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309" r:id="rId3"/>
    <p:sldId id="285" r:id="rId4"/>
  </p:sldIdLst>
  <p:sldSz cx="9144000" cy="514508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8C00"/>
    <a:srgbClr val="DB3F54"/>
    <a:srgbClr val="BF2B41"/>
    <a:srgbClr val="122036"/>
    <a:srgbClr val="162C53"/>
    <a:srgbClr val="162743"/>
    <a:srgbClr val="129B7F"/>
    <a:srgbClr val="148069"/>
    <a:srgbClr val="4BACC6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00" autoAdjust="0"/>
    <p:restoredTop sz="94660"/>
  </p:normalViewPr>
  <p:slideViewPr>
    <p:cSldViewPr>
      <p:cViewPr varScale="1">
        <p:scale>
          <a:sx n="145" d="100"/>
          <a:sy n="145" d="100"/>
        </p:scale>
        <p:origin x="990" y="102"/>
      </p:cViewPr>
      <p:guideLst>
        <p:guide orient="horz" pos="162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B4A33-8CC6-4A9D-99BB-1801B6CFF545}" type="datetimeFigureOut">
              <a:rPr lang="zh-CN" altLang="en-US" smtClean="0"/>
              <a:pPr/>
              <a:t>2017/11/1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57741-1FBC-46E9-B013-86EC6A7C2E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907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313"/>
            <a:ext cx="7772400" cy="110285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550"/>
            <a:ext cx="6400800" cy="1314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829"/>
            <a:ext cx="2057400" cy="32930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829"/>
            <a:ext cx="6019800" cy="329309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1110394"/>
      </p:ext>
    </p:extLst>
  </p:cSld>
  <p:clrMapOvr>
    <a:masterClrMapping/>
  </p:clrMapOvr>
  <p:transition spd="med" advClick="0" advTm="0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196"/>
            <a:ext cx="7772400" cy="102187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708"/>
            <a:ext cx="7772400" cy="11254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0"/>
            <a:ext cx="4040188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690"/>
            <a:ext cx="4041775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660"/>
            <a:ext cx="4041775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851"/>
            <a:ext cx="3008313" cy="8718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51"/>
            <a:ext cx="5111750" cy="43911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658"/>
            <a:ext cx="3008313" cy="35193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561"/>
            <a:ext cx="5486400" cy="4251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723"/>
            <a:ext cx="5486400" cy="3087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746"/>
            <a:ext cx="5486400" cy="6038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886BA-5FC7-4C45-9AF2-D10BC1540A8E}" type="datetimeFigureOut">
              <a:rPr lang="zh-CN" altLang="en-US" smtClean="0"/>
              <a:pPr/>
              <a:t>2017/11/1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7465317D-315F-4DED-9B1A-F236CB99AE0A}"/>
              </a:ext>
            </a:extLst>
          </p:cNvPr>
          <p:cNvSpPr txBox="1"/>
          <p:nvPr userDrawn="1"/>
        </p:nvSpPr>
        <p:spPr>
          <a:xfrm rot="19534616">
            <a:off x="114883" y="3776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08BD0962-C83C-4FF3-90A7-F9FD3E1A9EE2}"/>
              </a:ext>
            </a:extLst>
          </p:cNvPr>
          <p:cNvSpPr txBox="1"/>
          <p:nvPr userDrawn="1"/>
        </p:nvSpPr>
        <p:spPr>
          <a:xfrm rot="19534616">
            <a:off x="114882" y="22542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0F4F2563-C897-4625-9D94-2E5909CDF37E}"/>
              </a:ext>
            </a:extLst>
          </p:cNvPr>
          <p:cNvSpPr txBox="1"/>
          <p:nvPr userDrawn="1"/>
        </p:nvSpPr>
        <p:spPr>
          <a:xfrm rot="19534616">
            <a:off x="150886" y="395817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EDA46256-5A96-4932-876A-5CA8F4F22C08}"/>
              </a:ext>
            </a:extLst>
          </p:cNvPr>
          <p:cNvSpPr txBox="1"/>
          <p:nvPr userDrawn="1"/>
        </p:nvSpPr>
        <p:spPr>
          <a:xfrm rot="19534616">
            <a:off x="7959221" y="3776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A5141C71-39D7-4881-871F-14711CEB7E49}"/>
              </a:ext>
            </a:extLst>
          </p:cNvPr>
          <p:cNvSpPr txBox="1"/>
          <p:nvPr userDrawn="1"/>
        </p:nvSpPr>
        <p:spPr>
          <a:xfrm rot="19534616">
            <a:off x="7885119" y="195328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6F09DBBD-7864-45A0-B015-3F58DCC98D00}"/>
              </a:ext>
            </a:extLst>
          </p:cNvPr>
          <p:cNvSpPr txBox="1"/>
          <p:nvPr userDrawn="1"/>
        </p:nvSpPr>
        <p:spPr>
          <a:xfrm rot="19534616">
            <a:off x="7885118" y="33562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D25B123F-2E2D-48F8-860E-C862D9206B00}"/>
              </a:ext>
            </a:extLst>
          </p:cNvPr>
          <p:cNvSpPr txBox="1"/>
          <p:nvPr userDrawn="1"/>
        </p:nvSpPr>
        <p:spPr>
          <a:xfrm rot="19534616">
            <a:off x="7728272" y="44949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BB910BEF-5AD0-401B-925E-9688E32568C6}"/>
              </a:ext>
            </a:extLst>
          </p:cNvPr>
          <p:cNvSpPr txBox="1"/>
          <p:nvPr userDrawn="1"/>
        </p:nvSpPr>
        <p:spPr>
          <a:xfrm rot="19534616">
            <a:off x="3204495" y="42985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10D97E1D-329D-4FCD-B38C-61E75AFC5FFF}"/>
              </a:ext>
            </a:extLst>
          </p:cNvPr>
          <p:cNvSpPr txBox="1"/>
          <p:nvPr userDrawn="1"/>
        </p:nvSpPr>
        <p:spPr>
          <a:xfrm rot="19534616">
            <a:off x="4904425" y="7291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FE81AD24-9C84-49FE-942C-28A26F156B78}"/>
              </a:ext>
            </a:extLst>
          </p:cNvPr>
          <p:cNvSpPr txBox="1"/>
          <p:nvPr userDrawn="1"/>
        </p:nvSpPr>
        <p:spPr>
          <a:xfrm rot="19534616">
            <a:off x="6163554" y="28819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</p:sldLayoutIdLst>
  <p:transition spd="med" advClick="0" advTm="0">
    <p:random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43">
            <a:extLst>
              <a:ext uri="{FF2B5EF4-FFF2-40B4-BE49-F238E27FC236}">
                <a16:creationId xmlns="" xmlns:a16="http://schemas.microsoft.com/office/drawing/2014/main" id="{A99A121E-7E84-448E-9764-FC50826A96BD}"/>
              </a:ext>
            </a:extLst>
          </p:cNvPr>
          <p:cNvSpPr txBox="1"/>
          <p:nvPr/>
        </p:nvSpPr>
        <p:spPr>
          <a:xfrm>
            <a:off x="2502454" y="1545949"/>
            <a:ext cx="6210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altLang="zh-CN" sz="3600" dirty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Spring Cloud Netflix </a:t>
            </a:r>
            <a:r>
              <a:rPr lang="nl-NL" altLang="zh-CN" sz="3600" dirty="0" smtClean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Hystrix</a:t>
            </a:r>
            <a:endParaRPr lang="zh-CN" altLang="en-US" sz="3600" dirty="0">
              <a:ln w="6350">
                <a:noFill/>
              </a:ln>
              <a:solidFill>
                <a:srgbClr val="F08C00"/>
              </a:solidFill>
              <a:latin typeface="Impact" pitchFamily="34" charset="0"/>
              <a:ea typeface="微软雅黑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="" xmlns:a16="http://schemas.microsoft.com/office/drawing/2014/main" id="{75786B1B-E611-4666-8A49-1926148A86B0}"/>
              </a:ext>
            </a:extLst>
          </p:cNvPr>
          <p:cNvGrpSpPr/>
          <p:nvPr/>
        </p:nvGrpSpPr>
        <p:grpSpPr>
          <a:xfrm>
            <a:off x="2665744" y="2820447"/>
            <a:ext cx="3764590" cy="276999"/>
            <a:chOff x="3275856" y="2981088"/>
            <a:chExt cx="3764590" cy="276999"/>
          </a:xfrm>
        </p:grpSpPr>
        <p:grpSp>
          <p:nvGrpSpPr>
            <p:cNvPr id="15" name="组合 14">
              <a:extLst>
                <a:ext uri="{FF2B5EF4-FFF2-40B4-BE49-F238E27FC236}">
                  <a16:creationId xmlns="" xmlns:a16="http://schemas.microsoft.com/office/drawing/2014/main" id="{469BDCE2-B451-40C1-B6AE-D2E202B486EF}"/>
                </a:ext>
              </a:extLst>
            </p:cNvPr>
            <p:cNvGrpSpPr/>
            <p:nvPr/>
          </p:nvGrpSpPr>
          <p:grpSpPr>
            <a:xfrm>
              <a:off x="3275856" y="3009913"/>
              <a:ext cx="219347" cy="219347"/>
              <a:chOff x="801291" y="3535885"/>
              <a:chExt cx="219347" cy="219347"/>
            </a:xfrm>
          </p:grpSpPr>
          <p:sp>
            <p:nvSpPr>
              <p:cNvPr id="23" name="Oval 10">
                <a:extLst>
                  <a:ext uri="{FF2B5EF4-FFF2-40B4-BE49-F238E27FC236}">
                    <a16:creationId xmlns="" xmlns:a16="http://schemas.microsoft.com/office/drawing/2014/main" id="{45A43150-1203-4A9D-BB9D-8E79825FC7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rgbClr val="F08C00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24" name="组合 23">
                <a:extLst>
                  <a:ext uri="{FF2B5EF4-FFF2-40B4-BE49-F238E27FC236}">
                    <a16:creationId xmlns="" xmlns:a16="http://schemas.microsoft.com/office/drawing/2014/main" id="{A4CD2054-ED09-48F2-B20E-CFB03FCF284D}"/>
                  </a:ext>
                </a:extLst>
              </p:cNvPr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5" name="Freeform 12">
                  <a:extLst>
                    <a:ext uri="{FF2B5EF4-FFF2-40B4-BE49-F238E27FC236}">
                      <a16:creationId xmlns="" xmlns:a16="http://schemas.microsoft.com/office/drawing/2014/main" id="{F3B8502F-30D6-4CCA-B58A-44FC369C7B2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dist"/>
                  <a:endPara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6" name="Freeform 13">
                  <a:extLst>
                    <a:ext uri="{FF2B5EF4-FFF2-40B4-BE49-F238E27FC236}">
                      <a16:creationId xmlns="" xmlns:a16="http://schemas.microsoft.com/office/drawing/2014/main" id="{F9D5094F-4652-4ABE-8769-112BCC392534}"/>
                    </a:ext>
                  </a:extLst>
                </p:cNvPr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dist"/>
                  <a:endPara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19" name="Oval 15">
              <a:extLst>
                <a:ext uri="{FF2B5EF4-FFF2-40B4-BE49-F238E27FC236}">
                  <a16:creationId xmlns="" xmlns:a16="http://schemas.microsoft.com/office/drawing/2014/main" id="{B860756A-DDF1-4147-89A0-008D2A2C5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0668" y="3009913"/>
              <a:ext cx="219347" cy="219347"/>
            </a:xfrm>
            <a:prstGeom prst="ellipse">
              <a:avLst/>
            </a:prstGeom>
            <a:solidFill>
              <a:srgbClr val="F08C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 Box 19">
              <a:extLst>
                <a:ext uri="{FF2B5EF4-FFF2-40B4-BE49-F238E27FC236}">
                  <a16:creationId xmlns="" xmlns:a16="http://schemas.microsoft.com/office/drawing/2014/main" id="{F3C2337B-1A1E-4DC5-A72B-BF91003BB3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5678" y="2981088"/>
              <a:ext cx="141577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授课讲师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：小马哥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 Box 20">
              <a:extLst>
                <a:ext uri="{FF2B5EF4-FFF2-40B4-BE49-F238E27FC236}">
                  <a16:creationId xmlns="" xmlns:a16="http://schemas.microsoft.com/office/drawing/2014/main" id="{7E721047-96C7-4F81-9F07-0F7A4261DF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6365" y="2981088"/>
              <a:ext cx="1794081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咨询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QQ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1191971402</a:t>
              </a:r>
            </a:p>
          </p:txBody>
        </p:sp>
      </p:grpSp>
      <p:sp>
        <p:nvSpPr>
          <p:cNvPr id="27" name="矩形 26">
            <a:extLst>
              <a:ext uri="{FF2B5EF4-FFF2-40B4-BE49-F238E27FC236}">
                <a16:creationId xmlns="" xmlns:a16="http://schemas.microsoft.com/office/drawing/2014/main" id="{C60455BA-FCA0-449F-81D0-4BAC3551787A}"/>
              </a:ext>
            </a:extLst>
          </p:cNvPr>
          <p:cNvSpPr/>
          <p:nvPr/>
        </p:nvSpPr>
        <p:spPr>
          <a:xfrm>
            <a:off x="2513979" y="2179040"/>
            <a:ext cx="48284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做技术人的指路明灯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做职场生涯的精神导师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="" xmlns:a16="http://schemas.microsoft.com/office/drawing/2014/main" id="{848D120F-6802-4E7A-B5CE-39C4AEF07B4C}"/>
              </a:ext>
            </a:extLst>
          </p:cNvPr>
          <p:cNvGrpSpPr/>
          <p:nvPr/>
        </p:nvGrpSpPr>
        <p:grpSpPr>
          <a:xfrm>
            <a:off x="217472" y="823752"/>
            <a:ext cx="2184453" cy="2651256"/>
            <a:chOff x="827584" y="984393"/>
            <a:chExt cx="2184453" cy="2651256"/>
          </a:xfrm>
          <a:solidFill>
            <a:srgbClr val="F08C00"/>
          </a:solidFill>
        </p:grpSpPr>
        <p:grpSp>
          <p:nvGrpSpPr>
            <p:cNvPr id="29" name="组合 28">
              <a:extLst>
                <a:ext uri="{FF2B5EF4-FFF2-40B4-BE49-F238E27FC236}">
                  <a16:creationId xmlns="" xmlns:a16="http://schemas.microsoft.com/office/drawing/2014/main" id="{D428E024-CBFC-4DD9-89A1-E0D2FA73D8D1}"/>
                </a:ext>
              </a:extLst>
            </p:cNvPr>
            <p:cNvGrpSpPr/>
            <p:nvPr/>
          </p:nvGrpSpPr>
          <p:grpSpPr>
            <a:xfrm>
              <a:off x="1339705" y="1646074"/>
              <a:ext cx="1241785" cy="1989575"/>
              <a:chOff x="996950" y="2262188"/>
              <a:chExt cx="434975" cy="696913"/>
            </a:xfrm>
            <a:grpFill/>
          </p:grpSpPr>
          <p:sp>
            <p:nvSpPr>
              <p:cNvPr id="468" name="Freeform 8">
                <a:extLst>
                  <a:ext uri="{FF2B5EF4-FFF2-40B4-BE49-F238E27FC236}">
                    <a16:creationId xmlns="" xmlns:a16="http://schemas.microsoft.com/office/drawing/2014/main" id="{A0B8BE3E-525C-4891-9520-EF4A66E5005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19200" y="2300288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7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5 h 91"/>
                  <a:gd name="T68" fmla="*/ 56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8 w 87"/>
                  <a:gd name="T75" fmla="*/ 77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7 w 87"/>
                  <a:gd name="T87" fmla="*/ 50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4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7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2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5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7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0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1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3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3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10"/>
                    </a:cubicBezTo>
                    <a:cubicBezTo>
                      <a:pt x="27" y="10"/>
                      <a:pt x="27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3"/>
                      <a:pt x="5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2" y="32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0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5"/>
                      <a:pt x="1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7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3" y="62"/>
                      <a:pt x="4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10" y="64"/>
                      <a:pt x="10" y="64"/>
                      <a:pt x="11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7" y="70"/>
                      <a:pt x="7" y="71"/>
                      <a:pt x="8" y="72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3" y="70"/>
                      <a:pt x="14" y="70"/>
                      <a:pt x="14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3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5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7" y="91"/>
                      <a:pt x="48" y="91"/>
                      <a:pt x="49" y="91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1" y="85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90"/>
                      <a:pt x="55" y="89"/>
                      <a:pt x="56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6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2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1"/>
                      <a:pt x="62" y="81"/>
                      <a:pt x="62" y="81"/>
                    </a:cubicBezTo>
                    <a:cubicBezTo>
                      <a:pt x="63" y="80"/>
                      <a:pt x="63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8" y="77"/>
                      <a:pt x="68" y="77"/>
                      <a:pt x="68" y="77"/>
                    </a:cubicBezTo>
                    <a:cubicBezTo>
                      <a:pt x="68" y="76"/>
                      <a:pt x="69" y="75"/>
                      <a:pt x="69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4" y="78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4" y="70"/>
                      <a:pt x="74" y="70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1"/>
                      <a:pt x="80" y="70"/>
                      <a:pt x="81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7" y="65"/>
                      <a:pt x="77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8"/>
                      <a:pt x="86" y="58"/>
                      <a:pt x="86" y="58"/>
                    </a:cubicBezTo>
                    <a:cubicBezTo>
                      <a:pt x="86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2"/>
                      <a:pt x="81" y="51"/>
                      <a:pt x="82" y="50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6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3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8"/>
                      <a:pt x="48" y="28"/>
                      <a:pt x="48" y="28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2"/>
                      <a:pt x="29" y="34"/>
                      <a:pt x="28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20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3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3" y="61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8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4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9" name="Freeform 9">
                <a:extLst>
                  <a:ext uri="{FF2B5EF4-FFF2-40B4-BE49-F238E27FC236}">
                    <a16:creationId xmlns="" xmlns:a16="http://schemas.microsoft.com/office/drawing/2014/main" id="{2B85D34B-95D7-48B7-8A23-F2AA8AAAE79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3950" y="2479676"/>
                <a:ext cx="92075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1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7 w 87"/>
                  <a:gd name="T33" fmla="*/ 22 h 91"/>
                  <a:gd name="T34" fmla="*/ 9 w 87"/>
                  <a:gd name="T35" fmla="*/ 31 h 91"/>
                  <a:gd name="T36" fmla="*/ 7 w 87"/>
                  <a:gd name="T37" fmla="*/ 35 h 91"/>
                  <a:gd name="T38" fmla="*/ 1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8 h 91"/>
                  <a:gd name="T50" fmla="*/ 15 w 87"/>
                  <a:gd name="T51" fmla="*/ 71 h 91"/>
                  <a:gd name="T52" fmla="*/ 18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6 w 87"/>
                  <a:gd name="T65" fmla="*/ 91 h 91"/>
                  <a:gd name="T66" fmla="*/ 52 w 87"/>
                  <a:gd name="T67" fmla="*/ 84 h 91"/>
                  <a:gd name="T68" fmla="*/ 56 w 87"/>
                  <a:gd name="T69" fmla="*/ 83 h 91"/>
                  <a:gd name="T70" fmla="*/ 63 w 87"/>
                  <a:gd name="T71" fmla="*/ 86 h 91"/>
                  <a:gd name="T72" fmla="*/ 64 w 87"/>
                  <a:gd name="T73" fmla="*/ 79 h 91"/>
                  <a:gd name="T74" fmla="*/ 68 w 87"/>
                  <a:gd name="T75" fmla="*/ 76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80 w 87"/>
                  <a:gd name="T83" fmla="*/ 59 h 91"/>
                  <a:gd name="T84" fmla="*/ 87 w 87"/>
                  <a:gd name="T85" fmla="*/ 54 h 91"/>
                  <a:gd name="T86" fmla="*/ 87 w 87"/>
                  <a:gd name="T87" fmla="*/ 49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5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2 w 87"/>
                  <a:gd name="T107" fmla="*/ 31 h 91"/>
                  <a:gd name="T108" fmla="*/ 27 w 87"/>
                  <a:gd name="T109" fmla="*/ 41 h 91"/>
                  <a:gd name="T110" fmla="*/ 11 w 87"/>
                  <a:gd name="T111" fmla="*/ 34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3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6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8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1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4" y="7"/>
                      <a:pt x="53" y="7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4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4" y="7"/>
                      <a:pt x="33" y="7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9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6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3"/>
                      <a:pt x="12" y="24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9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1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7" y="37"/>
                      <a:pt x="7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1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1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4"/>
                      <a:pt x="2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8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4" y="62"/>
                      <a:pt x="4" y="63"/>
                      <a:pt x="4" y="64"/>
                    </a:cubicBezTo>
                    <a:cubicBezTo>
                      <a:pt x="10" y="63"/>
                      <a:pt x="10" y="63"/>
                      <a:pt x="10" y="63"/>
                    </a:cubicBezTo>
                    <a:cubicBezTo>
                      <a:pt x="10" y="63"/>
                      <a:pt x="10" y="64"/>
                      <a:pt x="11" y="65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7" y="70"/>
                      <a:pt x="8" y="70"/>
                      <a:pt x="8" y="71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3" y="77"/>
                      <a:pt x="13" y="78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7" y="81"/>
                      <a:pt x="17" y="81"/>
                      <a:pt x="17" y="81"/>
                    </a:cubicBezTo>
                    <a:cubicBezTo>
                      <a:pt x="18" y="81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4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30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89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7" y="91"/>
                      <a:pt x="48" y="91"/>
                      <a:pt x="49" y="90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2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6" y="89"/>
                      <a:pt x="57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7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3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0"/>
                      <a:pt x="62" y="80"/>
                      <a:pt x="62" y="80"/>
                    </a:cubicBezTo>
                    <a:cubicBezTo>
                      <a:pt x="63" y="80"/>
                      <a:pt x="64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9" y="83"/>
                      <a:pt x="70" y="82"/>
                      <a:pt x="70" y="81"/>
                    </a:cubicBezTo>
                    <a:cubicBezTo>
                      <a:pt x="68" y="76"/>
                      <a:pt x="68" y="76"/>
                      <a:pt x="68" y="76"/>
                    </a:cubicBezTo>
                    <a:cubicBezTo>
                      <a:pt x="68" y="76"/>
                      <a:pt x="69" y="75"/>
                      <a:pt x="70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5" y="77"/>
                      <a:pt x="75" y="77"/>
                      <a:pt x="76" y="76"/>
                    </a:cubicBezTo>
                    <a:cubicBezTo>
                      <a:pt x="73" y="71"/>
                      <a:pt x="73" y="71"/>
                      <a:pt x="73" y="71"/>
                    </a:cubicBezTo>
                    <a:cubicBezTo>
                      <a:pt x="73" y="71"/>
                      <a:pt x="74" y="70"/>
                      <a:pt x="74" y="69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80" y="71"/>
                      <a:pt x="80" y="70"/>
                      <a:pt x="81" y="69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7" y="65"/>
                      <a:pt x="78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56"/>
                      <a:pt x="86" y="55"/>
                      <a:pt x="87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2" y="51"/>
                      <a:pt x="82" y="51"/>
                      <a:pt x="82" y="50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5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5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2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1" y="20"/>
                      <a:pt x="75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40" y="36"/>
                    </a:cubicBezTo>
                    <a:cubicBezTo>
                      <a:pt x="45" y="34"/>
                      <a:pt x="50" y="36"/>
                      <a:pt x="53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7"/>
                      <a:pt x="48" y="27"/>
                      <a:pt x="48" y="27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1"/>
                      <a:pt x="29" y="34"/>
                      <a:pt x="28" y="37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5" y="24"/>
                      <a:pt x="20" y="17"/>
                      <a:pt x="27" y="13"/>
                    </a:cubicBezTo>
                    <a:close/>
                    <a:moveTo>
                      <a:pt x="11" y="34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8" y="51"/>
                      <a:pt x="8" y="42"/>
                      <a:pt x="11" y="34"/>
                    </a:cubicBezTo>
                    <a:close/>
                    <a:moveTo>
                      <a:pt x="13" y="62"/>
                    </a:move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8"/>
                      <a:pt x="33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3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9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80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0" name="Freeform 10">
                <a:extLst>
                  <a:ext uri="{FF2B5EF4-FFF2-40B4-BE49-F238E27FC236}">
                    <a16:creationId xmlns="" xmlns:a16="http://schemas.microsoft.com/office/drawing/2014/main" id="{566619BD-9313-485F-AE57-B0BD4BCB41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71575" y="2608263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8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4 w 87"/>
                  <a:gd name="T9" fmla="*/ 6 h 91"/>
                  <a:gd name="T10" fmla="*/ 60 w 87"/>
                  <a:gd name="T11" fmla="*/ 4 h 91"/>
                  <a:gd name="T12" fmla="*/ 52 w 87"/>
                  <a:gd name="T13" fmla="*/ 7 h 91"/>
                  <a:gd name="T14" fmla="*/ 48 w 87"/>
                  <a:gd name="T15" fmla="*/ 6 h 91"/>
                  <a:gd name="T16" fmla="*/ 42 w 87"/>
                  <a:gd name="T17" fmla="*/ 0 h 91"/>
                  <a:gd name="T18" fmla="*/ 37 w 87"/>
                  <a:gd name="T19" fmla="*/ 0 h 91"/>
                  <a:gd name="T20" fmla="*/ 32 w 87"/>
                  <a:gd name="T21" fmla="*/ 7 h 91"/>
                  <a:gd name="T22" fmla="*/ 28 w 87"/>
                  <a:gd name="T23" fmla="*/ 9 h 91"/>
                  <a:gd name="T24" fmla="*/ 23 w 87"/>
                  <a:gd name="T25" fmla="*/ 5 h 91"/>
                  <a:gd name="T26" fmla="*/ 20 w 87"/>
                  <a:gd name="T27" fmla="*/ 14 h 91"/>
                  <a:gd name="T28" fmla="*/ 17 w 87"/>
                  <a:gd name="T29" fmla="*/ 17 h 91"/>
                  <a:gd name="T30" fmla="*/ 8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6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6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2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4 h 91"/>
                  <a:gd name="T68" fmla="*/ 55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7 w 87"/>
                  <a:gd name="T75" fmla="*/ 76 h 91"/>
                  <a:gd name="T76" fmla="*/ 76 w 87"/>
                  <a:gd name="T77" fmla="*/ 76 h 91"/>
                  <a:gd name="T78" fmla="*/ 78 w 87"/>
                  <a:gd name="T79" fmla="*/ 72 h 91"/>
                  <a:gd name="T80" fmla="*/ 77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6 w 87"/>
                  <a:gd name="T87" fmla="*/ 49 h 91"/>
                  <a:gd name="T88" fmla="*/ 81 w 87"/>
                  <a:gd name="T89" fmla="*/ 43 h 91"/>
                  <a:gd name="T90" fmla="*/ 81 w 87"/>
                  <a:gd name="T91" fmla="*/ 38 h 91"/>
                  <a:gd name="T92" fmla="*/ 84 w 87"/>
                  <a:gd name="T93" fmla="*/ 30 h 91"/>
                  <a:gd name="T94" fmla="*/ 74 w 87"/>
                  <a:gd name="T95" fmla="*/ 28 h 91"/>
                  <a:gd name="T96" fmla="*/ 56 w 87"/>
                  <a:gd name="T97" fmla="*/ 12 h 91"/>
                  <a:gd name="T98" fmla="*/ 34 w 87"/>
                  <a:gd name="T99" fmla="*/ 50 h 91"/>
                  <a:gd name="T100" fmla="*/ 47 w 87"/>
                  <a:gd name="T101" fmla="*/ 55 h 91"/>
                  <a:gd name="T102" fmla="*/ 37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6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2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2" y="26"/>
                      <a:pt x="82" y="26"/>
                      <a:pt x="82" y="26"/>
                    </a:cubicBezTo>
                    <a:cubicBezTo>
                      <a:pt x="82" y="25"/>
                      <a:pt x="81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5" y="24"/>
                      <a:pt x="75" y="23"/>
                      <a:pt x="74" y="23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8"/>
                      <a:pt x="77" y="17"/>
                      <a:pt x="76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1" y="18"/>
                      <a:pt x="71" y="18"/>
                      <a:pt x="70" y="17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2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6" y="14"/>
                      <a:pt x="65" y="13"/>
                      <a:pt x="65" y="13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6" y="7"/>
                      <a:pt x="65" y="6"/>
                      <a:pt x="64" y="6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0" y="10"/>
                      <a:pt x="60" y="9"/>
                      <a:pt x="59" y="9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59" y="3"/>
                      <a:pt x="58" y="3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3" y="7"/>
                      <a:pt x="52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7" y="6"/>
                      <a:pt x="46" y="6"/>
                      <a:pt x="46" y="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0"/>
                      <a:pt x="43" y="0"/>
                      <a:pt x="42" y="0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6"/>
                      <a:pt x="40" y="6"/>
                      <a:pt x="39" y="6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6" y="1"/>
                      <a:pt x="35" y="1"/>
                      <a:pt x="34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2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7" y="9"/>
                      <a:pt x="27" y="9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3"/>
                      <a:pt x="21" y="13"/>
                      <a:pt x="20" y="14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5" y="11"/>
                      <a:pt x="14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7"/>
                      <a:pt x="16" y="18"/>
                      <a:pt x="15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9" y="17"/>
                      <a:pt x="8" y="18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3"/>
                      <a:pt x="11" y="23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5" y="23"/>
                      <a:pt x="5" y="24"/>
                      <a:pt x="4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8" y="29"/>
                      <a:pt x="8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2" y="30"/>
                      <a:pt x="2" y="31"/>
                      <a:pt x="2" y="33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6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38"/>
                      <a:pt x="0" y="39"/>
                      <a:pt x="0" y="41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4"/>
                      <a:pt x="5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5" y="51"/>
                      <a:pt x="6" y="52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6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3" y="62"/>
                      <a:pt x="3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64"/>
                      <a:pt x="10" y="64"/>
                      <a:pt x="10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6" y="70"/>
                      <a:pt x="7" y="71"/>
                      <a:pt x="8" y="71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3" y="70"/>
                      <a:pt x="13" y="70"/>
                      <a:pt x="14" y="71"/>
                    </a:cubicBezTo>
                    <a:cubicBezTo>
                      <a:pt x="10" y="75"/>
                      <a:pt x="10" y="75"/>
                      <a:pt x="10" y="75"/>
                    </a:cubicBezTo>
                    <a:cubicBezTo>
                      <a:pt x="11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8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3" y="79"/>
                      <a:pt x="24" y="80"/>
                      <a:pt x="24" y="80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6"/>
                      <a:pt x="24" y="86"/>
                      <a:pt x="25" y="87"/>
                    </a:cubicBezTo>
                    <a:cubicBezTo>
                      <a:pt x="28" y="82"/>
                      <a:pt x="28" y="82"/>
                      <a:pt x="28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6" y="85"/>
                      <a:pt x="37" y="85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38" y="91"/>
                      <a:pt x="39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2" y="85"/>
                      <a:pt x="43" y="85"/>
                      <a:pt x="44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6" y="91"/>
                      <a:pt x="47" y="91"/>
                      <a:pt x="48" y="91"/>
                    </a:cubicBezTo>
                    <a:cubicBezTo>
                      <a:pt x="48" y="85"/>
                      <a:pt x="48" y="85"/>
                      <a:pt x="48" y="85"/>
                    </a:cubicBezTo>
                    <a:cubicBezTo>
                      <a:pt x="49" y="85"/>
                      <a:pt x="50" y="85"/>
                      <a:pt x="51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5" y="89"/>
                      <a:pt x="56" y="89"/>
                    </a:cubicBezTo>
                    <a:cubicBezTo>
                      <a:pt x="55" y="83"/>
                      <a:pt x="55" y="83"/>
                      <a:pt x="55" y="83"/>
                    </a:cubicBezTo>
                    <a:cubicBezTo>
                      <a:pt x="56" y="83"/>
                      <a:pt x="57" y="83"/>
                      <a:pt x="57" y="82"/>
                    </a:cubicBezTo>
                    <a:cubicBezTo>
                      <a:pt x="60" y="87"/>
                      <a:pt x="60" y="87"/>
                      <a:pt x="60" y="87"/>
                    </a:cubicBezTo>
                    <a:cubicBezTo>
                      <a:pt x="61" y="87"/>
                      <a:pt x="61" y="87"/>
                      <a:pt x="62" y="86"/>
                    </a:cubicBezTo>
                    <a:cubicBezTo>
                      <a:pt x="62" y="86"/>
                      <a:pt x="63" y="86"/>
                      <a:pt x="63" y="86"/>
                    </a:cubicBezTo>
                    <a:cubicBezTo>
                      <a:pt x="61" y="80"/>
                      <a:pt x="61" y="80"/>
                      <a:pt x="61" y="80"/>
                    </a:cubicBezTo>
                    <a:cubicBezTo>
                      <a:pt x="62" y="80"/>
                      <a:pt x="63" y="80"/>
                      <a:pt x="64" y="79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8" y="76"/>
                      <a:pt x="68" y="75"/>
                      <a:pt x="69" y="75"/>
                    </a:cubicBezTo>
                    <a:cubicBezTo>
                      <a:pt x="73" y="78"/>
                      <a:pt x="73" y="78"/>
                      <a:pt x="73" y="78"/>
                    </a:cubicBezTo>
                    <a:cubicBezTo>
                      <a:pt x="74" y="77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3" y="70"/>
                      <a:pt x="74" y="69"/>
                    </a:cubicBezTo>
                    <a:cubicBezTo>
                      <a:pt x="78" y="72"/>
                      <a:pt x="78" y="72"/>
                      <a:pt x="78" y="72"/>
                    </a:cubicBezTo>
                    <a:cubicBezTo>
                      <a:pt x="79" y="71"/>
                      <a:pt x="80" y="70"/>
                      <a:pt x="80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6" y="65"/>
                      <a:pt x="77" y="64"/>
                      <a:pt x="77" y="63"/>
                    </a:cubicBezTo>
                    <a:cubicBezTo>
                      <a:pt x="82" y="65"/>
                      <a:pt x="82" y="65"/>
                      <a:pt x="82" y="65"/>
                    </a:cubicBezTo>
                    <a:cubicBezTo>
                      <a:pt x="83" y="64"/>
                      <a:pt x="83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79" y="58"/>
                      <a:pt x="80" y="58"/>
                      <a:pt x="80" y="57"/>
                    </a:cubicBezTo>
                    <a:cubicBezTo>
                      <a:pt x="85" y="58"/>
                      <a:pt x="85" y="58"/>
                      <a:pt x="85" y="58"/>
                    </a:cubicBezTo>
                    <a:cubicBezTo>
                      <a:pt x="85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1"/>
                      <a:pt x="81" y="51"/>
                      <a:pt x="81" y="50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81" y="44"/>
                      <a:pt x="81" y="43"/>
                      <a:pt x="81" y="43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86" y="40"/>
                      <a:pt x="86" y="39"/>
                      <a:pt x="86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0" y="36"/>
                      <a:pt x="80" y="35"/>
                    </a:cubicBezTo>
                    <a:cubicBezTo>
                      <a:pt x="85" y="33"/>
                      <a:pt x="85" y="33"/>
                      <a:pt x="85" y="33"/>
                    </a:cubicBezTo>
                    <a:cubicBezTo>
                      <a:pt x="85" y="32"/>
                      <a:pt x="84" y="31"/>
                      <a:pt x="84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8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8" y="36"/>
                      <a:pt x="58" y="36"/>
                      <a:pt x="58" y="36"/>
                    </a:cubicBezTo>
                    <a:cubicBezTo>
                      <a:pt x="56" y="32"/>
                      <a:pt x="54" y="30"/>
                      <a:pt x="50" y="29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7" y="55"/>
                    </a:moveTo>
                    <a:cubicBezTo>
                      <a:pt x="43" y="57"/>
                      <a:pt x="37" y="55"/>
                      <a:pt x="34" y="50"/>
                    </a:cubicBezTo>
                    <a:cubicBezTo>
                      <a:pt x="32" y="45"/>
                      <a:pt x="34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4" y="46"/>
                      <a:pt x="52" y="52"/>
                      <a:pt x="47" y="55"/>
                    </a:cubicBezTo>
                    <a:close/>
                    <a:moveTo>
                      <a:pt x="53" y="10"/>
                    </a:moveTo>
                    <a:cubicBezTo>
                      <a:pt x="47" y="27"/>
                      <a:pt x="47" y="27"/>
                      <a:pt x="47" y="27"/>
                    </a:cubicBezTo>
                    <a:cubicBezTo>
                      <a:pt x="44" y="27"/>
                      <a:pt x="41" y="27"/>
                      <a:pt x="37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7" y="8"/>
                      <a:pt x="46" y="8"/>
                      <a:pt x="53" y="10"/>
                    </a:cubicBezTo>
                    <a:close/>
                    <a:moveTo>
                      <a:pt x="27" y="13"/>
                    </a:moveTo>
                    <a:cubicBezTo>
                      <a:pt x="34" y="30"/>
                      <a:pt x="34" y="30"/>
                      <a:pt x="34" y="30"/>
                    </a:cubicBezTo>
                    <a:cubicBezTo>
                      <a:pt x="31" y="31"/>
                      <a:pt x="29" y="34"/>
                      <a:pt x="27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19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6" y="41"/>
                      <a:pt x="26" y="41"/>
                      <a:pt x="26" y="41"/>
                    </a:cubicBezTo>
                    <a:cubicBezTo>
                      <a:pt x="25" y="44"/>
                      <a:pt x="25" y="48"/>
                      <a:pt x="26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2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2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2" y="76"/>
                      <a:pt x="16" y="70"/>
                      <a:pt x="12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49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0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2" y="61"/>
                      <a:pt x="52" y="61"/>
                      <a:pt x="52" y="61"/>
                    </a:cubicBezTo>
                    <a:cubicBezTo>
                      <a:pt x="55" y="59"/>
                      <a:pt x="58" y="56"/>
                      <a:pt x="59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7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0" y="50"/>
                      <a:pt x="60" y="50"/>
                      <a:pt x="60" y="50"/>
                    </a:cubicBezTo>
                    <a:cubicBezTo>
                      <a:pt x="61" y="46"/>
                      <a:pt x="61" y="42"/>
                      <a:pt x="60" y="39"/>
                    </a:cubicBezTo>
                    <a:cubicBezTo>
                      <a:pt x="75" y="31"/>
                      <a:pt x="75" y="31"/>
                      <a:pt x="75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1" name="Freeform 11">
                <a:extLst>
                  <a:ext uri="{FF2B5EF4-FFF2-40B4-BE49-F238E27FC236}">
                    <a16:creationId xmlns="" xmlns:a16="http://schemas.microsoft.com/office/drawing/2014/main" id="{CA0DADC3-7EE4-4F85-8D3F-FEEABBD36F9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7125" y="2659063"/>
                <a:ext cx="39688" cy="41275"/>
              </a:xfrm>
              <a:custGeom>
                <a:avLst/>
                <a:gdLst>
                  <a:gd name="T0" fmla="*/ 36 w 37"/>
                  <a:gd name="T1" fmla="*/ 26 h 38"/>
                  <a:gd name="T2" fmla="*/ 36 w 37"/>
                  <a:gd name="T3" fmla="*/ 24 h 38"/>
                  <a:gd name="T4" fmla="*/ 34 w 37"/>
                  <a:gd name="T5" fmla="*/ 21 h 38"/>
                  <a:gd name="T6" fmla="*/ 35 w 37"/>
                  <a:gd name="T7" fmla="*/ 19 h 38"/>
                  <a:gd name="T8" fmla="*/ 36 w 37"/>
                  <a:gd name="T9" fmla="*/ 16 h 38"/>
                  <a:gd name="T10" fmla="*/ 36 w 37"/>
                  <a:gd name="T11" fmla="*/ 14 h 38"/>
                  <a:gd name="T12" fmla="*/ 33 w 37"/>
                  <a:gd name="T13" fmla="*/ 12 h 38"/>
                  <a:gd name="T14" fmla="*/ 32 w 37"/>
                  <a:gd name="T15" fmla="*/ 10 h 38"/>
                  <a:gd name="T16" fmla="*/ 32 w 37"/>
                  <a:gd name="T17" fmla="*/ 6 h 38"/>
                  <a:gd name="T18" fmla="*/ 31 w 37"/>
                  <a:gd name="T19" fmla="*/ 5 h 38"/>
                  <a:gd name="T20" fmla="*/ 27 w 37"/>
                  <a:gd name="T21" fmla="*/ 5 h 38"/>
                  <a:gd name="T22" fmla="*/ 26 w 37"/>
                  <a:gd name="T23" fmla="*/ 4 h 38"/>
                  <a:gd name="T24" fmla="*/ 25 w 37"/>
                  <a:gd name="T25" fmla="*/ 1 h 38"/>
                  <a:gd name="T26" fmla="*/ 22 w 37"/>
                  <a:gd name="T27" fmla="*/ 3 h 38"/>
                  <a:gd name="T28" fmla="*/ 20 w 37"/>
                  <a:gd name="T29" fmla="*/ 2 h 38"/>
                  <a:gd name="T30" fmla="*/ 18 w 37"/>
                  <a:gd name="T31" fmla="*/ 0 h 38"/>
                  <a:gd name="T32" fmla="*/ 16 w 37"/>
                  <a:gd name="T33" fmla="*/ 0 h 38"/>
                  <a:gd name="T34" fmla="*/ 14 w 37"/>
                  <a:gd name="T35" fmla="*/ 3 h 38"/>
                  <a:gd name="T36" fmla="*/ 12 w 37"/>
                  <a:gd name="T37" fmla="*/ 4 h 38"/>
                  <a:gd name="T38" fmla="*/ 8 w 37"/>
                  <a:gd name="T39" fmla="*/ 3 h 38"/>
                  <a:gd name="T40" fmla="*/ 7 w 37"/>
                  <a:gd name="T41" fmla="*/ 4 h 38"/>
                  <a:gd name="T42" fmla="*/ 6 w 37"/>
                  <a:gd name="T43" fmla="*/ 8 h 38"/>
                  <a:gd name="T44" fmla="*/ 5 w 37"/>
                  <a:gd name="T45" fmla="*/ 10 h 38"/>
                  <a:gd name="T46" fmla="*/ 2 w 37"/>
                  <a:gd name="T47" fmla="*/ 11 h 38"/>
                  <a:gd name="T48" fmla="*/ 1 w 37"/>
                  <a:gd name="T49" fmla="*/ 13 h 38"/>
                  <a:gd name="T50" fmla="*/ 3 w 37"/>
                  <a:gd name="T51" fmla="*/ 16 h 38"/>
                  <a:gd name="T52" fmla="*/ 2 w 37"/>
                  <a:gd name="T53" fmla="*/ 18 h 38"/>
                  <a:gd name="T54" fmla="*/ 0 w 37"/>
                  <a:gd name="T55" fmla="*/ 21 h 38"/>
                  <a:gd name="T56" fmla="*/ 0 w 37"/>
                  <a:gd name="T57" fmla="*/ 23 h 38"/>
                  <a:gd name="T58" fmla="*/ 3 w 37"/>
                  <a:gd name="T59" fmla="*/ 25 h 38"/>
                  <a:gd name="T60" fmla="*/ 4 w 37"/>
                  <a:gd name="T61" fmla="*/ 27 h 38"/>
                  <a:gd name="T62" fmla="*/ 4 w 37"/>
                  <a:gd name="T63" fmla="*/ 30 h 38"/>
                  <a:gd name="T64" fmla="*/ 5 w 37"/>
                  <a:gd name="T65" fmla="*/ 32 h 38"/>
                  <a:gd name="T66" fmla="*/ 8 w 37"/>
                  <a:gd name="T67" fmla="*/ 32 h 38"/>
                  <a:gd name="T68" fmla="*/ 10 w 37"/>
                  <a:gd name="T69" fmla="*/ 33 h 38"/>
                  <a:gd name="T70" fmla="*/ 11 w 37"/>
                  <a:gd name="T71" fmla="*/ 37 h 38"/>
                  <a:gd name="T72" fmla="*/ 13 w 37"/>
                  <a:gd name="T73" fmla="*/ 35 h 38"/>
                  <a:gd name="T74" fmla="*/ 15 w 37"/>
                  <a:gd name="T75" fmla="*/ 36 h 38"/>
                  <a:gd name="T76" fmla="*/ 18 w 37"/>
                  <a:gd name="T77" fmla="*/ 38 h 38"/>
                  <a:gd name="T78" fmla="*/ 20 w 37"/>
                  <a:gd name="T79" fmla="*/ 38 h 38"/>
                  <a:gd name="T80" fmla="*/ 22 w 37"/>
                  <a:gd name="T81" fmla="*/ 36 h 38"/>
                  <a:gd name="T82" fmla="*/ 24 w 37"/>
                  <a:gd name="T83" fmla="*/ 35 h 38"/>
                  <a:gd name="T84" fmla="*/ 27 w 37"/>
                  <a:gd name="T85" fmla="*/ 36 h 38"/>
                  <a:gd name="T86" fmla="*/ 29 w 37"/>
                  <a:gd name="T87" fmla="*/ 35 h 38"/>
                  <a:gd name="T88" fmla="*/ 30 w 37"/>
                  <a:gd name="T89" fmla="*/ 31 h 38"/>
                  <a:gd name="T90" fmla="*/ 31 w 37"/>
                  <a:gd name="T91" fmla="*/ 30 h 38"/>
                  <a:gd name="T92" fmla="*/ 34 w 37"/>
                  <a:gd name="T93" fmla="*/ 29 h 38"/>
                  <a:gd name="T94" fmla="*/ 32 w 37"/>
                  <a:gd name="T95" fmla="*/ 25 h 38"/>
                  <a:gd name="T96" fmla="*/ 32 w 37"/>
                  <a:gd name="T97" fmla="*/ 14 h 38"/>
                  <a:gd name="T98" fmla="*/ 15 w 37"/>
                  <a:gd name="T99" fmla="*/ 17 h 38"/>
                  <a:gd name="T100" fmla="*/ 17 w 37"/>
                  <a:gd name="T101" fmla="*/ 23 h 38"/>
                  <a:gd name="T102" fmla="*/ 22 w 37"/>
                  <a:gd name="T103" fmla="*/ 12 h 38"/>
                  <a:gd name="T104" fmla="*/ 24 w 37"/>
                  <a:gd name="T105" fmla="*/ 5 h 38"/>
                  <a:gd name="T106" fmla="*/ 14 w 37"/>
                  <a:gd name="T107" fmla="*/ 4 h 38"/>
                  <a:gd name="T108" fmla="*/ 15 w 37"/>
                  <a:gd name="T109" fmla="*/ 12 h 38"/>
                  <a:gd name="T110" fmla="*/ 13 w 37"/>
                  <a:gd name="T111" fmla="*/ 5 h 38"/>
                  <a:gd name="T112" fmla="*/ 11 w 37"/>
                  <a:gd name="T113" fmla="*/ 21 h 38"/>
                  <a:gd name="T114" fmla="*/ 5 w 37"/>
                  <a:gd name="T115" fmla="*/ 25 h 38"/>
                  <a:gd name="T116" fmla="*/ 12 w 37"/>
                  <a:gd name="T117" fmla="*/ 33 h 38"/>
                  <a:gd name="T118" fmla="*/ 16 w 37"/>
                  <a:gd name="T119" fmla="*/ 26 h 38"/>
                  <a:gd name="T120" fmla="*/ 13 w 37"/>
                  <a:gd name="T121" fmla="*/ 33 h 38"/>
                  <a:gd name="T122" fmla="*/ 25 w 37"/>
                  <a:gd name="T123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7" h="38">
                    <a:moveTo>
                      <a:pt x="33" y="26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6"/>
                      <a:pt x="36" y="26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3"/>
                      <a:pt x="36" y="23"/>
                      <a:pt x="37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8"/>
                      <a:pt x="34" y="18"/>
                      <a:pt x="34" y="18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6"/>
                      <a:pt x="36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3"/>
                      <a:pt x="36" y="13"/>
                      <a:pt x="36" y="12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3" y="13"/>
                      <a:pt x="33" y="12"/>
                      <a:pt x="33" y="12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1" y="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7"/>
                      <a:pt x="32" y="7"/>
                      <a:pt x="32" y="6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7"/>
                      <a:pt x="30" y="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5"/>
                      <a:pt x="27" y="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7" y="2"/>
                      <a:pt x="27" y="2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4" y="1"/>
                      <a:pt x="24" y="1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2"/>
                      <a:pt x="20" y="2"/>
                      <a:pt x="19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1"/>
                      <a:pt x="11" y="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6"/>
                      <a:pt x="9" y="6"/>
                      <a:pt x="8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8"/>
                      <a:pt x="4" y="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3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4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3"/>
                      <a:pt x="1" y="24"/>
                      <a:pt x="1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3" y="25"/>
                      <a:pt x="3" y="25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5" y="28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2"/>
                      <a:pt x="5" y="33"/>
                      <a:pt x="6" y="33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1" y="34"/>
                      <a:pt x="11" y="34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1" y="36"/>
                      <a:pt x="11" y="37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7" y="38"/>
                      <a:pt x="17" y="38"/>
                      <a:pt x="18" y="38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8" y="36"/>
                      <a:pt x="19" y="36"/>
                      <a:pt x="19" y="36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8"/>
                      <a:pt x="21" y="38"/>
                      <a:pt x="21" y="38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6"/>
                      <a:pt x="22" y="36"/>
                      <a:pt x="22" y="36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4" y="37"/>
                      <a:pt x="24" y="37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5" y="35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26" y="36"/>
                      <a:pt x="27" y="36"/>
                      <a:pt x="27" y="3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7" y="34"/>
                      <a:pt x="27" y="33"/>
                      <a:pt x="27" y="33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5"/>
                      <a:pt x="30" y="34"/>
                      <a:pt x="30" y="34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9" y="32"/>
                      <a:pt x="29" y="32"/>
                      <a:pt x="30" y="31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1" y="30"/>
                      <a:pt x="31" y="29"/>
                      <a:pt x="31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29"/>
                      <a:pt x="34" y="29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7"/>
                      <a:pt x="33" y="27"/>
                      <a:pt x="33" y="26"/>
                    </a:cubicBezTo>
                    <a:close/>
                    <a:moveTo>
                      <a:pt x="32" y="25"/>
                    </a:moveTo>
                    <a:cubicBezTo>
                      <a:pt x="26" y="22"/>
                      <a:pt x="26" y="22"/>
                      <a:pt x="26" y="22"/>
                    </a:cubicBezTo>
                    <a:cubicBezTo>
                      <a:pt x="26" y="20"/>
                      <a:pt x="26" y="19"/>
                      <a:pt x="26" y="17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3" y="18"/>
                      <a:pt x="33" y="21"/>
                      <a:pt x="32" y="25"/>
                    </a:cubicBezTo>
                    <a:close/>
                    <a:moveTo>
                      <a:pt x="17" y="23"/>
                    </a:moveTo>
                    <a:cubicBezTo>
                      <a:pt x="15" y="22"/>
                      <a:pt x="14" y="20"/>
                      <a:pt x="15" y="17"/>
                    </a:cubicBezTo>
                    <a:cubicBezTo>
                      <a:pt x="16" y="15"/>
                      <a:pt x="18" y="14"/>
                      <a:pt x="20" y="15"/>
                    </a:cubicBezTo>
                    <a:cubicBezTo>
                      <a:pt x="22" y="16"/>
                      <a:pt x="23" y="19"/>
                      <a:pt x="22" y="21"/>
                    </a:cubicBezTo>
                    <a:cubicBezTo>
                      <a:pt x="21" y="23"/>
                      <a:pt x="19" y="24"/>
                      <a:pt x="17" y="23"/>
                    </a:cubicBezTo>
                    <a:close/>
                    <a:moveTo>
                      <a:pt x="32" y="13"/>
                    </a:move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14"/>
                      <a:pt x="24" y="13"/>
                      <a:pt x="22" y="12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7"/>
                      <a:pt x="31" y="10"/>
                      <a:pt x="32" y="13"/>
                    </a:cubicBezTo>
                    <a:close/>
                    <a:moveTo>
                      <a:pt x="24" y="5"/>
                    </a:move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18" y="11"/>
                      <a:pt x="17" y="12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3"/>
                      <a:pt x="21" y="3"/>
                      <a:pt x="24" y="5"/>
                    </a:cubicBezTo>
                    <a:close/>
                    <a:moveTo>
                      <a:pt x="13" y="5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13"/>
                      <a:pt x="13" y="14"/>
                      <a:pt x="12" y="15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7" y="9"/>
                      <a:pt x="10" y="6"/>
                      <a:pt x="13" y="5"/>
                    </a:cubicBezTo>
                    <a:close/>
                    <a:moveTo>
                      <a:pt x="5" y="13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8"/>
                      <a:pt x="11" y="20"/>
                      <a:pt x="11" y="21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3" y="20"/>
                      <a:pt x="4" y="17"/>
                      <a:pt x="5" y="13"/>
                    </a:cubicBezTo>
                    <a:close/>
                    <a:moveTo>
                      <a:pt x="5" y="25"/>
                    </a:move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4"/>
                      <a:pt x="13" y="25"/>
                      <a:pt x="15" y="26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8" y="31"/>
                      <a:pt x="6" y="28"/>
                      <a:pt x="5" y="25"/>
                    </a:cubicBezTo>
                    <a:close/>
                    <a:moveTo>
                      <a:pt x="13" y="33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9" y="27"/>
                      <a:pt x="20" y="27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6" y="35"/>
                      <a:pt x="13" y="33"/>
                    </a:cubicBezTo>
                    <a:close/>
                    <a:moveTo>
                      <a:pt x="24" y="33"/>
                    </a:move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4" y="24"/>
                      <a:pt x="25" y="23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0" y="29"/>
                      <a:pt x="27" y="32"/>
                      <a:pt x="24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2" name="Freeform 12">
                <a:extLst>
                  <a:ext uri="{FF2B5EF4-FFF2-40B4-BE49-F238E27FC236}">
                    <a16:creationId xmlns="" xmlns:a16="http://schemas.microsoft.com/office/drawing/2014/main" id="{D7A1C90A-9E48-4D9E-9E4F-B2E4C9FC563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8225" y="2528888"/>
                <a:ext cx="22225" cy="25400"/>
              </a:xfrm>
              <a:custGeom>
                <a:avLst/>
                <a:gdLst>
                  <a:gd name="T0" fmla="*/ 21 w 21"/>
                  <a:gd name="T1" fmla="*/ 11 h 23"/>
                  <a:gd name="T2" fmla="*/ 21 w 21"/>
                  <a:gd name="T3" fmla="*/ 9 h 23"/>
                  <a:gd name="T4" fmla="*/ 19 w 21"/>
                  <a:gd name="T5" fmla="*/ 8 h 23"/>
                  <a:gd name="T6" fmla="*/ 19 w 21"/>
                  <a:gd name="T7" fmla="*/ 7 h 23"/>
                  <a:gd name="T8" fmla="*/ 19 w 21"/>
                  <a:gd name="T9" fmla="*/ 5 h 23"/>
                  <a:gd name="T10" fmla="*/ 18 w 21"/>
                  <a:gd name="T11" fmla="*/ 4 h 23"/>
                  <a:gd name="T12" fmla="*/ 16 w 21"/>
                  <a:gd name="T13" fmla="*/ 4 h 23"/>
                  <a:gd name="T14" fmla="*/ 15 w 21"/>
                  <a:gd name="T15" fmla="*/ 3 h 23"/>
                  <a:gd name="T16" fmla="*/ 15 w 21"/>
                  <a:gd name="T17" fmla="*/ 1 h 23"/>
                  <a:gd name="T18" fmla="*/ 14 w 21"/>
                  <a:gd name="T19" fmla="*/ 1 h 23"/>
                  <a:gd name="T20" fmla="*/ 12 w 21"/>
                  <a:gd name="T21" fmla="*/ 2 h 23"/>
                  <a:gd name="T22" fmla="*/ 11 w 21"/>
                  <a:gd name="T23" fmla="*/ 2 h 23"/>
                  <a:gd name="T24" fmla="*/ 10 w 21"/>
                  <a:gd name="T25" fmla="*/ 0 h 23"/>
                  <a:gd name="T26" fmla="*/ 8 w 21"/>
                  <a:gd name="T27" fmla="*/ 2 h 23"/>
                  <a:gd name="T28" fmla="*/ 7 w 21"/>
                  <a:gd name="T29" fmla="*/ 2 h 23"/>
                  <a:gd name="T30" fmla="*/ 5 w 21"/>
                  <a:gd name="T31" fmla="*/ 2 h 23"/>
                  <a:gd name="T32" fmla="*/ 4 w 21"/>
                  <a:gd name="T33" fmla="*/ 2 h 23"/>
                  <a:gd name="T34" fmla="*/ 4 w 21"/>
                  <a:gd name="T35" fmla="*/ 4 h 23"/>
                  <a:gd name="T36" fmla="*/ 3 w 21"/>
                  <a:gd name="T37" fmla="*/ 5 h 23"/>
                  <a:gd name="T38" fmla="*/ 1 w 21"/>
                  <a:gd name="T39" fmla="*/ 6 h 23"/>
                  <a:gd name="T40" fmla="*/ 1 w 21"/>
                  <a:gd name="T41" fmla="*/ 7 h 23"/>
                  <a:gd name="T42" fmla="*/ 1 w 21"/>
                  <a:gd name="T43" fmla="*/ 9 h 23"/>
                  <a:gd name="T44" fmla="*/ 1 w 21"/>
                  <a:gd name="T45" fmla="*/ 10 h 23"/>
                  <a:gd name="T46" fmla="*/ 0 w 21"/>
                  <a:gd name="T47" fmla="*/ 11 h 23"/>
                  <a:gd name="T48" fmla="*/ 0 w 21"/>
                  <a:gd name="T49" fmla="*/ 12 h 23"/>
                  <a:gd name="T50" fmla="*/ 1 w 21"/>
                  <a:gd name="T51" fmla="*/ 14 h 23"/>
                  <a:gd name="T52" fmla="*/ 1 w 21"/>
                  <a:gd name="T53" fmla="*/ 15 h 23"/>
                  <a:gd name="T54" fmla="*/ 1 w 21"/>
                  <a:gd name="T55" fmla="*/ 17 h 23"/>
                  <a:gd name="T56" fmla="*/ 2 w 21"/>
                  <a:gd name="T57" fmla="*/ 18 h 23"/>
                  <a:gd name="T58" fmla="*/ 4 w 21"/>
                  <a:gd name="T59" fmla="*/ 18 h 23"/>
                  <a:gd name="T60" fmla="*/ 4 w 21"/>
                  <a:gd name="T61" fmla="*/ 19 h 23"/>
                  <a:gd name="T62" fmla="*/ 5 w 21"/>
                  <a:gd name="T63" fmla="*/ 21 h 23"/>
                  <a:gd name="T64" fmla="*/ 6 w 21"/>
                  <a:gd name="T65" fmla="*/ 22 h 23"/>
                  <a:gd name="T66" fmla="*/ 8 w 21"/>
                  <a:gd name="T67" fmla="*/ 21 h 23"/>
                  <a:gd name="T68" fmla="*/ 9 w 21"/>
                  <a:gd name="T69" fmla="*/ 21 h 23"/>
                  <a:gd name="T70" fmla="*/ 10 w 21"/>
                  <a:gd name="T71" fmla="*/ 23 h 23"/>
                  <a:gd name="T72" fmla="*/ 11 w 21"/>
                  <a:gd name="T73" fmla="*/ 21 h 23"/>
                  <a:gd name="T74" fmla="*/ 12 w 21"/>
                  <a:gd name="T75" fmla="*/ 21 h 23"/>
                  <a:gd name="T76" fmla="*/ 14 w 21"/>
                  <a:gd name="T77" fmla="*/ 22 h 23"/>
                  <a:gd name="T78" fmla="*/ 15 w 21"/>
                  <a:gd name="T79" fmla="*/ 21 h 23"/>
                  <a:gd name="T80" fmla="*/ 16 w 21"/>
                  <a:gd name="T81" fmla="*/ 19 h 23"/>
                  <a:gd name="T82" fmla="*/ 17 w 21"/>
                  <a:gd name="T83" fmla="*/ 19 h 23"/>
                  <a:gd name="T84" fmla="*/ 19 w 21"/>
                  <a:gd name="T85" fmla="*/ 18 h 23"/>
                  <a:gd name="T86" fmla="*/ 20 w 21"/>
                  <a:gd name="T87" fmla="*/ 17 h 23"/>
                  <a:gd name="T88" fmla="*/ 19 w 21"/>
                  <a:gd name="T89" fmla="*/ 15 h 23"/>
                  <a:gd name="T90" fmla="*/ 19 w 21"/>
                  <a:gd name="T91" fmla="*/ 14 h 23"/>
                  <a:gd name="T92" fmla="*/ 21 w 21"/>
                  <a:gd name="T93" fmla="*/ 13 h 23"/>
                  <a:gd name="T94" fmla="*/ 19 w 21"/>
                  <a:gd name="T95" fmla="*/ 11 h 23"/>
                  <a:gd name="T96" fmla="*/ 17 w 21"/>
                  <a:gd name="T97" fmla="*/ 5 h 23"/>
                  <a:gd name="T98" fmla="*/ 8 w 21"/>
                  <a:gd name="T99" fmla="*/ 11 h 23"/>
                  <a:gd name="T100" fmla="*/ 10 w 21"/>
                  <a:gd name="T101" fmla="*/ 14 h 23"/>
                  <a:gd name="T102" fmla="*/ 11 w 21"/>
                  <a:gd name="T103" fmla="*/ 7 h 23"/>
                  <a:gd name="T104" fmla="*/ 10 w 21"/>
                  <a:gd name="T105" fmla="*/ 2 h 23"/>
                  <a:gd name="T106" fmla="*/ 4 w 21"/>
                  <a:gd name="T107" fmla="*/ 5 h 23"/>
                  <a:gd name="T108" fmla="*/ 7 w 21"/>
                  <a:gd name="T109" fmla="*/ 8 h 23"/>
                  <a:gd name="T110" fmla="*/ 4 w 21"/>
                  <a:gd name="T111" fmla="*/ 5 h 23"/>
                  <a:gd name="T112" fmla="*/ 7 w 21"/>
                  <a:gd name="T113" fmla="*/ 14 h 23"/>
                  <a:gd name="T114" fmla="*/ 4 w 21"/>
                  <a:gd name="T115" fmla="*/ 18 h 23"/>
                  <a:gd name="T116" fmla="*/ 10 w 21"/>
                  <a:gd name="T117" fmla="*/ 20 h 23"/>
                  <a:gd name="T118" fmla="*/ 11 w 21"/>
                  <a:gd name="T119" fmla="*/ 16 h 23"/>
                  <a:gd name="T120" fmla="*/ 11 w 21"/>
                  <a:gd name="T121" fmla="*/ 20 h 23"/>
                  <a:gd name="T122" fmla="*/ 15 w 21"/>
                  <a:gd name="T123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" h="23">
                    <a:moveTo>
                      <a:pt x="20" y="12"/>
                    </a:move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9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8" y="7"/>
                      <a:pt x="18" y="7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5"/>
                      <a:pt x="18" y="5"/>
                      <a:pt x="17" y="5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6" y="4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2"/>
                      <a:pt x="16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4" y="18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5" y="19"/>
                      <a:pt x="5" y="19"/>
                      <a:pt x="5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7" y="22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3"/>
                      <a:pt x="9" y="23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10" y="21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3"/>
                      <a:pt x="11" y="23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2"/>
                      <a:pt x="13" y="22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0"/>
                      <a:pt x="17" y="20"/>
                      <a:pt x="18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7"/>
                      <a:pt x="20" y="17"/>
                      <a:pt x="20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1" y="15"/>
                      <a:pt x="21" y="15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4"/>
                      <a:pt x="19" y="14"/>
                      <a:pt x="20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lose/>
                    <a:moveTo>
                      <a:pt x="19" y="11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8" y="7"/>
                      <a:pt x="19" y="9"/>
                      <a:pt x="19" y="11"/>
                    </a:cubicBezTo>
                    <a:close/>
                    <a:moveTo>
                      <a:pt x="10" y="14"/>
                    </a:moveTo>
                    <a:cubicBezTo>
                      <a:pt x="9" y="14"/>
                      <a:pt x="8" y="13"/>
                      <a:pt x="8" y="11"/>
                    </a:cubicBezTo>
                    <a:cubicBezTo>
                      <a:pt x="8" y="10"/>
                      <a:pt x="9" y="9"/>
                      <a:pt x="10" y="9"/>
                    </a:cubicBezTo>
                    <a:cubicBezTo>
                      <a:pt x="12" y="9"/>
                      <a:pt x="13" y="10"/>
                      <a:pt x="13" y="11"/>
                    </a:cubicBezTo>
                    <a:cubicBezTo>
                      <a:pt x="13" y="13"/>
                      <a:pt x="12" y="14"/>
                      <a:pt x="10" y="14"/>
                    </a:cubicBezTo>
                    <a:close/>
                    <a:moveTo>
                      <a:pt x="16" y="5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3"/>
                      <a:pt x="15" y="3"/>
                      <a:pt x="16" y="5"/>
                    </a:cubicBezTo>
                    <a:close/>
                    <a:moveTo>
                      <a:pt x="10" y="2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9" y="7"/>
                      <a:pt x="8" y="7"/>
                      <a:pt x="8" y="8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6" y="3"/>
                      <a:pt x="8" y="3"/>
                      <a:pt x="10" y="2"/>
                    </a:cubicBezTo>
                    <a:close/>
                    <a:moveTo>
                      <a:pt x="4" y="5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6" y="9"/>
                      <a:pt x="6" y="10"/>
                      <a:pt x="6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9"/>
                      <a:pt x="3" y="7"/>
                      <a:pt x="4" y="5"/>
                    </a:cubicBezTo>
                    <a:close/>
                    <a:moveTo>
                      <a:pt x="2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6" y="13"/>
                      <a:pt x="6" y="14"/>
                      <a:pt x="7" y="14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6"/>
                      <a:pt x="2" y="14"/>
                      <a:pt x="2" y="12"/>
                    </a:cubicBezTo>
                    <a:close/>
                    <a:moveTo>
                      <a:pt x="4" y="18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8" y="16"/>
                      <a:pt x="9" y="16"/>
                      <a:pt x="10" y="16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8" y="20"/>
                      <a:pt x="6" y="19"/>
                      <a:pt x="4" y="18"/>
                    </a:cubicBezTo>
                    <a:close/>
                    <a:moveTo>
                      <a:pt x="11" y="20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2" y="16"/>
                      <a:pt x="12" y="16"/>
                      <a:pt x="13" y="15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9"/>
                      <a:pt x="13" y="20"/>
                      <a:pt x="11" y="20"/>
                    </a:cubicBezTo>
                    <a:close/>
                    <a:moveTo>
                      <a:pt x="17" y="17"/>
                    </a:move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5" y="13"/>
                      <a:pt x="15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4"/>
                      <a:pt x="18" y="16"/>
                      <a:pt x="1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3" name="Freeform 13">
                <a:extLst>
                  <a:ext uri="{FF2B5EF4-FFF2-40B4-BE49-F238E27FC236}">
                    <a16:creationId xmlns="" xmlns:a16="http://schemas.microsoft.com/office/drawing/2014/main" id="{171A4782-5E8F-470C-8148-F805E142A66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22388" y="2455863"/>
                <a:ext cx="25400" cy="26988"/>
              </a:xfrm>
              <a:custGeom>
                <a:avLst/>
                <a:gdLst>
                  <a:gd name="T0" fmla="*/ 24 w 24"/>
                  <a:gd name="T1" fmla="*/ 15 h 25"/>
                  <a:gd name="T2" fmla="*/ 24 w 24"/>
                  <a:gd name="T3" fmla="*/ 14 h 25"/>
                  <a:gd name="T4" fmla="*/ 23 w 24"/>
                  <a:gd name="T5" fmla="*/ 12 h 25"/>
                  <a:gd name="T6" fmla="*/ 23 w 24"/>
                  <a:gd name="T7" fmla="*/ 11 h 25"/>
                  <a:gd name="T8" fmla="*/ 24 w 24"/>
                  <a:gd name="T9" fmla="*/ 8 h 25"/>
                  <a:gd name="T10" fmla="*/ 23 w 24"/>
                  <a:gd name="T11" fmla="*/ 7 h 25"/>
                  <a:gd name="T12" fmla="*/ 21 w 24"/>
                  <a:gd name="T13" fmla="*/ 6 h 25"/>
                  <a:gd name="T14" fmla="*/ 20 w 24"/>
                  <a:gd name="T15" fmla="*/ 5 h 25"/>
                  <a:gd name="T16" fmla="*/ 20 w 24"/>
                  <a:gd name="T17" fmla="*/ 3 h 25"/>
                  <a:gd name="T18" fmla="*/ 19 w 24"/>
                  <a:gd name="T19" fmla="*/ 2 h 25"/>
                  <a:gd name="T20" fmla="*/ 17 w 24"/>
                  <a:gd name="T21" fmla="*/ 3 h 25"/>
                  <a:gd name="T22" fmla="*/ 16 w 24"/>
                  <a:gd name="T23" fmla="*/ 2 h 25"/>
                  <a:gd name="T24" fmla="*/ 15 w 24"/>
                  <a:gd name="T25" fmla="*/ 1 h 25"/>
                  <a:gd name="T26" fmla="*/ 13 w 24"/>
                  <a:gd name="T27" fmla="*/ 2 h 25"/>
                  <a:gd name="T28" fmla="*/ 12 w 24"/>
                  <a:gd name="T29" fmla="*/ 2 h 25"/>
                  <a:gd name="T30" fmla="*/ 10 w 24"/>
                  <a:gd name="T31" fmla="*/ 0 h 25"/>
                  <a:gd name="T32" fmla="*/ 9 w 24"/>
                  <a:gd name="T33" fmla="*/ 1 h 25"/>
                  <a:gd name="T34" fmla="*/ 8 w 24"/>
                  <a:gd name="T35" fmla="*/ 3 h 25"/>
                  <a:gd name="T36" fmla="*/ 7 w 24"/>
                  <a:gd name="T37" fmla="*/ 4 h 25"/>
                  <a:gd name="T38" fmla="*/ 4 w 24"/>
                  <a:gd name="T39" fmla="*/ 4 h 25"/>
                  <a:gd name="T40" fmla="*/ 3 w 24"/>
                  <a:gd name="T41" fmla="*/ 4 h 25"/>
                  <a:gd name="T42" fmla="*/ 4 w 24"/>
                  <a:gd name="T43" fmla="*/ 7 h 25"/>
                  <a:gd name="T44" fmla="*/ 3 w 24"/>
                  <a:gd name="T45" fmla="*/ 8 h 25"/>
                  <a:gd name="T46" fmla="*/ 1 w 24"/>
                  <a:gd name="T47" fmla="*/ 9 h 25"/>
                  <a:gd name="T48" fmla="*/ 1 w 24"/>
                  <a:gd name="T49" fmla="*/ 10 h 25"/>
                  <a:gd name="T50" fmla="*/ 2 w 24"/>
                  <a:gd name="T51" fmla="*/ 12 h 25"/>
                  <a:gd name="T52" fmla="*/ 2 w 24"/>
                  <a:gd name="T53" fmla="*/ 14 h 25"/>
                  <a:gd name="T54" fmla="*/ 1 w 24"/>
                  <a:gd name="T55" fmla="*/ 16 h 25"/>
                  <a:gd name="T56" fmla="*/ 1 w 24"/>
                  <a:gd name="T57" fmla="*/ 17 h 25"/>
                  <a:gd name="T58" fmla="*/ 3 w 24"/>
                  <a:gd name="T59" fmla="*/ 18 h 25"/>
                  <a:gd name="T60" fmla="*/ 4 w 24"/>
                  <a:gd name="T61" fmla="*/ 19 h 25"/>
                  <a:gd name="T62" fmla="*/ 4 w 24"/>
                  <a:gd name="T63" fmla="*/ 22 h 25"/>
                  <a:gd name="T64" fmla="*/ 5 w 24"/>
                  <a:gd name="T65" fmla="*/ 22 h 25"/>
                  <a:gd name="T66" fmla="*/ 7 w 24"/>
                  <a:gd name="T67" fmla="*/ 22 h 25"/>
                  <a:gd name="T68" fmla="*/ 8 w 24"/>
                  <a:gd name="T69" fmla="*/ 23 h 25"/>
                  <a:gd name="T70" fmla="*/ 9 w 24"/>
                  <a:gd name="T71" fmla="*/ 25 h 25"/>
                  <a:gd name="T72" fmla="*/ 11 w 24"/>
                  <a:gd name="T73" fmla="*/ 24 h 25"/>
                  <a:gd name="T74" fmla="*/ 12 w 24"/>
                  <a:gd name="T75" fmla="*/ 24 h 25"/>
                  <a:gd name="T76" fmla="*/ 14 w 24"/>
                  <a:gd name="T77" fmla="*/ 25 h 25"/>
                  <a:gd name="T78" fmla="*/ 15 w 24"/>
                  <a:gd name="T79" fmla="*/ 25 h 25"/>
                  <a:gd name="T80" fmla="*/ 16 w 24"/>
                  <a:gd name="T81" fmla="*/ 23 h 25"/>
                  <a:gd name="T82" fmla="*/ 17 w 24"/>
                  <a:gd name="T83" fmla="*/ 22 h 25"/>
                  <a:gd name="T84" fmla="*/ 20 w 24"/>
                  <a:gd name="T85" fmla="*/ 23 h 25"/>
                  <a:gd name="T86" fmla="*/ 21 w 24"/>
                  <a:gd name="T87" fmla="*/ 22 h 25"/>
                  <a:gd name="T88" fmla="*/ 21 w 24"/>
                  <a:gd name="T89" fmla="*/ 19 h 25"/>
                  <a:gd name="T90" fmla="*/ 21 w 24"/>
                  <a:gd name="T91" fmla="*/ 18 h 25"/>
                  <a:gd name="T92" fmla="*/ 24 w 24"/>
                  <a:gd name="T93" fmla="*/ 17 h 25"/>
                  <a:gd name="T94" fmla="*/ 22 w 24"/>
                  <a:gd name="T95" fmla="*/ 15 h 25"/>
                  <a:gd name="T96" fmla="*/ 21 w 24"/>
                  <a:gd name="T97" fmla="*/ 8 h 25"/>
                  <a:gd name="T98" fmla="*/ 10 w 24"/>
                  <a:gd name="T99" fmla="*/ 12 h 25"/>
                  <a:gd name="T100" fmla="*/ 12 w 24"/>
                  <a:gd name="T101" fmla="*/ 15 h 25"/>
                  <a:gd name="T102" fmla="*/ 14 w 24"/>
                  <a:gd name="T103" fmla="*/ 8 h 25"/>
                  <a:gd name="T104" fmla="*/ 15 w 24"/>
                  <a:gd name="T105" fmla="*/ 3 h 25"/>
                  <a:gd name="T106" fmla="*/ 8 w 24"/>
                  <a:gd name="T107" fmla="*/ 4 h 25"/>
                  <a:gd name="T108" fmla="*/ 10 w 24"/>
                  <a:gd name="T109" fmla="*/ 9 h 25"/>
                  <a:gd name="T110" fmla="*/ 7 w 24"/>
                  <a:gd name="T111" fmla="*/ 4 h 25"/>
                  <a:gd name="T112" fmla="*/ 8 w 24"/>
                  <a:gd name="T113" fmla="*/ 15 h 25"/>
                  <a:gd name="T114" fmla="*/ 4 w 24"/>
                  <a:gd name="T115" fmla="*/ 18 h 25"/>
                  <a:gd name="T116" fmla="*/ 9 w 24"/>
                  <a:gd name="T117" fmla="*/ 22 h 25"/>
                  <a:gd name="T118" fmla="*/ 12 w 24"/>
                  <a:gd name="T119" fmla="*/ 18 h 25"/>
                  <a:gd name="T120" fmla="*/ 10 w 24"/>
                  <a:gd name="T121" fmla="*/ 23 h 25"/>
                  <a:gd name="T122" fmla="*/ 17 w 24"/>
                  <a:gd name="T123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" h="25">
                    <a:moveTo>
                      <a:pt x="23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4" y="15"/>
                      <a:pt x="24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8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9"/>
                      <a:pt x="22" y="8"/>
                      <a:pt x="22" y="8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7"/>
                      <a:pt x="23" y="7"/>
                      <a:pt x="23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8" y="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2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8"/>
                      <a:pt x="2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20"/>
                      <a:pt x="4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6" y="21"/>
                      <a:pt x="6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3"/>
                      <a:pt x="5" y="23"/>
                      <a:pt x="6" y="2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8" y="24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10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4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5"/>
                      <a:pt x="11" y="25"/>
                      <a:pt x="12" y="25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3" y="24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4" y="25"/>
                      <a:pt x="14" y="25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5" y="23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21"/>
                      <a:pt x="19" y="21"/>
                      <a:pt x="20" y="21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1"/>
                      <a:pt x="21" y="2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1" y="20"/>
                      <a:pt x="21" y="20"/>
                      <a:pt x="21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3" y="19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4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3" y="16"/>
                    </a:cubicBezTo>
                    <a:close/>
                    <a:moveTo>
                      <a:pt x="22" y="15"/>
                    </a:move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3"/>
                      <a:pt x="17" y="11"/>
                      <a:pt x="17" y="11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2" y="10"/>
                      <a:pt x="22" y="13"/>
                      <a:pt x="22" y="15"/>
                    </a:cubicBezTo>
                    <a:close/>
                    <a:moveTo>
                      <a:pt x="12" y="15"/>
                    </a:moveTo>
                    <a:cubicBezTo>
                      <a:pt x="10" y="15"/>
                      <a:pt x="9" y="13"/>
                      <a:pt x="10" y="12"/>
                    </a:cubicBezTo>
                    <a:cubicBezTo>
                      <a:pt x="10" y="10"/>
                      <a:pt x="12" y="10"/>
                      <a:pt x="13" y="10"/>
                    </a:cubicBezTo>
                    <a:cubicBezTo>
                      <a:pt x="15" y="10"/>
                      <a:pt x="15" y="12"/>
                      <a:pt x="15" y="13"/>
                    </a:cubicBezTo>
                    <a:cubicBezTo>
                      <a:pt x="15" y="15"/>
                      <a:pt x="13" y="16"/>
                      <a:pt x="12" y="15"/>
                    </a:cubicBezTo>
                    <a:close/>
                    <a:moveTo>
                      <a:pt x="21" y="7"/>
                    </a:move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9"/>
                      <a:pt x="15" y="8"/>
                      <a:pt x="14" y="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8" y="4"/>
                      <a:pt x="19" y="5"/>
                      <a:pt x="21" y="7"/>
                    </a:cubicBezTo>
                    <a:close/>
                    <a:moveTo>
                      <a:pt x="15" y="3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8"/>
                      <a:pt x="11" y="8"/>
                      <a:pt x="11" y="8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10" y="3"/>
                      <a:pt x="12" y="2"/>
                      <a:pt x="15" y="3"/>
                    </a:cubicBezTo>
                    <a:close/>
                    <a:moveTo>
                      <a:pt x="7" y="4"/>
                    </a:move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8" y="10"/>
                      <a:pt x="8" y="11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7"/>
                      <a:pt x="6" y="5"/>
                      <a:pt x="7" y="4"/>
                    </a:cubicBezTo>
                    <a:close/>
                    <a:moveTo>
                      <a:pt x="3" y="10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7" y="13"/>
                      <a:pt x="8" y="14"/>
                      <a:pt x="8" y="15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5"/>
                      <a:pt x="3" y="13"/>
                      <a:pt x="3" y="10"/>
                    </a:cubicBezTo>
                    <a:close/>
                    <a:moveTo>
                      <a:pt x="4" y="18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10" y="17"/>
                      <a:pt x="11" y="17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7" y="22"/>
                      <a:pt x="5" y="20"/>
                      <a:pt x="4" y="18"/>
                    </a:cubicBezTo>
                    <a:close/>
                    <a:moveTo>
                      <a:pt x="10" y="23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4" y="18"/>
                      <a:pt x="14" y="1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5" y="23"/>
                      <a:pt x="13" y="23"/>
                      <a:pt x="10" y="23"/>
                    </a:cubicBezTo>
                    <a:close/>
                    <a:moveTo>
                      <a:pt x="18" y="21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6"/>
                      <a:pt x="17" y="15"/>
                      <a:pt x="17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18"/>
                      <a:pt x="19" y="20"/>
                      <a:pt x="18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4" name="Freeform 14">
                <a:extLst>
                  <a:ext uri="{FF2B5EF4-FFF2-40B4-BE49-F238E27FC236}">
                    <a16:creationId xmlns="" xmlns:a16="http://schemas.microsoft.com/office/drawing/2014/main" id="{ABE4D2AA-93E5-4C5A-937A-D813C88470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4100" y="2536826"/>
                <a:ext cx="63500" cy="66675"/>
              </a:xfrm>
              <a:custGeom>
                <a:avLst/>
                <a:gdLst>
                  <a:gd name="T0" fmla="*/ 54 w 60"/>
                  <a:gd name="T1" fmla="*/ 14 h 63"/>
                  <a:gd name="T2" fmla="*/ 53 w 60"/>
                  <a:gd name="T3" fmla="*/ 11 h 63"/>
                  <a:gd name="T4" fmla="*/ 47 w 60"/>
                  <a:gd name="T5" fmla="*/ 11 h 63"/>
                  <a:gd name="T6" fmla="*/ 44 w 60"/>
                  <a:gd name="T7" fmla="*/ 9 h 63"/>
                  <a:gd name="T8" fmla="*/ 42 w 60"/>
                  <a:gd name="T9" fmla="*/ 3 h 63"/>
                  <a:gd name="T10" fmla="*/ 39 w 60"/>
                  <a:gd name="T11" fmla="*/ 2 h 63"/>
                  <a:gd name="T12" fmla="*/ 34 w 60"/>
                  <a:gd name="T13" fmla="*/ 4 h 63"/>
                  <a:gd name="T14" fmla="*/ 31 w 60"/>
                  <a:gd name="T15" fmla="*/ 4 h 63"/>
                  <a:gd name="T16" fmla="*/ 26 w 60"/>
                  <a:gd name="T17" fmla="*/ 0 h 63"/>
                  <a:gd name="T18" fmla="*/ 23 w 60"/>
                  <a:gd name="T19" fmla="*/ 1 h 63"/>
                  <a:gd name="T20" fmla="*/ 20 w 60"/>
                  <a:gd name="T21" fmla="*/ 6 h 63"/>
                  <a:gd name="T22" fmla="*/ 17 w 60"/>
                  <a:gd name="T23" fmla="*/ 7 h 63"/>
                  <a:gd name="T24" fmla="*/ 14 w 60"/>
                  <a:gd name="T25" fmla="*/ 5 h 63"/>
                  <a:gd name="T26" fmla="*/ 12 w 60"/>
                  <a:gd name="T27" fmla="*/ 11 h 63"/>
                  <a:gd name="T28" fmla="*/ 10 w 60"/>
                  <a:gd name="T29" fmla="*/ 13 h 63"/>
                  <a:gd name="T30" fmla="*/ 4 w 60"/>
                  <a:gd name="T31" fmla="*/ 15 h 63"/>
                  <a:gd name="T32" fmla="*/ 3 w 60"/>
                  <a:gd name="T33" fmla="*/ 17 h 63"/>
                  <a:gd name="T34" fmla="*/ 4 w 60"/>
                  <a:gd name="T35" fmla="*/ 23 h 63"/>
                  <a:gd name="T36" fmla="*/ 4 w 60"/>
                  <a:gd name="T37" fmla="*/ 26 h 63"/>
                  <a:gd name="T38" fmla="*/ 0 w 60"/>
                  <a:gd name="T39" fmla="*/ 30 h 63"/>
                  <a:gd name="T40" fmla="*/ 0 w 60"/>
                  <a:gd name="T41" fmla="*/ 34 h 63"/>
                  <a:gd name="T42" fmla="*/ 4 w 60"/>
                  <a:gd name="T43" fmla="*/ 38 h 63"/>
                  <a:gd name="T44" fmla="*/ 5 w 60"/>
                  <a:gd name="T45" fmla="*/ 41 h 63"/>
                  <a:gd name="T46" fmla="*/ 3 w 60"/>
                  <a:gd name="T47" fmla="*/ 47 h 63"/>
                  <a:gd name="T48" fmla="*/ 5 w 60"/>
                  <a:gd name="T49" fmla="*/ 49 h 63"/>
                  <a:gd name="T50" fmla="*/ 11 w 60"/>
                  <a:gd name="T51" fmla="*/ 51 h 63"/>
                  <a:gd name="T52" fmla="*/ 13 w 60"/>
                  <a:gd name="T53" fmla="*/ 53 h 63"/>
                  <a:gd name="T54" fmla="*/ 14 w 60"/>
                  <a:gd name="T55" fmla="*/ 59 h 63"/>
                  <a:gd name="T56" fmla="*/ 17 w 60"/>
                  <a:gd name="T57" fmla="*/ 60 h 63"/>
                  <a:gd name="T58" fmla="*/ 23 w 60"/>
                  <a:gd name="T59" fmla="*/ 58 h 63"/>
                  <a:gd name="T60" fmla="*/ 26 w 60"/>
                  <a:gd name="T61" fmla="*/ 59 h 63"/>
                  <a:gd name="T62" fmla="*/ 30 w 60"/>
                  <a:gd name="T63" fmla="*/ 63 h 63"/>
                  <a:gd name="T64" fmla="*/ 33 w 60"/>
                  <a:gd name="T65" fmla="*/ 63 h 63"/>
                  <a:gd name="T66" fmla="*/ 37 w 60"/>
                  <a:gd name="T67" fmla="*/ 58 h 63"/>
                  <a:gd name="T68" fmla="*/ 40 w 60"/>
                  <a:gd name="T69" fmla="*/ 57 h 63"/>
                  <a:gd name="T70" fmla="*/ 45 w 60"/>
                  <a:gd name="T71" fmla="*/ 59 h 63"/>
                  <a:gd name="T72" fmla="*/ 45 w 60"/>
                  <a:gd name="T73" fmla="*/ 54 h 63"/>
                  <a:gd name="T74" fmla="*/ 48 w 60"/>
                  <a:gd name="T75" fmla="*/ 52 h 63"/>
                  <a:gd name="T76" fmla="*/ 53 w 60"/>
                  <a:gd name="T77" fmla="*/ 51 h 63"/>
                  <a:gd name="T78" fmla="*/ 55 w 60"/>
                  <a:gd name="T79" fmla="*/ 48 h 63"/>
                  <a:gd name="T80" fmla="*/ 54 w 60"/>
                  <a:gd name="T81" fmla="*/ 42 h 63"/>
                  <a:gd name="T82" fmla="*/ 55 w 60"/>
                  <a:gd name="T83" fmla="*/ 39 h 63"/>
                  <a:gd name="T84" fmla="*/ 59 w 60"/>
                  <a:gd name="T85" fmla="*/ 35 h 63"/>
                  <a:gd name="T86" fmla="*/ 60 w 60"/>
                  <a:gd name="T87" fmla="*/ 32 h 63"/>
                  <a:gd name="T88" fmla="*/ 56 w 60"/>
                  <a:gd name="T89" fmla="*/ 28 h 63"/>
                  <a:gd name="T90" fmla="*/ 55 w 60"/>
                  <a:gd name="T91" fmla="*/ 24 h 63"/>
                  <a:gd name="T92" fmla="*/ 57 w 60"/>
                  <a:gd name="T93" fmla="*/ 19 h 63"/>
                  <a:gd name="T94" fmla="*/ 20 w 60"/>
                  <a:gd name="T95" fmla="*/ 47 h 63"/>
                  <a:gd name="T96" fmla="*/ 22 w 60"/>
                  <a:gd name="T97" fmla="*/ 36 h 63"/>
                  <a:gd name="T98" fmla="*/ 31 w 60"/>
                  <a:gd name="T99" fmla="*/ 50 h 63"/>
                  <a:gd name="T100" fmla="*/ 41 w 60"/>
                  <a:gd name="T101" fmla="*/ 53 h 63"/>
                  <a:gd name="T102" fmla="*/ 32 w 60"/>
                  <a:gd name="T103" fmla="*/ 30 h 63"/>
                  <a:gd name="T104" fmla="*/ 26 w 60"/>
                  <a:gd name="T105" fmla="*/ 24 h 63"/>
                  <a:gd name="T106" fmla="*/ 28 w 60"/>
                  <a:gd name="T107" fmla="*/ 13 h 63"/>
                  <a:gd name="T108" fmla="*/ 37 w 60"/>
                  <a:gd name="T109" fmla="*/ 27 h 63"/>
                  <a:gd name="T110" fmla="*/ 47 w 60"/>
                  <a:gd name="T111" fmla="*/ 3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0" h="63">
                    <a:moveTo>
                      <a:pt x="53" y="18"/>
                    </a:moveTo>
                    <a:cubicBezTo>
                      <a:pt x="56" y="16"/>
                      <a:pt x="56" y="16"/>
                      <a:pt x="56" y="16"/>
                    </a:cubicBezTo>
                    <a:cubicBezTo>
                      <a:pt x="55" y="15"/>
                      <a:pt x="55" y="14"/>
                      <a:pt x="54" y="14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1" y="15"/>
                      <a:pt x="50" y="15"/>
                      <a:pt x="50" y="1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1"/>
                      <a:pt x="52" y="10"/>
                      <a:pt x="51" y="9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1"/>
                      <a:pt x="47" y="11"/>
                      <a:pt x="47" y="11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8" y="7"/>
                      <a:pt x="48" y="6"/>
                      <a:pt x="47" y="6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3" y="3"/>
                      <a:pt x="42" y="3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39" y="6"/>
                      <a:pt x="39" y="6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2"/>
                      <a:pt x="38" y="1"/>
                      <a:pt x="37" y="1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5" y="5"/>
                      <a:pt x="35" y="4"/>
                      <a:pt x="34" y="4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0" y="4"/>
                      <a:pt x="29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8" y="0"/>
                      <a:pt x="27" y="0"/>
                      <a:pt x="26" y="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1" y="1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1" y="5"/>
                      <a:pt x="21" y="6"/>
                      <a:pt x="20" y="6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2" y="6"/>
                      <a:pt x="12" y="6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2" y="11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9"/>
                      <a:pt x="8" y="9"/>
                      <a:pt x="8" y="10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9" y="14"/>
                      <a:pt x="9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3"/>
                      <a:pt x="5" y="14"/>
                      <a:pt x="4" y="15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7" y="18"/>
                      <a:pt x="6" y="1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8"/>
                      <a:pt x="2" y="19"/>
                      <a:pt x="2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2"/>
                      <a:pt x="5" y="23"/>
                      <a:pt x="4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0" y="24"/>
                      <a:pt x="0" y="25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2"/>
                      <a:pt x="3" y="32"/>
                      <a:pt x="3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0" y="35"/>
                      <a:pt x="0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7"/>
                      <a:pt x="4" y="37"/>
                      <a:pt x="4" y="38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40"/>
                      <a:pt x="1" y="41"/>
                      <a:pt x="1" y="42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2"/>
                      <a:pt x="5" y="42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3" y="45"/>
                      <a:pt x="3" y="46"/>
                      <a:pt x="3" y="47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6"/>
                      <a:pt x="7" y="46"/>
                      <a:pt x="8" y="47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6" y="51"/>
                      <a:pt x="6" y="51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10" y="50"/>
                      <a:pt x="10" y="50"/>
                      <a:pt x="11" y="51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9" y="54"/>
                      <a:pt x="9" y="55"/>
                      <a:pt x="10" y="55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3"/>
                      <a:pt x="14" y="54"/>
                      <a:pt x="14" y="54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3" y="58"/>
                      <a:pt x="14" y="58"/>
                      <a:pt x="14" y="59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7" y="56"/>
                      <a:pt x="18" y="56"/>
                      <a:pt x="18" y="56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8" y="61"/>
                      <a:pt x="19" y="61"/>
                      <a:pt x="19" y="61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2" y="58"/>
                      <a:pt x="22" y="58"/>
                      <a:pt x="23" y="58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3" y="62"/>
                      <a:pt x="24" y="62"/>
                      <a:pt x="25" y="63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26" y="59"/>
                      <a:pt x="27" y="59"/>
                      <a:pt x="27" y="59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28" y="63"/>
                      <a:pt x="29" y="63"/>
                      <a:pt x="30" y="6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31" y="59"/>
                      <a:pt x="32" y="59"/>
                      <a:pt x="32" y="59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4" y="63"/>
                      <a:pt x="35" y="63"/>
                      <a:pt x="35" y="62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6" y="58"/>
                      <a:pt x="36" y="58"/>
                      <a:pt x="37" y="58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39" y="61"/>
                      <a:pt x="40" y="61"/>
                      <a:pt x="41" y="61"/>
                    </a:cubicBezTo>
                    <a:cubicBezTo>
                      <a:pt x="40" y="57"/>
                      <a:pt x="40" y="57"/>
                      <a:pt x="40" y="57"/>
                    </a:cubicBezTo>
                    <a:cubicBezTo>
                      <a:pt x="40" y="57"/>
                      <a:pt x="41" y="57"/>
                      <a:pt x="41" y="56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4" y="59"/>
                      <a:pt x="44" y="59"/>
                      <a:pt x="45" y="59"/>
                    </a:cubicBezTo>
                    <a:cubicBezTo>
                      <a:pt x="45" y="59"/>
                      <a:pt x="45" y="59"/>
                      <a:pt x="45" y="58"/>
                    </a:cubicBezTo>
                    <a:cubicBezTo>
                      <a:pt x="44" y="55"/>
                      <a:pt x="44" y="55"/>
                      <a:pt x="44" y="55"/>
                    </a:cubicBezTo>
                    <a:cubicBezTo>
                      <a:pt x="44" y="54"/>
                      <a:pt x="45" y="54"/>
                      <a:pt x="45" y="54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9" y="56"/>
                      <a:pt x="49" y="56"/>
                      <a:pt x="50" y="55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1"/>
                      <a:pt x="48" y="51"/>
                      <a:pt x="49" y="50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2"/>
                      <a:pt x="53" y="51"/>
                      <a:pt x="53" y="51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48"/>
                      <a:pt x="51" y="47"/>
                      <a:pt x="52" y="47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6" y="47"/>
                      <a:pt x="56" y="47"/>
                      <a:pt x="56" y="46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4" y="43"/>
                      <a:pt x="54" y="43"/>
                      <a:pt x="54" y="42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8" y="42"/>
                      <a:pt x="58" y="42"/>
                      <a:pt x="58" y="41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8"/>
                      <a:pt x="55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9" y="37"/>
                      <a:pt x="59" y="36"/>
                      <a:pt x="59" y="35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4"/>
                      <a:pt x="56" y="33"/>
                      <a:pt x="56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1"/>
                      <a:pt x="60" y="30"/>
                      <a:pt x="60" y="30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29"/>
                      <a:pt x="56" y="28"/>
                      <a:pt x="56" y="28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6"/>
                      <a:pt x="59" y="25"/>
                      <a:pt x="59" y="24"/>
                    </a:cubicBezTo>
                    <a:cubicBezTo>
                      <a:pt x="55" y="24"/>
                      <a:pt x="55" y="24"/>
                      <a:pt x="55" y="24"/>
                    </a:cubicBezTo>
                    <a:cubicBezTo>
                      <a:pt x="55" y="24"/>
                      <a:pt x="55" y="23"/>
                      <a:pt x="55" y="23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20"/>
                      <a:pt x="57" y="19"/>
                      <a:pt x="57" y="19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3" y="19"/>
                      <a:pt x="53" y="19"/>
                      <a:pt x="53" y="18"/>
                    </a:cubicBezTo>
                    <a:close/>
                    <a:moveTo>
                      <a:pt x="20" y="47"/>
                    </a:moveTo>
                    <a:cubicBezTo>
                      <a:pt x="16" y="49"/>
                      <a:pt x="11" y="47"/>
                      <a:pt x="9" y="44"/>
                    </a:cubicBezTo>
                    <a:cubicBezTo>
                      <a:pt x="7" y="40"/>
                      <a:pt x="9" y="35"/>
                      <a:pt x="12" y="33"/>
                    </a:cubicBezTo>
                    <a:cubicBezTo>
                      <a:pt x="16" y="31"/>
                      <a:pt x="20" y="32"/>
                      <a:pt x="22" y="36"/>
                    </a:cubicBezTo>
                    <a:cubicBezTo>
                      <a:pt x="24" y="40"/>
                      <a:pt x="23" y="44"/>
                      <a:pt x="20" y="47"/>
                    </a:cubicBezTo>
                    <a:close/>
                    <a:moveTo>
                      <a:pt x="41" y="53"/>
                    </a:moveTo>
                    <a:cubicBezTo>
                      <a:pt x="38" y="55"/>
                      <a:pt x="33" y="54"/>
                      <a:pt x="31" y="50"/>
                    </a:cubicBezTo>
                    <a:cubicBezTo>
                      <a:pt x="29" y="46"/>
                      <a:pt x="30" y="41"/>
                      <a:pt x="34" y="39"/>
                    </a:cubicBezTo>
                    <a:cubicBezTo>
                      <a:pt x="37" y="37"/>
                      <a:pt x="42" y="38"/>
                      <a:pt x="44" y="42"/>
                    </a:cubicBezTo>
                    <a:cubicBezTo>
                      <a:pt x="46" y="46"/>
                      <a:pt x="45" y="50"/>
                      <a:pt x="41" y="53"/>
                    </a:cubicBezTo>
                    <a:close/>
                    <a:moveTo>
                      <a:pt x="27" y="33"/>
                    </a:moveTo>
                    <a:cubicBezTo>
                      <a:pt x="26" y="32"/>
                      <a:pt x="26" y="30"/>
                      <a:pt x="28" y="29"/>
                    </a:cubicBezTo>
                    <a:cubicBezTo>
                      <a:pt x="30" y="28"/>
                      <a:pt x="32" y="28"/>
                      <a:pt x="32" y="30"/>
                    </a:cubicBezTo>
                    <a:cubicBezTo>
                      <a:pt x="33" y="31"/>
                      <a:pt x="33" y="34"/>
                      <a:pt x="31" y="35"/>
                    </a:cubicBezTo>
                    <a:cubicBezTo>
                      <a:pt x="30" y="35"/>
                      <a:pt x="28" y="35"/>
                      <a:pt x="27" y="33"/>
                    </a:cubicBezTo>
                    <a:close/>
                    <a:moveTo>
                      <a:pt x="26" y="24"/>
                    </a:moveTo>
                    <a:cubicBezTo>
                      <a:pt x="22" y="26"/>
                      <a:pt x="17" y="25"/>
                      <a:pt x="15" y="21"/>
                    </a:cubicBezTo>
                    <a:cubicBezTo>
                      <a:pt x="13" y="17"/>
                      <a:pt x="14" y="13"/>
                      <a:pt x="18" y="10"/>
                    </a:cubicBezTo>
                    <a:cubicBezTo>
                      <a:pt x="22" y="8"/>
                      <a:pt x="26" y="10"/>
                      <a:pt x="28" y="13"/>
                    </a:cubicBezTo>
                    <a:cubicBezTo>
                      <a:pt x="30" y="17"/>
                      <a:pt x="29" y="22"/>
                      <a:pt x="26" y="24"/>
                    </a:cubicBezTo>
                    <a:close/>
                    <a:moveTo>
                      <a:pt x="47" y="30"/>
                    </a:moveTo>
                    <a:cubicBezTo>
                      <a:pt x="43" y="32"/>
                      <a:pt x="39" y="31"/>
                      <a:pt x="37" y="27"/>
                    </a:cubicBezTo>
                    <a:cubicBezTo>
                      <a:pt x="35" y="23"/>
                      <a:pt x="36" y="19"/>
                      <a:pt x="40" y="17"/>
                    </a:cubicBezTo>
                    <a:cubicBezTo>
                      <a:pt x="43" y="14"/>
                      <a:pt x="48" y="16"/>
                      <a:pt x="50" y="19"/>
                    </a:cubicBezTo>
                    <a:cubicBezTo>
                      <a:pt x="52" y="23"/>
                      <a:pt x="51" y="28"/>
                      <a:pt x="47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5" name="Freeform 15">
                <a:extLst>
                  <a:ext uri="{FF2B5EF4-FFF2-40B4-BE49-F238E27FC236}">
                    <a16:creationId xmlns="" xmlns:a16="http://schemas.microsoft.com/office/drawing/2014/main" id="{8AD7D4CB-AE9E-406C-919E-E97EE8FB02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5550" y="2528888"/>
                <a:ext cx="76200" cy="79375"/>
              </a:xfrm>
              <a:custGeom>
                <a:avLst/>
                <a:gdLst>
                  <a:gd name="T0" fmla="*/ 65 w 71"/>
                  <a:gd name="T1" fmla="*/ 17 h 75"/>
                  <a:gd name="T2" fmla="*/ 63 w 71"/>
                  <a:gd name="T3" fmla="*/ 14 h 75"/>
                  <a:gd name="T4" fmla="*/ 56 w 71"/>
                  <a:gd name="T5" fmla="*/ 13 h 75"/>
                  <a:gd name="T6" fmla="*/ 53 w 71"/>
                  <a:gd name="T7" fmla="*/ 11 h 75"/>
                  <a:gd name="T8" fmla="*/ 51 w 71"/>
                  <a:gd name="T9" fmla="*/ 4 h 75"/>
                  <a:gd name="T10" fmla="*/ 47 w 71"/>
                  <a:gd name="T11" fmla="*/ 2 h 75"/>
                  <a:gd name="T12" fmla="*/ 41 w 71"/>
                  <a:gd name="T13" fmla="*/ 5 h 75"/>
                  <a:gd name="T14" fmla="*/ 37 w 71"/>
                  <a:gd name="T15" fmla="*/ 5 h 75"/>
                  <a:gd name="T16" fmla="*/ 32 w 71"/>
                  <a:gd name="T17" fmla="*/ 1 h 75"/>
                  <a:gd name="T18" fmla="*/ 28 w 71"/>
                  <a:gd name="T19" fmla="*/ 1 h 75"/>
                  <a:gd name="T20" fmla="*/ 24 w 71"/>
                  <a:gd name="T21" fmla="*/ 7 h 75"/>
                  <a:gd name="T22" fmla="*/ 21 w 71"/>
                  <a:gd name="T23" fmla="*/ 9 h 75"/>
                  <a:gd name="T24" fmla="*/ 17 w 71"/>
                  <a:gd name="T25" fmla="*/ 6 h 75"/>
                  <a:gd name="T26" fmla="*/ 15 w 71"/>
                  <a:gd name="T27" fmla="*/ 13 h 75"/>
                  <a:gd name="T28" fmla="*/ 12 w 71"/>
                  <a:gd name="T29" fmla="*/ 16 h 75"/>
                  <a:gd name="T30" fmla="*/ 6 w 71"/>
                  <a:gd name="T31" fmla="*/ 18 h 75"/>
                  <a:gd name="T32" fmla="*/ 4 w 71"/>
                  <a:gd name="T33" fmla="*/ 21 h 75"/>
                  <a:gd name="T34" fmla="*/ 6 w 71"/>
                  <a:gd name="T35" fmla="*/ 28 h 75"/>
                  <a:gd name="T36" fmla="*/ 5 w 71"/>
                  <a:gd name="T37" fmla="*/ 31 h 75"/>
                  <a:gd name="T38" fmla="*/ 0 w 71"/>
                  <a:gd name="T39" fmla="*/ 36 h 75"/>
                  <a:gd name="T40" fmla="*/ 0 w 71"/>
                  <a:gd name="T41" fmla="*/ 40 h 75"/>
                  <a:gd name="T42" fmla="*/ 5 w 71"/>
                  <a:gd name="T43" fmla="*/ 45 h 75"/>
                  <a:gd name="T44" fmla="*/ 6 w 71"/>
                  <a:gd name="T45" fmla="*/ 49 h 75"/>
                  <a:gd name="T46" fmla="*/ 4 w 71"/>
                  <a:gd name="T47" fmla="*/ 56 h 75"/>
                  <a:gd name="T48" fmla="*/ 6 w 71"/>
                  <a:gd name="T49" fmla="*/ 59 h 75"/>
                  <a:gd name="T50" fmla="*/ 13 w 71"/>
                  <a:gd name="T51" fmla="*/ 60 h 75"/>
                  <a:gd name="T52" fmla="*/ 16 w 71"/>
                  <a:gd name="T53" fmla="*/ 63 h 75"/>
                  <a:gd name="T54" fmla="*/ 18 w 71"/>
                  <a:gd name="T55" fmla="*/ 70 h 75"/>
                  <a:gd name="T56" fmla="*/ 21 w 71"/>
                  <a:gd name="T57" fmla="*/ 72 h 75"/>
                  <a:gd name="T58" fmla="*/ 27 w 71"/>
                  <a:gd name="T59" fmla="*/ 69 h 75"/>
                  <a:gd name="T60" fmla="*/ 31 w 71"/>
                  <a:gd name="T61" fmla="*/ 70 h 75"/>
                  <a:gd name="T62" fmla="*/ 36 w 71"/>
                  <a:gd name="T63" fmla="*/ 75 h 75"/>
                  <a:gd name="T64" fmla="*/ 40 w 71"/>
                  <a:gd name="T65" fmla="*/ 75 h 75"/>
                  <a:gd name="T66" fmla="*/ 44 w 71"/>
                  <a:gd name="T67" fmla="*/ 69 h 75"/>
                  <a:gd name="T68" fmla="*/ 48 w 71"/>
                  <a:gd name="T69" fmla="*/ 68 h 75"/>
                  <a:gd name="T70" fmla="*/ 53 w 71"/>
                  <a:gd name="T71" fmla="*/ 70 h 75"/>
                  <a:gd name="T72" fmla="*/ 54 w 71"/>
                  <a:gd name="T73" fmla="*/ 64 h 75"/>
                  <a:gd name="T74" fmla="*/ 57 w 71"/>
                  <a:gd name="T75" fmla="*/ 62 h 75"/>
                  <a:gd name="T76" fmla="*/ 64 w 71"/>
                  <a:gd name="T77" fmla="*/ 61 h 75"/>
                  <a:gd name="T78" fmla="*/ 66 w 71"/>
                  <a:gd name="T79" fmla="*/ 57 h 75"/>
                  <a:gd name="T80" fmla="*/ 65 w 71"/>
                  <a:gd name="T81" fmla="*/ 50 h 75"/>
                  <a:gd name="T82" fmla="*/ 66 w 71"/>
                  <a:gd name="T83" fmla="*/ 47 h 75"/>
                  <a:gd name="T84" fmla="*/ 71 w 71"/>
                  <a:gd name="T85" fmla="*/ 42 h 75"/>
                  <a:gd name="T86" fmla="*/ 71 w 71"/>
                  <a:gd name="T87" fmla="*/ 38 h 75"/>
                  <a:gd name="T88" fmla="*/ 67 w 71"/>
                  <a:gd name="T89" fmla="*/ 33 h 75"/>
                  <a:gd name="T90" fmla="*/ 66 w 71"/>
                  <a:gd name="T91" fmla="*/ 29 h 75"/>
                  <a:gd name="T92" fmla="*/ 68 w 71"/>
                  <a:gd name="T93" fmla="*/ 23 h 75"/>
                  <a:gd name="T94" fmla="*/ 24 w 71"/>
                  <a:gd name="T95" fmla="*/ 56 h 75"/>
                  <a:gd name="T96" fmla="*/ 27 w 71"/>
                  <a:gd name="T97" fmla="*/ 43 h 75"/>
                  <a:gd name="T98" fmla="*/ 37 w 71"/>
                  <a:gd name="T99" fmla="*/ 59 h 75"/>
                  <a:gd name="T100" fmla="*/ 49 w 71"/>
                  <a:gd name="T101" fmla="*/ 63 h 75"/>
                  <a:gd name="T102" fmla="*/ 39 w 71"/>
                  <a:gd name="T103" fmla="*/ 36 h 75"/>
                  <a:gd name="T104" fmla="*/ 31 w 71"/>
                  <a:gd name="T105" fmla="*/ 29 h 75"/>
                  <a:gd name="T106" fmla="*/ 34 w 71"/>
                  <a:gd name="T107" fmla="*/ 16 h 75"/>
                  <a:gd name="T108" fmla="*/ 44 w 71"/>
                  <a:gd name="T109" fmla="*/ 33 h 75"/>
                  <a:gd name="T110" fmla="*/ 56 w 71"/>
                  <a:gd name="T111" fmla="*/ 36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1" h="75">
                    <a:moveTo>
                      <a:pt x="63" y="22"/>
                    </a:moveTo>
                    <a:cubicBezTo>
                      <a:pt x="67" y="19"/>
                      <a:pt x="67" y="19"/>
                      <a:pt x="67" y="19"/>
                    </a:cubicBezTo>
                    <a:cubicBezTo>
                      <a:pt x="66" y="18"/>
                      <a:pt x="66" y="17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8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3"/>
                      <a:pt x="62" y="12"/>
                      <a:pt x="61" y="11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57" y="14"/>
                      <a:pt x="57" y="13"/>
                      <a:pt x="56" y="13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8" y="8"/>
                      <a:pt x="57" y="8"/>
                      <a:pt x="56" y="7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0"/>
                      <a:pt x="52" y="10"/>
                      <a:pt x="51" y="9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2" y="5"/>
                      <a:pt x="51" y="4"/>
                      <a:pt x="51" y="4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7"/>
                      <a:pt x="47" y="7"/>
                      <a:pt x="46" y="7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6" y="2"/>
                      <a:pt x="46" y="2"/>
                      <a:pt x="45" y="2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2" y="6"/>
                      <a:pt x="42" y="6"/>
                      <a:pt x="41" y="5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0" y="1"/>
                      <a:pt x="39" y="1"/>
                      <a:pt x="38" y="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0"/>
                      <a:pt x="33" y="0"/>
                      <a:pt x="32" y="1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1" y="5"/>
                      <a:pt x="30" y="5"/>
                      <a:pt x="30" y="6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1"/>
                      <a:pt x="27" y="2"/>
                      <a:pt x="26" y="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7"/>
                      <a:pt x="25" y="7"/>
                      <a:pt x="24" y="7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4"/>
                      <a:pt x="20" y="4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0" y="9"/>
                      <a:pt x="20" y="9"/>
                    </a:cubicBezTo>
                    <a:cubicBezTo>
                      <a:pt x="20" y="9"/>
                      <a:pt x="20" y="10"/>
                      <a:pt x="19" y="10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7"/>
                      <a:pt x="15" y="7"/>
                      <a:pt x="14" y="8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5" y="13"/>
                      <a:pt x="15" y="13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1"/>
                      <a:pt x="10" y="12"/>
                      <a:pt x="10" y="12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1" y="17"/>
                      <a:pt x="11" y="17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6"/>
                      <a:pt x="6" y="17"/>
                      <a:pt x="6" y="18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8" y="22"/>
                      <a:pt x="8" y="22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3" y="23"/>
                      <a:pt x="3" y="23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6"/>
                      <a:pt x="6" y="27"/>
                      <a:pt x="6" y="28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1" y="29"/>
                      <a:pt x="1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3"/>
                      <a:pt x="5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6"/>
                      <a:pt x="0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8"/>
                      <a:pt x="4" y="39"/>
                      <a:pt x="4" y="39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4"/>
                      <a:pt x="5" y="44"/>
                      <a:pt x="5" y="45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1" y="48"/>
                      <a:pt x="2" y="49"/>
                      <a:pt x="2" y="50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7" y="50"/>
                      <a:pt x="7" y="51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4" y="54"/>
                      <a:pt x="4" y="55"/>
                      <a:pt x="4" y="56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5"/>
                      <a:pt x="9" y="55"/>
                      <a:pt x="10" y="56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7" y="60"/>
                      <a:pt x="7" y="61"/>
                      <a:pt x="8" y="6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3" y="60"/>
                      <a:pt x="13" y="60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11" y="65"/>
                      <a:pt x="12" y="65"/>
                      <a:pt x="12" y="66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7" y="64"/>
                      <a:pt x="17" y="64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6" y="69"/>
                      <a:pt x="17" y="69"/>
                      <a:pt x="18" y="70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21" y="67"/>
                      <a:pt x="22" y="67"/>
                      <a:pt x="22" y="67"/>
                    </a:cubicBezTo>
                    <a:cubicBezTo>
                      <a:pt x="21" y="72"/>
                      <a:pt x="21" y="72"/>
                      <a:pt x="21" y="72"/>
                    </a:cubicBezTo>
                    <a:cubicBezTo>
                      <a:pt x="22" y="72"/>
                      <a:pt x="23" y="72"/>
                      <a:pt x="23" y="73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6" y="69"/>
                      <a:pt x="27" y="69"/>
                      <a:pt x="27" y="69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4"/>
                      <a:pt x="29" y="74"/>
                      <a:pt x="30" y="75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2" y="70"/>
                      <a:pt x="32" y="70"/>
                      <a:pt x="33" y="70"/>
                    </a:cubicBezTo>
                    <a:cubicBezTo>
                      <a:pt x="33" y="75"/>
                      <a:pt x="33" y="75"/>
                      <a:pt x="33" y="75"/>
                    </a:cubicBezTo>
                    <a:cubicBezTo>
                      <a:pt x="34" y="75"/>
                      <a:pt x="35" y="75"/>
                      <a:pt x="36" y="75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70"/>
                      <a:pt x="38" y="70"/>
                      <a:pt x="39" y="70"/>
                    </a:cubicBezTo>
                    <a:cubicBezTo>
                      <a:pt x="40" y="75"/>
                      <a:pt x="40" y="75"/>
                      <a:pt x="40" y="75"/>
                    </a:cubicBezTo>
                    <a:cubicBezTo>
                      <a:pt x="41" y="75"/>
                      <a:pt x="42" y="75"/>
                      <a:pt x="42" y="74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3" y="70"/>
                      <a:pt x="43" y="69"/>
                      <a:pt x="44" y="69"/>
                    </a:cubicBezTo>
                    <a:cubicBezTo>
                      <a:pt x="46" y="73"/>
                      <a:pt x="46" y="73"/>
                      <a:pt x="46" y="73"/>
                    </a:cubicBezTo>
                    <a:cubicBezTo>
                      <a:pt x="47" y="73"/>
                      <a:pt x="48" y="73"/>
                      <a:pt x="49" y="73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68"/>
                      <a:pt x="49" y="67"/>
                      <a:pt x="49" y="67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52" y="71"/>
                      <a:pt x="53" y="70"/>
                      <a:pt x="53" y="70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4" y="64"/>
                      <a:pt x="54" y="64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58" y="67"/>
                      <a:pt x="59" y="66"/>
                      <a:pt x="59" y="66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1"/>
                      <a:pt x="58" y="61"/>
                      <a:pt x="58" y="60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63" y="62"/>
                      <a:pt x="63" y="61"/>
                      <a:pt x="64" y="61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61" y="57"/>
                      <a:pt x="62" y="56"/>
                      <a:pt x="62" y="56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7" y="56"/>
                      <a:pt x="67" y="55"/>
                    </a:cubicBezTo>
                    <a:cubicBezTo>
                      <a:pt x="64" y="52"/>
                      <a:pt x="64" y="52"/>
                      <a:pt x="64" y="52"/>
                    </a:cubicBezTo>
                    <a:cubicBezTo>
                      <a:pt x="64" y="52"/>
                      <a:pt x="64" y="51"/>
                      <a:pt x="65" y="50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51"/>
                      <a:pt x="69" y="50"/>
                      <a:pt x="70" y="49"/>
                    </a:cubicBezTo>
                    <a:cubicBezTo>
                      <a:pt x="66" y="47"/>
                      <a:pt x="66" y="47"/>
                      <a:pt x="66" y="47"/>
                    </a:cubicBezTo>
                    <a:cubicBezTo>
                      <a:pt x="66" y="46"/>
                      <a:pt x="66" y="45"/>
                      <a:pt x="66" y="45"/>
                    </a:cubicBezTo>
                    <a:cubicBezTo>
                      <a:pt x="71" y="45"/>
                      <a:pt x="71" y="45"/>
                      <a:pt x="71" y="45"/>
                    </a:cubicBezTo>
                    <a:cubicBezTo>
                      <a:pt x="71" y="44"/>
                      <a:pt x="71" y="43"/>
                      <a:pt x="71" y="42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0"/>
                      <a:pt x="67" y="40"/>
                      <a:pt x="67" y="39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7"/>
                      <a:pt x="71" y="36"/>
                      <a:pt x="71" y="35"/>
                    </a:cubicBezTo>
                    <a:cubicBezTo>
                      <a:pt x="67" y="35"/>
                      <a:pt x="67" y="35"/>
                      <a:pt x="67" y="35"/>
                    </a:cubicBezTo>
                    <a:cubicBezTo>
                      <a:pt x="67" y="34"/>
                      <a:pt x="67" y="34"/>
                      <a:pt x="67" y="33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1"/>
                      <a:pt x="71" y="30"/>
                      <a:pt x="70" y="29"/>
                    </a:cubicBezTo>
                    <a:cubicBezTo>
                      <a:pt x="66" y="29"/>
                      <a:pt x="66" y="29"/>
                      <a:pt x="66" y="29"/>
                    </a:cubicBezTo>
                    <a:cubicBezTo>
                      <a:pt x="66" y="29"/>
                      <a:pt x="66" y="28"/>
                      <a:pt x="65" y="27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69" y="24"/>
                      <a:pt x="69" y="23"/>
                      <a:pt x="68" y="23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3"/>
                      <a:pt x="63" y="23"/>
                      <a:pt x="63" y="22"/>
                    </a:cubicBezTo>
                    <a:close/>
                    <a:moveTo>
                      <a:pt x="24" y="56"/>
                    </a:moveTo>
                    <a:cubicBezTo>
                      <a:pt x="20" y="58"/>
                      <a:pt x="14" y="57"/>
                      <a:pt x="12" y="52"/>
                    </a:cubicBezTo>
                    <a:cubicBezTo>
                      <a:pt x="9" y="48"/>
                      <a:pt x="11" y="42"/>
                      <a:pt x="15" y="39"/>
                    </a:cubicBezTo>
                    <a:cubicBezTo>
                      <a:pt x="19" y="37"/>
                      <a:pt x="25" y="38"/>
                      <a:pt x="27" y="43"/>
                    </a:cubicBezTo>
                    <a:cubicBezTo>
                      <a:pt x="30" y="47"/>
                      <a:pt x="28" y="53"/>
                      <a:pt x="24" y="56"/>
                    </a:cubicBezTo>
                    <a:close/>
                    <a:moveTo>
                      <a:pt x="49" y="63"/>
                    </a:moveTo>
                    <a:cubicBezTo>
                      <a:pt x="45" y="65"/>
                      <a:pt x="40" y="64"/>
                      <a:pt x="37" y="59"/>
                    </a:cubicBezTo>
                    <a:cubicBezTo>
                      <a:pt x="35" y="55"/>
                      <a:pt x="36" y="49"/>
                      <a:pt x="41" y="47"/>
                    </a:cubicBezTo>
                    <a:cubicBezTo>
                      <a:pt x="45" y="44"/>
                      <a:pt x="50" y="46"/>
                      <a:pt x="53" y="50"/>
                    </a:cubicBezTo>
                    <a:cubicBezTo>
                      <a:pt x="55" y="55"/>
                      <a:pt x="54" y="60"/>
                      <a:pt x="49" y="63"/>
                    </a:cubicBezTo>
                    <a:close/>
                    <a:moveTo>
                      <a:pt x="32" y="40"/>
                    </a:moveTo>
                    <a:cubicBezTo>
                      <a:pt x="31" y="38"/>
                      <a:pt x="32" y="35"/>
                      <a:pt x="34" y="34"/>
                    </a:cubicBezTo>
                    <a:cubicBezTo>
                      <a:pt x="36" y="33"/>
                      <a:pt x="38" y="34"/>
                      <a:pt x="39" y="36"/>
                    </a:cubicBezTo>
                    <a:cubicBezTo>
                      <a:pt x="40" y="38"/>
                      <a:pt x="39" y="40"/>
                      <a:pt x="38" y="41"/>
                    </a:cubicBezTo>
                    <a:cubicBezTo>
                      <a:pt x="36" y="42"/>
                      <a:pt x="33" y="42"/>
                      <a:pt x="32" y="40"/>
                    </a:cubicBezTo>
                    <a:close/>
                    <a:moveTo>
                      <a:pt x="31" y="29"/>
                    </a:moveTo>
                    <a:cubicBezTo>
                      <a:pt x="27" y="31"/>
                      <a:pt x="21" y="30"/>
                      <a:pt x="19" y="25"/>
                    </a:cubicBezTo>
                    <a:cubicBezTo>
                      <a:pt x="16" y="21"/>
                      <a:pt x="18" y="15"/>
                      <a:pt x="22" y="13"/>
                    </a:cubicBezTo>
                    <a:cubicBezTo>
                      <a:pt x="26" y="10"/>
                      <a:pt x="32" y="12"/>
                      <a:pt x="34" y="16"/>
                    </a:cubicBezTo>
                    <a:cubicBezTo>
                      <a:pt x="36" y="21"/>
                      <a:pt x="35" y="26"/>
                      <a:pt x="31" y="29"/>
                    </a:cubicBezTo>
                    <a:close/>
                    <a:moveTo>
                      <a:pt x="56" y="36"/>
                    </a:moveTo>
                    <a:cubicBezTo>
                      <a:pt x="52" y="39"/>
                      <a:pt x="47" y="37"/>
                      <a:pt x="44" y="33"/>
                    </a:cubicBezTo>
                    <a:cubicBezTo>
                      <a:pt x="42" y="28"/>
                      <a:pt x="43" y="22"/>
                      <a:pt x="47" y="20"/>
                    </a:cubicBezTo>
                    <a:cubicBezTo>
                      <a:pt x="52" y="17"/>
                      <a:pt x="57" y="19"/>
                      <a:pt x="60" y="23"/>
                    </a:cubicBezTo>
                    <a:cubicBezTo>
                      <a:pt x="62" y="28"/>
                      <a:pt x="61" y="34"/>
                      <a:pt x="56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6" name="Freeform 16">
                <a:extLst>
                  <a:ext uri="{FF2B5EF4-FFF2-40B4-BE49-F238E27FC236}">
                    <a16:creationId xmlns="" xmlns:a16="http://schemas.microsoft.com/office/drawing/2014/main" id="{96F42A83-97FE-4D29-B05D-46DC173761B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92213" y="2576513"/>
                <a:ext cx="28575" cy="28575"/>
              </a:xfrm>
              <a:custGeom>
                <a:avLst/>
                <a:gdLst>
                  <a:gd name="T0" fmla="*/ 23 w 27"/>
                  <a:gd name="T1" fmla="*/ 14 h 27"/>
                  <a:gd name="T2" fmla="*/ 23 w 27"/>
                  <a:gd name="T3" fmla="*/ 14 h 27"/>
                  <a:gd name="T4" fmla="*/ 23 w 27"/>
                  <a:gd name="T5" fmla="*/ 12 h 27"/>
                  <a:gd name="T6" fmla="*/ 27 w 27"/>
                  <a:gd name="T7" fmla="*/ 10 h 27"/>
                  <a:gd name="T8" fmla="*/ 25 w 27"/>
                  <a:gd name="T9" fmla="*/ 6 h 27"/>
                  <a:gd name="T10" fmla="*/ 21 w 27"/>
                  <a:gd name="T11" fmla="*/ 7 h 27"/>
                  <a:gd name="T12" fmla="*/ 19 w 27"/>
                  <a:gd name="T13" fmla="*/ 5 h 27"/>
                  <a:gd name="T14" fmla="*/ 20 w 27"/>
                  <a:gd name="T15" fmla="*/ 1 h 27"/>
                  <a:gd name="T16" fmla="*/ 16 w 27"/>
                  <a:gd name="T17" fmla="*/ 0 h 27"/>
                  <a:gd name="T18" fmla="*/ 14 w 27"/>
                  <a:gd name="T19" fmla="*/ 3 h 27"/>
                  <a:gd name="T20" fmla="*/ 13 w 27"/>
                  <a:gd name="T21" fmla="*/ 3 h 27"/>
                  <a:gd name="T22" fmla="*/ 12 w 27"/>
                  <a:gd name="T23" fmla="*/ 3 h 27"/>
                  <a:gd name="T24" fmla="*/ 10 w 27"/>
                  <a:gd name="T25" fmla="*/ 0 h 27"/>
                  <a:gd name="T26" fmla="*/ 6 w 27"/>
                  <a:gd name="T27" fmla="*/ 2 h 27"/>
                  <a:gd name="T28" fmla="*/ 7 w 27"/>
                  <a:gd name="T29" fmla="*/ 6 h 27"/>
                  <a:gd name="T30" fmla="*/ 6 w 27"/>
                  <a:gd name="T31" fmla="*/ 7 h 27"/>
                  <a:gd name="T32" fmla="*/ 2 w 27"/>
                  <a:gd name="T33" fmla="*/ 6 h 27"/>
                  <a:gd name="T34" fmla="*/ 0 w 27"/>
                  <a:gd name="T35" fmla="*/ 11 h 27"/>
                  <a:gd name="T36" fmla="*/ 4 w 27"/>
                  <a:gd name="T37" fmla="*/ 13 h 27"/>
                  <a:gd name="T38" fmla="*/ 4 w 27"/>
                  <a:gd name="T39" fmla="*/ 14 h 27"/>
                  <a:gd name="T40" fmla="*/ 4 w 27"/>
                  <a:gd name="T41" fmla="*/ 15 h 27"/>
                  <a:gd name="T42" fmla="*/ 0 w 27"/>
                  <a:gd name="T43" fmla="*/ 17 h 27"/>
                  <a:gd name="T44" fmla="*/ 2 w 27"/>
                  <a:gd name="T45" fmla="*/ 21 h 27"/>
                  <a:gd name="T46" fmla="*/ 6 w 27"/>
                  <a:gd name="T47" fmla="*/ 20 h 27"/>
                  <a:gd name="T48" fmla="*/ 8 w 27"/>
                  <a:gd name="T49" fmla="*/ 22 h 27"/>
                  <a:gd name="T50" fmla="*/ 7 w 27"/>
                  <a:gd name="T51" fmla="*/ 26 h 27"/>
                  <a:gd name="T52" fmla="*/ 11 w 27"/>
                  <a:gd name="T53" fmla="*/ 27 h 27"/>
                  <a:gd name="T54" fmla="*/ 13 w 27"/>
                  <a:gd name="T55" fmla="*/ 24 h 27"/>
                  <a:gd name="T56" fmla="*/ 13 w 27"/>
                  <a:gd name="T57" fmla="*/ 24 h 27"/>
                  <a:gd name="T58" fmla="*/ 15 w 27"/>
                  <a:gd name="T59" fmla="*/ 24 h 27"/>
                  <a:gd name="T60" fmla="*/ 17 w 27"/>
                  <a:gd name="T61" fmla="*/ 27 h 27"/>
                  <a:gd name="T62" fmla="*/ 21 w 27"/>
                  <a:gd name="T63" fmla="*/ 25 h 27"/>
                  <a:gd name="T64" fmla="*/ 20 w 27"/>
                  <a:gd name="T65" fmla="*/ 21 h 27"/>
                  <a:gd name="T66" fmla="*/ 21 w 27"/>
                  <a:gd name="T67" fmla="*/ 20 h 27"/>
                  <a:gd name="T68" fmla="*/ 25 w 27"/>
                  <a:gd name="T69" fmla="*/ 21 h 27"/>
                  <a:gd name="T70" fmla="*/ 27 w 27"/>
                  <a:gd name="T71" fmla="*/ 16 h 27"/>
                  <a:gd name="T72" fmla="*/ 23 w 27"/>
                  <a:gd name="T73" fmla="*/ 14 h 27"/>
                  <a:gd name="T74" fmla="*/ 13 w 27"/>
                  <a:gd name="T75" fmla="*/ 18 h 27"/>
                  <a:gd name="T76" fmla="*/ 9 w 27"/>
                  <a:gd name="T77" fmla="*/ 14 h 27"/>
                  <a:gd name="T78" fmla="*/ 13 w 27"/>
                  <a:gd name="T79" fmla="*/ 9 h 27"/>
                  <a:gd name="T80" fmla="*/ 18 w 27"/>
                  <a:gd name="T81" fmla="*/ 14 h 27"/>
                  <a:gd name="T82" fmla="*/ 13 w 27"/>
                  <a:gd name="T83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7" h="27">
                    <a:moveTo>
                      <a:pt x="23" y="14"/>
                    </a:moveTo>
                    <a:cubicBezTo>
                      <a:pt x="23" y="14"/>
                      <a:pt x="23" y="14"/>
                      <a:pt x="23" y="14"/>
                    </a:cubicBezTo>
                    <a:cubicBezTo>
                      <a:pt x="23" y="13"/>
                      <a:pt x="23" y="13"/>
                      <a:pt x="23" y="12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6" y="8"/>
                      <a:pt x="26" y="7"/>
                      <a:pt x="25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6"/>
                      <a:pt x="20" y="6"/>
                      <a:pt x="19" y="5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"/>
                      <a:pt x="18" y="0"/>
                      <a:pt x="16" y="0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7" y="1"/>
                      <a:pt x="6" y="2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6" y="7"/>
                      <a:pt x="6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8"/>
                      <a:pt x="1" y="9"/>
                      <a:pt x="0" y="11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4"/>
                    </a:cubicBezTo>
                    <a:cubicBezTo>
                      <a:pt x="4" y="14"/>
                      <a:pt x="4" y="14"/>
                      <a:pt x="4" y="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1" y="20"/>
                      <a:pt x="2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1"/>
                      <a:pt x="7" y="21"/>
                      <a:pt x="8" y="22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8" y="26"/>
                      <a:pt x="9" y="27"/>
                      <a:pt x="11" y="27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4" y="24"/>
                      <a:pt x="14" y="24"/>
                      <a:pt x="15" y="24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8" y="27"/>
                      <a:pt x="20" y="26"/>
                      <a:pt x="21" y="25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1" y="20"/>
                      <a:pt x="21" y="2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19"/>
                      <a:pt x="26" y="18"/>
                      <a:pt x="27" y="16"/>
                    </a:cubicBezTo>
                    <a:lnTo>
                      <a:pt x="23" y="14"/>
                    </a:lnTo>
                    <a:close/>
                    <a:moveTo>
                      <a:pt x="13" y="18"/>
                    </a:moveTo>
                    <a:cubicBezTo>
                      <a:pt x="11" y="18"/>
                      <a:pt x="9" y="16"/>
                      <a:pt x="9" y="14"/>
                    </a:cubicBezTo>
                    <a:cubicBezTo>
                      <a:pt x="9" y="11"/>
                      <a:pt x="11" y="9"/>
                      <a:pt x="13" y="9"/>
                    </a:cubicBezTo>
                    <a:cubicBezTo>
                      <a:pt x="16" y="9"/>
                      <a:pt x="18" y="11"/>
                      <a:pt x="18" y="14"/>
                    </a:cubicBezTo>
                    <a:cubicBezTo>
                      <a:pt x="18" y="16"/>
                      <a:pt x="16" y="18"/>
                      <a:pt x="13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7" name="Freeform 17">
                <a:extLst>
                  <a:ext uri="{FF2B5EF4-FFF2-40B4-BE49-F238E27FC236}">
                    <a16:creationId xmlns="" xmlns:a16="http://schemas.microsoft.com/office/drawing/2014/main" id="{B63C343C-10B2-4655-B438-09A973A1A17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3325" y="2713038"/>
                <a:ext cx="25400" cy="25400"/>
              </a:xfrm>
              <a:custGeom>
                <a:avLst/>
                <a:gdLst>
                  <a:gd name="T0" fmla="*/ 21 w 24"/>
                  <a:gd name="T1" fmla="*/ 13 h 25"/>
                  <a:gd name="T2" fmla="*/ 21 w 24"/>
                  <a:gd name="T3" fmla="*/ 12 h 25"/>
                  <a:gd name="T4" fmla="*/ 21 w 24"/>
                  <a:gd name="T5" fmla="*/ 11 h 25"/>
                  <a:gd name="T6" fmla="*/ 24 w 24"/>
                  <a:gd name="T7" fmla="*/ 9 h 25"/>
                  <a:gd name="T8" fmla="*/ 23 w 24"/>
                  <a:gd name="T9" fmla="*/ 5 h 25"/>
                  <a:gd name="T10" fmla="*/ 19 w 24"/>
                  <a:gd name="T11" fmla="*/ 6 h 25"/>
                  <a:gd name="T12" fmla="*/ 18 w 24"/>
                  <a:gd name="T13" fmla="*/ 5 h 25"/>
                  <a:gd name="T14" fmla="*/ 18 w 24"/>
                  <a:gd name="T15" fmla="*/ 1 h 25"/>
                  <a:gd name="T16" fmla="*/ 15 w 24"/>
                  <a:gd name="T17" fmla="*/ 0 h 25"/>
                  <a:gd name="T18" fmla="*/ 13 w 24"/>
                  <a:gd name="T19" fmla="*/ 3 h 25"/>
                  <a:gd name="T20" fmla="*/ 12 w 24"/>
                  <a:gd name="T21" fmla="*/ 3 h 25"/>
                  <a:gd name="T22" fmla="*/ 11 w 24"/>
                  <a:gd name="T23" fmla="*/ 3 h 25"/>
                  <a:gd name="T24" fmla="*/ 9 w 24"/>
                  <a:gd name="T25" fmla="*/ 0 h 25"/>
                  <a:gd name="T26" fmla="*/ 6 w 24"/>
                  <a:gd name="T27" fmla="*/ 2 h 25"/>
                  <a:gd name="T28" fmla="*/ 7 w 24"/>
                  <a:gd name="T29" fmla="*/ 5 h 25"/>
                  <a:gd name="T30" fmla="*/ 5 w 24"/>
                  <a:gd name="T31" fmla="*/ 7 h 25"/>
                  <a:gd name="T32" fmla="*/ 2 w 24"/>
                  <a:gd name="T33" fmla="*/ 6 h 25"/>
                  <a:gd name="T34" fmla="*/ 0 w 24"/>
                  <a:gd name="T35" fmla="*/ 10 h 25"/>
                  <a:gd name="T36" fmla="*/ 4 w 24"/>
                  <a:gd name="T37" fmla="*/ 11 h 25"/>
                  <a:gd name="T38" fmla="*/ 4 w 24"/>
                  <a:gd name="T39" fmla="*/ 12 h 25"/>
                  <a:gd name="T40" fmla="*/ 4 w 24"/>
                  <a:gd name="T41" fmla="*/ 13 h 25"/>
                  <a:gd name="T42" fmla="*/ 1 w 24"/>
                  <a:gd name="T43" fmla="*/ 15 h 25"/>
                  <a:gd name="T44" fmla="*/ 2 w 24"/>
                  <a:gd name="T45" fmla="*/ 19 h 25"/>
                  <a:gd name="T46" fmla="*/ 6 w 24"/>
                  <a:gd name="T47" fmla="*/ 18 h 25"/>
                  <a:gd name="T48" fmla="*/ 7 w 24"/>
                  <a:gd name="T49" fmla="*/ 20 h 25"/>
                  <a:gd name="T50" fmla="*/ 6 w 24"/>
                  <a:gd name="T51" fmla="*/ 23 h 25"/>
                  <a:gd name="T52" fmla="*/ 10 w 24"/>
                  <a:gd name="T53" fmla="*/ 25 h 25"/>
                  <a:gd name="T54" fmla="*/ 12 w 24"/>
                  <a:gd name="T55" fmla="*/ 21 h 25"/>
                  <a:gd name="T56" fmla="*/ 12 w 24"/>
                  <a:gd name="T57" fmla="*/ 21 h 25"/>
                  <a:gd name="T58" fmla="*/ 13 w 24"/>
                  <a:gd name="T59" fmla="*/ 21 h 25"/>
                  <a:gd name="T60" fmla="*/ 15 w 24"/>
                  <a:gd name="T61" fmla="*/ 25 h 25"/>
                  <a:gd name="T62" fmla="*/ 19 w 24"/>
                  <a:gd name="T63" fmla="*/ 23 h 25"/>
                  <a:gd name="T64" fmla="*/ 18 w 24"/>
                  <a:gd name="T65" fmla="*/ 19 h 25"/>
                  <a:gd name="T66" fmla="*/ 19 w 24"/>
                  <a:gd name="T67" fmla="*/ 18 h 25"/>
                  <a:gd name="T68" fmla="*/ 23 w 24"/>
                  <a:gd name="T69" fmla="*/ 19 h 25"/>
                  <a:gd name="T70" fmla="*/ 24 w 24"/>
                  <a:gd name="T71" fmla="*/ 15 h 25"/>
                  <a:gd name="T72" fmla="*/ 21 w 24"/>
                  <a:gd name="T73" fmla="*/ 13 h 25"/>
                  <a:gd name="T74" fmla="*/ 12 w 24"/>
                  <a:gd name="T75" fmla="*/ 16 h 25"/>
                  <a:gd name="T76" fmla="*/ 8 w 24"/>
                  <a:gd name="T77" fmla="*/ 12 h 25"/>
                  <a:gd name="T78" fmla="*/ 12 w 24"/>
                  <a:gd name="T79" fmla="*/ 8 h 25"/>
                  <a:gd name="T80" fmla="*/ 16 w 24"/>
                  <a:gd name="T81" fmla="*/ 12 h 25"/>
                  <a:gd name="T82" fmla="*/ 12 w 24"/>
                  <a:gd name="T83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" h="25">
                    <a:moveTo>
                      <a:pt x="21" y="13"/>
                    </a:moveTo>
                    <a:cubicBezTo>
                      <a:pt x="21" y="13"/>
                      <a:pt x="21" y="13"/>
                      <a:pt x="21" y="12"/>
                    </a:cubicBezTo>
                    <a:cubicBezTo>
                      <a:pt x="21" y="12"/>
                      <a:pt x="21" y="11"/>
                      <a:pt x="21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8"/>
                      <a:pt x="23" y="6"/>
                      <a:pt x="23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8" y="5"/>
                      <a:pt x="18" y="5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6" y="0"/>
                      <a:pt x="15" y="0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6"/>
                      <a:pt x="6" y="6"/>
                      <a:pt x="5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7"/>
                      <a:pt x="1" y="8"/>
                      <a:pt x="0" y="1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7"/>
                      <a:pt x="1" y="18"/>
                      <a:pt x="2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6" y="19"/>
                      <a:pt x="7" y="2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7" y="24"/>
                      <a:pt x="8" y="24"/>
                      <a:pt x="10" y="25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7" y="24"/>
                      <a:pt x="18" y="24"/>
                      <a:pt x="19" y="23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9" y="18"/>
                      <a:pt x="19" y="18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8"/>
                      <a:pt x="24" y="16"/>
                      <a:pt x="24" y="15"/>
                    </a:cubicBezTo>
                    <a:lnTo>
                      <a:pt x="21" y="13"/>
                    </a:lnTo>
                    <a:close/>
                    <a:moveTo>
                      <a:pt x="12" y="16"/>
                    </a:moveTo>
                    <a:cubicBezTo>
                      <a:pt x="10" y="16"/>
                      <a:pt x="8" y="15"/>
                      <a:pt x="8" y="12"/>
                    </a:cubicBezTo>
                    <a:cubicBezTo>
                      <a:pt x="8" y="10"/>
                      <a:pt x="10" y="8"/>
                      <a:pt x="12" y="8"/>
                    </a:cubicBezTo>
                    <a:cubicBezTo>
                      <a:pt x="15" y="8"/>
                      <a:pt x="16" y="10"/>
                      <a:pt x="16" y="12"/>
                    </a:cubicBezTo>
                    <a:cubicBezTo>
                      <a:pt x="16" y="15"/>
                      <a:pt x="15" y="16"/>
                      <a:pt x="1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8" name="Freeform 18">
                <a:extLst>
                  <a:ext uri="{FF2B5EF4-FFF2-40B4-BE49-F238E27FC236}">
                    <a16:creationId xmlns="" xmlns:a16="http://schemas.microsoft.com/office/drawing/2014/main" id="{2F5282B0-1510-4829-A37B-207DB740EE1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1750" y="2359026"/>
                <a:ext cx="74613" cy="77788"/>
              </a:xfrm>
              <a:custGeom>
                <a:avLst/>
                <a:gdLst>
                  <a:gd name="T0" fmla="*/ 70 w 70"/>
                  <a:gd name="T1" fmla="*/ 37 h 73"/>
                  <a:gd name="T2" fmla="*/ 64 w 70"/>
                  <a:gd name="T3" fmla="*/ 31 h 73"/>
                  <a:gd name="T4" fmla="*/ 68 w 70"/>
                  <a:gd name="T5" fmla="*/ 27 h 73"/>
                  <a:gd name="T6" fmla="*/ 62 w 70"/>
                  <a:gd name="T7" fmla="*/ 23 h 73"/>
                  <a:gd name="T8" fmla="*/ 64 w 70"/>
                  <a:gd name="T9" fmla="*/ 17 h 73"/>
                  <a:gd name="T10" fmla="*/ 57 w 70"/>
                  <a:gd name="T11" fmla="*/ 16 h 73"/>
                  <a:gd name="T12" fmla="*/ 58 w 70"/>
                  <a:gd name="T13" fmla="*/ 9 h 73"/>
                  <a:gd name="T14" fmla="*/ 50 w 70"/>
                  <a:gd name="T15" fmla="*/ 10 h 73"/>
                  <a:gd name="T16" fmla="*/ 50 w 70"/>
                  <a:gd name="T17" fmla="*/ 4 h 73"/>
                  <a:gd name="T18" fmla="*/ 42 w 70"/>
                  <a:gd name="T19" fmla="*/ 7 h 73"/>
                  <a:gd name="T20" fmla="*/ 40 w 70"/>
                  <a:gd name="T21" fmla="*/ 1 h 73"/>
                  <a:gd name="T22" fmla="*/ 34 w 70"/>
                  <a:gd name="T23" fmla="*/ 6 h 73"/>
                  <a:gd name="T24" fmla="*/ 30 w 70"/>
                  <a:gd name="T25" fmla="*/ 1 h 73"/>
                  <a:gd name="T26" fmla="*/ 26 w 70"/>
                  <a:gd name="T27" fmla="*/ 7 h 73"/>
                  <a:gd name="T28" fmla="*/ 21 w 70"/>
                  <a:gd name="T29" fmla="*/ 4 h 73"/>
                  <a:gd name="T30" fmla="*/ 18 w 70"/>
                  <a:gd name="T31" fmla="*/ 11 h 73"/>
                  <a:gd name="T32" fmla="*/ 12 w 70"/>
                  <a:gd name="T33" fmla="*/ 9 h 73"/>
                  <a:gd name="T34" fmla="*/ 12 w 70"/>
                  <a:gd name="T35" fmla="*/ 17 h 73"/>
                  <a:gd name="T36" fmla="*/ 6 w 70"/>
                  <a:gd name="T37" fmla="*/ 17 h 73"/>
                  <a:gd name="T38" fmla="*/ 8 w 70"/>
                  <a:gd name="T39" fmla="*/ 25 h 73"/>
                  <a:gd name="T40" fmla="*/ 2 w 70"/>
                  <a:gd name="T41" fmla="*/ 26 h 73"/>
                  <a:gd name="T42" fmla="*/ 5 w 70"/>
                  <a:gd name="T43" fmla="*/ 33 h 73"/>
                  <a:gd name="T44" fmla="*/ 0 w 70"/>
                  <a:gd name="T45" fmla="*/ 36 h 73"/>
                  <a:gd name="T46" fmla="*/ 0 w 70"/>
                  <a:gd name="T47" fmla="*/ 42 h 73"/>
                  <a:gd name="T48" fmla="*/ 6 w 70"/>
                  <a:gd name="T49" fmla="*/ 44 h 73"/>
                  <a:gd name="T50" fmla="*/ 3 w 70"/>
                  <a:gd name="T51" fmla="*/ 52 h 73"/>
                  <a:gd name="T52" fmla="*/ 9 w 70"/>
                  <a:gd name="T53" fmla="*/ 52 h 73"/>
                  <a:gd name="T54" fmla="*/ 8 w 70"/>
                  <a:gd name="T55" fmla="*/ 60 h 73"/>
                  <a:gd name="T56" fmla="*/ 15 w 70"/>
                  <a:gd name="T57" fmla="*/ 59 h 73"/>
                  <a:gd name="T58" fmla="*/ 16 w 70"/>
                  <a:gd name="T59" fmla="*/ 67 h 73"/>
                  <a:gd name="T60" fmla="*/ 21 w 70"/>
                  <a:gd name="T61" fmla="*/ 64 h 73"/>
                  <a:gd name="T62" fmla="*/ 25 w 70"/>
                  <a:gd name="T63" fmla="*/ 72 h 73"/>
                  <a:gd name="T64" fmla="*/ 30 w 70"/>
                  <a:gd name="T65" fmla="*/ 67 h 73"/>
                  <a:gd name="T66" fmla="*/ 35 w 70"/>
                  <a:gd name="T67" fmla="*/ 73 h 73"/>
                  <a:gd name="T68" fmla="*/ 38 w 70"/>
                  <a:gd name="T69" fmla="*/ 68 h 73"/>
                  <a:gd name="T70" fmla="*/ 44 w 70"/>
                  <a:gd name="T71" fmla="*/ 72 h 73"/>
                  <a:gd name="T72" fmla="*/ 46 w 70"/>
                  <a:gd name="T73" fmla="*/ 65 h 73"/>
                  <a:gd name="T74" fmla="*/ 53 w 70"/>
                  <a:gd name="T75" fmla="*/ 67 h 73"/>
                  <a:gd name="T76" fmla="*/ 53 w 70"/>
                  <a:gd name="T77" fmla="*/ 61 h 73"/>
                  <a:gd name="T78" fmla="*/ 61 w 70"/>
                  <a:gd name="T79" fmla="*/ 61 h 73"/>
                  <a:gd name="T80" fmla="*/ 59 w 70"/>
                  <a:gd name="T81" fmla="*/ 54 h 73"/>
                  <a:gd name="T82" fmla="*/ 66 w 70"/>
                  <a:gd name="T83" fmla="*/ 52 h 73"/>
                  <a:gd name="T84" fmla="*/ 63 w 70"/>
                  <a:gd name="T85" fmla="*/ 47 h 73"/>
                  <a:gd name="T86" fmla="*/ 69 w 70"/>
                  <a:gd name="T87" fmla="*/ 42 h 73"/>
                  <a:gd name="T88" fmla="*/ 65 w 70"/>
                  <a:gd name="T89" fmla="*/ 38 h 73"/>
                  <a:gd name="T90" fmla="*/ 35 w 70"/>
                  <a:gd name="T91" fmla="*/ 64 h 73"/>
                  <a:gd name="T92" fmla="*/ 35 w 70"/>
                  <a:gd name="T93" fmla="*/ 10 h 73"/>
                  <a:gd name="T94" fmla="*/ 35 w 70"/>
                  <a:gd name="T95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0" h="73">
                    <a:moveTo>
                      <a:pt x="70" y="37"/>
                    </a:move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5"/>
                      <a:pt x="70" y="33"/>
                      <a:pt x="69" y="32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4" y="31"/>
                      <a:pt x="64" y="30"/>
                      <a:pt x="64" y="29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68" y="25"/>
                      <a:pt x="67" y="23"/>
                      <a:pt x="67" y="22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61" y="22"/>
                      <a:pt x="61" y="22"/>
                      <a:pt x="60" y="21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3" y="16"/>
                      <a:pt x="62" y="14"/>
                      <a:pt x="61" y="13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6" y="15"/>
                      <a:pt x="56" y="15"/>
                      <a:pt x="55" y="14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8"/>
                      <a:pt x="55" y="7"/>
                      <a:pt x="54" y="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49" y="9"/>
                      <a:pt x="48" y="9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8" y="3"/>
                      <a:pt x="46" y="2"/>
                      <a:pt x="45" y="2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6"/>
                      <a:pt x="41" y="6"/>
                      <a:pt x="40" y="6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8" y="0"/>
                      <a:pt x="37" y="0"/>
                      <a:pt x="35" y="0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8" y="1"/>
                      <a:pt x="27" y="1"/>
                      <a:pt x="25" y="2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7"/>
                      <a:pt x="24" y="8"/>
                      <a:pt x="24" y="8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19" y="4"/>
                      <a:pt x="18" y="5"/>
                      <a:pt x="16" y="6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7" y="12"/>
                      <a:pt x="16" y="12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10"/>
                      <a:pt x="10" y="11"/>
                      <a:pt x="9" y="13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1" y="18"/>
                      <a:pt x="11" y="18"/>
                      <a:pt x="10" y="19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8"/>
                      <a:pt x="4" y="20"/>
                      <a:pt x="3" y="21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7" y="25"/>
                      <a:pt x="7" y="26"/>
                      <a:pt x="7" y="27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8"/>
                      <a:pt x="1" y="30"/>
                      <a:pt x="0" y="31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5"/>
                      <a:pt x="5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8"/>
                      <a:pt x="0" y="40"/>
                      <a:pt x="0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2" y="48"/>
                      <a:pt x="2" y="50"/>
                      <a:pt x="3" y="52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1"/>
                      <a:pt x="9" y="52"/>
                      <a:pt x="9" y="52"/>
                    </a:cubicBezTo>
                    <a:cubicBezTo>
                      <a:pt x="5" y="56"/>
                      <a:pt x="5" y="56"/>
                      <a:pt x="5" y="56"/>
                    </a:cubicBezTo>
                    <a:cubicBezTo>
                      <a:pt x="6" y="58"/>
                      <a:pt x="7" y="59"/>
                      <a:pt x="8" y="60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4" y="59"/>
                      <a:pt x="15" y="59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3" y="65"/>
                      <a:pt x="14" y="66"/>
                      <a:pt x="16" y="67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4"/>
                      <a:pt x="21" y="64"/>
                      <a:pt x="21" y="64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2" y="70"/>
                      <a:pt x="23" y="71"/>
                      <a:pt x="25" y="72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7"/>
                      <a:pt x="29" y="67"/>
                      <a:pt x="30" y="67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1" y="73"/>
                      <a:pt x="33" y="73"/>
                      <a:pt x="35" y="73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6" y="68"/>
                      <a:pt x="37" y="68"/>
                      <a:pt x="38" y="68"/>
                    </a:cubicBezTo>
                    <a:cubicBezTo>
                      <a:pt x="40" y="73"/>
                      <a:pt x="40" y="73"/>
                      <a:pt x="40" y="73"/>
                    </a:cubicBezTo>
                    <a:cubicBezTo>
                      <a:pt x="41" y="73"/>
                      <a:pt x="43" y="72"/>
                      <a:pt x="44" y="72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5" y="66"/>
                      <a:pt x="45" y="66"/>
                      <a:pt x="46" y="65"/>
                    </a:cubicBezTo>
                    <a:cubicBezTo>
                      <a:pt x="49" y="70"/>
                      <a:pt x="49" y="70"/>
                      <a:pt x="49" y="70"/>
                    </a:cubicBezTo>
                    <a:cubicBezTo>
                      <a:pt x="51" y="69"/>
                      <a:pt x="52" y="68"/>
                      <a:pt x="53" y="67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3" y="61"/>
                      <a:pt x="53" y="61"/>
                    </a:cubicBezTo>
                    <a:cubicBezTo>
                      <a:pt x="57" y="64"/>
                      <a:pt x="57" y="64"/>
                      <a:pt x="57" y="64"/>
                    </a:cubicBezTo>
                    <a:cubicBezTo>
                      <a:pt x="59" y="63"/>
                      <a:pt x="60" y="62"/>
                      <a:pt x="61" y="61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8" y="56"/>
                      <a:pt x="59" y="55"/>
                      <a:pt x="59" y="54"/>
                    </a:cubicBezTo>
                    <a:cubicBezTo>
                      <a:pt x="64" y="57"/>
                      <a:pt x="64" y="57"/>
                      <a:pt x="64" y="57"/>
                    </a:cubicBezTo>
                    <a:cubicBezTo>
                      <a:pt x="65" y="55"/>
                      <a:pt x="66" y="54"/>
                      <a:pt x="66" y="52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3" y="48"/>
                      <a:pt x="63" y="47"/>
                      <a:pt x="63" y="47"/>
                    </a:cubicBezTo>
                    <a:cubicBezTo>
                      <a:pt x="68" y="47"/>
                      <a:pt x="68" y="47"/>
                      <a:pt x="68" y="47"/>
                    </a:cubicBezTo>
                    <a:cubicBezTo>
                      <a:pt x="69" y="46"/>
                      <a:pt x="69" y="44"/>
                      <a:pt x="69" y="42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5" y="39"/>
                      <a:pt x="65" y="38"/>
                    </a:cubicBezTo>
                    <a:lnTo>
                      <a:pt x="70" y="37"/>
                    </a:lnTo>
                    <a:close/>
                    <a:moveTo>
                      <a:pt x="35" y="64"/>
                    </a:moveTo>
                    <a:cubicBezTo>
                      <a:pt x="21" y="64"/>
                      <a:pt x="9" y="52"/>
                      <a:pt x="9" y="37"/>
                    </a:cubicBezTo>
                    <a:cubicBezTo>
                      <a:pt x="9" y="22"/>
                      <a:pt x="21" y="10"/>
                      <a:pt x="35" y="10"/>
                    </a:cubicBezTo>
                    <a:cubicBezTo>
                      <a:pt x="49" y="10"/>
                      <a:pt x="61" y="22"/>
                      <a:pt x="61" y="37"/>
                    </a:cubicBezTo>
                    <a:cubicBezTo>
                      <a:pt x="61" y="52"/>
                      <a:pt x="49" y="64"/>
                      <a:pt x="35" y="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9" name="Freeform 19">
                <a:extLst>
                  <a:ext uri="{FF2B5EF4-FFF2-40B4-BE49-F238E27FC236}">
                    <a16:creationId xmlns="" xmlns:a16="http://schemas.microsoft.com/office/drawing/2014/main" id="{F27A46B4-F4A5-4393-A830-03392CCF132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2863" y="2371726"/>
                <a:ext cx="52388" cy="53975"/>
              </a:xfrm>
              <a:custGeom>
                <a:avLst/>
                <a:gdLst>
                  <a:gd name="T0" fmla="*/ 25 w 50"/>
                  <a:gd name="T1" fmla="*/ 0 h 52"/>
                  <a:gd name="T2" fmla="*/ 0 w 50"/>
                  <a:gd name="T3" fmla="*/ 26 h 52"/>
                  <a:gd name="T4" fmla="*/ 25 w 50"/>
                  <a:gd name="T5" fmla="*/ 52 h 52"/>
                  <a:gd name="T6" fmla="*/ 50 w 50"/>
                  <a:gd name="T7" fmla="*/ 26 h 52"/>
                  <a:gd name="T8" fmla="*/ 25 w 50"/>
                  <a:gd name="T9" fmla="*/ 0 h 52"/>
                  <a:gd name="T10" fmla="*/ 25 w 50"/>
                  <a:gd name="T11" fmla="*/ 48 h 52"/>
                  <a:gd name="T12" fmla="*/ 4 w 50"/>
                  <a:gd name="T13" fmla="*/ 26 h 52"/>
                  <a:gd name="T14" fmla="*/ 25 w 50"/>
                  <a:gd name="T15" fmla="*/ 4 h 52"/>
                  <a:gd name="T16" fmla="*/ 46 w 50"/>
                  <a:gd name="T17" fmla="*/ 26 h 52"/>
                  <a:gd name="T18" fmla="*/ 25 w 50"/>
                  <a:gd name="T1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52">
                    <a:moveTo>
                      <a:pt x="25" y="0"/>
                    </a:moveTo>
                    <a:cubicBezTo>
                      <a:pt x="11" y="0"/>
                      <a:pt x="0" y="11"/>
                      <a:pt x="0" y="26"/>
                    </a:cubicBezTo>
                    <a:cubicBezTo>
                      <a:pt x="0" y="40"/>
                      <a:pt x="11" y="52"/>
                      <a:pt x="25" y="52"/>
                    </a:cubicBezTo>
                    <a:cubicBezTo>
                      <a:pt x="39" y="52"/>
                      <a:pt x="50" y="40"/>
                      <a:pt x="50" y="26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  <a:moveTo>
                      <a:pt x="25" y="48"/>
                    </a:moveTo>
                    <a:cubicBezTo>
                      <a:pt x="13" y="48"/>
                      <a:pt x="4" y="38"/>
                      <a:pt x="4" y="26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6"/>
                    </a:cubicBezTo>
                    <a:cubicBezTo>
                      <a:pt x="46" y="38"/>
                      <a:pt x="36" y="48"/>
                      <a:pt x="25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0" name="Freeform 20">
                <a:extLst>
                  <a:ext uri="{FF2B5EF4-FFF2-40B4-BE49-F238E27FC236}">
                    <a16:creationId xmlns="" xmlns:a16="http://schemas.microsoft.com/office/drawing/2014/main" id="{83F9C414-2F70-4D95-919E-747ADF70363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33475" y="2698751"/>
                <a:ext cx="66675" cy="69850"/>
              </a:xfrm>
              <a:custGeom>
                <a:avLst/>
                <a:gdLst>
                  <a:gd name="T0" fmla="*/ 63 w 63"/>
                  <a:gd name="T1" fmla="*/ 33 h 66"/>
                  <a:gd name="T2" fmla="*/ 58 w 63"/>
                  <a:gd name="T3" fmla="*/ 28 h 66"/>
                  <a:gd name="T4" fmla="*/ 62 w 63"/>
                  <a:gd name="T5" fmla="*/ 24 h 66"/>
                  <a:gd name="T6" fmla="*/ 56 w 63"/>
                  <a:gd name="T7" fmla="*/ 20 h 66"/>
                  <a:gd name="T8" fmla="*/ 59 w 63"/>
                  <a:gd name="T9" fmla="*/ 15 h 66"/>
                  <a:gd name="T10" fmla="*/ 52 w 63"/>
                  <a:gd name="T11" fmla="*/ 14 h 66"/>
                  <a:gd name="T12" fmla="*/ 53 w 63"/>
                  <a:gd name="T13" fmla="*/ 8 h 66"/>
                  <a:gd name="T14" fmla="*/ 46 w 63"/>
                  <a:gd name="T15" fmla="*/ 9 h 66"/>
                  <a:gd name="T16" fmla="*/ 45 w 63"/>
                  <a:gd name="T17" fmla="*/ 3 h 66"/>
                  <a:gd name="T18" fmla="*/ 39 w 63"/>
                  <a:gd name="T19" fmla="*/ 5 h 66"/>
                  <a:gd name="T20" fmla="*/ 36 w 63"/>
                  <a:gd name="T21" fmla="*/ 0 h 66"/>
                  <a:gd name="T22" fmla="*/ 31 w 63"/>
                  <a:gd name="T23" fmla="*/ 4 h 66"/>
                  <a:gd name="T24" fmla="*/ 27 w 63"/>
                  <a:gd name="T25" fmla="*/ 0 h 66"/>
                  <a:gd name="T26" fmla="*/ 23 w 63"/>
                  <a:gd name="T27" fmla="*/ 6 h 66"/>
                  <a:gd name="T28" fmla="*/ 19 w 63"/>
                  <a:gd name="T29" fmla="*/ 3 h 66"/>
                  <a:gd name="T30" fmla="*/ 16 w 63"/>
                  <a:gd name="T31" fmla="*/ 9 h 66"/>
                  <a:gd name="T32" fmla="*/ 11 w 63"/>
                  <a:gd name="T33" fmla="*/ 8 h 66"/>
                  <a:gd name="T34" fmla="*/ 11 w 63"/>
                  <a:gd name="T35" fmla="*/ 15 h 66"/>
                  <a:gd name="T36" fmla="*/ 5 w 63"/>
                  <a:gd name="T37" fmla="*/ 15 h 66"/>
                  <a:gd name="T38" fmla="*/ 7 w 63"/>
                  <a:gd name="T39" fmla="*/ 22 h 66"/>
                  <a:gd name="T40" fmla="*/ 1 w 63"/>
                  <a:gd name="T41" fmla="*/ 23 h 66"/>
                  <a:gd name="T42" fmla="*/ 5 w 63"/>
                  <a:gd name="T43" fmla="*/ 30 h 66"/>
                  <a:gd name="T44" fmla="*/ 0 w 63"/>
                  <a:gd name="T45" fmla="*/ 33 h 66"/>
                  <a:gd name="T46" fmla="*/ 0 w 63"/>
                  <a:gd name="T47" fmla="*/ 37 h 66"/>
                  <a:gd name="T48" fmla="*/ 5 w 63"/>
                  <a:gd name="T49" fmla="*/ 40 h 66"/>
                  <a:gd name="T50" fmla="*/ 3 w 63"/>
                  <a:gd name="T51" fmla="*/ 46 h 66"/>
                  <a:gd name="T52" fmla="*/ 8 w 63"/>
                  <a:gd name="T53" fmla="*/ 47 h 66"/>
                  <a:gd name="T54" fmla="*/ 7 w 63"/>
                  <a:gd name="T55" fmla="*/ 54 h 66"/>
                  <a:gd name="T56" fmla="*/ 13 w 63"/>
                  <a:gd name="T57" fmla="*/ 54 h 66"/>
                  <a:gd name="T58" fmla="*/ 14 w 63"/>
                  <a:gd name="T59" fmla="*/ 61 h 66"/>
                  <a:gd name="T60" fmla="*/ 19 w 63"/>
                  <a:gd name="T61" fmla="*/ 58 h 66"/>
                  <a:gd name="T62" fmla="*/ 22 w 63"/>
                  <a:gd name="T63" fmla="*/ 65 h 66"/>
                  <a:gd name="T64" fmla="*/ 27 w 63"/>
                  <a:gd name="T65" fmla="*/ 61 h 66"/>
                  <a:gd name="T66" fmla="*/ 31 w 63"/>
                  <a:gd name="T67" fmla="*/ 66 h 66"/>
                  <a:gd name="T68" fmla="*/ 34 w 63"/>
                  <a:gd name="T69" fmla="*/ 61 h 66"/>
                  <a:gd name="T70" fmla="*/ 40 w 63"/>
                  <a:gd name="T71" fmla="*/ 65 h 66"/>
                  <a:gd name="T72" fmla="*/ 42 w 63"/>
                  <a:gd name="T73" fmla="*/ 59 h 66"/>
                  <a:gd name="T74" fmla="*/ 49 w 63"/>
                  <a:gd name="T75" fmla="*/ 61 h 66"/>
                  <a:gd name="T76" fmla="*/ 49 w 63"/>
                  <a:gd name="T77" fmla="*/ 55 h 66"/>
                  <a:gd name="T78" fmla="*/ 56 w 63"/>
                  <a:gd name="T79" fmla="*/ 55 h 66"/>
                  <a:gd name="T80" fmla="*/ 54 w 63"/>
                  <a:gd name="T81" fmla="*/ 49 h 66"/>
                  <a:gd name="T82" fmla="*/ 60 w 63"/>
                  <a:gd name="T83" fmla="*/ 47 h 66"/>
                  <a:gd name="T84" fmla="*/ 57 w 63"/>
                  <a:gd name="T85" fmla="*/ 42 h 66"/>
                  <a:gd name="T86" fmla="*/ 63 w 63"/>
                  <a:gd name="T87" fmla="*/ 38 h 66"/>
                  <a:gd name="T88" fmla="*/ 59 w 63"/>
                  <a:gd name="T89" fmla="*/ 34 h 66"/>
                  <a:gd name="T90" fmla="*/ 32 w 63"/>
                  <a:gd name="T91" fmla="*/ 57 h 66"/>
                  <a:gd name="T92" fmla="*/ 32 w 63"/>
                  <a:gd name="T93" fmla="*/ 8 h 66"/>
                  <a:gd name="T94" fmla="*/ 32 w 63"/>
                  <a:gd name="T95" fmla="*/ 5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3" h="66">
                    <a:moveTo>
                      <a:pt x="63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1"/>
                      <a:pt x="63" y="30"/>
                      <a:pt x="63" y="2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8" y="27"/>
                      <a:pt x="58" y="27"/>
                      <a:pt x="58" y="26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2"/>
                      <a:pt x="61" y="21"/>
                      <a:pt x="61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8" y="14"/>
                      <a:pt x="57" y="12"/>
                      <a:pt x="56" y="11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51" y="13"/>
                      <a:pt x="51" y="13"/>
                      <a:pt x="50" y="12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2" y="7"/>
                      <a:pt x="50" y="6"/>
                      <a:pt x="49" y="5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8"/>
                      <a:pt x="45" y="8"/>
                      <a:pt x="44" y="8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4" y="2"/>
                      <a:pt x="42" y="1"/>
                      <a:pt x="41" y="1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8" y="5"/>
                      <a:pt x="37" y="5"/>
                      <a:pt x="37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5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4" y="0"/>
                      <a:pt x="23" y="1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6"/>
                      <a:pt x="22" y="6"/>
                      <a:pt x="21" y="7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7" y="3"/>
                      <a:pt x="16" y="4"/>
                      <a:pt x="15" y="5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10"/>
                      <a:pt x="15" y="10"/>
                      <a:pt x="15" y="11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5"/>
                      <a:pt x="10" y="16"/>
                      <a:pt x="9" y="17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3" y="17"/>
                      <a:pt x="3" y="19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2"/>
                      <a:pt x="6" y="23"/>
                      <a:pt x="6" y="24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5"/>
                      <a:pt x="0" y="26"/>
                      <a:pt x="0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5" y="31"/>
                      <a:pt x="5" y="3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4"/>
                      <a:pt x="0" y="36"/>
                      <a:pt x="0" y="37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8"/>
                      <a:pt x="5" y="39"/>
                      <a:pt x="5" y="40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4"/>
                      <a:pt x="2" y="45"/>
                      <a:pt x="3" y="46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8" y="46"/>
                      <a:pt x="8" y="47"/>
                      <a:pt x="8" y="47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6" y="52"/>
                      <a:pt x="6" y="53"/>
                      <a:pt x="7" y="54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53"/>
                      <a:pt x="13" y="53"/>
                      <a:pt x="13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9"/>
                      <a:pt x="13" y="60"/>
                      <a:pt x="14" y="61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8" y="58"/>
                      <a:pt x="19" y="58"/>
                      <a:pt x="19" y="58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20" y="64"/>
                      <a:pt x="21" y="64"/>
                      <a:pt x="22" y="65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1"/>
                      <a:pt x="26" y="61"/>
                      <a:pt x="27" y="61"/>
                    </a:cubicBezTo>
                    <a:cubicBezTo>
                      <a:pt x="27" y="66"/>
                      <a:pt x="27" y="66"/>
                      <a:pt x="27" y="66"/>
                    </a:cubicBezTo>
                    <a:cubicBezTo>
                      <a:pt x="28" y="66"/>
                      <a:pt x="30" y="66"/>
                      <a:pt x="31" y="66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3" y="61"/>
                      <a:pt x="34" y="61"/>
                      <a:pt x="34" y="61"/>
                    </a:cubicBezTo>
                    <a:cubicBezTo>
                      <a:pt x="36" y="66"/>
                      <a:pt x="36" y="66"/>
                      <a:pt x="36" y="66"/>
                    </a:cubicBezTo>
                    <a:cubicBezTo>
                      <a:pt x="37" y="66"/>
                      <a:pt x="39" y="65"/>
                      <a:pt x="40" y="65"/>
                    </a:cubicBezTo>
                    <a:cubicBezTo>
                      <a:pt x="40" y="60"/>
                      <a:pt x="40" y="60"/>
                      <a:pt x="40" y="60"/>
                    </a:cubicBezTo>
                    <a:cubicBezTo>
                      <a:pt x="41" y="60"/>
                      <a:pt x="41" y="59"/>
                      <a:pt x="42" y="59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6" y="63"/>
                      <a:pt x="47" y="62"/>
                      <a:pt x="49" y="61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8" y="56"/>
                      <a:pt x="48" y="56"/>
                      <a:pt x="49" y="55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3" y="57"/>
                      <a:pt x="55" y="56"/>
                      <a:pt x="56" y="55"/>
                    </a:cubicBezTo>
                    <a:cubicBezTo>
                      <a:pt x="53" y="51"/>
                      <a:pt x="53" y="51"/>
                      <a:pt x="53" y="51"/>
                    </a:cubicBezTo>
                    <a:cubicBezTo>
                      <a:pt x="53" y="50"/>
                      <a:pt x="54" y="50"/>
                      <a:pt x="54" y="49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59" y="50"/>
                      <a:pt x="60" y="48"/>
                      <a:pt x="60" y="47"/>
                    </a:cubicBezTo>
                    <a:cubicBezTo>
                      <a:pt x="57" y="44"/>
                      <a:pt x="57" y="44"/>
                      <a:pt x="57" y="44"/>
                    </a:cubicBezTo>
                    <a:cubicBezTo>
                      <a:pt x="57" y="43"/>
                      <a:pt x="57" y="43"/>
                      <a:pt x="57" y="42"/>
                    </a:cubicBezTo>
                    <a:cubicBezTo>
                      <a:pt x="62" y="42"/>
                      <a:pt x="62" y="42"/>
                      <a:pt x="62" y="42"/>
                    </a:cubicBezTo>
                    <a:cubicBezTo>
                      <a:pt x="63" y="41"/>
                      <a:pt x="63" y="39"/>
                      <a:pt x="63" y="38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5"/>
                      <a:pt x="59" y="35"/>
                      <a:pt x="59" y="34"/>
                    </a:cubicBezTo>
                    <a:lnTo>
                      <a:pt x="63" y="33"/>
                    </a:lnTo>
                    <a:close/>
                    <a:moveTo>
                      <a:pt x="32" y="57"/>
                    </a:moveTo>
                    <a:cubicBezTo>
                      <a:pt x="19" y="57"/>
                      <a:pt x="8" y="46"/>
                      <a:pt x="8" y="33"/>
                    </a:cubicBezTo>
                    <a:cubicBezTo>
                      <a:pt x="8" y="19"/>
                      <a:pt x="19" y="8"/>
                      <a:pt x="32" y="8"/>
                    </a:cubicBezTo>
                    <a:cubicBezTo>
                      <a:pt x="45" y="8"/>
                      <a:pt x="55" y="19"/>
                      <a:pt x="55" y="33"/>
                    </a:cubicBezTo>
                    <a:cubicBezTo>
                      <a:pt x="55" y="46"/>
                      <a:pt x="45" y="57"/>
                      <a:pt x="32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1" name="Freeform 21">
                <a:extLst>
                  <a:ext uri="{FF2B5EF4-FFF2-40B4-BE49-F238E27FC236}">
                    <a16:creationId xmlns="" xmlns:a16="http://schemas.microsoft.com/office/drawing/2014/main" id="{BD733E16-2735-4EDB-B592-5C6855405D1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43000" y="2708276"/>
                <a:ext cx="47625" cy="50800"/>
              </a:xfrm>
              <a:custGeom>
                <a:avLst/>
                <a:gdLst>
                  <a:gd name="T0" fmla="*/ 23 w 45"/>
                  <a:gd name="T1" fmla="*/ 0 h 48"/>
                  <a:gd name="T2" fmla="*/ 0 w 45"/>
                  <a:gd name="T3" fmla="*/ 24 h 48"/>
                  <a:gd name="T4" fmla="*/ 23 w 45"/>
                  <a:gd name="T5" fmla="*/ 48 h 48"/>
                  <a:gd name="T6" fmla="*/ 45 w 45"/>
                  <a:gd name="T7" fmla="*/ 24 h 48"/>
                  <a:gd name="T8" fmla="*/ 23 w 45"/>
                  <a:gd name="T9" fmla="*/ 0 h 48"/>
                  <a:gd name="T10" fmla="*/ 23 w 45"/>
                  <a:gd name="T11" fmla="*/ 44 h 48"/>
                  <a:gd name="T12" fmla="*/ 4 w 45"/>
                  <a:gd name="T13" fmla="*/ 24 h 48"/>
                  <a:gd name="T14" fmla="*/ 23 w 45"/>
                  <a:gd name="T15" fmla="*/ 4 h 48"/>
                  <a:gd name="T16" fmla="*/ 42 w 45"/>
                  <a:gd name="T17" fmla="*/ 24 h 48"/>
                  <a:gd name="T18" fmla="*/ 23 w 45"/>
                  <a:gd name="T19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48">
                    <a:moveTo>
                      <a:pt x="23" y="0"/>
                    </a:moveTo>
                    <a:cubicBezTo>
                      <a:pt x="10" y="0"/>
                      <a:pt x="0" y="11"/>
                      <a:pt x="0" y="24"/>
                    </a:cubicBezTo>
                    <a:cubicBezTo>
                      <a:pt x="0" y="37"/>
                      <a:pt x="10" y="48"/>
                      <a:pt x="23" y="48"/>
                    </a:cubicBezTo>
                    <a:cubicBezTo>
                      <a:pt x="35" y="48"/>
                      <a:pt x="45" y="37"/>
                      <a:pt x="45" y="24"/>
                    </a:cubicBezTo>
                    <a:cubicBezTo>
                      <a:pt x="45" y="11"/>
                      <a:pt x="35" y="0"/>
                      <a:pt x="23" y="0"/>
                    </a:cubicBezTo>
                    <a:close/>
                    <a:moveTo>
                      <a:pt x="23" y="44"/>
                    </a:moveTo>
                    <a:cubicBezTo>
                      <a:pt x="12" y="44"/>
                      <a:pt x="4" y="35"/>
                      <a:pt x="4" y="24"/>
                    </a:cubicBezTo>
                    <a:cubicBezTo>
                      <a:pt x="4" y="13"/>
                      <a:pt x="12" y="4"/>
                      <a:pt x="23" y="4"/>
                    </a:cubicBezTo>
                    <a:cubicBezTo>
                      <a:pt x="33" y="4"/>
                      <a:pt x="42" y="13"/>
                      <a:pt x="42" y="24"/>
                    </a:cubicBezTo>
                    <a:cubicBezTo>
                      <a:pt x="42" y="35"/>
                      <a:pt x="33" y="44"/>
                      <a:pt x="23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2" name="Freeform 22">
                <a:extLst>
                  <a:ext uri="{FF2B5EF4-FFF2-40B4-BE49-F238E27FC236}">
                    <a16:creationId xmlns="" xmlns:a16="http://schemas.microsoft.com/office/drawing/2014/main" id="{F04634B5-DBE6-40D0-99C7-A25BAFB1B7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1400" y="2400301"/>
                <a:ext cx="34925" cy="38100"/>
              </a:xfrm>
              <a:custGeom>
                <a:avLst/>
                <a:gdLst>
                  <a:gd name="T0" fmla="*/ 34 w 34"/>
                  <a:gd name="T1" fmla="*/ 15 h 36"/>
                  <a:gd name="T2" fmla="*/ 31 w 34"/>
                  <a:gd name="T3" fmla="*/ 13 h 36"/>
                  <a:gd name="T4" fmla="*/ 32 w 34"/>
                  <a:gd name="T5" fmla="*/ 10 h 36"/>
                  <a:gd name="T6" fmla="*/ 29 w 34"/>
                  <a:gd name="T7" fmla="*/ 9 h 36"/>
                  <a:gd name="T8" fmla="*/ 29 w 34"/>
                  <a:gd name="T9" fmla="*/ 6 h 36"/>
                  <a:gd name="T10" fmla="*/ 26 w 34"/>
                  <a:gd name="T11" fmla="*/ 6 h 36"/>
                  <a:gd name="T12" fmla="*/ 26 w 34"/>
                  <a:gd name="T13" fmla="*/ 3 h 36"/>
                  <a:gd name="T14" fmla="*/ 22 w 34"/>
                  <a:gd name="T15" fmla="*/ 4 h 36"/>
                  <a:gd name="T16" fmla="*/ 21 w 34"/>
                  <a:gd name="T17" fmla="*/ 1 h 36"/>
                  <a:gd name="T18" fmla="*/ 18 w 34"/>
                  <a:gd name="T19" fmla="*/ 3 h 36"/>
                  <a:gd name="T20" fmla="*/ 16 w 34"/>
                  <a:gd name="T21" fmla="*/ 0 h 36"/>
                  <a:gd name="T22" fmla="*/ 14 w 34"/>
                  <a:gd name="T23" fmla="*/ 3 h 36"/>
                  <a:gd name="T24" fmla="*/ 12 w 34"/>
                  <a:gd name="T25" fmla="*/ 1 h 36"/>
                  <a:gd name="T26" fmla="*/ 10 w 34"/>
                  <a:gd name="T27" fmla="*/ 5 h 36"/>
                  <a:gd name="T28" fmla="*/ 7 w 34"/>
                  <a:gd name="T29" fmla="*/ 4 h 36"/>
                  <a:gd name="T30" fmla="*/ 7 w 34"/>
                  <a:gd name="T31" fmla="*/ 8 h 36"/>
                  <a:gd name="T32" fmla="*/ 4 w 34"/>
                  <a:gd name="T33" fmla="*/ 7 h 36"/>
                  <a:gd name="T34" fmla="*/ 4 w 34"/>
                  <a:gd name="T35" fmla="*/ 11 h 36"/>
                  <a:gd name="T36" fmla="*/ 2 w 34"/>
                  <a:gd name="T37" fmla="*/ 12 h 36"/>
                  <a:gd name="T38" fmla="*/ 3 w 34"/>
                  <a:gd name="T39" fmla="*/ 15 h 36"/>
                  <a:gd name="T40" fmla="*/ 0 w 34"/>
                  <a:gd name="T41" fmla="*/ 16 h 36"/>
                  <a:gd name="T42" fmla="*/ 3 w 34"/>
                  <a:gd name="T43" fmla="*/ 19 h 36"/>
                  <a:gd name="T44" fmla="*/ 1 w 34"/>
                  <a:gd name="T45" fmla="*/ 21 h 36"/>
                  <a:gd name="T46" fmla="*/ 1 w 34"/>
                  <a:gd name="T47" fmla="*/ 24 h 36"/>
                  <a:gd name="T48" fmla="*/ 4 w 34"/>
                  <a:gd name="T49" fmla="*/ 25 h 36"/>
                  <a:gd name="T50" fmla="*/ 3 w 34"/>
                  <a:gd name="T51" fmla="*/ 28 h 36"/>
                  <a:gd name="T52" fmla="*/ 6 w 34"/>
                  <a:gd name="T53" fmla="*/ 28 h 36"/>
                  <a:gd name="T54" fmla="*/ 7 w 34"/>
                  <a:gd name="T55" fmla="*/ 32 h 36"/>
                  <a:gd name="T56" fmla="*/ 10 w 34"/>
                  <a:gd name="T57" fmla="*/ 31 h 36"/>
                  <a:gd name="T58" fmla="*/ 11 w 34"/>
                  <a:gd name="T59" fmla="*/ 34 h 36"/>
                  <a:gd name="T60" fmla="*/ 13 w 34"/>
                  <a:gd name="T61" fmla="*/ 33 h 36"/>
                  <a:gd name="T62" fmla="*/ 16 w 34"/>
                  <a:gd name="T63" fmla="*/ 36 h 36"/>
                  <a:gd name="T64" fmla="*/ 17 w 34"/>
                  <a:gd name="T65" fmla="*/ 33 h 36"/>
                  <a:gd name="T66" fmla="*/ 20 w 34"/>
                  <a:gd name="T67" fmla="*/ 35 h 36"/>
                  <a:gd name="T68" fmla="*/ 22 w 34"/>
                  <a:gd name="T69" fmla="*/ 32 h 36"/>
                  <a:gd name="T70" fmla="*/ 25 w 34"/>
                  <a:gd name="T71" fmla="*/ 34 h 36"/>
                  <a:gd name="T72" fmla="*/ 25 w 34"/>
                  <a:gd name="T73" fmla="*/ 31 h 36"/>
                  <a:gd name="T74" fmla="*/ 29 w 34"/>
                  <a:gd name="T75" fmla="*/ 31 h 36"/>
                  <a:gd name="T76" fmla="*/ 28 w 34"/>
                  <a:gd name="T77" fmla="*/ 28 h 36"/>
                  <a:gd name="T78" fmla="*/ 32 w 34"/>
                  <a:gd name="T79" fmla="*/ 27 h 36"/>
                  <a:gd name="T80" fmla="*/ 30 w 34"/>
                  <a:gd name="T81" fmla="*/ 24 h 36"/>
                  <a:gd name="T82" fmla="*/ 34 w 34"/>
                  <a:gd name="T83" fmla="*/ 22 h 36"/>
                  <a:gd name="T84" fmla="*/ 31 w 34"/>
                  <a:gd name="T85" fmla="*/ 20 h 36"/>
                  <a:gd name="T86" fmla="*/ 34 w 34"/>
                  <a:gd name="T87" fmla="*/ 17 h 36"/>
                  <a:gd name="T88" fmla="*/ 31 w 34"/>
                  <a:gd name="T89" fmla="*/ 16 h 36"/>
                  <a:gd name="T90" fmla="*/ 20 w 34"/>
                  <a:gd name="T91" fmla="*/ 31 h 36"/>
                  <a:gd name="T92" fmla="*/ 15 w 34"/>
                  <a:gd name="T93" fmla="*/ 5 h 36"/>
                  <a:gd name="T94" fmla="*/ 20 w 34"/>
                  <a:gd name="T95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4" h="36">
                    <a:moveTo>
                      <a:pt x="34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4"/>
                      <a:pt x="33" y="13"/>
                      <a:pt x="33" y="1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9"/>
                      <a:pt x="31" y="8"/>
                      <a:pt x="31" y="8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8"/>
                      <a:pt x="28" y="8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5"/>
                      <a:pt x="28" y="5"/>
                      <a:pt x="28" y="4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5" y="5"/>
                      <a:pt x="25" y="5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2"/>
                      <a:pt x="24" y="2"/>
                      <a:pt x="23" y="2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1" y="4"/>
                      <a:pt x="21" y="4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5" y="1"/>
                      <a:pt x="14" y="1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3" y="4"/>
                      <a:pt x="13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5"/>
                      <a:pt x="9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5"/>
                      <a:pt x="6" y="5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6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1" y="13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8"/>
                      <a:pt x="0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20"/>
                      <a:pt x="3" y="20"/>
                      <a:pt x="3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3"/>
                      <a:pt x="1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3" y="27"/>
                      <a:pt x="3" y="28"/>
                      <a:pt x="3" y="28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6" y="31"/>
                      <a:pt x="7" y="32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30"/>
                      <a:pt x="9" y="31"/>
                      <a:pt x="10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4"/>
                      <a:pt x="10" y="34"/>
                      <a:pt x="11" y="3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2"/>
                      <a:pt x="13" y="33"/>
                      <a:pt x="13" y="33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4" y="35"/>
                      <a:pt x="15" y="36"/>
                      <a:pt x="16" y="3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9" y="36"/>
                      <a:pt x="20" y="36"/>
                      <a:pt x="20" y="35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1" y="33"/>
                      <a:pt x="21" y="33"/>
                      <a:pt x="22" y="32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4" y="34"/>
                      <a:pt x="24" y="34"/>
                      <a:pt x="25" y="34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8" y="32"/>
                      <a:pt x="28" y="31"/>
                      <a:pt x="29" y="31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1" y="28"/>
                      <a:pt x="31" y="28"/>
                      <a:pt x="32" y="2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0" y="25"/>
                      <a:pt x="30" y="24"/>
                      <a:pt x="30" y="24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4"/>
                      <a:pt x="33" y="23"/>
                      <a:pt x="34" y="22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1" y="21"/>
                      <a:pt x="31" y="20"/>
                      <a:pt x="31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19"/>
                      <a:pt x="34" y="18"/>
                      <a:pt x="34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6"/>
                      <a:pt x="31" y="16"/>
                      <a:pt x="31" y="16"/>
                    </a:cubicBezTo>
                    <a:lnTo>
                      <a:pt x="34" y="15"/>
                    </a:lnTo>
                    <a:close/>
                    <a:moveTo>
                      <a:pt x="20" y="31"/>
                    </a:moveTo>
                    <a:cubicBezTo>
                      <a:pt x="13" y="32"/>
                      <a:pt x="6" y="28"/>
                      <a:pt x="5" y="21"/>
                    </a:cubicBezTo>
                    <a:cubicBezTo>
                      <a:pt x="4" y="14"/>
                      <a:pt x="8" y="7"/>
                      <a:pt x="15" y="5"/>
                    </a:cubicBezTo>
                    <a:cubicBezTo>
                      <a:pt x="21" y="4"/>
                      <a:pt x="28" y="8"/>
                      <a:pt x="29" y="15"/>
                    </a:cubicBezTo>
                    <a:cubicBezTo>
                      <a:pt x="31" y="23"/>
                      <a:pt x="26" y="29"/>
                      <a:pt x="20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3" name="Freeform 23">
                <a:extLst>
                  <a:ext uri="{FF2B5EF4-FFF2-40B4-BE49-F238E27FC236}">
                    <a16:creationId xmlns="" xmlns:a16="http://schemas.microsoft.com/office/drawing/2014/main" id="{8E33D122-F011-429D-A50D-D04D899431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4575" y="2405063"/>
                <a:ext cx="28575" cy="30163"/>
              </a:xfrm>
              <a:custGeom>
                <a:avLst/>
                <a:gdLst>
                  <a:gd name="T0" fmla="*/ 11 w 26"/>
                  <a:gd name="T1" fmla="*/ 2 h 28"/>
                  <a:gd name="T2" fmla="*/ 1 w 26"/>
                  <a:gd name="T3" fmla="*/ 17 h 28"/>
                  <a:gd name="T4" fmla="*/ 16 w 26"/>
                  <a:gd name="T5" fmla="*/ 26 h 28"/>
                  <a:gd name="T6" fmla="*/ 25 w 26"/>
                  <a:gd name="T7" fmla="*/ 12 h 28"/>
                  <a:gd name="T8" fmla="*/ 11 w 26"/>
                  <a:gd name="T9" fmla="*/ 2 h 28"/>
                  <a:gd name="T10" fmla="*/ 15 w 26"/>
                  <a:gd name="T11" fmla="*/ 24 h 28"/>
                  <a:gd name="T12" fmla="*/ 3 w 26"/>
                  <a:gd name="T13" fmla="*/ 16 h 28"/>
                  <a:gd name="T14" fmla="*/ 11 w 26"/>
                  <a:gd name="T15" fmla="*/ 4 h 28"/>
                  <a:gd name="T16" fmla="*/ 23 w 26"/>
                  <a:gd name="T17" fmla="*/ 12 h 28"/>
                  <a:gd name="T18" fmla="*/ 15 w 26"/>
                  <a:gd name="T19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8">
                    <a:moveTo>
                      <a:pt x="11" y="2"/>
                    </a:moveTo>
                    <a:cubicBezTo>
                      <a:pt x="4" y="3"/>
                      <a:pt x="0" y="10"/>
                      <a:pt x="1" y="17"/>
                    </a:cubicBezTo>
                    <a:cubicBezTo>
                      <a:pt x="3" y="23"/>
                      <a:pt x="9" y="28"/>
                      <a:pt x="16" y="26"/>
                    </a:cubicBezTo>
                    <a:cubicBezTo>
                      <a:pt x="22" y="25"/>
                      <a:pt x="26" y="18"/>
                      <a:pt x="25" y="12"/>
                    </a:cubicBezTo>
                    <a:cubicBezTo>
                      <a:pt x="24" y="5"/>
                      <a:pt x="17" y="0"/>
                      <a:pt x="11" y="2"/>
                    </a:cubicBezTo>
                    <a:close/>
                    <a:moveTo>
                      <a:pt x="15" y="24"/>
                    </a:moveTo>
                    <a:cubicBezTo>
                      <a:pt x="10" y="26"/>
                      <a:pt x="4" y="22"/>
                      <a:pt x="3" y="16"/>
                    </a:cubicBezTo>
                    <a:cubicBezTo>
                      <a:pt x="2" y="10"/>
                      <a:pt x="6" y="5"/>
                      <a:pt x="11" y="4"/>
                    </a:cubicBezTo>
                    <a:cubicBezTo>
                      <a:pt x="17" y="3"/>
                      <a:pt x="22" y="6"/>
                      <a:pt x="23" y="12"/>
                    </a:cubicBezTo>
                    <a:cubicBezTo>
                      <a:pt x="24" y="18"/>
                      <a:pt x="21" y="23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4" name="Freeform 24">
                <a:extLst>
                  <a:ext uri="{FF2B5EF4-FFF2-40B4-BE49-F238E27FC236}">
                    <a16:creationId xmlns="" xmlns:a16="http://schemas.microsoft.com/office/drawing/2014/main" id="{7434E46F-0F96-4DD7-923D-97891D8AEB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9688" y="2579688"/>
                <a:ext cx="44450" cy="44450"/>
              </a:xfrm>
              <a:custGeom>
                <a:avLst/>
                <a:gdLst>
                  <a:gd name="T0" fmla="*/ 42 w 42"/>
                  <a:gd name="T1" fmla="*/ 21 h 43"/>
                  <a:gd name="T2" fmla="*/ 39 w 42"/>
                  <a:gd name="T3" fmla="*/ 18 h 43"/>
                  <a:gd name="T4" fmla="*/ 41 w 42"/>
                  <a:gd name="T5" fmla="*/ 15 h 43"/>
                  <a:gd name="T6" fmla="*/ 37 w 42"/>
                  <a:gd name="T7" fmla="*/ 13 h 43"/>
                  <a:gd name="T8" fmla="*/ 39 w 42"/>
                  <a:gd name="T9" fmla="*/ 10 h 43"/>
                  <a:gd name="T10" fmla="*/ 34 w 42"/>
                  <a:gd name="T11" fmla="*/ 9 h 43"/>
                  <a:gd name="T12" fmla="*/ 35 w 42"/>
                  <a:gd name="T13" fmla="*/ 5 h 43"/>
                  <a:gd name="T14" fmla="*/ 30 w 42"/>
                  <a:gd name="T15" fmla="*/ 6 h 43"/>
                  <a:gd name="T16" fmla="*/ 30 w 42"/>
                  <a:gd name="T17" fmla="*/ 2 h 43"/>
                  <a:gd name="T18" fmla="*/ 26 w 42"/>
                  <a:gd name="T19" fmla="*/ 3 h 43"/>
                  <a:gd name="T20" fmla="*/ 24 w 42"/>
                  <a:gd name="T21" fmla="*/ 0 h 43"/>
                  <a:gd name="T22" fmla="*/ 21 w 42"/>
                  <a:gd name="T23" fmla="*/ 3 h 43"/>
                  <a:gd name="T24" fmla="*/ 18 w 42"/>
                  <a:gd name="T25" fmla="*/ 0 h 43"/>
                  <a:gd name="T26" fmla="*/ 16 w 42"/>
                  <a:gd name="T27" fmla="*/ 4 h 43"/>
                  <a:gd name="T28" fmla="*/ 13 w 42"/>
                  <a:gd name="T29" fmla="*/ 2 h 43"/>
                  <a:gd name="T30" fmla="*/ 11 w 42"/>
                  <a:gd name="T31" fmla="*/ 6 h 43"/>
                  <a:gd name="T32" fmla="*/ 8 w 42"/>
                  <a:gd name="T33" fmla="*/ 5 h 43"/>
                  <a:gd name="T34" fmla="*/ 7 w 42"/>
                  <a:gd name="T35" fmla="*/ 10 h 43"/>
                  <a:gd name="T36" fmla="*/ 4 w 42"/>
                  <a:gd name="T37" fmla="*/ 10 h 43"/>
                  <a:gd name="T38" fmla="*/ 5 w 42"/>
                  <a:gd name="T39" fmla="*/ 14 h 43"/>
                  <a:gd name="T40" fmla="*/ 1 w 42"/>
                  <a:gd name="T41" fmla="*/ 15 h 43"/>
                  <a:gd name="T42" fmla="*/ 4 w 42"/>
                  <a:gd name="T43" fmla="*/ 19 h 43"/>
                  <a:gd name="T44" fmla="*/ 0 w 42"/>
                  <a:gd name="T45" fmla="*/ 21 h 43"/>
                  <a:gd name="T46" fmla="*/ 1 w 42"/>
                  <a:gd name="T47" fmla="*/ 24 h 43"/>
                  <a:gd name="T48" fmla="*/ 4 w 42"/>
                  <a:gd name="T49" fmla="*/ 26 h 43"/>
                  <a:gd name="T50" fmla="*/ 2 w 42"/>
                  <a:gd name="T51" fmla="*/ 30 h 43"/>
                  <a:gd name="T52" fmla="*/ 6 w 42"/>
                  <a:gd name="T53" fmla="*/ 31 h 43"/>
                  <a:gd name="T54" fmla="*/ 5 w 42"/>
                  <a:gd name="T55" fmla="*/ 36 h 43"/>
                  <a:gd name="T56" fmla="*/ 9 w 42"/>
                  <a:gd name="T57" fmla="*/ 35 h 43"/>
                  <a:gd name="T58" fmla="*/ 10 w 42"/>
                  <a:gd name="T59" fmla="*/ 40 h 43"/>
                  <a:gd name="T60" fmla="*/ 13 w 42"/>
                  <a:gd name="T61" fmla="*/ 38 h 43"/>
                  <a:gd name="T62" fmla="*/ 15 w 42"/>
                  <a:gd name="T63" fmla="*/ 42 h 43"/>
                  <a:gd name="T64" fmla="*/ 18 w 42"/>
                  <a:gd name="T65" fmla="*/ 40 h 43"/>
                  <a:gd name="T66" fmla="*/ 21 w 42"/>
                  <a:gd name="T67" fmla="*/ 43 h 43"/>
                  <a:gd name="T68" fmla="*/ 23 w 42"/>
                  <a:gd name="T69" fmla="*/ 40 h 43"/>
                  <a:gd name="T70" fmla="*/ 27 w 42"/>
                  <a:gd name="T71" fmla="*/ 42 h 43"/>
                  <a:gd name="T72" fmla="*/ 28 w 42"/>
                  <a:gd name="T73" fmla="*/ 39 h 43"/>
                  <a:gd name="T74" fmla="*/ 32 w 42"/>
                  <a:gd name="T75" fmla="*/ 40 h 43"/>
                  <a:gd name="T76" fmla="*/ 32 w 42"/>
                  <a:gd name="T77" fmla="*/ 36 h 43"/>
                  <a:gd name="T78" fmla="*/ 37 w 42"/>
                  <a:gd name="T79" fmla="*/ 36 h 43"/>
                  <a:gd name="T80" fmla="*/ 36 w 42"/>
                  <a:gd name="T81" fmla="*/ 32 h 43"/>
                  <a:gd name="T82" fmla="*/ 40 w 42"/>
                  <a:gd name="T83" fmla="*/ 31 h 43"/>
                  <a:gd name="T84" fmla="*/ 38 w 42"/>
                  <a:gd name="T85" fmla="*/ 27 h 43"/>
                  <a:gd name="T86" fmla="*/ 42 w 42"/>
                  <a:gd name="T87" fmla="*/ 25 h 43"/>
                  <a:gd name="T88" fmla="*/ 39 w 42"/>
                  <a:gd name="T89" fmla="*/ 22 h 43"/>
                  <a:gd name="T90" fmla="*/ 21 w 42"/>
                  <a:gd name="T91" fmla="*/ 38 h 43"/>
                  <a:gd name="T92" fmla="*/ 21 w 42"/>
                  <a:gd name="T93" fmla="*/ 5 h 43"/>
                  <a:gd name="T94" fmla="*/ 21 w 42"/>
                  <a:gd name="T95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" h="43">
                    <a:moveTo>
                      <a:pt x="42" y="22"/>
                    </a:moveTo>
                    <a:cubicBezTo>
                      <a:pt x="42" y="22"/>
                      <a:pt x="42" y="21"/>
                      <a:pt x="42" y="21"/>
                    </a:cubicBezTo>
                    <a:cubicBezTo>
                      <a:pt x="42" y="20"/>
                      <a:pt x="42" y="19"/>
                      <a:pt x="42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7"/>
                      <a:pt x="38" y="17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4"/>
                      <a:pt x="41" y="13"/>
                      <a:pt x="40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2"/>
                      <a:pt x="37" y="12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8" y="9"/>
                      <a:pt x="38" y="8"/>
                      <a:pt x="37" y="7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8"/>
                      <a:pt x="33" y="8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4" y="4"/>
                      <a:pt x="33" y="4"/>
                      <a:pt x="33" y="3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1"/>
                      <a:pt x="28" y="1"/>
                      <a:pt x="27" y="1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0"/>
                      <a:pt x="22" y="0"/>
                      <a:pt x="21" y="0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0" y="3"/>
                      <a:pt x="20" y="3"/>
                      <a:pt x="19" y="3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6" y="0"/>
                      <a:pt x="15" y="0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5" y="4"/>
                      <a:pt x="14" y="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1" y="2"/>
                      <a:pt x="10" y="3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0" y="7"/>
                      <a:pt x="10" y="7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6"/>
                      <a:pt x="6" y="7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1"/>
                      <a:pt x="2" y="12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5"/>
                      <a:pt x="5" y="15"/>
                      <a:pt x="4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7"/>
                      <a:pt x="1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0"/>
                      <a:pt x="3" y="20"/>
                      <a:pt x="3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0" y="23"/>
                      <a:pt x="1" y="24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5"/>
                      <a:pt x="4" y="26"/>
                      <a:pt x="4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2" y="29"/>
                      <a:pt x="2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6" y="30"/>
                      <a:pt x="6" y="31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5" y="35"/>
                      <a:pt x="5" y="36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9" y="35"/>
                      <a:pt x="9" y="35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8" y="38"/>
                      <a:pt x="9" y="39"/>
                      <a:pt x="10" y="40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3" y="38"/>
                      <a:pt x="13" y="38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4" y="42"/>
                      <a:pt x="15" y="42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40"/>
                      <a:pt x="18" y="40"/>
                      <a:pt x="18" y="40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20" y="43"/>
                      <a:pt x="21" y="43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2" y="40"/>
                      <a:pt x="23" y="40"/>
                      <a:pt x="23" y="40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5" y="43"/>
                      <a:pt x="26" y="43"/>
                      <a:pt x="27" y="42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9"/>
                      <a:pt x="28" y="39"/>
                      <a:pt x="28" y="39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1" y="41"/>
                      <a:pt x="32" y="40"/>
                      <a:pt x="32" y="40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2" y="37"/>
                      <a:pt x="32" y="36"/>
                      <a:pt x="32" y="36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6" y="37"/>
                      <a:pt x="36" y="37"/>
                      <a:pt x="37" y="36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6" y="32"/>
                      <a:pt x="36" y="32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2"/>
                      <a:pt x="40" y="32"/>
                      <a:pt x="40" y="31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8"/>
                      <a:pt x="38" y="27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7"/>
                      <a:pt x="42" y="26"/>
                      <a:pt x="42" y="25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9" y="23"/>
                      <a:pt x="39" y="23"/>
                      <a:pt x="39" y="22"/>
                    </a:cubicBezTo>
                    <a:lnTo>
                      <a:pt x="42" y="22"/>
                    </a:lnTo>
                    <a:close/>
                    <a:moveTo>
                      <a:pt x="21" y="38"/>
                    </a:moveTo>
                    <a:cubicBezTo>
                      <a:pt x="13" y="38"/>
                      <a:pt x="6" y="30"/>
                      <a:pt x="6" y="21"/>
                    </a:cubicBezTo>
                    <a:cubicBezTo>
                      <a:pt x="6" y="13"/>
                      <a:pt x="13" y="5"/>
                      <a:pt x="21" y="5"/>
                    </a:cubicBezTo>
                    <a:cubicBezTo>
                      <a:pt x="30" y="5"/>
                      <a:pt x="37" y="13"/>
                      <a:pt x="37" y="21"/>
                    </a:cubicBezTo>
                    <a:cubicBezTo>
                      <a:pt x="37" y="30"/>
                      <a:pt x="30" y="38"/>
                      <a:pt x="21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5" name="Freeform 25">
                <a:extLst>
                  <a:ext uri="{FF2B5EF4-FFF2-40B4-BE49-F238E27FC236}">
                    <a16:creationId xmlns="" xmlns:a16="http://schemas.microsoft.com/office/drawing/2014/main" id="{FA5DEA76-533B-4D26-A93D-0A33B408943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6038" y="2586038"/>
                <a:ext cx="31750" cy="31750"/>
              </a:xfrm>
              <a:custGeom>
                <a:avLst/>
                <a:gdLst>
                  <a:gd name="T0" fmla="*/ 15 w 30"/>
                  <a:gd name="T1" fmla="*/ 0 h 31"/>
                  <a:gd name="T2" fmla="*/ 0 w 30"/>
                  <a:gd name="T3" fmla="*/ 15 h 31"/>
                  <a:gd name="T4" fmla="*/ 15 w 30"/>
                  <a:gd name="T5" fmla="*/ 31 h 31"/>
                  <a:gd name="T6" fmla="*/ 30 w 30"/>
                  <a:gd name="T7" fmla="*/ 15 h 31"/>
                  <a:gd name="T8" fmla="*/ 15 w 30"/>
                  <a:gd name="T9" fmla="*/ 0 h 31"/>
                  <a:gd name="T10" fmla="*/ 15 w 30"/>
                  <a:gd name="T11" fmla="*/ 29 h 31"/>
                  <a:gd name="T12" fmla="*/ 3 w 30"/>
                  <a:gd name="T13" fmla="*/ 15 h 31"/>
                  <a:gd name="T14" fmla="*/ 15 w 30"/>
                  <a:gd name="T15" fmla="*/ 2 h 31"/>
                  <a:gd name="T16" fmla="*/ 28 w 30"/>
                  <a:gd name="T17" fmla="*/ 15 h 31"/>
                  <a:gd name="T18" fmla="*/ 15 w 30"/>
                  <a:gd name="T19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4"/>
                      <a:pt x="7" y="31"/>
                      <a:pt x="15" y="31"/>
                    </a:cubicBezTo>
                    <a:cubicBezTo>
                      <a:pt x="23" y="31"/>
                      <a:pt x="30" y="24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  <a:moveTo>
                      <a:pt x="15" y="29"/>
                    </a:moveTo>
                    <a:cubicBezTo>
                      <a:pt x="8" y="29"/>
                      <a:pt x="3" y="23"/>
                      <a:pt x="3" y="15"/>
                    </a:cubicBezTo>
                    <a:cubicBezTo>
                      <a:pt x="3" y="8"/>
                      <a:pt x="8" y="2"/>
                      <a:pt x="15" y="2"/>
                    </a:cubicBezTo>
                    <a:cubicBezTo>
                      <a:pt x="22" y="2"/>
                      <a:pt x="28" y="8"/>
                      <a:pt x="28" y="15"/>
                    </a:cubicBezTo>
                    <a:cubicBezTo>
                      <a:pt x="28" y="23"/>
                      <a:pt x="22" y="29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6" name="Freeform 26">
                <a:extLst>
                  <a:ext uri="{FF2B5EF4-FFF2-40B4-BE49-F238E27FC236}">
                    <a16:creationId xmlns="" xmlns:a16="http://schemas.microsoft.com/office/drawing/2014/main" id="{5FB83839-9859-4F02-B517-6878888F1AB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3338" y="2484438"/>
                <a:ext cx="88900" cy="92075"/>
              </a:xfrm>
              <a:custGeom>
                <a:avLst/>
                <a:gdLst>
                  <a:gd name="T0" fmla="*/ 72 w 83"/>
                  <a:gd name="T1" fmla="*/ 46 h 87"/>
                  <a:gd name="T2" fmla="*/ 72 w 83"/>
                  <a:gd name="T3" fmla="*/ 43 h 87"/>
                  <a:gd name="T4" fmla="*/ 72 w 83"/>
                  <a:gd name="T5" fmla="*/ 39 h 87"/>
                  <a:gd name="T6" fmla="*/ 82 w 83"/>
                  <a:gd name="T7" fmla="*/ 32 h 87"/>
                  <a:gd name="T8" fmla="*/ 77 w 83"/>
                  <a:gd name="T9" fmla="*/ 19 h 87"/>
                  <a:gd name="T10" fmla="*/ 65 w 83"/>
                  <a:gd name="T11" fmla="*/ 23 h 87"/>
                  <a:gd name="T12" fmla="*/ 60 w 83"/>
                  <a:gd name="T13" fmla="*/ 18 h 87"/>
                  <a:gd name="T14" fmla="*/ 63 w 83"/>
                  <a:gd name="T15" fmla="*/ 5 h 87"/>
                  <a:gd name="T16" fmla="*/ 50 w 83"/>
                  <a:gd name="T17" fmla="*/ 0 h 87"/>
                  <a:gd name="T18" fmla="*/ 44 w 83"/>
                  <a:gd name="T19" fmla="*/ 11 h 87"/>
                  <a:gd name="T20" fmla="*/ 41 w 83"/>
                  <a:gd name="T21" fmla="*/ 11 h 87"/>
                  <a:gd name="T22" fmla="*/ 37 w 83"/>
                  <a:gd name="T23" fmla="*/ 12 h 87"/>
                  <a:gd name="T24" fmla="*/ 31 w 83"/>
                  <a:gd name="T25" fmla="*/ 0 h 87"/>
                  <a:gd name="T26" fmla="*/ 18 w 83"/>
                  <a:gd name="T27" fmla="*/ 6 h 87"/>
                  <a:gd name="T28" fmla="*/ 22 w 83"/>
                  <a:gd name="T29" fmla="*/ 19 h 87"/>
                  <a:gd name="T30" fmla="*/ 17 w 83"/>
                  <a:gd name="T31" fmla="*/ 24 h 87"/>
                  <a:gd name="T32" fmla="*/ 5 w 83"/>
                  <a:gd name="T33" fmla="*/ 21 h 87"/>
                  <a:gd name="T34" fmla="*/ 0 w 83"/>
                  <a:gd name="T35" fmla="*/ 34 h 87"/>
                  <a:gd name="T36" fmla="*/ 11 w 83"/>
                  <a:gd name="T37" fmla="*/ 40 h 87"/>
                  <a:gd name="T38" fmla="*/ 11 w 83"/>
                  <a:gd name="T39" fmla="*/ 43 h 87"/>
                  <a:gd name="T40" fmla="*/ 11 w 83"/>
                  <a:gd name="T41" fmla="*/ 47 h 87"/>
                  <a:gd name="T42" fmla="*/ 0 w 83"/>
                  <a:gd name="T43" fmla="*/ 54 h 87"/>
                  <a:gd name="T44" fmla="*/ 6 w 83"/>
                  <a:gd name="T45" fmla="*/ 67 h 87"/>
                  <a:gd name="T46" fmla="*/ 18 w 83"/>
                  <a:gd name="T47" fmla="*/ 64 h 87"/>
                  <a:gd name="T48" fmla="*/ 23 w 83"/>
                  <a:gd name="T49" fmla="*/ 69 h 87"/>
                  <a:gd name="T50" fmla="*/ 20 w 83"/>
                  <a:gd name="T51" fmla="*/ 81 h 87"/>
                  <a:gd name="T52" fmla="*/ 33 w 83"/>
                  <a:gd name="T53" fmla="*/ 87 h 87"/>
                  <a:gd name="T54" fmla="*/ 39 w 83"/>
                  <a:gd name="T55" fmla="*/ 75 h 87"/>
                  <a:gd name="T56" fmla="*/ 41 w 83"/>
                  <a:gd name="T57" fmla="*/ 75 h 87"/>
                  <a:gd name="T58" fmla="*/ 45 w 83"/>
                  <a:gd name="T59" fmla="*/ 75 h 87"/>
                  <a:gd name="T60" fmla="*/ 52 w 83"/>
                  <a:gd name="T61" fmla="*/ 86 h 87"/>
                  <a:gd name="T62" fmla="*/ 64 w 83"/>
                  <a:gd name="T63" fmla="*/ 80 h 87"/>
                  <a:gd name="T64" fmla="*/ 61 w 83"/>
                  <a:gd name="T65" fmla="*/ 68 h 87"/>
                  <a:gd name="T66" fmla="*/ 66 w 83"/>
                  <a:gd name="T67" fmla="*/ 62 h 87"/>
                  <a:gd name="T68" fmla="*/ 78 w 83"/>
                  <a:gd name="T69" fmla="*/ 66 h 87"/>
                  <a:gd name="T70" fmla="*/ 83 w 83"/>
                  <a:gd name="T71" fmla="*/ 52 h 87"/>
                  <a:gd name="T72" fmla="*/ 72 w 83"/>
                  <a:gd name="T73" fmla="*/ 46 h 87"/>
                  <a:gd name="T74" fmla="*/ 41 w 83"/>
                  <a:gd name="T75" fmla="*/ 58 h 87"/>
                  <a:gd name="T76" fmla="*/ 27 w 83"/>
                  <a:gd name="T77" fmla="*/ 43 h 87"/>
                  <a:gd name="T78" fmla="*/ 41 w 83"/>
                  <a:gd name="T79" fmla="*/ 28 h 87"/>
                  <a:gd name="T80" fmla="*/ 55 w 83"/>
                  <a:gd name="T81" fmla="*/ 43 h 87"/>
                  <a:gd name="T82" fmla="*/ 41 w 83"/>
                  <a:gd name="T83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3" h="87">
                    <a:moveTo>
                      <a:pt x="72" y="46"/>
                    </a:moveTo>
                    <a:cubicBezTo>
                      <a:pt x="72" y="45"/>
                      <a:pt x="72" y="44"/>
                      <a:pt x="72" y="43"/>
                    </a:cubicBezTo>
                    <a:cubicBezTo>
                      <a:pt x="72" y="42"/>
                      <a:pt x="72" y="40"/>
                      <a:pt x="72" y="39"/>
                    </a:cubicBezTo>
                    <a:cubicBezTo>
                      <a:pt x="82" y="32"/>
                      <a:pt x="82" y="32"/>
                      <a:pt x="82" y="32"/>
                    </a:cubicBezTo>
                    <a:cubicBezTo>
                      <a:pt x="81" y="27"/>
                      <a:pt x="79" y="23"/>
                      <a:pt x="77" y="19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3" y="21"/>
                      <a:pt x="62" y="19"/>
                      <a:pt x="60" y="18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9" y="3"/>
                      <a:pt x="55" y="1"/>
                      <a:pt x="50" y="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3" y="11"/>
                      <a:pt x="42" y="11"/>
                      <a:pt x="41" y="11"/>
                    </a:cubicBezTo>
                    <a:cubicBezTo>
                      <a:pt x="40" y="11"/>
                      <a:pt x="39" y="11"/>
                      <a:pt x="37" y="12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6" y="1"/>
                      <a:pt x="22" y="3"/>
                      <a:pt x="18" y="6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0" y="20"/>
                      <a:pt x="18" y="22"/>
                      <a:pt x="17" y="24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3" y="25"/>
                      <a:pt x="1" y="29"/>
                      <a:pt x="0" y="34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1"/>
                      <a:pt x="11" y="42"/>
                      <a:pt x="11" y="43"/>
                    </a:cubicBezTo>
                    <a:cubicBezTo>
                      <a:pt x="11" y="45"/>
                      <a:pt x="11" y="46"/>
                      <a:pt x="11" y="47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2" y="59"/>
                      <a:pt x="3" y="63"/>
                      <a:pt x="6" y="67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9" y="65"/>
                      <a:pt x="21" y="67"/>
                      <a:pt x="23" y="69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24" y="84"/>
                      <a:pt x="28" y="86"/>
                      <a:pt x="33" y="87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0" y="75"/>
                      <a:pt x="40" y="75"/>
                      <a:pt x="41" y="75"/>
                    </a:cubicBezTo>
                    <a:cubicBezTo>
                      <a:pt x="43" y="75"/>
                      <a:pt x="44" y="75"/>
                      <a:pt x="45" y="75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7" y="85"/>
                      <a:pt x="61" y="83"/>
                      <a:pt x="64" y="80"/>
                    </a:cubicBezTo>
                    <a:cubicBezTo>
                      <a:pt x="61" y="68"/>
                      <a:pt x="61" y="68"/>
                      <a:pt x="61" y="68"/>
                    </a:cubicBezTo>
                    <a:cubicBezTo>
                      <a:pt x="63" y="66"/>
                      <a:pt x="64" y="64"/>
                      <a:pt x="66" y="62"/>
                    </a:cubicBezTo>
                    <a:cubicBezTo>
                      <a:pt x="78" y="66"/>
                      <a:pt x="78" y="66"/>
                      <a:pt x="78" y="66"/>
                    </a:cubicBezTo>
                    <a:cubicBezTo>
                      <a:pt x="80" y="62"/>
                      <a:pt x="82" y="57"/>
                      <a:pt x="83" y="52"/>
                    </a:cubicBezTo>
                    <a:lnTo>
                      <a:pt x="72" y="46"/>
                    </a:lnTo>
                    <a:close/>
                    <a:moveTo>
                      <a:pt x="41" y="58"/>
                    </a:moveTo>
                    <a:cubicBezTo>
                      <a:pt x="34" y="58"/>
                      <a:pt x="27" y="51"/>
                      <a:pt x="27" y="43"/>
                    </a:cubicBezTo>
                    <a:cubicBezTo>
                      <a:pt x="27" y="35"/>
                      <a:pt x="34" y="28"/>
                      <a:pt x="41" y="28"/>
                    </a:cubicBezTo>
                    <a:cubicBezTo>
                      <a:pt x="49" y="28"/>
                      <a:pt x="55" y="35"/>
                      <a:pt x="55" y="43"/>
                    </a:cubicBezTo>
                    <a:cubicBezTo>
                      <a:pt x="55" y="51"/>
                      <a:pt x="49" y="58"/>
                      <a:pt x="41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7" name="Freeform 27">
                <a:extLst>
                  <a:ext uri="{FF2B5EF4-FFF2-40B4-BE49-F238E27FC236}">
                    <a16:creationId xmlns="" xmlns:a16="http://schemas.microsoft.com/office/drawing/2014/main" id="{84050989-1483-4614-8009-0EAC01FD37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84275" y="2290763"/>
                <a:ext cx="41275" cy="42863"/>
              </a:xfrm>
              <a:custGeom>
                <a:avLst/>
                <a:gdLst>
                  <a:gd name="T0" fmla="*/ 31 w 38"/>
                  <a:gd name="T1" fmla="*/ 26 h 40"/>
                  <a:gd name="T2" fmla="*/ 32 w 38"/>
                  <a:gd name="T3" fmla="*/ 25 h 40"/>
                  <a:gd name="T4" fmla="*/ 32 w 38"/>
                  <a:gd name="T5" fmla="*/ 23 h 40"/>
                  <a:gd name="T6" fmla="*/ 38 w 38"/>
                  <a:gd name="T7" fmla="*/ 22 h 40"/>
                  <a:gd name="T8" fmla="*/ 37 w 38"/>
                  <a:gd name="T9" fmla="*/ 16 h 40"/>
                  <a:gd name="T10" fmla="*/ 32 w 38"/>
                  <a:gd name="T11" fmla="*/ 15 h 40"/>
                  <a:gd name="T12" fmla="*/ 31 w 38"/>
                  <a:gd name="T13" fmla="*/ 12 h 40"/>
                  <a:gd name="T14" fmla="*/ 34 w 38"/>
                  <a:gd name="T15" fmla="*/ 8 h 40"/>
                  <a:gd name="T16" fmla="*/ 29 w 38"/>
                  <a:gd name="T17" fmla="*/ 3 h 40"/>
                  <a:gd name="T18" fmla="*/ 25 w 38"/>
                  <a:gd name="T19" fmla="*/ 7 h 40"/>
                  <a:gd name="T20" fmla="*/ 24 w 38"/>
                  <a:gd name="T21" fmla="*/ 6 h 40"/>
                  <a:gd name="T22" fmla="*/ 22 w 38"/>
                  <a:gd name="T23" fmla="*/ 6 h 40"/>
                  <a:gd name="T24" fmla="*/ 21 w 38"/>
                  <a:gd name="T25" fmla="*/ 0 h 40"/>
                  <a:gd name="T26" fmla="*/ 15 w 38"/>
                  <a:gd name="T27" fmla="*/ 0 h 40"/>
                  <a:gd name="T28" fmla="*/ 15 w 38"/>
                  <a:gd name="T29" fmla="*/ 6 h 40"/>
                  <a:gd name="T30" fmla="*/ 12 w 38"/>
                  <a:gd name="T31" fmla="*/ 7 h 40"/>
                  <a:gd name="T32" fmla="*/ 7 w 38"/>
                  <a:gd name="T33" fmla="*/ 4 h 40"/>
                  <a:gd name="T34" fmla="*/ 3 w 38"/>
                  <a:gd name="T35" fmla="*/ 9 h 40"/>
                  <a:gd name="T36" fmla="*/ 7 w 38"/>
                  <a:gd name="T37" fmla="*/ 13 h 40"/>
                  <a:gd name="T38" fmla="*/ 6 w 38"/>
                  <a:gd name="T39" fmla="*/ 14 h 40"/>
                  <a:gd name="T40" fmla="*/ 6 w 38"/>
                  <a:gd name="T41" fmla="*/ 16 h 40"/>
                  <a:gd name="T42" fmla="*/ 0 w 38"/>
                  <a:gd name="T43" fmla="*/ 17 h 40"/>
                  <a:gd name="T44" fmla="*/ 0 w 38"/>
                  <a:gd name="T45" fmla="*/ 23 h 40"/>
                  <a:gd name="T46" fmla="*/ 6 w 38"/>
                  <a:gd name="T47" fmla="*/ 24 h 40"/>
                  <a:gd name="T48" fmla="*/ 7 w 38"/>
                  <a:gd name="T49" fmla="*/ 27 h 40"/>
                  <a:gd name="T50" fmla="*/ 4 w 38"/>
                  <a:gd name="T51" fmla="*/ 32 h 40"/>
                  <a:gd name="T52" fmla="*/ 8 w 38"/>
                  <a:gd name="T53" fmla="*/ 36 h 40"/>
                  <a:gd name="T54" fmla="*/ 13 w 38"/>
                  <a:gd name="T55" fmla="*/ 32 h 40"/>
                  <a:gd name="T56" fmla="*/ 14 w 38"/>
                  <a:gd name="T57" fmla="*/ 33 h 40"/>
                  <a:gd name="T58" fmla="*/ 16 w 38"/>
                  <a:gd name="T59" fmla="*/ 33 h 40"/>
                  <a:gd name="T60" fmla="*/ 17 w 38"/>
                  <a:gd name="T61" fmla="*/ 39 h 40"/>
                  <a:gd name="T62" fmla="*/ 23 w 38"/>
                  <a:gd name="T63" fmla="*/ 39 h 40"/>
                  <a:gd name="T64" fmla="*/ 23 w 38"/>
                  <a:gd name="T65" fmla="*/ 33 h 40"/>
                  <a:gd name="T66" fmla="*/ 26 w 38"/>
                  <a:gd name="T67" fmla="*/ 32 h 40"/>
                  <a:gd name="T68" fmla="*/ 30 w 38"/>
                  <a:gd name="T69" fmla="*/ 35 h 40"/>
                  <a:gd name="T70" fmla="*/ 35 w 38"/>
                  <a:gd name="T71" fmla="*/ 31 h 40"/>
                  <a:gd name="T72" fmla="*/ 31 w 38"/>
                  <a:gd name="T73" fmla="*/ 26 h 40"/>
                  <a:gd name="T74" fmla="*/ 17 w 38"/>
                  <a:gd name="T75" fmla="*/ 26 h 40"/>
                  <a:gd name="T76" fmla="*/ 13 w 38"/>
                  <a:gd name="T77" fmla="*/ 17 h 40"/>
                  <a:gd name="T78" fmla="*/ 21 w 38"/>
                  <a:gd name="T79" fmla="*/ 14 h 40"/>
                  <a:gd name="T80" fmla="*/ 25 w 38"/>
                  <a:gd name="T81" fmla="*/ 22 h 40"/>
                  <a:gd name="T82" fmla="*/ 17 w 38"/>
                  <a:gd name="T8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" h="40">
                    <a:moveTo>
                      <a:pt x="31" y="26"/>
                    </a:moveTo>
                    <a:cubicBezTo>
                      <a:pt x="31" y="26"/>
                      <a:pt x="31" y="25"/>
                      <a:pt x="32" y="25"/>
                    </a:cubicBezTo>
                    <a:cubicBezTo>
                      <a:pt x="32" y="24"/>
                      <a:pt x="32" y="24"/>
                      <a:pt x="32" y="23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8" y="20"/>
                      <a:pt x="38" y="18"/>
                      <a:pt x="37" y="16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4"/>
                      <a:pt x="31" y="13"/>
                      <a:pt x="31" y="1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6"/>
                      <a:pt x="31" y="4"/>
                      <a:pt x="29" y="3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4" y="7"/>
                      <a:pt x="24" y="6"/>
                    </a:cubicBezTo>
                    <a:cubicBezTo>
                      <a:pt x="23" y="6"/>
                      <a:pt x="23" y="6"/>
                      <a:pt x="22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9" y="0"/>
                      <a:pt x="17" y="0"/>
                      <a:pt x="1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4" y="7"/>
                      <a:pt x="3" y="9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4"/>
                      <a:pt x="6" y="14"/>
                      <a:pt x="6" y="14"/>
                    </a:cubicBezTo>
                    <a:cubicBezTo>
                      <a:pt x="6" y="15"/>
                      <a:pt x="6" y="16"/>
                      <a:pt x="6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0" y="2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5"/>
                      <a:pt x="7" y="26"/>
                      <a:pt x="7" y="27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3"/>
                      <a:pt x="7" y="35"/>
                      <a:pt x="8" y="36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33"/>
                      <a:pt x="13" y="33"/>
                      <a:pt x="14" y="33"/>
                    </a:cubicBezTo>
                    <a:cubicBezTo>
                      <a:pt x="14" y="33"/>
                      <a:pt x="15" y="33"/>
                      <a:pt x="16" y="33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9" y="40"/>
                      <a:pt x="21" y="39"/>
                      <a:pt x="23" y="39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4" y="33"/>
                      <a:pt x="25" y="32"/>
                      <a:pt x="26" y="32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32" y="34"/>
                      <a:pt x="33" y="32"/>
                      <a:pt x="35" y="31"/>
                    </a:cubicBezTo>
                    <a:lnTo>
                      <a:pt x="31" y="26"/>
                    </a:lnTo>
                    <a:close/>
                    <a:moveTo>
                      <a:pt x="17" y="26"/>
                    </a:moveTo>
                    <a:cubicBezTo>
                      <a:pt x="13" y="24"/>
                      <a:pt x="12" y="21"/>
                      <a:pt x="13" y="17"/>
                    </a:cubicBezTo>
                    <a:cubicBezTo>
                      <a:pt x="14" y="14"/>
                      <a:pt x="18" y="12"/>
                      <a:pt x="21" y="14"/>
                    </a:cubicBezTo>
                    <a:cubicBezTo>
                      <a:pt x="24" y="15"/>
                      <a:pt x="26" y="19"/>
                      <a:pt x="25" y="22"/>
                    </a:cubicBezTo>
                    <a:cubicBezTo>
                      <a:pt x="23" y="25"/>
                      <a:pt x="20" y="27"/>
                      <a:pt x="1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8" name="Freeform 28">
                <a:extLst>
                  <a:ext uri="{FF2B5EF4-FFF2-40B4-BE49-F238E27FC236}">
                    <a16:creationId xmlns="" xmlns:a16="http://schemas.microsoft.com/office/drawing/2014/main" id="{62C49410-A3CF-4E8E-853B-A66457C71A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65238" y="2665413"/>
                <a:ext cx="36513" cy="38100"/>
              </a:xfrm>
              <a:custGeom>
                <a:avLst/>
                <a:gdLst>
                  <a:gd name="T0" fmla="*/ 29 w 35"/>
                  <a:gd name="T1" fmla="*/ 23 h 36"/>
                  <a:gd name="T2" fmla="*/ 29 w 35"/>
                  <a:gd name="T3" fmla="*/ 22 h 36"/>
                  <a:gd name="T4" fmla="*/ 30 w 35"/>
                  <a:gd name="T5" fmla="*/ 20 h 36"/>
                  <a:gd name="T6" fmla="*/ 34 w 35"/>
                  <a:gd name="T7" fmla="*/ 18 h 36"/>
                  <a:gd name="T8" fmla="*/ 34 w 35"/>
                  <a:gd name="T9" fmla="*/ 13 h 36"/>
                  <a:gd name="T10" fmla="*/ 29 w 35"/>
                  <a:gd name="T11" fmla="*/ 13 h 36"/>
                  <a:gd name="T12" fmla="*/ 27 w 35"/>
                  <a:gd name="T13" fmla="*/ 10 h 36"/>
                  <a:gd name="T14" fmla="*/ 30 w 35"/>
                  <a:gd name="T15" fmla="*/ 6 h 36"/>
                  <a:gd name="T16" fmla="*/ 26 w 35"/>
                  <a:gd name="T17" fmla="*/ 2 h 36"/>
                  <a:gd name="T18" fmla="*/ 22 w 35"/>
                  <a:gd name="T19" fmla="*/ 6 h 36"/>
                  <a:gd name="T20" fmla="*/ 21 w 35"/>
                  <a:gd name="T21" fmla="*/ 5 h 36"/>
                  <a:gd name="T22" fmla="*/ 19 w 35"/>
                  <a:gd name="T23" fmla="*/ 5 h 36"/>
                  <a:gd name="T24" fmla="*/ 18 w 35"/>
                  <a:gd name="T25" fmla="*/ 0 h 36"/>
                  <a:gd name="T26" fmla="*/ 13 w 35"/>
                  <a:gd name="T27" fmla="*/ 1 h 36"/>
                  <a:gd name="T28" fmla="*/ 13 w 35"/>
                  <a:gd name="T29" fmla="*/ 6 h 36"/>
                  <a:gd name="T30" fmla="*/ 10 w 35"/>
                  <a:gd name="T31" fmla="*/ 7 h 36"/>
                  <a:gd name="T32" fmla="*/ 6 w 35"/>
                  <a:gd name="T33" fmla="*/ 5 h 36"/>
                  <a:gd name="T34" fmla="*/ 2 w 35"/>
                  <a:gd name="T35" fmla="*/ 9 h 36"/>
                  <a:gd name="T36" fmla="*/ 6 w 35"/>
                  <a:gd name="T37" fmla="*/ 13 h 36"/>
                  <a:gd name="T38" fmla="*/ 6 w 35"/>
                  <a:gd name="T39" fmla="*/ 14 h 36"/>
                  <a:gd name="T40" fmla="*/ 5 w 35"/>
                  <a:gd name="T41" fmla="*/ 16 h 36"/>
                  <a:gd name="T42" fmla="*/ 0 w 35"/>
                  <a:gd name="T43" fmla="*/ 17 h 36"/>
                  <a:gd name="T44" fmla="*/ 1 w 35"/>
                  <a:gd name="T45" fmla="*/ 23 h 36"/>
                  <a:gd name="T46" fmla="*/ 6 w 35"/>
                  <a:gd name="T47" fmla="*/ 23 h 36"/>
                  <a:gd name="T48" fmla="*/ 7 w 35"/>
                  <a:gd name="T49" fmla="*/ 25 h 36"/>
                  <a:gd name="T50" fmla="*/ 5 w 35"/>
                  <a:gd name="T51" fmla="*/ 30 h 36"/>
                  <a:gd name="T52" fmla="*/ 9 w 35"/>
                  <a:gd name="T53" fmla="*/ 33 h 36"/>
                  <a:gd name="T54" fmla="*/ 13 w 35"/>
                  <a:gd name="T55" fmla="*/ 30 h 36"/>
                  <a:gd name="T56" fmla="*/ 14 w 35"/>
                  <a:gd name="T57" fmla="*/ 30 h 36"/>
                  <a:gd name="T58" fmla="*/ 15 w 35"/>
                  <a:gd name="T59" fmla="*/ 30 h 36"/>
                  <a:gd name="T60" fmla="*/ 17 w 35"/>
                  <a:gd name="T61" fmla="*/ 36 h 36"/>
                  <a:gd name="T62" fmla="*/ 22 w 35"/>
                  <a:gd name="T63" fmla="*/ 35 h 36"/>
                  <a:gd name="T64" fmla="*/ 22 w 35"/>
                  <a:gd name="T65" fmla="*/ 30 h 36"/>
                  <a:gd name="T66" fmla="*/ 25 w 35"/>
                  <a:gd name="T67" fmla="*/ 28 h 36"/>
                  <a:gd name="T68" fmla="*/ 29 w 35"/>
                  <a:gd name="T69" fmla="*/ 31 h 36"/>
                  <a:gd name="T70" fmla="*/ 32 w 35"/>
                  <a:gd name="T71" fmla="*/ 26 h 36"/>
                  <a:gd name="T72" fmla="*/ 29 w 35"/>
                  <a:gd name="T73" fmla="*/ 23 h 36"/>
                  <a:gd name="T74" fmla="*/ 16 w 35"/>
                  <a:gd name="T75" fmla="*/ 23 h 36"/>
                  <a:gd name="T76" fmla="*/ 12 w 35"/>
                  <a:gd name="T77" fmla="*/ 16 h 36"/>
                  <a:gd name="T78" fmla="*/ 19 w 35"/>
                  <a:gd name="T79" fmla="*/ 12 h 36"/>
                  <a:gd name="T80" fmla="*/ 23 w 35"/>
                  <a:gd name="T81" fmla="*/ 19 h 36"/>
                  <a:gd name="T82" fmla="*/ 16 w 35"/>
                  <a:gd name="T8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5" h="36">
                    <a:moveTo>
                      <a:pt x="29" y="23"/>
                    </a:move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1"/>
                      <a:pt x="29" y="20"/>
                      <a:pt x="30" y="20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5" y="17"/>
                      <a:pt x="34" y="15"/>
                      <a:pt x="34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8" y="12"/>
                      <a:pt x="28" y="11"/>
                      <a:pt x="27" y="10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4"/>
                      <a:pt x="27" y="3"/>
                      <a:pt x="26" y="2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1" y="6"/>
                      <a:pt x="21" y="5"/>
                    </a:cubicBezTo>
                    <a:cubicBezTo>
                      <a:pt x="20" y="5"/>
                      <a:pt x="20" y="5"/>
                      <a:pt x="19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6" y="0"/>
                      <a:pt x="14" y="0"/>
                      <a:pt x="13" y="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1" y="7"/>
                      <a:pt x="10" y="7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6"/>
                      <a:pt x="3" y="7"/>
                      <a:pt x="2" y="9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4"/>
                      <a:pt x="6" y="14"/>
                    </a:cubicBezTo>
                    <a:cubicBezTo>
                      <a:pt x="5" y="14"/>
                      <a:pt x="5" y="15"/>
                      <a:pt x="5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1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4"/>
                      <a:pt x="7" y="24"/>
                      <a:pt x="7" y="25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7" y="32"/>
                      <a:pt x="9" y="33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4" y="30"/>
                    </a:cubicBezTo>
                    <a:cubicBezTo>
                      <a:pt x="14" y="30"/>
                      <a:pt x="15" y="30"/>
                      <a:pt x="15" y="30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8" y="36"/>
                      <a:pt x="20" y="35"/>
                      <a:pt x="22" y="35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3" y="29"/>
                      <a:pt x="24" y="29"/>
                      <a:pt x="25" y="28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30" y="30"/>
                      <a:pt x="31" y="28"/>
                      <a:pt x="32" y="26"/>
                    </a:cubicBezTo>
                    <a:lnTo>
                      <a:pt x="29" y="23"/>
                    </a:lnTo>
                    <a:close/>
                    <a:moveTo>
                      <a:pt x="16" y="23"/>
                    </a:moveTo>
                    <a:cubicBezTo>
                      <a:pt x="13" y="22"/>
                      <a:pt x="11" y="19"/>
                      <a:pt x="12" y="16"/>
                    </a:cubicBezTo>
                    <a:cubicBezTo>
                      <a:pt x="13" y="13"/>
                      <a:pt x="16" y="11"/>
                      <a:pt x="19" y="12"/>
                    </a:cubicBezTo>
                    <a:cubicBezTo>
                      <a:pt x="22" y="13"/>
                      <a:pt x="24" y="16"/>
                      <a:pt x="23" y="19"/>
                    </a:cubicBezTo>
                    <a:cubicBezTo>
                      <a:pt x="22" y="23"/>
                      <a:pt x="19" y="24"/>
                      <a:pt x="1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9" name="Freeform 29">
                <a:extLst>
                  <a:ext uri="{FF2B5EF4-FFF2-40B4-BE49-F238E27FC236}">
                    <a16:creationId xmlns="" xmlns:a16="http://schemas.microsoft.com/office/drawing/2014/main" id="{0B4A1DCC-DEBB-47F1-A238-490B54818544}"/>
                  </a:ext>
                </a:extLst>
              </p:cNvPr>
              <p:cNvSpPr/>
              <p:nvPr/>
            </p:nvSpPr>
            <p:spPr bwMode="auto">
              <a:xfrm>
                <a:off x="1076325" y="2314576"/>
                <a:ext cx="141288" cy="146050"/>
              </a:xfrm>
              <a:custGeom>
                <a:avLst/>
                <a:gdLst>
                  <a:gd name="T0" fmla="*/ 133 w 133"/>
                  <a:gd name="T1" fmla="*/ 64 h 139"/>
                  <a:gd name="T2" fmla="*/ 132 w 133"/>
                  <a:gd name="T3" fmla="*/ 57 h 139"/>
                  <a:gd name="T4" fmla="*/ 122 w 133"/>
                  <a:gd name="T5" fmla="*/ 49 h 139"/>
                  <a:gd name="T6" fmla="*/ 119 w 133"/>
                  <a:gd name="T7" fmla="*/ 43 h 139"/>
                  <a:gd name="T8" fmla="*/ 121 w 133"/>
                  <a:gd name="T9" fmla="*/ 29 h 139"/>
                  <a:gd name="T10" fmla="*/ 117 w 133"/>
                  <a:gd name="T11" fmla="*/ 24 h 139"/>
                  <a:gd name="T12" fmla="*/ 104 w 133"/>
                  <a:gd name="T13" fmla="*/ 23 h 139"/>
                  <a:gd name="T14" fmla="*/ 98 w 133"/>
                  <a:gd name="T15" fmla="*/ 19 h 139"/>
                  <a:gd name="T16" fmla="*/ 94 w 133"/>
                  <a:gd name="T17" fmla="*/ 6 h 139"/>
                  <a:gd name="T18" fmla="*/ 87 w 133"/>
                  <a:gd name="T19" fmla="*/ 3 h 139"/>
                  <a:gd name="T20" fmla="*/ 76 w 133"/>
                  <a:gd name="T21" fmla="*/ 9 h 139"/>
                  <a:gd name="T22" fmla="*/ 69 w 133"/>
                  <a:gd name="T23" fmla="*/ 9 h 139"/>
                  <a:gd name="T24" fmla="*/ 64 w 133"/>
                  <a:gd name="T25" fmla="*/ 0 h 139"/>
                  <a:gd name="T26" fmla="*/ 55 w 133"/>
                  <a:gd name="T27" fmla="*/ 10 h 139"/>
                  <a:gd name="T28" fmla="*/ 48 w 133"/>
                  <a:gd name="T29" fmla="*/ 12 h 139"/>
                  <a:gd name="T30" fmla="*/ 36 w 133"/>
                  <a:gd name="T31" fmla="*/ 8 h 139"/>
                  <a:gd name="T32" fmla="*/ 30 w 133"/>
                  <a:gd name="T33" fmla="*/ 11 h 139"/>
                  <a:gd name="T34" fmla="*/ 27 w 133"/>
                  <a:gd name="T35" fmla="*/ 25 h 139"/>
                  <a:gd name="T36" fmla="*/ 23 w 133"/>
                  <a:gd name="T37" fmla="*/ 30 h 139"/>
                  <a:gd name="T38" fmla="*/ 10 w 133"/>
                  <a:gd name="T39" fmla="*/ 33 h 139"/>
                  <a:gd name="T40" fmla="*/ 7 w 133"/>
                  <a:gd name="T41" fmla="*/ 39 h 139"/>
                  <a:gd name="T42" fmla="*/ 11 w 133"/>
                  <a:gd name="T43" fmla="*/ 52 h 139"/>
                  <a:gd name="T44" fmla="*/ 9 w 133"/>
                  <a:gd name="T45" fmla="*/ 59 h 139"/>
                  <a:gd name="T46" fmla="*/ 0 w 133"/>
                  <a:gd name="T47" fmla="*/ 69 h 139"/>
                  <a:gd name="T48" fmla="*/ 0 w 133"/>
                  <a:gd name="T49" fmla="*/ 76 h 139"/>
                  <a:gd name="T50" fmla="*/ 10 w 133"/>
                  <a:gd name="T51" fmla="*/ 85 h 139"/>
                  <a:gd name="T52" fmla="*/ 12 w 133"/>
                  <a:gd name="T53" fmla="*/ 91 h 139"/>
                  <a:gd name="T54" fmla="*/ 9 w 133"/>
                  <a:gd name="T55" fmla="*/ 104 h 139"/>
                  <a:gd name="T56" fmla="*/ 13 w 133"/>
                  <a:gd name="T57" fmla="*/ 110 h 139"/>
                  <a:gd name="T58" fmla="*/ 25 w 133"/>
                  <a:gd name="T59" fmla="*/ 113 h 139"/>
                  <a:gd name="T60" fmla="*/ 30 w 133"/>
                  <a:gd name="T61" fmla="*/ 118 h 139"/>
                  <a:gd name="T62" fmla="*/ 34 w 133"/>
                  <a:gd name="T63" fmla="*/ 130 h 139"/>
                  <a:gd name="T64" fmla="*/ 40 w 133"/>
                  <a:gd name="T65" fmla="*/ 134 h 139"/>
                  <a:gd name="T66" fmla="*/ 52 w 133"/>
                  <a:gd name="T67" fmla="*/ 129 h 139"/>
                  <a:gd name="T68" fmla="*/ 59 w 133"/>
                  <a:gd name="T69" fmla="*/ 130 h 139"/>
                  <a:gd name="T70" fmla="*/ 67 w 133"/>
                  <a:gd name="T71" fmla="*/ 139 h 139"/>
                  <a:gd name="T72" fmla="*/ 73 w 133"/>
                  <a:gd name="T73" fmla="*/ 130 h 139"/>
                  <a:gd name="T74" fmla="*/ 80 w 133"/>
                  <a:gd name="T75" fmla="*/ 129 h 139"/>
                  <a:gd name="T76" fmla="*/ 92 w 133"/>
                  <a:gd name="T77" fmla="*/ 134 h 139"/>
                  <a:gd name="T78" fmla="*/ 98 w 133"/>
                  <a:gd name="T79" fmla="*/ 131 h 139"/>
                  <a:gd name="T80" fmla="*/ 102 w 133"/>
                  <a:gd name="T81" fmla="*/ 118 h 139"/>
                  <a:gd name="T82" fmla="*/ 107 w 133"/>
                  <a:gd name="T83" fmla="*/ 114 h 139"/>
                  <a:gd name="T84" fmla="*/ 120 w 133"/>
                  <a:gd name="T85" fmla="*/ 111 h 139"/>
                  <a:gd name="T86" fmla="*/ 124 w 133"/>
                  <a:gd name="T87" fmla="*/ 105 h 139"/>
                  <a:gd name="T88" fmla="*/ 121 w 133"/>
                  <a:gd name="T89" fmla="*/ 92 h 139"/>
                  <a:gd name="T90" fmla="*/ 123 w 133"/>
                  <a:gd name="T91" fmla="*/ 86 h 139"/>
                  <a:gd name="T92" fmla="*/ 133 w 133"/>
                  <a:gd name="T93" fmla="*/ 77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3" h="139">
                    <a:moveTo>
                      <a:pt x="125" y="71"/>
                    </a:moveTo>
                    <a:cubicBezTo>
                      <a:pt x="133" y="70"/>
                      <a:pt x="133" y="70"/>
                      <a:pt x="133" y="70"/>
                    </a:cubicBezTo>
                    <a:cubicBezTo>
                      <a:pt x="133" y="68"/>
                      <a:pt x="133" y="66"/>
                      <a:pt x="133" y="64"/>
                    </a:cubicBezTo>
                    <a:cubicBezTo>
                      <a:pt x="125" y="64"/>
                      <a:pt x="125" y="64"/>
                      <a:pt x="125" y="64"/>
                    </a:cubicBezTo>
                    <a:cubicBezTo>
                      <a:pt x="125" y="62"/>
                      <a:pt x="124" y="61"/>
                      <a:pt x="124" y="60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5"/>
                      <a:pt x="131" y="54"/>
                      <a:pt x="131" y="52"/>
                    </a:cubicBezTo>
                    <a:cubicBezTo>
                      <a:pt x="123" y="53"/>
                      <a:pt x="123" y="53"/>
                      <a:pt x="123" y="53"/>
                    </a:cubicBezTo>
                    <a:cubicBezTo>
                      <a:pt x="122" y="52"/>
                      <a:pt x="122" y="50"/>
                      <a:pt x="122" y="49"/>
                    </a:cubicBezTo>
                    <a:cubicBezTo>
                      <a:pt x="129" y="45"/>
                      <a:pt x="129" y="45"/>
                      <a:pt x="129" y="45"/>
                    </a:cubicBezTo>
                    <a:cubicBezTo>
                      <a:pt x="128" y="43"/>
                      <a:pt x="128" y="42"/>
                      <a:pt x="127" y="40"/>
                    </a:cubicBezTo>
                    <a:cubicBezTo>
                      <a:pt x="119" y="43"/>
                      <a:pt x="119" y="43"/>
                      <a:pt x="119" y="43"/>
                    </a:cubicBezTo>
                    <a:cubicBezTo>
                      <a:pt x="119" y="42"/>
                      <a:pt x="118" y="40"/>
                      <a:pt x="117" y="39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23" y="32"/>
                      <a:pt x="122" y="31"/>
                      <a:pt x="121" y="29"/>
                    </a:cubicBezTo>
                    <a:cubicBezTo>
                      <a:pt x="114" y="33"/>
                      <a:pt x="114" y="33"/>
                      <a:pt x="114" y="33"/>
                    </a:cubicBezTo>
                    <a:cubicBezTo>
                      <a:pt x="113" y="32"/>
                      <a:pt x="112" y="31"/>
                      <a:pt x="111" y="30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6" y="23"/>
                      <a:pt x="114" y="21"/>
                      <a:pt x="113" y="20"/>
                    </a:cubicBezTo>
                    <a:cubicBezTo>
                      <a:pt x="107" y="25"/>
                      <a:pt x="107" y="25"/>
                      <a:pt x="107" y="25"/>
                    </a:cubicBezTo>
                    <a:cubicBezTo>
                      <a:pt x="106" y="24"/>
                      <a:pt x="105" y="23"/>
                      <a:pt x="104" y="23"/>
                    </a:cubicBezTo>
                    <a:cubicBezTo>
                      <a:pt x="108" y="15"/>
                      <a:pt x="108" y="15"/>
                      <a:pt x="108" y="15"/>
                    </a:cubicBezTo>
                    <a:cubicBezTo>
                      <a:pt x="107" y="14"/>
                      <a:pt x="105" y="13"/>
                      <a:pt x="104" y="12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7" y="18"/>
                      <a:pt x="96" y="17"/>
                      <a:pt x="95" y="16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7" y="8"/>
                      <a:pt x="95" y="7"/>
                      <a:pt x="94" y="6"/>
                    </a:cubicBezTo>
                    <a:cubicBezTo>
                      <a:pt x="89" y="13"/>
                      <a:pt x="89" y="13"/>
                      <a:pt x="89" y="13"/>
                    </a:cubicBezTo>
                    <a:cubicBezTo>
                      <a:pt x="88" y="13"/>
                      <a:pt x="87" y="12"/>
                      <a:pt x="86" y="12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86" y="3"/>
                      <a:pt x="84" y="2"/>
                      <a:pt x="82" y="2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8" y="10"/>
                      <a:pt x="77" y="10"/>
                      <a:pt x="76" y="9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4" y="0"/>
                      <a:pt x="72" y="0"/>
                      <a:pt x="70" y="0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68" y="9"/>
                      <a:pt x="67" y="9"/>
                      <a:pt x="67" y="9"/>
                    </a:cubicBezTo>
                    <a:cubicBezTo>
                      <a:pt x="66" y="9"/>
                      <a:pt x="66" y="9"/>
                      <a:pt x="65" y="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2" y="0"/>
                      <a:pt x="60" y="0"/>
                      <a:pt x="59" y="1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9"/>
                      <a:pt x="56" y="10"/>
                      <a:pt x="55" y="10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0" y="2"/>
                      <a:pt x="49" y="3"/>
                      <a:pt x="47" y="3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7" y="12"/>
                      <a:pt x="46" y="13"/>
                      <a:pt x="45" y="13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39" y="6"/>
                      <a:pt x="37" y="7"/>
                      <a:pt x="36" y="8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8" y="17"/>
                      <a:pt x="37" y="17"/>
                      <a:pt x="35" y="18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29" y="12"/>
                      <a:pt x="27" y="14"/>
                      <a:pt x="26" y="15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29" y="23"/>
                      <a:pt x="28" y="24"/>
                      <a:pt x="27" y="25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20"/>
                      <a:pt x="18" y="22"/>
                      <a:pt x="17" y="23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2" y="31"/>
                      <a:pt x="21" y="32"/>
                      <a:pt x="20" y="33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2" y="30"/>
                      <a:pt x="11" y="32"/>
                      <a:pt x="10" y="33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40"/>
                      <a:pt x="15" y="41"/>
                      <a:pt x="15" y="42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" y="41"/>
                      <a:pt x="5" y="43"/>
                      <a:pt x="5" y="44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1" y="50"/>
                      <a:pt x="11" y="51"/>
                      <a:pt x="11" y="52"/>
                    </a:cubicBezTo>
                    <a:cubicBezTo>
                      <a:pt x="2" y="51"/>
                      <a:pt x="2" y="51"/>
                      <a:pt x="2" y="51"/>
                    </a:cubicBezTo>
                    <a:cubicBezTo>
                      <a:pt x="2" y="53"/>
                      <a:pt x="2" y="54"/>
                      <a:pt x="1" y="56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0"/>
                      <a:pt x="9" y="62"/>
                      <a:pt x="9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5"/>
                      <a:pt x="0" y="67"/>
                      <a:pt x="0" y="69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8" y="71"/>
                      <a:pt x="8" y="72"/>
                      <a:pt x="8" y="74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7"/>
                      <a:pt x="1" y="79"/>
                      <a:pt x="1" y="81"/>
                    </a:cubicBezTo>
                    <a:cubicBezTo>
                      <a:pt x="9" y="81"/>
                      <a:pt x="9" y="81"/>
                      <a:pt x="9" y="81"/>
                    </a:cubicBezTo>
                    <a:cubicBezTo>
                      <a:pt x="9" y="82"/>
                      <a:pt x="10" y="83"/>
                      <a:pt x="10" y="85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3" y="90"/>
                      <a:pt x="3" y="91"/>
                      <a:pt x="4" y="93"/>
                    </a:cubicBezTo>
                    <a:cubicBezTo>
                      <a:pt x="12" y="91"/>
                      <a:pt x="12" y="91"/>
                      <a:pt x="12" y="91"/>
                    </a:cubicBezTo>
                    <a:cubicBezTo>
                      <a:pt x="12" y="93"/>
                      <a:pt x="13" y="94"/>
                      <a:pt x="13" y="95"/>
                    </a:cubicBezTo>
                    <a:cubicBezTo>
                      <a:pt x="7" y="100"/>
                      <a:pt x="7" y="100"/>
                      <a:pt x="7" y="100"/>
                    </a:cubicBezTo>
                    <a:cubicBezTo>
                      <a:pt x="7" y="101"/>
                      <a:pt x="8" y="103"/>
                      <a:pt x="9" y="104"/>
                    </a:cubicBezTo>
                    <a:cubicBezTo>
                      <a:pt x="17" y="101"/>
                      <a:pt x="17" y="101"/>
                      <a:pt x="17" y="101"/>
                    </a:cubicBezTo>
                    <a:cubicBezTo>
                      <a:pt x="17" y="102"/>
                      <a:pt x="18" y="103"/>
                      <a:pt x="19" y="105"/>
                    </a:cubicBezTo>
                    <a:cubicBezTo>
                      <a:pt x="13" y="110"/>
                      <a:pt x="13" y="110"/>
                      <a:pt x="13" y="110"/>
                    </a:cubicBezTo>
                    <a:cubicBezTo>
                      <a:pt x="14" y="112"/>
                      <a:pt x="15" y="113"/>
                      <a:pt x="16" y="115"/>
                    </a:cubicBezTo>
                    <a:cubicBezTo>
                      <a:pt x="23" y="110"/>
                      <a:pt x="23" y="110"/>
                      <a:pt x="23" y="110"/>
                    </a:cubicBezTo>
                    <a:cubicBezTo>
                      <a:pt x="24" y="111"/>
                      <a:pt x="24" y="112"/>
                      <a:pt x="25" y="113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2" y="121"/>
                      <a:pt x="23" y="122"/>
                      <a:pt x="24" y="123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31" y="118"/>
                      <a:pt x="32" y="119"/>
                      <a:pt x="33" y="120"/>
                    </a:cubicBezTo>
                    <a:cubicBezTo>
                      <a:pt x="30" y="128"/>
                      <a:pt x="30" y="128"/>
                      <a:pt x="30" y="128"/>
                    </a:cubicBezTo>
                    <a:cubicBezTo>
                      <a:pt x="31" y="129"/>
                      <a:pt x="33" y="130"/>
                      <a:pt x="34" y="130"/>
                    </a:cubicBezTo>
                    <a:cubicBezTo>
                      <a:pt x="39" y="124"/>
                      <a:pt x="39" y="124"/>
                      <a:pt x="39" y="124"/>
                    </a:cubicBezTo>
                    <a:cubicBezTo>
                      <a:pt x="40" y="124"/>
                      <a:pt x="41" y="125"/>
                      <a:pt x="43" y="125"/>
                    </a:cubicBezTo>
                    <a:cubicBezTo>
                      <a:pt x="40" y="134"/>
                      <a:pt x="40" y="134"/>
                      <a:pt x="40" y="134"/>
                    </a:cubicBezTo>
                    <a:cubicBezTo>
                      <a:pt x="42" y="134"/>
                      <a:pt x="43" y="135"/>
                      <a:pt x="45" y="136"/>
                    </a:cubicBezTo>
                    <a:cubicBezTo>
                      <a:pt x="49" y="128"/>
                      <a:pt x="49" y="128"/>
                      <a:pt x="49" y="128"/>
                    </a:cubicBezTo>
                    <a:cubicBezTo>
                      <a:pt x="50" y="128"/>
                      <a:pt x="51" y="129"/>
                      <a:pt x="52" y="129"/>
                    </a:cubicBezTo>
                    <a:cubicBezTo>
                      <a:pt x="52" y="138"/>
                      <a:pt x="52" y="138"/>
                      <a:pt x="52" y="138"/>
                    </a:cubicBezTo>
                    <a:cubicBezTo>
                      <a:pt x="53" y="138"/>
                      <a:pt x="55" y="138"/>
                      <a:pt x="57" y="139"/>
                    </a:cubicBezTo>
                    <a:cubicBezTo>
                      <a:pt x="59" y="130"/>
                      <a:pt x="59" y="130"/>
                      <a:pt x="59" y="130"/>
                    </a:cubicBezTo>
                    <a:cubicBezTo>
                      <a:pt x="60" y="130"/>
                      <a:pt x="62" y="131"/>
                      <a:pt x="63" y="131"/>
                    </a:cubicBezTo>
                    <a:cubicBezTo>
                      <a:pt x="64" y="139"/>
                      <a:pt x="64" y="139"/>
                      <a:pt x="64" y="139"/>
                    </a:cubicBezTo>
                    <a:cubicBezTo>
                      <a:pt x="65" y="139"/>
                      <a:pt x="66" y="139"/>
                      <a:pt x="67" y="139"/>
                    </a:cubicBezTo>
                    <a:cubicBezTo>
                      <a:pt x="67" y="139"/>
                      <a:pt x="68" y="139"/>
                      <a:pt x="69" y="139"/>
                    </a:cubicBezTo>
                    <a:cubicBezTo>
                      <a:pt x="69" y="131"/>
                      <a:pt x="69" y="131"/>
                      <a:pt x="69" y="131"/>
                    </a:cubicBezTo>
                    <a:cubicBezTo>
                      <a:pt x="71" y="131"/>
                      <a:pt x="72" y="131"/>
                      <a:pt x="73" y="130"/>
                    </a:cubicBezTo>
                    <a:cubicBezTo>
                      <a:pt x="75" y="139"/>
                      <a:pt x="75" y="139"/>
                      <a:pt x="75" y="139"/>
                    </a:cubicBezTo>
                    <a:cubicBezTo>
                      <a:pt x="77" y="138"/>
                      <a:pt x="79" y="138"/>
                      <a:pt x="81" y="138"/>
                    </a:cubicBezTo>
                    <a:cubicBezTo>
                      <a:pt x="80" y="129"/>
                      <a:pt x="80" y="129"/>
                      <a:pt x="80" y="129"/>
                    </a:cubicBezTo>
                    <a:cubicBezTo>
                      <a:pt x="81" y="129"/>
                      <a:pt x="82" y="129"/>
                      <a:pt x="84" y="128"/>
                    </a:cubicBezTo>
                    <a:cubicBezTo>
                      <a:pt x="87" y="136"/>
                      <a:pt x="87" y="136"/>
                      <a:pt x="87" y="136"/>
                    </a:cubicBezTo>
                    <a:cubicBezTo>
                      <a:pt x="89" y="135"/>
                      <a:pt x="90" y="135"/>
                      <a:pt x="92" y="134"/>
                    </a:cubicBezTo>
                    <a:cubicBezTo>
                      <a:pt x="90" y="126"/>
                      <a:pt x="90" y="126"/>
                      <a:pt x="90" y="126"/>
                    </a:cubicBezTo>
                    <a:cubicBezTo>
                      <a:pt x="91" y="125"/>
                      <a:pt x="92" y="125"/>
                      <a:pt x="93" y="124"/>
                    </a:cubicBezTo>
                    <a:cubicBezTo>
                      <a:pt x="98" y="131"/>
                      <a:pt x="98" y="131"/>
                      <a:pt x="98" y="131"/>
                    </a:cubicBezTo>
                    <a:cubicBezTo>
                      <a:pt x="100" y="130"/>
                      <a:pt x="101" y="129"/>
                      <a:pt x="103" y="128"/>
                    </a:cubicBezTo>
                    <a:cubicBezTo>
                      <a:pt x="99" y="121"/>
                      <a:pt x="99" y="121"/>
                      <a:pt x="99" y="121"/>
                    </a:cubicBezTo>
                    <a:cubicBezTo>
                      <a:pt x="100" y="120"/>
                      <a:pt x="101" y="119"/>
                      <a:pt x="102" y="118"/>
                    </a:cubicBezTo>
                    <a:cubicBezTo>
                      <a:pt x="108" y="124"/>
                      <a:pt x="108" y="124"/>
                      <a:pt x="108" y="124"/>
                    </a:cubicBezTo>
                    <a:cubicBezTo>
                      <a:pt x="109" y="123"/>
                      <a:pt x="111" y="122"/>
                      <a:pt x="112" y="121"/>
                    </a:cubicBezTo>
                    <a:cubicBezTo>
                      <a:pt x="107" y="114"/>
                      <a:pt x="107" y="114"/>
                      <a:pt x="107" y="114"/>
                    </a:cubicBezTo>
                    <a:cubicBezTo>
                      <a:pt x="108" y="113"/>
                      <a:pt x="109" y="112"/>
                      <a:pt x="110" y="111"/>
                    </a:cubicBezTo>
                    <a:cubicBezTo>
                      <a:pt x="117" y="116"/>
                      <a:pt x="117" y="116"/>
                      <a:pt x="117" y="116"/>
                    </a:cubicBezTo>
                    <a:cubicBezTo>
                      <a:pt x="118" y="114"/>
                      <a:pt x="119" y="113"/>
                      <a:pt x="120" y="111"/>
                    </a:cubicBezTo>
                    <a:cubicBezTo>
                      <a:pt x="114" y="105"/>
                      <a:pt x="114" y="105"/>
                      <a:pt x="114" y="105"/>
                    </a:cubicBezTo>
                    <a:cubicBezTo>
                      <a:pt x="115" y="104"/>
                      <a:pt x="116" y="103"/>
                      <a:pt x="116" y="102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25" y="104"/>
                      <a:pt x="126" y="102"/>
                      <a:pt x="126" y="101"/>
                    </a:cubicBezTo>
                    <a:cubicBezTo>
                      <a:pt x="119" y="96"/>
                      <a:pt x="119" y="96"/>
                      <a:pt x="119" y="96"/>
                    </a:cubicBezTo>
                    <a:cubicBezTo>
                      <a:pt x="120" y="95"/>
                      <a:pt x="120" y="93"/>
                      <a:pt x="121" y="92"/>
                    </a:cubicBezTo>
                    <a:cubicBezTo>
                      <a:pt x="129" y="94"/>
                      <a:pt x="129" y="94"/>
                      <a:pt x="129" y="94"/>
                    </a:cubicBezTo>
                    <a:cubicBezTo>
                      <a:pt x="130" y="92"/>
                      <a:pt x="130" y="91"/>
                      <a:pt x="131" y="89"/>
                    </a:cubicBezTo>
                    <a:cubicBezTo>
                      <a:pt x="123" y="86"/>
                      <a:pt x="123" y="86"/>
                      <a:pt x="123" y="86"/>
                    </a:cubicBezTo>
                    <a:cubicBezTo>
                      <a:pt x="123" y="84"/>
                      <a:pt x="124" y="83"/>
                      <a:pt x="124" y="82"/>
                    </a:cubicBezTo>
                    <a:cubicBezTo>
                      <a:pt x="132" y="82"/>
                      <a:pt x="132" y="82"/>
                      <a:pt x="132" y="82"/>
                    </a:cubicBezTo>
                    <a:cubicBezTo>
                      <a:pt x="132" y="80"/>
                      <a:pt x="133" y="79"/>
                      <a:pt x="133" y="77"/>
                    </a:cubicBezTo>
                    <a:cubicBezTo>
                      <a:pt x="125" y="75"/>
                      <a:pt x="125" y="75"/>
                      <a:pt x="125" y="75"/>
                    </a:cubicBezTo>
                    <a:cubicBezTo>
                      <a:pt x="125" y="73"/>
                      <a:pt x="125" y="72"/>
                      <a:pt x="125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0" name="Freeform 30">
                <a:extLst>
                  <a:ext uri="{FF2B5EF4-FFF2-40B4-BE49-F238E27FC236}">
                    <a16:creationId xmlns="" xmlns:a16="http://schemas.microsoft.com/office/drawing/2014/main" id="{14FEE78D-F178-4B15-BB9F-882A62E35F79}"/>
                  </a:ext>
                </a:extLst>
              </p:cNvPr>
              <p:cNvSpPr/>
              <p:nvPr/>
            </p:nvSpPr>
            <p:spPr bwMode="auto">
              <a:xfrm>
                <a:off x="1157288" y="2359026"/>
                <a:ext cx="46038" cy="28575"/>
              </a:xfrm>
              <a:custGeom>
                <a:avLst/>
                <a:gdLst>
                  <a:gd name="T0" fmla="*/ 44 w 44"/>
                  <a:gd name="T1" fmla="*/ 26 h 26"/>
                  <a:gd name="T2" fmla="*/ 1 w 44"/>
                  <a:gd name="T3" fmla="*/ 26 h 26"/>
                  <a:gd name="T4" fmla="*/ 0 w 44"/>
                  <a:gd name="T5" fmla="*/ 22 h 26"/>
                  <a:gd name="T6" fmla="*/ 37 w 44"/>
                  <a:gd name="T7" fmla="*/ 0 h 26"/>
                  <a:gd name="T8" fmla="*/ 44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44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1" y="25"/>
                      <a:pt x="0" y="23"/>
                      <a:pt x="0" y="2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41" y="7"/>
                      <a:pt x="44" y="16"/>
                      <a:pt x="44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1" name="Oval 31">
                <a:extLst>
                  <a:ext uri="{FF2B5EF4-FFF2-40B4-BE49-F238E27FC236}">
                    <a16:creationId xmlns="" xmlns:a16="http://schemas.microsoft.com/office/drawing/2014/main" id="{B32E1C86-30FC-4103-8ABD-4B2BACCD56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2382838"/>
                <a:ext cx="9525" cy="111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2" name="Freeform 32">
                <a:extLst>
                  <a:ext uri="{FF2B5EF4-FFF2-40B4-BE49-F238E27FC236}">
                    <a16:creationId xmlns="" xmlns:a16="http://schemas.microsoft.com/office/drawing/2014/main" id="{FC79432B-BFEB-496D-B294-DE5F8E04FE9E}"/>
                  </a:ext>
                </a:extLst>
              </p:cNvPr>
              <p:cNvSpPr/>
              <p:nvPr/>
            </p:nvSpPr>
            <p:spPr bwMode="auto">
              <a:xfrm>
                <a:off x="1152525" y="2336801"/>
                <a:ext cx="42863" cy="44450"/>
              </a:xfrm>
              <a:custGeom>
                <a:avLst/>
                <a:gdLst>
                  <a:gd name="T0" fmla="*/ 40 w 40"/>
                  <a:gd name="T1" fmla="*/ 19 h 42"/>
                  <a:gd name="T2" fmla="*/ 3 w 40"/>
                  <a:gd name="T3" fmla="*/ 42 h 42"/>
                  <a:gd name="T4" fmla="*/ 0 w 40"/>
                  <a:gd name="T5" fmla="*/ 39 h 42"/>
                  <a:gd name="T6" fmla="*/ 22 w 40"/>
                  <a:gd name="T7" fmla="*/ 0 h 42"/>
                  <a:gd name="T8" fmla="*/ 40 w 40"/>
                  <a:gd name="T9" fmla="*/ 1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40" y="19"/>
                    </a:moveTo>
                    <a:cubicBezTo>
                      <a:pt x="3" y="42"/>
                      <a:pt x="3" y="42"/>
                      <a:pt x="3" y="42"/>
                    </a:cubicBezTo>
                    <a:cubicBezTo>
                      <a:pt x="2" y="41"/>
                      <a:pt x="1" y="40"/>
                      <a:pt x="0" y="39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0" y="5"/>
                      <a:pt x="36" y="11"/>
                      <a:pt x="4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3" name="Freeform 33">
                <a:extLst>
                  <a:ext uri="{FF2B5EF4-FFF2-40B4-BE49-F238E27FC236}">
                    <a16:creationId xmlns="" xmlns:a16="http://schemas.microsoft.com/office/drawing/2014/main" id="{417F150D-7739-467B-8166-99AD45295F45}"/>
                  </a:ext>
                </a:extLst>
              </p:cNvPr>
              <p:cNvSpPr/>
              <p:nvPr/>
            </p:nvSpPr>
            <p:spPr bwMode="auto">
              <a:xfrm>
                <a:off x="1147763" y="2328863"/>
                <a:ext cx="26988" cy="49213"/>
              </a:xfrm>
              <a:custGeom>
                <a:avLst/>
                <a:gdLst>
                  <a:gd name="T0" fmla="*/ 26 w 26"/>
                  <a:gd name="T1" fmla="*/ 7 h 46"/>
                  <a:gd name="T2" fmla="*/ 4 w 26"/>
                  <a:gd name="T3" fmla="*/ 46 h 46"/>
                  <a:gd name="T4" fmla="*/ 0 w 26"/>
                  <a:gd name="T5" fmla="*/ 45 h 46"/>
                  <a:gd name="T6" fmla="*/ 0 w 26"/>
                  <a:gd name="T7" fmla="*/ 0 h 46"/>
                  <a:gd name="T8" fmla="*/ 26 w 26"/>
                  <a:gd name="T9" fmla="*/ 7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26" y="7"/>
                    </a:moveTo>
                    <a:cubicBezTo>
                      <a:pt x="4" y="46"/>
                      <a:pt x="4" y="46"/>
                      <a:pt x="4" y="46"/>
                    </a:cubicBezTo>
                    <a:cubicBezTo>
                      <a:pt x="3" y="46"/>
                      <a:pt x="2" y="45"/>
                      <a:pt x="0" y="4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8" y="3"/>
                      <a:pt x="2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4" name="Freeform 34">
                <a:extLst>
                  <a:ext uri="{FF2B5EF4-FFF2-40B4-BE49-F238E27FC236}">
                    <a16:creationId xmlns="" xmlns:a16="http://schemas.microsoft.com/office/drawing/2014/main" id="{4947DF48-2B9C-478A-BC70-5D48CF8CDA71}"/>
                  </a:ext>
                </a:extLst>
              </p:cNvPr>
              <p:cNvSpPr/>
              <p:nvPr/>
            </p:nvSpPr>
            <p:spPr bwMode="auto">
              <a:xfrm>
                <a:off x="1120775" y="2328863"/>
                <a:ext cx="25400" cy="49213"/>
              </a:xfrm>
              <a:custGeom>
                <a:avLst/>
                <a:gdLst>
                  <a:gd name="T0" fmla="*/ 25 w 25"/>
                  <a:gd name="T1" fmla="*/ 0 h 46"/>
                  <a:gd name="T2" fmla="*/ 25 w 25"/>
                  <a:gd name="T3" fmla="*/ 45 h 46"/>
                  <a:gd name="T4" fmla="*/ 21 w 25"/>
                  <a:gd name="T5" fmla="*/ 46 h 46"/>
                  <a:gd name="T6" fmla="*/ 0 w 25"/>
                  <a:gd name="T7" fmla="*/ 7 h 46"/>
                  <a:gd name="T8" fmla="*/ 25 w 25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25" y="0"/>
                    </a:moveTo>
                    <a:cubicBezTo>
                      <a:pt x="25" y="45"/>
                      <a:pt x="25" y="45"/>
                      <a:pt x="25" y="45"/>
                    </a:cubicBezTo>
                    <a:cubicBezTo>
                      <a:pt x="24" y="45"/>
                      <a:pt x="22" y="46"/>
                      <a:pt x="21" y="4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3"/>
                      <a:pt x="16" y="0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5" name="Freeform 35">
                <a:extLst>
                  <a:ext uri="{FF2B5EF4-FFF2-40B4-BE49-F238E27FC236}">
                    <a16:creationId xmlns="" xmlns:a16="http://schemas.microsoft.com/office/drawing/2014/main" id="{28F702CF-A019-47E5-8751-915BBB971B28}"/>
                  </a:ext>
                </a:extLst>
              </p:cNvPr>
              <p:cNvSpPr/>
              <p:nvPr/>
            </p:nvSpPr>
            <p:spPr bwMode="auto">
              <a:xfrm>
                <a:off x="1098550" y="2336801"/>
                <a:ext cx="42863" cy="44450"/>
              </a:xfrm>
              <a:custGeom>
                <a:avLst/>
                <a:gdLst>
                  <a:gd name="T0" fmla="*/ 18 w 40"/>
                  <a:gd name="T1" fmla="*/ 0 h 42"/>
                  <a:gd name="T2" fmla="*/ 40 w 40"/>
                  <a:gd name="T3" fmla="*/ 39 h 42"/>
                  <a:gd name="T4" fmla="*/ 37 w 40"/>
                  <a:gd name="T5" fmla="*/ 42 h 42"/>
                  <a:gd name="T6" fmla="*/ 0 w 40"/>
                  <a:gd name="T7" fmla="*/ 19 h 42"/>
                  <a:gd name="T8" fmla="*/ 18 w 40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18" y="0"/>
                    </a:moveTo>
                    <a:cubicBezTo>
                      <a:pt x="40" y="39"/>
                      <a:pt x="40" y="39"/>
                      <a:pt x="40" y="39"/>
                    </a:cubicBezTo>
                    <a:cubicBezTo>
                      <a:pt x="39" y="40"/>
                      <a:pt x="38" y="41"/>
                      <a:pt x="37" y="4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11"/>
                      <a:pt x="11" y="5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6" name="Freeform 36">
                <a:extLst>
                  <a:ext uri="{FF2B5EF4-FFF2-40B4-BE49-F238E27FC236}">
                    <a16:creationId xmlns="" xmlns:a16="http://schemas.microsoft.com/office/drawing/2014/main" id="{CFF4802F-628D-46CB-94D0-DFA6698F6CD1}"/>
                  </a:ext>
                </a:extLst>
              </p:cNvPr>
              <p:cNvSpPr/>
              <p:nvPr/>
            </p:nvSpPr>
            <p:spPr bwMode="auto">
              <a:xfrm>
                <a:off x="1090613" y="2359026"/>
                <a:ext cx="47625" cy="28575"/>
              </a:xfrm>
              <a:custGeom>
                <a:avLst/>
                <a:gdLst>
                  <a:gd name="T0" fmla="*/ 7 w 45"/>
                  <a:gd name="T1" fmla="*/ 0 h 26"/>
                  <a:gd name="T2" fmla="*/ 45 w 45"/>
                  <a:gd name="T3" fmla="*/ 22 h 26"/>
                  <a:gd name="T4" fmla="*/ 44 w 45"/>
                  <a:gd name="T5" fmla="*/ 26 h 26"/>
                  <a:gd name="T6" fmla="*/ 0 w 45"/>
                  <a:gd name="T7" fmla="*/ 26 h 26"/>
                  <a:gd name="T8" fmla="*/ 7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7" y="0"/>
                    </a:moveTo>
                    <a:cubicBezTo>
                      <a:pt x="45" y="22"/>
                      <a:pt x="45" y="22"/>
                      <a:pt x="45" y="22"/>
                    </a:cubicBezTo>
                    <a:cubicBezTo>
                      <a:pt x="44" y="23"/>
                      <a:pt x="44" y="25"/>
                      <a:pt x="44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6"/>
                      <a:pt x="3" y="7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7" name="Freeform 37">
                <a:extLst>
                  <a:ext uri="{FF2B5EF4-FFF2-40B4-BE49-F238E27FC236}">
                    <a16:creationId xmlns="" xmlns:a16="http://schemas.microsoft.com/office/drawing/2014/main" id="{FB6CD619-A4E8-42C2-8A47-41D349A7F2D0}"/>
                  </a:ext>
                </a:extLst>
              </p:cNvPr>
              <p:cNvSpPr/>
              <p:nvPr/>
            </p:nvSpPr>
            <p:spPr bwMode="auto">
              <a:xfrm>
                <a:off x="1090613" y="2389188"/>
                <a:ext cx="47625" cy="26988"/>
              </a:xfrm>
              <a:custGeom>
                <a:avLst/>
                <a:gdLst>
                  <a:gd name="T0" fmla="*/ 0 w 45"/>
                  <a:gd name="T1" fmla="*/ 0 h 26"/>
                  <a:gd name="T2" fmla="*/ 44 w 45"/>
                  <a:gd name="T3" fmla="*/ 0 h 26"/>
                  <a:gd name="T4" fmla="*/ 45 w 45"/>
                  <a:gd name="T5" fmla="*/ 3 h 26"/>
                  <a:gd name="T6" fmla="*/ 7 w 45"/>
                  <a:gd name="T7" fmla="*/ 26 h 26"/>
                  <a:gd name="T8" fmla="*/ 0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0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1"/>
                      <a:pt x="44" y="2"/>
                      <a:pt x="45" y="3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3" y="18"/>
                      <a:pt x="0" y="9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8" name="Freeform 38">
                <a:extLst>
                  <a:ext uri="{FF2B5EF4-FFF2-40B4-BE49-F238E27FC236}">
                    <a16:creationId xmlns="" xmlns:a16="http://schemas.microsoft.com/office/drawing/2014/main" id="{1D660CF2-043A-42B8-B362-A39B32553144}"/>
                  </a:ext>
                </a:extLst>
              </p:cNvPr>
              <p:cNvSpPr/>
              <p:nvPr/>
            </p:nvSpPr>
            <p:spPr bwMode="auto">
              <a:xfrm>
                <a:off x="1098550" y="2393951"/>
                <a:ext cx="42863" cy="44450"/>
              </a:xfrm>
              <a:custGeom>
                <a:avLst/>
                <a:gdLst>
                  <a:gd name="T0" fmla="*/ 0 w 40"/>
                  <a:gd name="T1" fmla="*/ 22 h 42"/>
                  <a:gd name="T2" fmla="*/ 37 w 40"/>
                  <a:gd name="T3" fmla="*/ 0 h 42"/>
                  <a:gd name="T4" fmla="*/ 40 w 40"/>
                  <a:gd name="T5" fmla="*/ 3 h 42"/>
                  <a:gd name="T6" fmla="*/ 18 w 40"/>
                  <a:gd name="T7" fmla="*/ 42 h 42"/>
                  <a:gd name="T8" fmla="*/ 0 w 40"/>
                  <a:gd name="T9" fmla="*/ 2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0" y="22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8" y="1"/>
                      <a:pt x="39" y="2"/>
                      <a:pt x="40" y="3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1" y="37"/>
                      <a:pt x="4" y="30"/>
                      <a:pt x="0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9" name="Freeform 39">
                <a:extLst>
                  <a:ext uri="{FF2B5EF4-FFF2-40B4-BE49-F238E27FC236}">
                    <a16:creationId xmlns="" xmlns:a16="http://schemas.microsoft.com/office/drawing/2014/main" id="{54EB1F2D-A351-4C50-87A0-81F75EFE0A84}"/>
                  </a:ext>
                </a:extLst>
              </p:cNvPr>
              <p:cNvSpPr/>
              <p:nvPr/>
            </p:nvSpPr>
            <p:spPr bwMode="auto">
              <a:xfrm>
                <a:off x="1120775" y="2397126"/>
                <a:ext cx="25400" cy="49213"/>
              </a:xfrm>
              <a:custGeom>
                <a:avLst/>
                <a:gdLst>
                  <a:gd name="T0" fmla="*/ 0 w 25"/>
                  <a:gd name="T1" fmla="*/ 39 h 46"/>
                  <a:gd name="T2" fmla="*/ 21 w 25"/>
                  <a:gd name="T3" fmla="*/ 0 h 46"/>
                  <a:gd name="T4" fmla="*/ 25 w 25"/>
                  <a:gd name="T5" fmla="*/ 1 h 46"/>
                  <a:gd name="T6" fmla="*/ 25 w 25"/>
                  <a:gd name="T7" fmla="*/ 46 h 46"/>
                  <a:gd name="T8" fmla="*/ 0 w 25"/>
                  <a:gd name="T9" fmla="*/ 3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0" y="39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2" y="1"/>
                      <a:pt x="24" y="1"/>
                      <a:pt x="25" y="1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16" y="46"/>
                      <a:pt x="7" y="44"/>
                      <a:pt x="0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0" name="Freeform 40">
                <a:extLst>
                  <a:ext uri="{FF2B5EF4-FFF2-40B4-BE49-F238E27FC236}">
                    <a16:creationId xmlns="" xmlns:a16="http://schemas.microsoft.com/office/drawing/2014/main" id="{D114D458-4F75-4B69-8208-7492E4B85DEC}"/>
                  </a:ext>
                </a:extLst>
              </p:cNvPr>
              <p:cNvSpPr/>
              <p:nvPr/>
            </p:nvSpPr>
            <p:spPr bwMode="auto">
              <a:xfrm>
                <a:off x="1147763" y="2397126"/>
                <a:ext cx="26988" cy="49213"/>
              </a:xfrm>
              <a:custGeom>
                <a:avLst/>
                <a:gdLst>
                  <a:gd name="T0" fmla="*/ 0 w 26"/>
                  <a:gd name="T1" fmla="*/ 46 h 46"/>
                  <a:gd name="T2" fmla="*/ 0 w 26"/>
                  <a:gd name="T3" fmla="*/ 1 h 46"/>
                  <a:gd name="T4" fmla="*/ 4 w 26"/>
                  <a:gd name="T5" fmla="*/ 0 h 46"/>
                  <a:gd name="T6" fmla="*/ 26 w 26"/>
                  <a:gd name="T7" fmla="*/ 39 h 46"/>
                  <a:gd name="T8" fmla="*/ 0 w 26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0" y="46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3" y="1"/>
                      <a:pt x="4" y="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18" y="44"/>
                      <a:pt x="10" y="46"/>
                      <a:pt x="0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1" name="Freeform 41">
                <a:extLst>
                  <a:ext uri="{FF2B5EF4-FFF2-40B4-BE49-F238E27FC236}">
                    <a16:creationId xmlns="" xmlns:a16="http://schemas.microsoft.com/office/drawing/2014/main" id="{B3F1A73D-E5F4-4164-BB87-00AE3D71F144}"/>
                  </a:ext>
                </a:extLst>
              </p:cNvPr>
              <p:cNvSpPr/>
              <p:nvPr/>
            </p:nvSpPr>
            <p:spPr bwMode="auto">
              <a:xfrm>
                <a:off x="1152525" y="2393951"/>
                <a:ext cx="42863" cy="44450"/>
              </a:xfrm>
              <a:custGeom>
                <a:avLst/>
                <a:gdLst>
                  <a:gd name="T0" fmla="*/ 22 w 40"/>
                  <a:gd name="T1" fmla="*/ 42 h 42"/>
                  <a:gd name="T2" fmla="*/ 0 w 40"/>
                  <a:gd name="T3" fmla="*/ 3 h 42"/>
                  <a:gd name="T4" fmla="*/ 3 w 40"/>
                  <a:gd name="T5" fmla="*/ 0 h 42"/>
                  <a:gd name="T6" fmla="*/ 40 w 40"/>
                  <a:gd name="T7" fmla="*/ 22 h 42"/>
                  <a:gd name="T8" fmla="*/ 22 w 40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22" y="42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2" y="1"/>
                      <a:pt x="3" y="0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30"/>
                      <a:pt x="30" y="37"/>
                      <a:pt x="22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2" name="Freeform 42">
                <a:extLst>
                  <a:ext uri="{FF2B5EF4-FFF2-40B4-BE49-F238E27FC236}">
                    <a16:creationId xmlns="" xmlns:a16="http://schemas.microsoft.com/office/drawing/2014/main" id="{245A0E6A-19EB-4CF6-8769-8A9A153A1756}"/>
                  </a:ext>
                </a:extLst>
              </p:cNvPr>
              <p:cNvSpPr/>
              <p:nvPr/>
            </p:nvSpPr>
            <p:spPr bwMode="auto">
              <a:xfrm>
                <a:off x="1157288" y="2389188"/>
                <a:ext cx="46038" cy="26988"/>
              </a:xfrm>
              <a:custGeom>
                <a:avLst/>
                <a:gdLst>
                  <a:gd name="T0" fmla="*/ 37 w 44"/>
                  <a:gd name="T1" fmla="*/ 26 h 26"/>
                  <a:gd name="T2" fmla="*/ 0 w 44"/>
                  <a:gd name="T3" fmla="*/ 3 h 26"/>
                  <a:gd name="T4" fmla="*/ 1 w 44"/>
                  <a:gd name="T5" fmla="*/ 0 h 26"/>
                  <a:gd name="T6" fmla="*/ 44 w 44"/>
                  <a:gd name="T7" fmla="*/ 0 h 26"/>
                  <a:gd name="T8" fmla="*/ 37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37" y="26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9"/>
                      <a:pt x="41" y="18"/>
                      <a:pt x="3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3" name="Freeform 43">
                <a:extLst>
                  <a:ext uri="{FF2B5EF4-FFF2-40B4-BE49-F238E27FC236}">
                    <a16:creationId xmlns="" xmlns:a16="http://schemas.microsoft.com/office/drawing/2014/main" id="{25C82058-A2C0-429A-8484-4540797DF46E}"/>
                  </a:ext>
                </a:extLst>
              </p:cNvPr>
              <p:cNvSpPr/>
              <p:nvPr/>
            </p:nvSpPr>
            <p:spPr bwMode="auto">
              <a:xfrm>
                <a:off x="1211263" y="2414588"/>
                <a:ext cx="98425" cy="103188"/>
              </a:xfrm>
              <a:custGeom>
                <a:avLst/>
                <a:gdLst>
                  <a:gd name="T0" fmla="*/ 93 w 93"/>
                  <a:gd name="T1" fmla="*/ 45 h 97"/>
                  <a:gd name="T2" fmla="*/ 92 w 93"/>
                  <a:gd name="T3" fmla="*/ 40 h 97"/>
                  <a:gd name="T4" fmla="*/ 85 w 93"/>
                  <a:gd name="T5" fmla="*/ 34 h 97"/>
                  <a:gd name="T6" fmla="*/ 83 w 93"/>
                  <a:gd name="T7" fmla="*/ 30 h 97"/>
                  <a:gd name="T8" fmla="*/ 84 w 93"/>
                  <a:gd name="T9" fmla="*/ 21 h 97"/>
                  <a:gd name="T10" fmla="*/ 81 w 93"/>
                  <a:gd name="T11" fmla="*/ 17 h 97"/>
                  <a:gd name="T12" fmla="*/ 72 w 93"/>
                  <a:gd name="T13" fmla="*/ 16 h 97"/>
                  <a:gd name="T14" fmla="*/ 69 w 93"/>
                  <a:gd name="T15" fmla="*/ 13 h 97"/>
                  <a:gd name="T16" fmla="*/ 65 w 93"/>
                  <a:gd name="T17" fmla="*/ 4 h 97"/>
                  <a:gd name="T18" fmla="*/ 61 w 93"/>
                  <a:gd name="T19" fmla="*/ 3 h 97"/>
                  <a:gd name="T20" fmla="*/ 53 w 93"/>
                  <a:gd name="T21" fmla="*/ 7 h 97"/>
                  <a:gd name="T22" fmla="*/ 48 w 93"/>
                  <a:gd name="T23" fmla="*/ 6 h 97"/>
                  <a:gd name="T24" fmla="*/ 44 w 93"/>
                  <a:gd name="T25" fmla="*/ 0 h 97"/>
                  <a:gd name="T26" fmla="*/ 38 w 93"/>
                  <a:gd name="T27" fmla="*/ 7 h 97"/>
                  <a:gd name="T28" fmla="*/ 34 w 93"/>
                  <a:gd name="T29" fmla="*/ 8 h 97"/>
                  <a:gd name="T30" fmla="*/ 25 w 93"/>
                  <a:gd name="T31" fmla="*/ 6 h 97"/>
                  <a:gd name="T32" fmla="*/ 21 w 93"/>
                  <a:gd name="T33" fmla="*/ 8 h 97"/>
                  <a:gd name="T34" fmla="*/ 19 w 93"/>
                  <a:gd name="T35" fmla="*/ 17 h 97"/>
                  <a:gd name="T36" fmla="*/ 16 w 93"/>
                  <a:gd name="T37" fmla="*/ 21 h 97"/>
                  <a:gd name="T38" fmla="*/ 7 w 93"/>
                  <a:gd name="T39" fmla="*/ 23 h 97"/>
                  <a:gd name="T40" fmla="*/ 5 w 93"/>
                  <a:gd name="T41" fmla="*/ 27 h 97"/>
                  <a:gd name="T42" fmla="*/ 8 w 93"/>
                  <a:gd name="T43" fmla="*/ 36 h 97"/>
                  <a:gd name="T44" fmla="*/ 6 w 93"/>
                  <a:gd name="T45" fmla="*/ 41 h 97"/>
                  <a:gd name="T46" fmla="*/ 0 w 93"/>
                  <a:gd name="T47" fmla="*/ 48 h 97"/>
                  <a:gd name="T48" fmla="*/ 0 w 93"/>
                  <a:gd name="T49" fmla="*/ 53 h 97"/>
                  <a:gd name="T50" fmla="*/ 7 w 93"/>
                  <a:gd name="T51" fmla="*/ 59 h 97"/>
                  <a:gd name="T52" fmla="*/ 8 w 93"/>
                  <a:gd name="T53" fmla="*/ 64 h 97"/>
                  <a:gd name="T54" fmla="*/ 6 w 93"/>
                  <a:gd name="T55" fmla="*/ 73 h 97"/>
                  <a:gd name="T56" fmla="*/ 9 w 93"/>
                  <a:gd name="T57" fmla="*/ 77 h 97"/>
                  <a:gd name="T58" fmla="*/ 18 w 93"/>
                  <a:gd name="T59" fmla="*/ 79 h 97"/>
                  <a:gd name="T60" fmla="*/ 21 w 93"/>
                  <a:gd name="T61" fmla="*/ 82 h 97"/>
                  <a:gd name="T62" fmla="*/ 24 w 93"/>
                  <a:gd name="T63" fmla="*/ 91 h 97"/>
                  <a:gd name="T64" fmla="*/ 28 w 93"/>
                  <a:gd name="T65" fmla="*/ 93 h 97"/>
                  <a:gd name="T66" fmla="*/ 37 w 93"/>
                  <a:gd name="T67" fmla="*/ 90 h 97"/>
                  <a:gd name="T68" fmla="*/ 41 w 93"/>
                  <a:gd name="T69" fmla="*/ 91 h 97"/>
                  <a:gd name="T70" fmla="*/ 46 w 93"/>
                  <a:gd name="T71" fmla="*/ 97 h 97"/>
                  <a:gd name="T72" fmla="*/ 51 w 93"/>
                  <a:gd name="T73" fmla="*/ 91 h 97"/>
                  <a:gd name="T74" fmla="*/ 56 w 93"/>
                  <a:gd name="T75" fmla="*/ 90 h 97"/>
                  <a:gd name="T76" fmla="*/ 64 w 93"/>
                  <a:gd name="T77" fmla="*/ 93 h 97"/>
                  <a:gd name="T78" fmla="*/ 68 w 93"/>
                  <a:gd name="T79" fmla="*/ 91 h 97"/>
                  <a:gd name="T80" fmla="*/ 71 w 93"/>
                  <a:gd name="T81" fmla="*/ 82 h 97"/>
                  <a:gd name="T82" fmla="*/ 75 w 93"/>
                  <a:gd name="T83" fmla="*/ 79 h 97"/>
                  <a:gd name="T84" fmla="*/ 84 w 93"/>
                  <a:gd name="T85" fmla="*/ 78 h 97"/>
                  <a:gd name="T86" fmla="*/ 86 w 93"/>
                  <a:gd name="T87" fmla="*/ 73 h 97"/>
                  <a:gd name="T88" fmla="*/ 84 w 93"/>
                  <a:gd name="T89" fmla="*/ 64 h 97"/>
                  <a:gd name="T90" fmla="*/ 86 w 93"/>
                  <a:gd name="T91" fmla="*/ 60 h 97"/>
                  <a:gd name="T92" fmla="*/ 93 w 93"/>
                  <a:gd name="T93" fmla="*/ 5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3" h="97">
                    <a:moveTo>
                      <a:pt x="87" y="49"/>
                    </a:moveTo>
                    <a:cubicBezTo>
                      <a:pt x="93" y="49"/>
                      <a:pt x="93" y="49"/>
                      <a:pt x="93" y="49"/>
                    </a:cubicBezTo>
                    <a:cubicBezTo>
                      <a:pt x="93" y="47"/>
                      <a:pt x="93" y="46"/>
                      <a:pt x="93" y="45"/>
                    </a:cubicBezTo>
                    <a:cubicBezTo>
                      <a:pt x="87" y="45"/>
                      <a:pt x="87" y="45"/>
                      <a:pt x="87" y="45"/>
                    </a:cubicBezTo>
                    <a:cubicBezTo>
                      <a:pt x="87" y="44"/>
                      <a:pt x="87" y="43"/>
                      <a:pt x="87" y="42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92" y="39"/>
                      <a:pt x="92" y="37"/>
                      <a:pt x="91" y="36"/>
                    </a:cubicBezTo>
                    <a:cubicBezTo>
                      <a:pt x="86" y="37"/>
                      <a:pt x="86" y="37"/>
                      <a:pt x="86" y="37"/>
                    </a:cubicBezTo>
                    <a:cubicBezTo>
                      <a:pt x="85" y="36"/>
                      <a:pt x="85" y="35"/>
                      <a:pt x="85" y="34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9" y="30"/>
                      <a:pt x="89" y="29"/>
                      <a:pt x="88" y="28"/>
                    </a:cubicBezTo>
                    <a:cubicBezTo>
                      <a:pt x="83" y="30"/>
                      <a:pt x="83" y="30"/>
                      <a:pt x="83" y="30"/>
                    </a:cubicBezTo>
                    <a:cubicBezTo>
                      <a:pt x="83" y="29"/>
                      <a:pt x="82" y="28"/>
                      <a:pt x="82" y="27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23"/>
                      <a:pt x="85" y="22"/>
                      <a:pt x="84" y="21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9" y="23"/>
                      <a:pt x="78" y="22"/>
                      <a:pt x="78" y="21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6"/>
                      <a:pt x="80" y="15"/>
                      <a:pt x="79" y="14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4" y="17"/>
                      <a:pt x="73" y="16"/>
                      <a:pt x="72" y="16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4" y="10"/>
                      <a:pt x="73" y="9"/>
                      <a:pt x="72" y="9"/>
                    </a:cubicBezTo>
                    <a:cubicBezTo>
                      <a:pt x="69" y="13"/>
                      <a:pt x="69" y="13"/>
                      <a:pt x="69" y="13"/>
                    </a:cubicBezTo>
                    <a:cubicBezTo>
                      <a:pt x="68" y="13"/>
                      <a:pt x="67" y="12"/>
                      <a:pt x="66" y="12"/>
                    </a:cubicBezTo>
                    <a:cubicBezTo>
                      <a:pt x="68" y="6"/>
                      <a:pt x="68" y="6"/>
                      <a:pt x="68" y="6"/>
                    </a:cubicBezTo>
                    <a:cubicBezTo>
                      <a:pt x="67" y="5"/>
                      <a:pt x="66" y="5"/>
                      <a:pt x="65" y="4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1" y="9"/>
                      <a:pt x="61" y="9"/>
                      <a:pt x="60" y="8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60" y="2"/>
                      <a:pt x="59" y="2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0" y="0"/>
                      <a:pt x="49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6"/>
                      <a:pt x="46" y="6"/>
                      <a:pt x="45" y="6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3" y="0"/>
                      <a:pt x="42" y="0"/>
                      <a:pt x="41" y="1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0" y="7"/>
                      <a:pt x="39" y="7"/>
                      <a:pt x="38" y="7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2"/>
                      <a:pt x="34" y="2"/>
                      <a:pt x="33" y="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9"/>
                      <a:pt x="32" y="9"/>
                      <a:pt x="31" y="9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7" y="5"/>
                      <a:pt x="26" y="5"/>
                      <a:pt x="25" y="6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6" y="12"/>
                      <a:pt x="26" y="12"/>
                      <a:pt x="25" y="13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0" y="9"/>
                      <a:pt x="19" y="10"/>
                      <a:pt x="18" y="10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6"/>
                      <a:pt x="20" y="17"/>
                      <a:pt x="19" y="17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3" y="15"/>
                      <a:pt x="12" y="1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5" y="21"/>
                      <a:pt x="15" y="22"/>
                      <a:pt x="14" y="23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8" y="21"/>
                      <a:pt x="8" y="22"/>
                      <a:pt x="7" y="23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1" y="28"/>
                      <a:pt x="11" y="29"/>
                      <a:pt x="10" y="29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4" y="29"/>
                      <a:pt x="4" y="30"/>
                      <a:pt x="3" y="31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5"/>
                      <a:pt x="8" y="36"/>
                      <a:pt x="8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7"/>
                      <a:pt x="1" y="38"/>
                      <a:pt x="1" y="39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2"/>
                      <a:pt x="6" y="43"/>
                      <a:pt x="6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7"/>
                      <a:pt x="0" y="48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1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4"/>
                      <a:pt x="1" y="55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3"/>
                      <a:pt x="2" y="64"/>
                      <a:pt x="3" y="65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9" y="65"/>
                      <a:pt x="9" y="65"/>
                      <a:pt x="9" y="6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5" y="71"/>
                      <a:pt x="6" y="72"/>
                      <a:pt x="6" y="73"/>
                    </a:cubicBezTo>
                    <a:cubicBezTo>
                      <a:pt x="12" y="70"/>
                      <a:pt x="12" y="70"/>
                      <a:pt x="12" y="70"/>
                    </a:cubicBezTo>
                    <a:cubicBezTo>
                      <a:pt x="12" y="71"/>
                      <a:pt x="13" y="72"/>
                      <a:pt x="13" y="73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10" y="78"/>
                      <a:pt x="10" y="79"/>
                      <a:pt x="11" y="80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7" y="77"/>
                      <a:pt x="17" y="78"/>
                      <a:pt x="18" y="79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5" y="84"/>
                      <a:pt x="16" y="85"/>
                      <a:pt x="17" y="86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22" y="82"/>
                      <a:pt x="23" y="83"/>
                      <a:pt x="23" y="84"/>
                    </a:cubicBezTo>
                    <a:cubicBezTo>
                      <a:pt x="21" y="89"/>
                      <a:pt x="21" y="89"/>
                      <a:pt x="21" y="89"/>
                    </a:cubicBezTo>
                    <a:cubicBezTo>
                      <a:pt x="22" y="90"/>
                      <a:pt x="23" y="90"/>
                      <a:pt x="24" y="91"/>
                    </a:cubicBezTo>
                    <a:cubicBezTo>
                      <a:pt x="27" y="86"/>
                      <a:pt x="27" y="86"/>
                      <a:pt x="27" y="86"/>
                    </a:cubicBezTo>
                    <a:cubicBezTo>
                      <a:pt x="28" y="87"/>
                      <a:pt x="29" y="87"/>
                      <a:pt x="30" y="87"/>
                    </a:cubicBezTo>
                    <a:cubicBezTo>
                      <a:pt x="28" y="93"/>
                      <a:pt x="28" y="93"/>
                      <a:pt x="28" y="93"/>
                    </a:cubicBezTo>
                    <a:cubicBezTo>
                      <a:pt x="29" y="94"/>
                      <a:pt x="30" y="94"/>
                      <a:pt x="31" y="94"/>
                    </a:cubicBezTo>
                    <a:cubicBezTo>
                      <a:pt x="34" y="89"/>
                      <a:pt x="34" y="89"/>
                      <a:pt x="34" y="89"/>
                    </a:cubicBezTo>
                    <a:cubicBezTo>
                      <a:pt x="35" y="89"/>
                      <a:pt x="36" y="90"/>
                      <a:pt x="37" y="90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7" y="96"/>
                      <a:pt x="38" y="96"/>
                      <a:pt x="40" y="97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42" y="91"/>
                      <a:pt x="43" y="91"/>
                      <a:pt x="44" y="91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45" y="97"/>
                      <a:pt x="46" y="97"/>
                      <a:pt x="46" y="97"/>
                    </a:cubicBezTo>
                    <a:cubicBezTo>
                      <a:pt x="47" y="97"/>
                      <a:pt x="47" y="97"/>
                      <a:pt x="48" y="97"/>
                    </a:cubicBezTo>
                    <a:cubicBezTo>
                      <a:pt x="48" y="91"/>
                      <a:pt x="48" y="91"/>
                      <a:pt x="48" y="91"/>
                    </a:cubicBezTo>
                    <a:cubicBezTo>
                      <a:pt x="49" y="91"/>
                      <a:pt x="50" y="91"/>
                      <a:pt x="51" y="91"/>
                    </a:cubicBezTo>
                    <a:cubicBezTo>
                      <a:pt x="53" y="97"/>
                      <a:pt x="53" y="97"/>
                      <a:pt x="53" y="97"/>
                    </a:cubicBezTo>
                    <a:cubicBezTo>
                      <a:pt x="54" y="96"/>
                      <a:pt x="55" y="96"/>
                      <a:pt x="56" y="96"/>
                    </a:cubicBezTo>
                    <a:cubicBezTo>
                      <a:pt x="56" y="90"/>
                      <a:pt x="56" y="90"/>
                      <a:pt x="56" y="90"/>
                    </a:cubicBezTo>
                    <a:cubicBezTo>
                      <a:pt x="57" y="90"/>
                      <a:pt x="57" y="90"/>
                      <a:pt x="58" y="89"/>
                    </a:cubicBezTo>
                    <a:cubicBezTo>
                      <a:pt x="61" y="95"/>
                      <a:pt x="61" y="95"/>
                      <a:pt x="61" y="95"/>
                    </a:cubicBezTo>
                    <a:cubicBezTo>
                      <a:pt x="62" y="94"/>
                      <a:pt x="63" y="94"/>
                      <a:pt x="64" y="93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3" y="87"/>
                      <a:pt x="64" y="87"/>
                      <a:pt x="65" y="86"/>
                    </a:cubicBezTo>
                    <a:cubicBezTo>
                      <a:pt x="68" y="91"/>
                      <a:pt x="68" y="91"/>
                      <a:pt x="68" y="91"/>
                    </a:cubicBezTo>
                    <a:cubicBezTo>
                      <a:pt x="69" y="91"/>
                      <a:pt x="71" y="90"/>
                      <a:pt x="72" y="89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70" y="83"/>
                      <a:pt x="71" y="83"/>
                      <a:pt x="71" y="82"/>
                    </a:cubicBezTo>
                    <a:cubicBezTo>
                      <a:pt x="75" y="87"/>
                      <a:pt x="75" y="87"/>
                      <a:pt x="75" y="87"/>
                    </a:cubicBezTo>
                    <a:cubicBezTo>
                      <a:pt x="76" y="86"/>
                      <a:pt x="77" y="85"/>
                      <a:pt x="78" y="84"/>
                    </a:cubicBezTo>
                    <a:cubicBezTo>
                      <a:pt x="75" y="79"/>
                      <a:pt x="75" y="79"/>
                      <a:pt x="75" y="79"/>
                    </a:cubicBezTo>
                    <a:cubicBezTo>
                      <a:pt x="75" y="79"/>
                      <a:pt x="76" y="78"/>
                      <a:pt x="77" y="77"/>
                    </a:cubicBezTo>
                    <a:cubicBezTo>
                      <a:pt x="81" y="81"/>
                      <a:pt x="81" y="81"/>
                      <a:pt x="81" y="81"/>
                    </a:cubicBezTo>
                    <a:cubicBezTo>
                      <a:pt x="82" y="80"/>
                      <a:pt x="83" y="79"/>
                      <a:pt x="84" y="78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80" y="73"/>
                      <a:pt x="81" y="72"/>
                      <a:pt x="81" y="71"/>
                    </a:cubicBezTo>
                    <a:cubicBezTo>
                      <a:pt x="86" y="73"/>
                      <a:pt x="86" y="73"/>
                      <a:pt x="86" y="73"/>
                    </a:cubicBezTo>
                    <a:cubicBezTo>
                      <a:pt x="87" y="72"/>
                      <a:pt x="87" y="71"/>
                      <a:pt x="88" y="70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4" y="66"/>
                      <a:pt x="84" y="65"/>
                      <a:pt x="84" y="64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4"/>
                      <a:pt x="91" y="63"/>
                      <a:pt x="91" y="62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59"/>
                      <a:pt x="86" y="58"/>
                      <a:pt x="86" y="57"/>
                    </a:cubicBezTo>
                    <a:cubicBezTo>
                      <a:pt x="92" y="57"/>
                      <a:pt x="92" y="57"/>
                      <a:pt x="92" y="57"/>
                    </a:cubicBezTo>
                    <a:cubicBezTo>
                      <a:pt x="92" y="56"/>
                      <a:pt x="92" y="55"/>
                      <a:pt x="93" y="54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1"/>
                      <a:pt x="87" y="50"/>
                      <a:pt x="87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4" name="Freeform 44">
                <a:extLst>
                  <a:ext uri="{FF2B5EF4-FFF2-40B4-BE49-F238E27FC236}">
                    <a16:creationId xmlns="" xmlns:a16="http://schemas.microsoft.com/office/drawing/2014/main" id="{A040A7A3-C098-4190-9145-D459AA274D87}"/>
                  </a:ext>
                </a:extLst>
              </p:cNvPr>
              <p:cNvSpPr/>
              <p:nvPr/>
            </p:nvSpPr>
            <p:spPr bwMode="auto">
              <a:xfrm>
                <a:off x="1268413" y="2446338"/>
                <a:ext cx="31750" cy="19050"/>
              </a:xfrm>
              <a:custGeom>
                <a:avLst/>
                <a:gdLst>
                  <a:gd name="T0" fmla="*/ 31 w 31"/>
                  <a:gd name="T1" fmla="*/ 18 h 18"/>
                  <a:gd name="T2" fmla="*/ 1 w 31"/>
                  <a:gd name="T3" fmla="*/ 18 h 18"/>
                  <a:gd name="T4" fmla="*/ 0 w 31"/>
                  <a:gd name="T5" fmla="*/ 15 h 18"/>
                  <a:gd name="T6" fmla="*/ 26 w 31"/>
                  <a:gd name="T7" fmla="*/ 0 h 18"/>
                  <a:gd name="T8" fmla="*/ 31 w 31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31" y="18"/>
                    </a:moveTo>
                    <a:cubicBezTo>
                      <a:pt x="1" y="18"/>
                      <a:pt x="1" y="18"/>
                      <a:pt x="1" y="18"/>
                    </a:cubicBezTo>
                    <a:cubicBezTo>
                      <a:pt x="0" y="17"/>
                      <a:pt x="0" y="16"/>
                      <a:pt x="0" y="1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9" y="5"/>
                      <a:pt x="30" y="11"/>
                      <a:pt x="31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5" name="Oval 45">
                <a:extLst>
                  <a:ext uri="{FF2B5EF4-FFF2-40B4-BE49-F238E27FC236}">
                    <a16:creationId xmlns="" xmlns:a16="http://schemas.microsoft.com/office/drawing/2014/main" id="{C1610988-DBDA-49DA-83FA-97CB37FCD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7300" y="2462213"/>
                <a:ext cx="7938" cy="79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6" name="Freeform 46">
                <a:extLst>
                  <a:ext uri="{FF2B5EF4-FFF2-40B4-BE49-F238E27FC236}">
                    <a16:creationId xmlns="" xmlns:a16="http://schemas.microsoft.com/office/drawing/2014/main" id="{86B29CB9-3423-4AD8-8949-51A2FF066F4F}"/>
                  </a:ext>
                </a:extLst>
              </p:cNvPr>
              <p:cNvSpPr/>
              <p:nvPr/>
            </p:nvSpPr>
            <p:spPr bwMode="auto">
              <a:xfrm>
                <a:off x="1265238" y="2430463"/>
                <a:ext cx="28575" cy="31750"/>
              </a:xfrm>
              <a:custGeom>
                <a:avLst/>
                <a:gdLst>
                  <a:gd name="T0" fmla="*/ 28 w 28"/>
                  <a:gd name="T1" fmla="*/ 14 h 30"/>
                  <a:gd name="T2" fmla="*/ 2 w 28"/>
                  <a:gd name="T3" fmla="*/ 30 h 30"/>
                  <a:gd name="T4" fmla="*/ 0 w 28"/>
                  <a:gd name="T5" fmla="*/ 28 h 30"/>
                  <a:gd name="T6" fmla="*/ 15 w 28"/>
                  <a:gd name="T7" fmla="*/ 0 h 30"/>
                  <a:gd name="T8" fmla="*/ 28 w 2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28" y="14"/>
                    </a:moveTo>
                    <a:cubicBezTo>
                      <a:pt x="2" y="30"/>
                      <a:pt x="2" y="30"/>
                      <a:pt x="2" y="30"/>
                    </a:cubicBezTo>
                    <a:cubicBezTo>
                      <a:pt x="2" y="29"/>
                      <a:pt x="1" y="28"/>
                      <a:pt x="0" y="28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1" y="4"/>
                      <a:pt x="25" y="8"/>
                      <a:pt x="28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7" name="Freeform 47">
                <a:extLst>
                  <a:ext uri="{FF2B5EF4-FFF2-40B4-BE49-F238E27FC236}">
                    <a16:creationId xmlns="" xmlns:a16="http://schemas.microsoft.com/office/drawing/2014/main" id="{BDBF1867-ADDC-478F-BC9E-B389F690407B}"/>
                  </a:ext>
                </a:extLst>
              </p:cNvPr>
              <p:cNvSpPr/>
              <p:nvPr/>
            </p:nvSpPr>
            <p:spPr bwMode="auto">
              <a:xfrm>
                <a:off x="1262063" y="2425701"/>
                <a:ext cx="19050" cy="33338"/>
              </a:xfrm>
              <a:custGeom>
                <a:avLst/>
                <a:gdLst>
                  <a:gd name="T0" fmla="*/ 18 w 18"/>
                  <a:gd name="T1" fmla="*/ 5 h 32"/>
                  <a:gd name="T2" fmla="*/ 3 w 18"/>
                  <a:gd name="T3" fmla="*/ 32 h 32"/>
                  <a:gd name="T4" fmla="*/ 0 w 18"/>
                  <a:gd name="T5" fmla="*/ 31 h 32"/>
                  <a:gd name="T6" fmla="*/ 0 w 18"/>
                  <a:gd name="T7" fmla="*/ 0 h 32"/>
                  <a:gd name="T8" fmla="*/ 18 w 18"/>
                  <a:gd name="T9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5"/>
                    </a:moveTo>
                    <a:cubicBezTo>
                      <a:pt x="3" y="32"/>
                      <a:pt x="3" y="32"/>
                      <a:pt x="3" y="32"/>
                    </a:cubicBezTo>
                    <a:cubicBezTo>
                      <a:pt x="2" y="32"/>
                      <a:pt x="1" y="31"/>
                      <a:pt x="0" y="3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12" y="2"/>
                      <a:pt x="18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8" name="Freeform 48">
                <a:extLst>
                  <a:ext uri="{FF2B5EF4-FFF2-40B4-BE49-F238E27FC236}">
                    <a16:creationId xmlns="" xmlns:a16="http://schemas.microsoft.com/office/drawing/2014/main" id="{85F0E895-DA8B-477E-BD3E-7626479C28F4}"/>
                  </a:ext>
                </a:extLst>
              </p:cNvPr>
              <p:cNvSpPr/>
              <p:nvPr/>
            </p:nvSpPr>
            <p:spPr bwMode="auto">
              <a:xfrm>
                <a:off x="1241425" y="2425701"/>
                <a:ext cx="19050" cy="33338"/>
              </a:xfrm>
              <a:custGeom>
                <a:avLst/>
                <a:gdLst>
                  <a:gd name="T0" fmla="*/ 18 w 18"/>
                  <a:gd name="T1" fmla="*/ 0 h 32"/>
                  <a:gd name="T2" fmla="*/ 18 w 18"/>
                  <a:gd name="T3" fmla="*/ 31 h 32"/>
                  <a:gd name="T4" fmla="*/ 15 w 18"/>
                  <a:gd name="T5" fmla="*/ 32 h 32"/>
                  <a:gd name="T6" fmla="*/ 0 w 18"/>
                  <a:gd name="T7" fmla="*/ 5 h 32"/>
                  <a:gd name="T8" fmla="*/ 18 w 1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0"/>
                    </a:moveTo>
                    <a:cubicBezTo>
                      <a:pt x="18" y="31"/>
                      <a:pt x="18" y="31"/>
                      <a:pt x="18" y="31"/>
                    </a:cubicBezTo>
                    <a:cubicBezTo>
                      <a:pt x="17" y="31"/>
                      <a:pt x="16" y="32"/>
                      <a:pt x="15" y="3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6" y="2"/>
                      <a:pt x="12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9" name="Freeform 49">
                <a:extLst>
                  <a:ext uri="{FF2B5EF4-FFF2-40B4-BE49-F238E27FC236}">
                    <a16:creationId xmlns="" xmlns:a16="http://schemas.microsoft.com/office/drawing/2014/main" id="{29B29D01-4969-4559-A8E9-DD9B4CE99253}"/>
                  </a:ext>
                </a:extLst>
              </p:cNvPr>
              <p:cNvSpPr/>
              <p:nvPr/>
            </p:nvSpPr>
            <p:spPr bwMode="auto">
              <a:xfrm>
                <a:off x="1227138" y="2430463"/>
                <a:ext cx="30163" cy="31750"/>
              </a:xfrm>
              <a:custGeom>
                <a:avLst/>
                <a:gdLst>
                  <a:gd name="T0" fmla="*/ 13 w 28"/>
                  <a:gd name="T1" fmla="*/ 0 h 30"/>
                  <a:gd name="T2" fmla="*/ 28 w 28"/>
                  <a:gd name="T3" fmla="*/ 28 h 30"/>
                  <a:gd name="T4" fmla="*/ 26 w 28"/>
                  <a:gd name="T5" fmla="*/ 30 h 30"/>
                  <a:gd name="T6" fmla="*/ 0 w 28"/>
                  <a:gd name="T7" fmla="*/ 14 h 30"/>
                  <a:gd name="T8" fmla="*/ 13 w 28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13" y="0"/>
                    </a:moveTo>
                    <a:cubicBezTo>
                      <a:pt x="28" y="28"/>
                      <a:pt x="28" y="28"/>
                      <a:pt x="28" y="28"/>
                    </a:cubicBezTo>
                    <a:cubicBezTo>
                      <a:pt x="27" y="28"/>
                      <a:pt x="26" y="29"/>
                      <a:pt x="26" y="3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8"/>
                      <a:pt x="7" y="4"/>
                      <a:pt x="1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0" name="Freeform 50">
                <a:extLst>
                  <a:ext uri="{FF2B5EF4-FFF2-40B4-BE49-F238E27FC236}">
                    <a16:creationId xmlns="" xmlns:a16="http://schemas.microsoft.com/office/drawing/2014/main" id="{D9812CB1-0748-44DC-B799-49360B4D38CC}"/>
                  </a:ext>
                </a:extLst>
              </p:cNvPr>
              <p:cNvSpPr/>
              <p:nvPr/>
            </p:nvSpPr>
            <p:spPr bwMode="auto">
              <a:xfrm>
                <a:off x="1220788" y="2446338"/>
                <a:ext cx="33338" cy="19050"/>
              </a:xfrm>
              <a:custGeom>
                <a:avLst/>
                <a:gdLst>
                  <a:gd name="T0" fmla="*/ 5 w 31"/>
                  <a:gd name="T1" fmla="*/ 0 h 18"/>
                  <a:gd name="T2" fmla="*/ 31 w 31"/>
                  <a:gd name="T3" fmla="*/ 15 h 18"/>
                  <a:gd name="T4" fmla="*/ 30 w 31"/>
                  <a:gd name="T5" fmla="*/ 18 h 18"/>
                  <a:gd name="T6" fmla="*/ 0 w 31"/>
                  <a:gd name="T7" fmla="*/ 18 h 18"/>
                  <a:gd name="T8" fmla="*/ 5 w 31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5" y="0"/>
                    </a:move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6"/>
                      <a:pt x="31" y="17"/>
                      <a:pt x="3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11"/>
                      <a:pt x="2" y="5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1" name="Freeform 51">
                <a:extLst>
                  <a:ext uri="{FF2B5EF4-FFF2-40B4-BE49-F238E27FC236}">
                    <a16:creationId xmlns="" xmlns:a16="http://schemas.microsoft.com/office/drawing/2014/main" id="{B7AEEE88-622D-4F77-8C8D-634BDFD7884C}"/>
                  </a:ext>
                </a:extLst>
              </p:cNvPr>
              <p:cNvSpPr/>
              <p:nvPr/>
            </p:nvSpPr>
            <p:spPr bwMode="auto">
              <a:xfrm>
                <a:off x="1220788" y="2466976"/>
                <a:ext cx="33338" cy="19050"/>
              </a:xfrm>
              <a:custGeom>
                <a:avLst/>
                <a:gdLst>
                  <a:gd name="T0" fmla="*/ 0 w 31"/>
                  <a:gd name="T1" fmla="*/ 0 h 19"/>
                  <a:gd name="T2" fmla="*/ 30 w 31"/>
                  <a:gd name="T3" fmla="*/ 0 h 19"/>
                  <a:gd name="T4" fmla="*/ 31 w 31"/>
                  <a:gd name="T5" fmla="*/ 3 h 19"/>
                  <a:gd name="T6" fmla="*/ 5 w 31"/>
                  <a:gd name="T7" fmla="*/ 19 h 19"/>
                  <a:gd name="T8" fmla="*/ 0 w 3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1" y="1"/>
                      <a:pt x="31" y="2"/>
                      <a:pt x="31" y="3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2" y="13"/>
                      <a:pt x="1" y="7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2" name="Freeform 52">
                <a:extLst>
                  <a:ext uri="{FF2B5EF4-FFF2-40B4-BE49-F238E27FC236}">
                    <a16:creationId xmlns="" xmlns:a16="http://schemas.microsoft.com/office/drawing/2014/main" id="{C516421E-30FE-4D97-B6D3-0BBA5627D3E6}"/>
                  </a:ext>
                </a:extLst>
              </p:cNvPr>
              <p:cNvSpPr/>
              <p:nvPr/>
            </p:nvSpPr>
            <p:spPr bwMode="auto">
              <a:xfrm>
                <a:off x="1227138" y="2470151"/>
                <a:ext cx="30163" cy="31750"/>
              </a:xfrm>
              <a:custGeom>
                <a:avLst/>
                <a:gdLst>
                  <a:gd name="T0" fmla="*/ 0 w 28"/>
                  <a:gd name="T1" fmla="*/ 16 h 29"/>
                  <a:gd name="T2" fmla="*/ 26 w 28"/>
                  <a:gd name="T3" fmla="*/ 0 h 29"/>
                  <a:gd name="T4" fmla="*/ 28 w 28"/>
                  <a:gd name="T5" fmla="*/ 2 h 29"/>
                  <a:gd name="T6" fmla="*/ 13 w 28"/>
                  <a:gd name="T7" fmla="*/ 29 h 29"/>
                  <a:gd name="T8" fmla="*/ 0 w 28"/>
                  <a:gd name="T9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0" y="16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6" y="1"/>
                      <a:pt x="27" y="1"/>
                      <a:pt x="28" y="2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7" y="26"/>
                      <a:pt x="3" y="21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3" name="Freeform 53">
                <a:extLst>
                  <a:ext uri="{FF2B5EF4-FFF2-40B4-BE49-F238E27FC236}">
                    <a16:creationId xmlns="" xmlns:a16="http://schemas.microsoft.com/office/drawing/2014/main" id="{BF35EFCF-F451-44D5-8666-1B585E373C88}"/>
                  </a:ext>
                </a:extLst>
              </p:cNvPr>
              <p:cNvSpPr/>
              <p:nvPr/>
            </p:nvSpPr>
            <p:spPr bwMode="auto">
              <a:xfrm>
                <a:off x="1241425" y="2473326"/>
                <a:ext cx="19050" cy="33338"/>
              </a:xfrm>
              <a:custGeom>
                <a:avLst/>
                <a:gdLst>
                  <a:gd name="T0" fmla="*/ 0 w 18"/>
                  <a:gd name="T1" fmla="*/ 27 h 32"/>
                  <a:gd name="T2" fmla="*/ 15 w 18"/>
                  <a:gd name="T3" fmla="*/ 0 h 32"/>
                  <a:gd name="T4" fmla="*/ 18 w 18"/>
                  <a:gd name="T5" fmla="*/ 1 h 32"/>
                  <a:gd name="T6" fmla="*/ 18 w 18"/>
                  <a:gd name="T7" fmla="*/ 32 h 32"/>
                  <a:gd name="T8" fmla="*/ 0 w 18"/>
                  <a:gd name="T9" fmla="*/ 2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27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1"/>
                      <a:pt x="17" y="1"/>
                      <a:pt x="18" y="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2" y="32"/>
                      <a:pt x="6" y="31"/>
                      <a:pt x="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4" name="Freeform 54">
                <a:extLst>
                  <a:ext uri="{FF2B5EF4-FFF2-40B4-BE49-F238E27FC236}">
                    <a16:creationId xmlns="" xmlns:a16="http://schemas.microsoft.com/office/drawing/2014/main" id="{7287E3A0-B247-4796-A90F-7FD2FB91F948}"/>
                  </a:ext>
                </a:extLst>
              </p:cNvPr>
              <p:cNvSpPr/>
              <p:nvPr/>
            </p:nvSpPr>
            <p:spPr bwMode="auto">
              <a:xfrm>
                <a:off x="1262063" y="2473326"/>
                <a:ext cx="19050" cy="33338"/>
              </a:xfrm>
              <a:custGeom>
                <a:avLst/>
                <a:gdLst>
                  <a:gd name="T0" fmla="*/ 0 w 18"/>
                  <a:gd name="T1" fmla="*/ 32 h 32"/>
                  <a:gd name="T2" fmla="*/ 0 w 18"/>
                  <a:gd name="T3" fmla="*/ 1 h 32"/>
                  <a:gd name="T4" fmla="*/ 3 w 18"/>
                  <a:gd name="T5" fmla="*/ 0 h 32"/>
                  <a:gd name="T6" fmla="*/ 18 w 18"/>
                  <a:gd name="T7" fmla="*/ 27 h 32"/>
                  <a:gd name="T8" fmla="*/ 0 w 18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3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1"/>
                      <a:pt x="3" y="0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2" y="31"/>
                      <a:pt x="6" y="32"/>
                      <a:pt x="0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5" name="Freeform 55">
                <a:extLst>
                  <a:ext uri="{FF2B5EF4-FFF2-40B4-BE49-F238E27FC236}">
                    <a16:creationId xmlns="" xmlns:a16="http://schemas.microsoft.com/office/drawing/2014/main" id="{6675AC86-8DEB-4A8D-8AFA-BFA1DFC70EDB}"/>
                  </a:ext>
                </a:extLst>
              </p:cNvPr>
              <p:cNvSpPr/>
              <p:nvPr/>
            </p:nvSpPr>
            <p:spPr bwMode="auto">
              <a:xfrm>
                <a:off x="1265238" y="2470151"/>
                <a:ext cx="28575" cy="31750"/>
              </a:xfrm>
              <a:custGeom>
                <a:avLst/>
                <a:gdLst>
                  <a:gd name="T0" fmla="*/ 15 w 28"/>
                  <a:gd name="T1" fmla="*/ 29 h 29"/>
                  <a:gd name="T2" fmla="*/ 0 w 28"/>
                  <a:gd name="T3" fmla="*/ 2 h 29"/>
                  <a:gd name="T4" fmla="*/ 2 w 28"/>
                  <a:gd name="T5" fmla="*/ 0 h 29"/>
                  <a:gd name="T6" fmla="*/ 28 w 28"/>
                  <a:gd name="T7" fmla="*/ 16 h 29"/>
                  <a:gd name="T8" fmla="*/ 15 w 28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15" y="29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5" y="21"/>
                      <a:pt x="21" y="26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6" name="Freeform 56">
                <a:extLst>
                  <a:ext uri="{FF2B5EF4-FFF2-40B4-BE49-F238E27FC236}">
                    <a16:creationId xmlns="" xmlns:a16="http://schemas.microsoft.com/office/drawing/2014/main" id="{145DA16A-C60A-469E-A7F5-6B4B908EAC04}"/>
                  </a:ext>
                </a:extLst>
              </p:cNvPr>
              <p:cNvSpPr/>
              <p:nvPr/>
            </p:nvSpPr>
            <p:spPr bwMode="auto">
              <a:xfrm>
                <a:off x="1268413" y="2466976"/>
                <a:ext cx="31750" cy="19050"/>
              </a:xfrm>
              <a:custGeom>
                <a:avLst/>
                <a:gdLst>
                  <a:gd name="T0" fmla="*/ 26 w 31"/>
                  <a:gd name="T1" fmla="*/ 19 h 19"/>
                  <a:gd name="T2" fmla="*/ 0 w 31"/>
                  <a:gd name="T3" fmla="*/ 3 h 19"/>
                  <a:gd name="T4" fmla="*/ 1 w 31"/>
                  <a:gd name="T5" fmla="*/ 0 h 19"/>
                  <a:gd name="T6" fmla="*/ 31 w 31"/>
                  <a:gd name="T7" fmla="*/ 0 h 19"/>
                  <a:gd name="T8" fmla="*/ 26 w 3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26" y="19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7"/>
                      <a:pt x="29" y="13"/>
                      <a:pt x="26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7" name="Freeform 57">
                <a:extLst>
                  <a:ext uri="{FF2B5EF4-FFF2-40B4-BE49-F238E27FC236}">
                    <a16:creationId xmlns="" xmlns:a16="http://schemas.microsoft.com/office/drawing/2014/main" id="{9D23B361-49ED-49E3-8005-F748E5FC4E1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00138" y="2582863"/>
                <a:ext cx="74613" cy="76200"/>
              </a:xfrm>
              <a:custGeom>
                <a:avLst/>
                <a:gdLst>
                  <a:gd name="T0" fmla="*/ 63 w 70"/>
                  <a:gd name="T1" fmla="*/ 24 h 72"/>
                  <a:gd name="T2" fmla="*/ 61 w 70"/>
                  <a:gd name="T3" fmla="*/ 19 h 72"/>
                  <a:gd name="T4" fmla="*/ 58 w 70"/>
                  <a:gd name="T5" fmla="*/ 15 h 72"/>
                  <a:gd name="T6" fmla="*/ 54 w 70"/>
                  <a:gd name="T7" fmla="*/ 11 h 72"/>
                  <a:gd name="T8" fmla="*/ 49 w 70"/>
                  <a:gd name="T9" fmla="*/ 8 h 72"/>
                  <a:gd name="T10" fmla="*/ 44 w 70"/>
                  <a:gd name="T11" fmla="*/ 5 h 72"/>
                  <a:gd name="T12" fmla="*/ 39 w 70"/>
                  <a:gd name="T13" fmla="*/ 4 h 72"/>
                  <a:gd name="T14" fmla="*/ 33 w 70"/>
                  <a:gd name="T15" fmla="*/ 4 h 72"/>
                  <a:gd name="T16" fmla="*/ 28 w 70"/>
                  <a:gd name="T17" fmla="*/ 5 h 72"/>
                  <a:gd name="T18" fmla="*/ 22 w 70"/>
                  <a:gd name="T19" fmla="*/ 2 h 72"/>
                  <a:gd name="T20" fmla="*/ 16 w 70"/>
                  <a:gd name="T21" fmla="*/ 5 h 72"/>
                  <a:gd name="T22" fmla="*/ 11 w 70"/>
                  <a:gd name="T23" fmla="*/ 9 h 72"/>
                  <a:gd name="T24" fmla="*/ 7 w 70"/>
                  <a:gd name="T25" fmla="*/ 14 h 72"/>
                  <a:gd name="T26" fmla="*/ 4 w 70"/>
                  <a:gd name="T27" fmla="*/ 20 h 72"/>
                  <a:gd name="T28" fmla="*/ 2 w 70"/>
                  <a:gd name="T29" fmla="*/ 26 h 72"/>
                  <a:gd name="T30" fmla="*/ 1 w 70"/>
                  <a:gd name="T31" fmla="*/ 32 h 72"/>
                  <a:gd name="T32" fmla="*/ 1 w 70"/>
                  <a:gd name="T33" fmla="*/ 39 h 72"/>
                  <a:gd name="T34" fmla="*/ 2 w 70"/>
                  <a:gd name="T35" fmla="*/ 45 h 72"/>
                  <a:gd name="T36" fmla="*/ 4 w 70"/>
                  <a:gd name="T37" fmla="*/ 51 h 72"/>
                  <a:gd name="T38" fmla="*/ 7 w 70"/>
                  <a:gd name="T39" fmla="*/ 57 h 72"/>
                  <a:gd name="T40" fmla="*/ 11 w 70"/>
                  <a:gd name="T41" fmla="*/ 62 h 72"/>
                  <a:gd name="T42" fmla="*/ 16 w 70"/>
                  <a:gd name="T43" fmla="*/ 66 h 72"/>
                  <a:gd name="T44" fmla="*/ 21 w 70"/>
                  <a:gd name="T45" fmla="*/ 69 h 72"/>
                  <a:gd name="T46" fmla="*/ 27 w 70"/>
                  <a:gd name="T47" fmla="*/ 71 h 72"/>
                  <a:gd name="T48" fmla="*/ 33 w 70"/>
                  <a:gd name="T49" fmla="*/ 72 h 72"/>
                  <a:gd name="T50" fmla="*/ 39 w 70"/>
                  <a:gd name="T51" fmla="*/ 72 h 72"/>
                  <a:gd name="T52" fmla="*/ 44 w 70"/>
                  <a:gd name="T53" fmla="*/ 71 h 72"/>
                  <a:gd name="T54" fmla="*/ 49 w 70"/>
                  <a:gd name="T55" fmla="*/ 69 h 72"/>
                  <a:gd name="T56" fmla="*/ 54 w 70"/>
                  <a:gd name="T57" fmla="*/ 66 h 72"/>
                  <a:gd name="T58" fmla="*/ 59 w 70"/>
                  <a:gd name="T59" fmla="*/ 62 h 72"/>
                  <a:gd name="T60" fmla="*/ 63 w 70"/>
                  <a:gd name="T61" fmla="*/ 57 h 72"/>
                  <a:gd name="T62" fmla="*/ 66 w 70"/>
                  <a:gd name="T63" fmla="*/ 51 h 72"/>
                  <a:gd name="T64" fmla="*/ 68 w 70"/>
                  <a:gd name="T65" fmla="*/ 45 h 72"/>
                  <a:gd name="T66" fmla="*/ 69 w 70"/>
                  <a:gd name="T67" fmla="*/ 39 h 72"/>
                  <a:gd name="T68" fmla="*/ 69 w 70"/>
                  <a:gd name="T69" fmla="*/ 32 h 72"/>
                  <a:gd name="T70" fmla="*/ 62 w 70"/>
                  <a:gd name="T71" fmla="*/ 28 h 72"/>
                  <a:gd name="T72" fmla="*/ 62 w 70"/>
                  <a:gd name="T73" fmla="*/ 28 h 72"/>
                  <a:gd name="T74" fmla="*/ 38 w 70"/>
                  <a:gd name="T75" fmla="*/ 35 h 72"/>
                  <a:gd name="T76" fmla="*/ 37 w 70"/>
                  <a:gd name="T77" fmla="*/ 31 h 72"/>
                  <a:gd name="T78" fmla="*/ 36 w 70"/>
                  <a:gd name="T79" fmla="*/ 30 h 72"/>
                  <a:gd name="T80" fmla="*/ 27 w 70"/>
                  <a:gd name="T81" fmla="*/ 8 h 72"/>
                  <a:gd name="T82" fmla="*/ 27 w 70"/>
                  <a:gd name="T83" fmla="*/ 8 h 72"/>
                  <a:gd name="T84" fmla="*/ 8 w 70"/>
                  <a:gd name="T85" fmla="*/ 28 h 72"/>
                  <a:gd name="T86" fmla="*/ 30 w 70"/>
                  <a:gd name="T87" fmla="*/ 37 h 72"/>
                  <a:gd name="T88" fmla="*/ 30 w 70"/>
                  <a:gd name="T89" fmla="*/ 38 h 72"/>
                  <a:gd name="T90" fmla="*/ 16 w 70"/>
                  <a:gd name="T91" fmla="*/ 57 h 72"/>
                  <a:gd name="T92" fmla="*/ 16 w 70"/>
                  <a:gd name="T93" fmla="*/ 57 h 72"/>
                  <a:gd name="T94" fmla="*/ 42 w 70"/>
                  <a:gd name="T95" fmla="*/ 64 h 72"/>
                  <a:gd name="T96" fmla="*/ 39 w 70"/>
                  <a:gd name="T97" fmla="*/ 40 h 72"/>
                  <a:gd name="T98" fmla="*/ 39 w 70"/>
                  <a:gd name="T99" fmla="*/ 39 h 72"/>
                  <a:gd name="T100" fmla="*/ 62 w 70"/>
                  <a:gd name="T101" fmla="*/ 43 h 72"/>
                  <a:gd name="T102" fmla="*/ 62 w 70"/>
                  <a:gd name="T103" fmla="*/ 4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0" h="72">
                    <a:moveTo>
                      <a:pt x="64" y="28"/>
                    </a:moveTo>
                    <a:cubicBezTo>
                      <a:pt x="68" y="26"/>
                      <a:pt x="68" y="26"/>
                      <a:pt x="68" y="26"/>
                    </a:cubicBezTo>
                    <a:cubicBezTo>
                      <a:pt x="68" y="25"/>
                      <a:pt x="68" y="24"/>
                      <a:pt x="68" y="23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3"/>
                      <a:pt x="63" y="22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19"/>
                      <a:pt x="65" y="18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9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4"/>
                      <a:pt x="62" y="13"/>
                      <a:pt x="61" y="12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7" y="14"/>
                      <a:pt x="57" y="14"/>
                      <a:pt x="56" y="13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8" y="9"/>
                      <a:pt x="57" y="8"/>
                      <a:pt x="57" y="8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3" y="10"/>
                      <a:pt x="53" y="10"/>
                      <a:pt x="52" y="1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3" y="5"/>
                      <a:pt x="52" y="4"/>
                      <a:pt x="52" y="4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7"/>
                      <a:pt x="48" y="7"/>
                      <a:pt x="47" y="7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2"/>
                      <a:pt x="47" y="2"/>
                      <a:pt x="46" y="1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3" y="5"/>
                      <a:pt x="43" y="5"/>
                      <a:pt x="42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2" y="0"/>
                      <a:pt x="41" y="0"/>
                      <a:pt x="40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8" y="4"/>
                      <a:pt x="37" y="4"/>
                      <a:pt x="37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2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8" y="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7" y="5"/>
                      <a:pt x="27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2" y="7"/>
                      <a:pt x="22" y="7"/>
                      <a:pt x="21" y="8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4"/>
                      <a:pt x="17" y="5"/>
                      <a:pt x="16" y="5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0"/>
                      <a:pt x="17" y="10"/>
                      <a:pt x="17" y="11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2" y="9"/>
                      <a:pt x="11" y="9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3"/>
                      <a:pt x="13" y="14"/>
                      <a:pt x="13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3"/>
                      <a:pt x="8" y="13"/>
                      <a:pt x="7" y="14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0" y="18"/>
                      <a:pt x="9" y="19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8"/>
                      <a:pt x="4" y="19"/>
                      <a:pt x="4" y="20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7" y="23"/>
                      <a:pt x="7" y="23"/>
                      <a:pt x="7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2" y="24"/>
                      <a:pt x="2" y="25"/>
                      <a:pt x="2" y="26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5" y="29"/>
                      <a:pt x="5" y="30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30"/>
                      <a:pt x="1" y="31"/>
                      <a:pt x="1" y="3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8"/>
                      <a:pt x="1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39"/>
                      <a:pt x="5" y="40"/>
                      <a:pt x="5" y="41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3"/>
                      <a:pt x="1" y="44"/>
                      <a:pt x="2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5"/>
                      <a:pt x="6" y="46"/>
                      <a:pt x="6" y="46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9"/>
                      <a:pt x="3" y="50"/>
                      <a:pt x="4" y="51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0"/>
                      <a:pt x="8" y="51"/>
                      <a:pt x="9" y="52"/>
                    </a:cubicBezTo>
                    <a:cubicBezTo>
                      <a:pt x="5" y="54"/>
                      <a:pt x="5" y="54"/>
                      <a:pt x="5" y="54"/>
                    </a:cubicBezTo>
                    <a:cubicBezTo>
                      <a:pt x="6" y="55"/>
                      <a:pt x="6" y="56"/>
                      <a:pt x="7" y="57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1" y="55"/>
                      <a:pt x="11" y="56"/>
                      <a:pt x="12" y="56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10" y="60"/>
                      <a:pt x="10" y="61"/>
                      <a:pt x="11" y="62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5" y="59"/>
                      <a:pt x="15" y="60"/>
                      <a:pt x="16" y="60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14" y="65"/>
                      <a:pt x="15" y="65"/>
                      <a:pt x="16" y="66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20" y="63"/>
                      <a:pt x="20" y="63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19" y="68"/>
                      <a:pt x="20" y="68"/>
                      <a:pt x="21" y="69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4" y="65"/>
                      <a:pt x="25" y="66"/>
                      <a:pt x="25" y="66"/>
                    </a:cubicBezTo>
                    <a:cubicBezTo>
                      <a:pt x="24" y="70"/>
                      <a:pt x="24" y="70"/>
                      <a:pt x="24" y="70"/>
                    </a:cubicBezTo>
                    <a:cubicBezTo>
                      <a:pt x="25" y="70"/>
                      <a:pt x="26" y="71"/>
                      <a:pt x="27" y="71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9" y="67"/>
                      <a:pt x="30" y="67"/>
                      <a:pt x="30" y="67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2"/>
                      <a:pt x="32" y="72"/>
                      <a:pt x="33" y="72"/>
                    </a:cubicBezTo>
                    <a:cubicBezTo>
                      <a:pt x="34" y="67"/>
                      <a:pt x="34" y="67"/>
                      <a:pt x="34" y="67"/>
                    </a:cubicBezTo>
                    <a:cubicBezTo>
                      <a:pt x="35" y="67"/>
                      <a:pt x="35" y="67"/>
                      <a:pt x="36" y="67"/>
                    </a:cubicBezTo>
                    <a:cubicBezTo>
                      <a:pt x="37" y="72"/>
                      <a:pt x="37" y="72"/>
                      <a:pt x="37" y="72"/>
                    </a:cubicBezTo>
                    <a:cubicBezTo>
                      <a:pt x="38" y="72"/>
                      <a:pt x="38" y="72"/>
                      <a:pt x="39" y="72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40" y="67"/>
                      <a:pt x="41" y="67"/>
                      <a:pt x="41" y="67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1"/>
                      <a:pt x="44" y="71"/>
                      <a:pt x="44" y="71"/>
                    </a:cubicBezTo>
                    <a:cubicBezTo>
                      <a:pt x="45" y="70"/>
                      <a:pt x="45" y="70"/>
                      <a:pt x="45" y="70"/>
                    </a:cubicBezTo>
                    <a:cubicBezTo>
                      <a:pt x="45" y="66"/>
                      <a:pt x="45" y="66"/>
                      <a:pt x="45" y="66"/>
                    </a:cubicBezTo>
                    <a:cubicBezTo>
                      <a:pt x="45" y="66"/>
                      <a:pt x="46" y="65"/>
                      <a:pt x="47" y="65"/>
                    </a:cubicBezTo>
                    <a:cubicBezTo>
                      <a:pt x="49" y="69"/>
                      <a:pt x="49" y="69"/>
                      <a:pt x="49" y="69"/>
                    </a:cubicBezTo>
                    <a:cubicBezTo>
                      <a:pt x="50" y="69"/>
                      <a:pt x="50" y="68"/>
                      <a:pt x="51" y="68"/>
                    </a:cubicBezTo>
                    <a:cubicBezTo>
                      <a:pt x="50" y="64"/>
                      <a:pt x="50" y="64"/>
                      <a:pt x="50" y="64"/>
                    </a:cubicBezTo>
                    <a:cubicBezTo>
                      <a:pt x="50" y="63"/>
                      <a:pt x="51" y="63"/>
                      <a:pt x="51" y="62"/>
                    </a:cubicBezTo>
                    <a:cubicBezTo>
                      <a:pt x="54" y="66"/>
                      <a:pt x="54" y="66"/>
                      <a:pt x="54" y="66"/>
                    </a:cubicBezTo>
                    <a:cubicBezTo>
                      <a:pt x="55" y="65"/>
                      <a:pt x="56" y="65"/>
                      <a:pt x="56" y="64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5" y="60"/>
                      <a:pt x="55" y="59"/>
                      <a:pt x="56" y="59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60" y="61"/>
                      <a:pt x="60" y="60"/>
                      <a:pt x="61" y="60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9" y="56"/>
                      <a:pt x="59" y="55"/>
                      <a:pt x="59" y="55"/>
                    </a:cubicBezTo>
                    <a:cubicBezTo>
                      <a:pt x="63" y="57"/>
                      <a:pt x="63" y="57"/>
                      <a:pt x="63" y="57"/>
                    </a:cubicBezTo>
                    <a:cubicBezTo>
                      <a:pt x="64" y="56"/>
                      <a:pt x="64" y="55"/>
                      <a:pt x="65" y="55"/>
                    </a:cubicBezTo>
                    <a:cubicBezTo>
                      <a:pt x="61" y="52"/>
                      <a:pt x="61" y="52"/>
                      <a:pt x="61" y="52"/>
                    </a:cubicBezTo>
                    <a:cubicBezTo>
                      <a:pt x="62" y="51"/>
                      <a:pt x="62" y="51"/>
                      <a:pt x="62" y="50"/>
                    </a:cubicBezTo>
                    <a:cubicBezTo>
                      <a:pt x="66" y="51"/>
                      <a:pt x="66" y="51"/>
                      <a:pt x="66" y="51"/>
                    </a:cubicBezTo>
                    <a:cubicBezTo>
                      <a:pt x="67" y="50"/>
                      <a:pt x="67" y="50"/>
                      <a:pt x="67" y="49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64" y="46"/>
                      <a:pt x="64" y="45"/>
                      <a:pt x="64" y="45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69" y="44"/>
                      <a:pt x="69" y="43"/>
                      <a:pt x="69" y="42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70" y="38"/>
                      <a:pt x="70" y="37"/>
                      <a:pt x="70" y="36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65" y="35"/>
                      <a:pt x="65" y="34"/>
                      <a:pt x="65" y="33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69" y="31"/>
                      <a:pt x="69" y="30"/>
                      <a:pt x="69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8"/>
                      <a:pt x="64" y="28"/>
                    </a:cubicBezTo>
                    <a:close/>
                    <a:moveTo>
                      <a:pt x="62" y="28"/>
                    </a:moveTo>
                    <a:cubicBezTo>
                      <a:pt x="40" y="34"/>
                      <a:pt x="40" y="34"/>
                      <a:pt x="40" y="34"/>
                    </a:cubicBezTo>
                    <a:cubicBezTo>
                      <a:pt x="40" y="33"/>
                      <a:pt x="39" y="33"/>
                      <a:pt x="39" y="32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8" y="19"/>
                      <a:pt x="60" y="23"/>
                      <a:pt x="62" y="28"/>
                    </a:cubicBezTo>
                    <a:close/>
                    <a:moveTo>
                      <a:pt x="36" y="38"/>
                    </a:moveTo>
                    <a:cubicBezTo>
                      <a:pt x="34" y="39"/>
                      <a:pt x="33" y="38"/>
                      <a:pt x="33" y="36"/>
                    </a:cubicBezTo>
                    <a:cubicBezTo>
                      <a:pt x="32" y="35"/>
                      <a:pt x="33" y="34"/>
                      <a:pt x="34" y="33"/>
                    </a:cubicBezTo>
                    <a:cubicBezTo>
                      <a:pt x="36" y="33"/>
                      <a:pt x="37" y="34"/>
                      <a:pt x="38" y="35"/>
                    </a:cubicBezTo>
                    <a:cubicBezTo>
                      <a:pt x="38" y="36"/>
                      <a:pt x="37" y="38"/>
                      <a:pt x="36" y="38"/>
                    </a:cubicBezTo>
                    <a:close/>
                    <a:moveTo>
                      <a:pt x="54" y="15"/>
                    </a:moveTo>
                    <a:cubicBezTo>
                      <a:pt x="38" y="32"/>
                      <a:pt x="38" y="32"/>
                      <a:pt x="38" y="32"/>
                    </a:cubicBezTo>
                    <a:cubicBezTo>
                      <a:pt x="38" y="31"/>
                      <a:pt x="37" y="31"/>
                      <a:pt x="37" y="31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7" y="9"/>
                      <a:pt x="51" y="11"/>
                      <a:pt x="54" y="15"/>
                    </a:cubicBezTo>
                    <a:close/>
                    <a:moveTo>
                      <a:pt x="42" y="8"/>
                    </a:moveTo>
                    <a:cubicBezTo>
                      <a:pt x="36" y="30"/>
                      <a:pt x="36" y="30"/>
                      <a:pt x="36" y="30"/>
                    </a:cubicBezTo>
                    <a:cubicBezTo>
                      <a:pt x="35" y="30"/>
                      <a:pt x="35" y="30"/>
                      <a:pt x="34" y="30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33" y="7"/>
                      <a:pt x="37" y="7"/>
                      <a:pt x="42" y="8"/>
                    </a:cubicBezTo>
                    <a:close/>
                    <a:moveTo>
                      <a:pt x="27" y="8"/>
                    </a:move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1"/>
                      <a:pt x="32" y="31"/>
                      <a:pt x="32" y="32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9" y="12"/>
                      <a:pt x="23" y="9"/>
                      <a:pt x="27" y="8"/>
                    </a:cubicBezTo>
                    <a:close/>
                    <a:moveTo>
                      <a:pt x="15" y="16"/>
                    </a:move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3"/>
                      <a:pt x="30" y="33"/>
                      <a:pt x="30" y="34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0" y="24"/>
                      <a:pt x="12" y="19"/>
                      <a:pt x="15" y="16"/>
                    </a:cubicBezTo>
                    <a:close/>
                    <a:moveTo>
                      <a:pt x="8" y="29"/>
                    </a:move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5"/>
                      <a:pt x="30" y="36"/>
                      <a:pt x="30" y="37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7" y="38"/>
                      <a:pt x="7" y="34"/>
                      <a:pt x="8" y="29"/>
                    </a:cubicBezTo>
                    <a:close/>
                    <a:moveTo>
                      <a:pt x="9" y="44"/>
                    </a:move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8"/>
                      <a:pt x="31" y="39"/>
                      <a:pt x="31" y="39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2" y="53"/>
                      <a:pt x="10" y="49"/>
                      <a:pt x="9" y="44"/>
                    </a:cubicBezTo>
                    <a:close/>
                    <a:moveTo>
                      <a:pt x="16" y="57"/>
                    </a:moveTo>
                    <a:cubicBezTo>
                      <a:pt x="32" y="40"/>
                      <a:pt x="32" y="40"/>
                      <a:pt x="32" y="40"/>
                    </a:cubicBezTo>
                    <a:cubicBezTo>
                      <a:pt x="32" y="40"/>
                      <a:pt x="33" y="41"/>
                      <a:pt x="33" y="41"/>
                    </a:cubicBezTo>
                    <a:cubicBezTo>
                      <a:pt x="28" y="64"/>
                      <a:pt x="28" y="64"/>
                      <a:pt x="28" y="64"/>
                    </a:cubicBezTo>
                    <a:cubicBezTo>
                      <a:pt x="23" y="62"/>
                      <a:pt x="19" y="60"/>
                      <a:pt x="16" y="57"/>
                    </a:cubicBezTo>
                    <a:close/>
                    <a:moveTo>
                      <a:pt x="29" y="64"/>
                    </a:moveTo>
                    <a:cubicBezTo>
                      <a:pt x="34" y="41"/>
                      <a:pt x="34" y="41"/>
                      <a:pt x="34" y="41"/>
                    </a:cubicBezTo>
                    <a:cubicBezTo>
                      <a:pt x="35" y="41"/>
                      <a:pt x="35" y="41"/>
                      <a:pt x="36" y="41"/>
                    </a:cubicBezTo>
                    <a:cubicBezTo>
                      <a:pt x="42" y="64"/>
                      <a:pt x="42" y="64"/>
                      <a:pt x="42" y="64"/>
                    </a:cubicBezTo>
                    <a:cubicBezTo>
                      <a:pt x="38" y="65"/>
                      <a:pt x="33" y="65"/>
                      <a:pt x="29" y="64"/>
                    </a:cubicBezTo>
                    <a:close/>
                    <a:moveTo>
                      <a:pt x="43" y="64"/>
                    </a:moveTo>
                    <a:cubicBezTo>
                      <a:pt x="37" y="41"/>
                      <a:pt x="37" y="41"/>
                      <a:pt x="37" y="41"/>
                    </a:cubicBezTo>
                    <a:cubicBezTo>
                      <a:pt x="37" y="41"/>
                      <a:pt x="38" y="40"/>
                      <a:pt x="39" y="40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1" y="60"/>
                      <a:pt x="47" y="62"/>
                      <a:pt x="43" y="64"/>
                    </a:cubicBezTo>
                    <a:close/>
                    <a:moveTo>
                      <a:pt x="55" y="56"/>
                    </a:moveTo>
                    <a:cubicBezTo>
                      <a:pt x="39" y="39"/>
                      <a:pt x="39" y="39"/>
                      <a:pt x="39" y="39"/>
                    </a:cubicBezTo>
                    <a:cubicBezTo>
                      <a:pt x="39" y="39"/>
                      <a:pt x="40" y="38"/>
                      <a:pt x="40" y="38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61" y="48"/>
                      <a:pt x="58" y="52"/>
                      <a:pt x="55" y="56"/>
                    </a:cubicBezTo>
                    <a:close/>
                    <a:moveTo>
                      <a:pt x="62" y="43"/>
                    </a:moveTo>
                    <a:cubicBezTo>
                      <a:pt x="40" y="37"/>
                      <a:pt x="40" y="37"/>
                      <a:pt x="40" y="37"/>
                    </a:cubicBezTo>
                    <a:cubicBezTo>
                      <a:pt x="40" y="36"/>
                      <a:pt x="40" y="35"/>
                      <a:pt x="40" y="35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63" y="33"/>
                      <a:pt x="63" y="38"/>
                      <a:pt x="62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8" name="Freeform 58">
                <a:extLst>
                  <a:ext uri="{FF2B5EF4-FFF2-40B4-BE49-F238E27FC236}">
                    <a16:creationId xmlns="" xmlns:a16="http://schemas.microsoft.com/office/drawing/2014/main" id="{29F66D84-6EC6-41D8-B836-A6777C00C7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0288" y="2438401"/>
                <a:ext cx="90488" cy="95250"/>
              </a:xfrm>
              <a:custGeom>
                <a:avLst/>
                <a:gdLst>
                  <a:gd name="T0" fmla="*/ 85 w 85"/>
                  <a:gd name="T1" fmla="*/ 48 h 89"/>
                  <a:gd name="T2" fmla="*/ 85 w 85"/>
                  <a:gd name="T3" fmla="*/ 41 h 89"/>
                  <a:gd name="T4" fmla="*/ 75 w 85"/>
                  <a:gd name="T5" fmla="*/ 37 h 89"/>
                  <a:gd name="T6" fmla="*/ 74 w 85"/>
                  <a:gd name="T7" fmla="*/ 33 h 89"/>
                  <a:gd name="T8" fmla="*/ 81 w 85"/>
                  <a:gd name="T9" fmla="*/ 25 h 89"/>
                  <a:gd name="T10" fmla="*/ 78 w 85"/>
                  <a:gd name="T11" fmla="*/ 19 h 89"/>
                  <a:gd name="T12" fmla="*/ 68 w 85"/>
                  <a:gd name="T13" fmla="*/ 21 h 89"/>
                  <a:gd name="T14" fmla="*/ 68 w 85"/>
                  <a:gd name="T15" fmla="*/ 21 h 89"/>
                  <a:gd name="T16" fmla="*/ 65 w 85"/>
                  <a:gd name="T17" fmla="*/ 18 h 89"/>
                  <a:gd name="T18" fmla="*/ 65 w 85"/>
                  <a:gd name="T19" fmla="*/ 18 h 89"/>
                  <a:gd name="T20" fmla="*/ 67 w 85"/>
                  <a:gd name="T21" fmla="*/ 7 h 89"/>
                  <a:gd name="T22" fmla="*/ 61 w 85"/>
                  <a:gd name="T23" fmla="*/ 4 h 89"/>
                  <a:gd name="T24" fmla="*/ 53 w 85"/>
                  <a:gd name="T25" fmla="*/ 11 h 89"/>
                  <a:gd name="T26" fmla="*/ 53 w 85"/>
                  <a:gd name="T27" fmla="*/ 11 h 89"/>
                  <a:gd name="T28" fmla="*/ 49 w 85"/>
                  <a:gd name="T29" fmla="*/ 10 h 89"/>
                  <a:gd name="T30" fmla="*/ 49 w 85"/>
                  <a:gd name="T31" fmla="*/ 10 h 89"/>
                  <a:gd name="T32" fmla="*/ 46 w 85"/>
                  <a:gd name="T33" fmla="*/ 0 h 89"/>
                  <a:gd name="T34" fmla="*/ 39 w 85"/>
                  <a:gd name="T35" fmla="*/ 0 h 89"/>
                  <a:gd name="T36" fmla="*/ 36 w 85"/>
                  <a:gd name="T37" fmla="*/ 10 h 89"/>
                  <a:gd name="T38" fmla="*/ 36 w 85"/>
                  <a:gd name="T39" fmla="*/ 10 h 89"/>
                  <a:gd name="T40" fmla="*/ 32 w 85"/>
                  <a:gd name="T41" fmla="*/ 11 h 89"/>
                  <a:gd name="T42" fmla="*/ 32 w 85"/>
                  <a:gd name="T43" fmla="*/ 11 h 89"/>
                  <a:gd name="T44" fmla="*/ 24 w 85"/>
                  <a:gd name="T45" fmla="*/ 4 h 89"/>
                  <a:gd name="T46" fmla="*/ 18 w 85"/>
                  <a:gd name="T47" fmla="*/ 7 h 89"/>
                  <a:gd name="T48" fmla="*/ 20 w 85"/>
                  <a:gd name="T49" fmla="*/ 18 h 89"/>
                  <a:gd name="T50" fmla="*/ 20 w 85"/>
                  <a:gd name="T51" fmla="*/ 18 h 89"/>
                  <a:gd name="T52" fmla="*/ 17 w 85"/>
                  <a:gd name="T53" fmla="*/ 21 h 89"/>
                  <a:gd name="T54" fmla="*/ 17 w 85"/>
                  <a:gd name="T55" fmla="*/ 21 h 89"/>
                  <a:gd name="T56" fmla="*/ 7 w 85"/>
                  <a:gd name="T57" fmla="*/ 19 h 89"/>
                  <a:gd name="T58" fmla="*/ 4 w 85"/>
                  <a:gd name="T59" fmla="*/ 25 h 89"/>
                  <a:gd name="T60" fmla="*/ 10 w 85"/>
                  <a:gd name="T61" fmla="*/ 33 h 89"/>
                  <a:gd name="T62" fmla="*/ 9 w 85"/>
                  <a:gd name="T63" fmla="*/ 37 h 89"/>
                  <a:gd name="T64" fmla="*/ 0 w 85"/>
                  <a:gd name="T65" fmla="*/ 41 h 89"/>
                  <a:gd name="T66" fmla="*/ 0 w 85"/>
                  <a:gd name="T67" fmla="*/ 48 h 89"/>
                  <a:gd name="T68" fmla="*/ 9 w 85"/>
                  <a:gd name="T69" fmla="*/ 51 h 89"/>
                  <a:gd name="T70" fmla="*/ 10 w 85"/>
                  <a:gd name="T71" fmla="*/ 55 h 89"/>
                  <a:gd name="T72" fmla="*/ 4 w 85"/>
                  <a:gd name="T73" fmla="*/ 63 h 89"/>
                  <a:gd name="T74" fmla="*/ 7 w 85"/>
                  <a:gd name="T75" fmla="*/ 69 h 89"/>
                  <a:gd name="T76" fmla="*/ 17 w 85"/>
                  <a:gd name="T77" fmla="*/ 67 h 89"/>
                  <a:gd name="T78" fmla="*/ 20 w 85"/>
                  <a:gd name="T79" fmla="*/ 71 h 89"/>
                  <a:gd name="T80" fmla="*/ 18 w 85"/>
                  <a:gd name="T81" fmla="*/ 81 h 89"/>
                  <a:gd name="T82" fmla="*/ 24 w 85"/>
                  <a:gd name="T83" fmla="*/ 84 h 89"/>
                  <a:gd name="T84" fmla="*/ 32 w 85"/>
                  <a:gd name="T85" fmla="*/ 78 h 89"/>
                  <a:gd name="T86" fmla="*/ 36 w 85"/>
                  <a:gd name="T87" fmla="*/ 79 h 89"/>
                  <a:gd name="T88" fmla="*/ 39 w 85"/>
                  <a:gd name="T89" fmla="*/ 89 h 89"/>
                  <a:gd name="T90" fmla="*/ 46 w 85"/>
                  <a:gd name="T91" fmla="*/ 89 h 89"/>
                  <a:gd name="T92" fmla="*/ 49 w 85"/>
                  <a:gd name="T93" fmla="*/ 79 h 89"/>
                  <a:gd name="T94" fmla="*/ 53 w 85"/>
                  <a:gd name="T95" fmla="*/ 78 h 89"/>
                  <a:gd name="T96" fmla="*/ 61 w 85"/>
                  <a:gd name="T97" fmla="*/ 84 h 89"/>
                  <a:gd name="T98" fmla="*/ 67 w 85"/>
                  <a:gd name="T99" fmla="*/ 81 h 89"/>
                  <a:gd name="T100" fmla="*/ 65 w 85"/>
                  <a:gd name="T101" fmla="*/ 71 h 89"/>
                  <a:gd name="T102" fmla="*/ 68 w 85"/>
                  <a:gd name="T103" fmla="*/ 67 h 89"/>
                  <a:gd name="T104" fmla="*/ 78 w 85"/>
                  <a:gd name="T105" fmla="*/ 69 h 89"/>
                  <a:gd name="T106" fmla="*/ 81 w 85"/>
                  <a:gd name="T107" fmla="*/ 63 h 89"/>
                  <a:gd name="T108" fmla="*/ 74 w 85"/>
                  <a:gd name="T109" fmla="*/ 55 h 89"/>
                  <a:gd name="T110" fmla="*/ 75 w 85"/>
                  <a:gd name="T111" fmla="*/ 51 h 89"/>
                  <a:gd name="T112" fmla="*/ 85 w 85"/>
                  <a:gd name="T113" fmla="*/ 48 h 89"/>
                  <a:gd name="T114" fmla="*/ 42 w 85"/>
                  <a:gd name="T115" fmla="*/ 62 h 89"/>
                  <a:gd name="T116" fmla="*/ 25 w 85"/>
                  <a:gd name="T117" fmla="*/ 44 h 89"/>
                  <a:gd name="T118" fmla="*/ 42 w 85"/>
                  <a:gd name="T119" fmla="*/ 27 h 89"/>
                  <a:gd name="T120" fmla="*/ 59 w 85"/>
                  <a:gd name="T121" fmla="*/ 44 h 89"/>
                  <a:gd name="T122" fmla="*/ 42 w 85"/>
                  <a:gd name="T123" fmla="*/ 6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5" h="89">
                    <a:moveTo>
                      <a:pt x="85" y="48"/>
                    </a:moveTo>
                    <a:cubicBezTo>
                      <a:pt x="85" y="41"/>
                      <a:pt x="85" y="41"/>
                      <a:pt x="85" y="41"/>
                    </a:cubicBezTo>
                    <a:cubicBezTo>
                      <a:pt x="75" y="37"/>
                      <a:pt x="75" y="37"/>
                      <a:pt x="75" y="37"/>
                    </a:cubicBezTo>
                    <a:cubicBezTo>
                      <a:pt x="75" y="36"/>
                      <a:pt x="75" y="34"/>
                      <a:pt x="74" y="33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7" y="20"/>
                      <a:pt x="66" y="19"/>
                      <a:pt x="65" y="18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0"/>
                      <a:pt x="50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4" y="10"/>
                      <a:pt x="33" y="10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9"/>
                      <a:pt x="18" y="20"/>
                      <a:pt x="17" y="21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0" y="36"/>
                      <a:pt x="9" y="37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10" y="53"/>
                      <a:pt x="10" y="54"/>
                      <a:pt x="10" y="55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18" y="69"/>
                      <a:pt x="19" y="70"/>
                      <a:pt x="20" y="71"/>
                    </a:cubicBezTo>
                    <a:cubicBezTo>
                      <a:pt x="18" y="81"/>
                      <a:pt x="18" y="81"/>
                      <a:pt x="18" y="81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32" y="78"/>
                      <a:pt x="32" y="78"/>
                      <a:pt x="32" y="78"/>
                    </a:cubicBezTo>
                    <a:cubicBezTo>
                      <a:pt x="33" y="78"/>
                      <a:pt x="34" y="78"/>
                      <a:pt x="36" y="7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46" y="89"/>
                      <a:pt x="46" y="89"/>
                      <a:pt x="46" y="89"/>
                    </a:cubicBezTo>
                    <a:cubicBezTo>
                      <a:pt x="49" y="79"/>
                      <a:pt x="49" y="79"/>
                      <a:pt x="49" y="79"/>
                    </a:cubicBezTo>
                    <a:cubicBezTo>
                      <a:pt x="50" y="78"/>
                      <a:pt x="52" y="78"/>
                      <a:pt x="53" y="78"/>
                    </a:cubicBezTo>
                    <a:cubicBezTo>
                      <a:pt x="61" y="84"/>
                      <a:pt x="61" y="84"/>
                      <a:pt x="61" y="84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65" y="71"/>
                      <a:pt x="65" y="71"/>
                      <a:pt x="65" y="71"/>
                    </a:cubicBezTo>
                    <a:cubicBezTo>
                      <a:pt x="66" y="70"/>
                      <a:pt x="67" y="69"/>
                      <a:pt x="68" y="67"/>
                    </a:cubicBezTo>
                    <a:cubicBezTo>
                      <a:pt x="78" y="69"/>
                      <a:pt x="78" y="69"/>
                      <a:pt x="78" y="69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74" y="55"/>
                      <a:pt x="74" y="55"/>
                      <a:pt x="74" y="55"/>
                    </a:cubicBezTo>
                    <a:cubicBezTo>
                      <a:pt x="75" y="54"/>
                      <a:pt x="75" y="53"/>
                      <a:pt x="75" y="51"/>
                    </a:cubicBezTo>
                    <a:lnTo>
                      <a:pt x="85" y="48"/>
                    </a:lnTo>
                    <a:close/>
                    <a:moveTo>
                      <a:pt x="42" y="62"/>
                    </a:moveTo>
                    <a:cubicBezTo>
                      <a:pt x="33" y="62"/>
                      <a:pt x="25" y="54"/>
                      <a:pt x="25" y="44"/>
                    </a:cubicBezTo>
                    <a:cubicBezTo>
                      <a:pt x="25" y="34"/>
                      <a:pt x="33" y="27"/>
                      <a:pt x="42" y="27"/>
                    </a:cubicBezTo>
                    <a:cubicBezTo>
                      <a:pt x="52" y="27"/>
                      <a:pt x="59" y="34"/>
                      <a:pt x="59" y="44"/>
                    </a:cubicBezTo>
                    <a:cubicBezTo>
                      <a:pt x="59" y="54"/>
                      <a:pt x="52" y="62"/>
                      <a:pt x="42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9" name="Freeform 59">
                <a:extLst>
                  <a:ext uri="{FF2B5EF4-FFF2-40B4-BE49-F238E27FC236}">
                    <a16:creationId xmlns="" xmlns:a16="http://schemas.microsoft.com/office/drawing/2014/main" id="{C0DE445F-2FDB-40A2-89BF-92CC8F24DBF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0150" y="2738438"/>
                <a:ext cx="28575" cy="31750"/>
              </a:xfrm>
              <a:custGeom>
                <a:avLst/>
                <a:gdLst>
                  <a:gd name="T0" fmla="*/ 27 w 27"/>
                  <a:gd name="T1" fmla="*/ 16 h 29"/>
                  <a:gd name="T2" fmla="*/ 27 w 27"/>
                  <a:gd name="T3" fmla="*/ 14 h 29"/>
                  <a:gd name="T4" fmla="*/ 24 w 27"/>
                  <a:gd name="T5" fmla="*/ 13 h 29"/>
                  <a:gd name="T6" fmla="*/ 24 w 27"/>
                  <a:gd name="T7" fmla="*/ 11 h 29"/>
                  <a:gd name="T8" fmla="*/ 26 w 27"/>
                  <a:gd name="T9" fmla="*/ 9 h 29"/>
                  <a:gd name="T10" fmla="*/ 25 w 27"/>
                  <a:gd name="T11" fmla="*/ 7 h 29"/>
                  <a:gd name="T12" fmla="*/ 22 w 27"/>
                  <a:gd name="T13" fmla="*/ 7 h 29"/>
                  <a:gd name="T14" fmla="*/ 22 w 27"/>
                  <a:gd name="T15" fmla="*/ 7 h 29"/>
                  <a:gd name="T16" fmla="*/ 21 w 27"/>
                  <a:gd name="T17" fmla="*/ 6 h 29"/>
                  <a:gd name="T18" fmla="*/ 21 w 27"/>
                  <a:gd name="T19" fmla="*/ 6 h 29"/>
                  <a:gd name="T20" fmla="*/ 21 w 27"/>
                  <a:gd name="T21" fmla="*/ 3 h 29"/>
                  <a:gd name="T22" fmla="*/ 19 w 27"/>
                  <a:gd name="T23" fmla="*/ 2 h 29"/>
                  <a:gd name="T24" fmla="*/ 17 w 27"/>
                  <a:gd name="T25" fmla="*/ 4 h 29"/>
                  <a:gd name="T26" fmla="*/ 17 w 27"/>
                  <a:gd name="T27" fmla="*/ 4 h 29"/>
                  <a:gd name="T28" fmla="*/ 16 w 27"/>
                  <a:gd name="T29" fmla="*/ 4 h 29"/>
                  <a:gd name="T30" fmla="*/ 16 w 27"/>
                  <a:gd name="T31" fmla="*/ 4 h 29"/>
                  <a:gd name="T32" fmla="*/ 15 w 27"/>
                  <a:gd name="T33" fmla="*/ 0 h 29"/>
                  <a:gd name="T34" fmla="*/ 12 w 27"/>
                  <a:gd name="T35" fmla="*/ 0 h 29"/>
                  <a:gd name="T36" fmla="*/ 11 w 27"/>
                  <a:gd name="T37" fmla="*/ 4 h 29"/>
                  <a:gd name="T38" fmla="*/ 11 w 27"/>
                  <a:gd name="T39" fmla="*/ 4 h 29"/>
                  <a:gd name="T40" fmla="*/ 10 w 27"/>
                  <a:gd name="T41" fmla="*/ 4 h 29"/>
                  <a:gd name="T42" fmla="*/ 10 w 27"/>
                  <a:gd name="T43" fmla="*/ 4 h 29"/>
                  <a:gd name="T44" fmla="*/ 7 w 27"/>
                  <a:gd name="T45" fmla="*/ 2 h 29"/>
                  <a:gd name="T46" fmla="*/ 6 w 27"/>
                  <a:gd name="T47" fmla="*/ 3 h 29"/>
                  <a:gd name="T48" fmla="*/ 6 w 27"/>
                  <a:gd name="T49" fmla="*/ 6 h 29"/>
                  <a:gd name="T50" fmla="*/ 6 w 27"/>
                  <a:gd name="T51" fmla="*/ 6 h 29"/>
                  <a:gd name="T52" fmla="*/ 5 w 27"/>
                  <a:gd name="T53" fmla="*/ 7 h 29"/>
                  <a:gd name="T54" fmla="*/ 5 w 27"/>
                  <a:gd name="T55" fmla="*/ 7 h 29"/>
                  <a:gd name="T56" fmla="*/ 2 w 27"/>
                  <a:gd name="T57" fmla="*/ 7 h 29"/>
                  <a:gd name="T58" fmla="*/ 1 w 27"/>
                  <a:gd name="T59" fmla="*/ 9 h 29"/>
                  <a:gd name="T60" fmla="*/ 3 w 27"/>
                  <a:gd name="T61" fmla="*/ 11 h 29"/>
                  <a:gd name="T62" fmla="*/ 3 w 27"/>
                  <a:gd name="T63" fmla="*/ 13 h 29"/>
                  <a:gd name="T64" fmla="*/ 0 w 27"/>
                  <a:gd name="T65" fmla="*/ 14 h 29"/>
                  <a:gd name="T66" fmla="*/ 0 w 27"/>
                  <a:gd name="T67" fmla="*/ 16 h 29"/>
                  <a:gd name="T68" fmla="*/ 3 w 27"/>
                  <a:gd name="T69" fmla="*/ 17 h 29"/>
                  <a:gd name="T70" fmla="*/ 3 w 27"/>
                  <a:gd name="T71" fmla="*/ 19 h 29"/>
                  <a:gd name="T72" fmla="*/ 1 w 27"/>
                  <a:gd name="T73" fmla="*/ 21 h 29"/>
                  <a:gd name="T74" fmla="*/ 2 w 27"/>
                  <a:gd name="T75" fmla="*/ 23 h 29"/>
                  <a:gd name="T76" fmla="*/ 5 w 27"/>
                  <a:gd name="T77" fmla="*/ 22 h 29"/>
                  <a:gd name="T78" fmla="*/ 6 w 27"/>
                  <a:gd name="T79" fmla="*/ 23 h 29"/>
                  <a:gd name="T80" fmla="*/ 6 w 27"/>
                  <a:gd name="T81" fmla="*/ 27 h 29"/>
                  <a:gd name="T82" fmla="*/ 7 w 27"/>
                  <a:gd name="T83" fmla="*/ 28 h 29"/>
                  <a:gd name="T84" fmla="*/ 10 w 27"/>
                  <a:gd name="T85" fmla="*/ 26 h 29"/>
                  <a:gd name="T86" fmla="*/ 11 w 27"/>
                  <a:gd name="T87" fmla="*/ 26 h 29"/>
                  <a:gd name="T88" fmla="*/ 12 w 27"/>
                  <a:gd name="T89" fmla="*/ 29 h 29"/>
                  <a:gd name="T90" fmla="*/ 15 w 27"/>
                  <a:gd name="T91" fmla="*/ 29 h 29"/>
                  <a:gd name="T92" fmla="*/ 16 w 27"/>
                  <a:gd name="T93" fmla="*/ 26 h 29"/>
                  <a:gd name="T94" fmla="*/ 17 w 27"/>
                  <a:gd name="T95" fmla="*/ 26 h 29"/>
                  <a:gd name="T96" fmla="*/ 19 w 27"/>
                  <a:gd name="T97" fmla="*/ 28 h 29"/>
                  <a:gd name="T98" fmla="*/ 21 w 27"/>
                  <a:gd name="T99" fmla="*/ 27 h 29"/>
                  <a:gd name="T100" fmla="*/ 21 w 27"/>
                  <a:gd name="T101" fmla="*/ 23 h 29"/>
                  <a:gd name="T102" fmla="*/ 22 w 27"/>
                  <a:gd name="T103" fmla="*/ 22 h 29"/>
                  <a:gd name="T104" fmla="*/ 25 w 27"/>
                  <a:gd name="T105" fmla="*/ 23 h 29"/>
                  <a:gd name="T106" fmla="*/ 26 w 27"/>
                  <a:gd name="T107" fmla="*/ 21 h 29"/>
                  <a:gd name="T108" fmla="*/ 24 w 27"/>
                  <a:gd name="T109" fmla="*/ 19 h 29"/>
                  <a:gd name="T110" fmla="*/ 24 w 27"/>
                  <a:gd name="T111" fmla="*/ 17 h 29"/>
                  <a:gd name="T112" fmla="*/ 27 w 27"/>
                  <a:gd name="T113" fmla="*/ 16 h 29"/>
                  <a:gd name="T114" fmla="*/ 13 w 27"/>
                  <a:gd name="T115" fmla="*/ 21 h 29"/>
                  <a:gd name="T116" fmla="*/ 8 w 27"/>
                  <a:gd name="T117" fmla="*/ 15 h 29"/>
                  <a:gd name="T118" fmla="*/ 13 w 27"/>
                  <a:gd name="T119" fmla="*/ 9 h 29"/>
                  <a:gd name="T120" fmla="*/ 19 w 27"/>
                  <a:gd name="T121" fmla="*/ 15 h 29"/>
                  <a:gd name="T122" fmla="*/ 13 w 27"/>
                  <a:gd name="T12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7" h="29">
                    <a:moveTo>
                      <a:pt x="27" y="16"/>
                    </a:moveTo>
                    <a:cubicBezTo>
                      <a:pt x="27" y="14"/>
                      <a:pt x="27" y="14"/>
                      <a:pt x="27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2"/>
                      <a:pt x="24" y="12"/>
                      <a:pt x="24" y="11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6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8"/>
                      <a:pt x="3" y="19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11" y="26"/>
                      <a:pt x="11" y="26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6"/>
                      <a:pt x="17" y="26"/>
                      <a:pt x="17" y="26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2" y="22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7"/>
                    </a:cubicBezTo>
                    <a:lnTo>
                      <a:pt x="27" y="16"/>
                    </a:lnTo>
                    <a:close/>
                    <a:moveTo>
                      <a:pt x="13" y="21"/>
                    </a:moveTo>
                    <a:cubicBezTo>
                      <a:pt x="10" y="21"/>
                      <a:pt x="8" y="18"/>
                      <a:pt x="8" y="15"/>
                    </a:cubicBezTo>
                    <a:cubicBezTo>
                      <a:pt x="8" y="12"/>
                      <a:pt x="10" y="9"/>
                      <a:pt x="13" y="9"/>
                    </a:cubicBezTo>
                    <a:cubicBezTo>
                      <a:pt x="16" y="9"/>
                      <a:pt x="19" y="12"/>
                      <a:pt x="19" y="15"/>
                    </a:cubicBezTo>
                    <a:cubicBezTo>
                      <a:pt x="19" y="18"/>
                      <a:pt x="16" y="21"/>
                      <a:pt x="13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0" name="Freeform 60">
                <a:extLst>
                  <a:ext uri="{FF2B5EF4-FFF2-40B4-BE49-F238E27FC236}">
                    <a16:creationId xmlns="" xmlns:a16="http://schemas.microsoft.com/office/drawing/2014/main" id="{DCBAEF31-A424-48C4-AC0A-9AE0D92895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47788" y="2432051"/>
                <a:ext cx="50800" cy="50800"/>
              </a:xfrm>
              <a:custGeom>
                <a:avLst/>
                <a:gdLst>
                  <a:gd name="T0" fmla="*/ 47 w 47"/>
                  <a:gd name="T1" fmla="*/ 27 h 49"/>
                  <a:gd name="T2" fmla="*/ 47 w 47"/>
                  <a:gd name="T3" fmla="*/ 23 h 49"/>
                  <a:gd name="T4" fmla="*/ 42 w 47"/>
                  <a:gd name="T5" fmla="*/ 21 h 49"/>
                  <a:gd name="T6" fmla="*/ 41 w 47"/>
                  <a:gd name="T7" fmla="*/ 19 h 49"/>
                  <a:gd name="T8" fmla="*/ 45 w 47"/>
                  <a:gd name="T9" fmla="*/ 14 h 49"/>
                  <a:gd name="T10" fmla="*/ 43 w 47"/>
                  <a:gd name="T11" fmla="*/ 11 h 49"/>
                  <a:gd name="T12" fmla="*/ 38 w 47"/>
                  <a:gd name="T13" fmla="*/ 12 h 49"/>
                  <a:gd name="T14" fmla="*/ 38 w 47"/>
                  <a:gd name="T15" fmla="*/ 12 h 49"/>
                  <a:gd name="T16" fmla="*/ 36 w 47"/>
                  <a:gd name="T17" fmla="*/ 10 h 49"/>
                  <a:gd name="T18" fmla="*/ 36 w 47"/>
                  <a:gd name="T19" fmla="*/ 10 h 49"/>
                  <a:gd name="T20" fmla="*/ 37 w 47"/>
                  <a:gd name="T21" fmla="*/ 5 h 49"/>
                  <a:gd name="T22" fmla="*/ 34 w 47"/>
                  <a:gd name="T23" fmla="*/ 3 h 49"/>
                  <a:gd name="T24" fmla="*/ 30 w 47"/>
                  <a:gd name="T25" fmla="*/ 7 h 49"/>
                  <a:gd name="T26" fmla="*/ 30 w 47"/>
                  <a:gd name="T27" fmla="*/ 7 h 49"/>
                  <a:gd name="T28" fmla="*/ 27 w 47"/>
                  <a:gd name="T29" fmla="*/ 6 h 49"/>
                  <a:gd name="T30" fmla="*/ 27 w 47"/>
                  <a:gd name="T31" fmla="*/ 6 h 49"/>
                  <a:gd name="T32" fmla="*/ 26 w 47"/>
                  <a:gd name="T33" fmla="*/ 0 h 49"/>
                  <a:gd name="T34" fmla="*/ 22 w 47"/>
                  <a:gd name="T35" fmla="*/ 0 h 49"/>
                  <a:gd name="T36" fmla="*/ 20 w 47"/>
                  <a:gd name="T37" fmla="*/ 6 h 49"/>
                  <a:gd name="T38" fmla="*/ 20 w 47"/>
                  <a:gd name="T39" fmla="*/ 6 h 49"/>
                  <a:gd name="T40" fmla="*/ 18 w 47"/>
                  <a:gd name="T41" fmla="*/ 7 h 49"/>
                  <a:gd name="T42" fmla="*/ 18 w 47"/>
                  <a:gd name="T43" fmla="*/ 7 h 49"/>
                  <a:gd name="T44" fmla="*/ 14 w 47"/>
                  <a:gd name="T45" fmla="*/ 3 h 49"/>
                  <a:gd name="T46" fmla="*/ 10 w 47"/>
                  <a:gd name="T47" fmla="*/ 5 h 49"/>
                  <a:gd name="T48" fmla="*/ 12 w 47"/>
                  <a:gd name="T49" fmla="*/ 10 h 49"/>
                  <a:gd name="T50" fmla="*/ 12 w 47"/>
                  <a:gd name="T51" fmla="*/ 10 h 49"/>
                  <a:gd name="T52" fmla="*/ 10 w 47"/>
                  <a:gd name="T53" fmla="*/ 12 h 49"/>
                  <a:gd name="T54" fmla="*/ 10 w 47"/>
                  <a:gd name="T55" fmla="*/ 12 h 49"/>
                  <a:gd name="T56" fmla="*/ 4 w 47"/>
                  <a:gd name="T57" fmla="*/ 11 h 49"/>
                  <a:gd name="T58" fmla="*/ 3 w 47"/>
                  <a:gd name="T59" fmla="*/ 14 h 49"/>
                  <a:gd name="T60" fmla="*/ 6 w 47"/>
                  <a:gd name="T61" fmla="*/ 19 h 49"/>
                  <a:gd name="T62" fmla="*/ 6 w 47"/>
                  <a:gd name="T63" fmla="*/ 21 h 49"/>
                  <a:gd name="T64" fmla="*/ 0 w 47"/>
                  <a:gd name="T65" fmla="*/ 23 h 49"/>
                  <a:gd name="T66" fmla="*/ 0 w 47"/>
                  <a:gd name="T67" fmla="*/ 27 h 49"/>
                  <a:gd name="T68" fmla="*/ 6 w 47"/>
                  <a:gd name="T69" fmla="*/ 29 h 49"/>
                  <a:gd name="T70" fmla="*/ 6 w 47"/>
                  <a:gd name="T71" fmla="*/ 31 h 49"/>
                  <a:gd name="T72" fmla="*/ 3 w 47"/>
                  <a:gd name="T73" fmla="*/ 35 h 49"/>
                  <a:gd name="T74" fmla="*/ 4 w 47"/>
                  <a:gd name="T75" fmla="*/ 39 h 49"/>
                  <a:gd name="T76" fmla="*/ 10 w 47"/>
                  <a:gd name="T77" fmla="*/ 38 h 49"/>
                  <a:gd name="T78" fmla="*/ 12 w 47"/>
                  <a:gd name="T79" fmla="*/ 39 h 49"/>
                  <a:gd name="T80" fmla="*/ 10 w 47"/>
                  <a:gd name="T81" fmla="*/ 45 h 49"/>
                  <a:gd name="T82" fmla="*/ 14 w 47"/>
                  <a:gd name="T83" fmla="*/ 47 h 49"/>
                  <a:gd name="T84" fmla="*/ 18 w 47"/>
                  <a:gd name="T85" fmla="*/ 43 h 49"/>
                  <a:gd name="T86" fmla="*/ 20 w 47"/>
                  <a:gd name="T87" fmla="*/ 44 h 49"/>
                  <a:gd name="T88" fmla="*/ 22 w 47"/>
                  <a:gd name="T89" fmla="*/ 49 h 49"/>
                  <a:gd name="T90" fmla="*/ 26 w 47"/>
                  <a:gd name="T91" fmla="*/ 49 h 49"/>
                  <a:gd name="T92" fmla="*/ 27 w 47"/>
                  <a:gd name="T93" fmla="*/ 44 h 49"/>
                  <a:gd name="T94" fmla="*/ 30 w 47"/>
                  <a:gd name="T95" fmla="*/ 43 h 49"/>
                  <a:gd name="T96" fmla="*/ 34 w 47"/>
                  <a:gd name="T97" fmla="*/ 47 h 49"/>
                  <a:gd name="T98" fmla="*/ 37 w 47"/>
                  <a:gd name="T99" fmla="*/ 45 h 49"/>
                  <a:gd name="T100" fmla="*/ 36 w 47"/>
                  <a:gd name="T101" fmla="*/ 39 h 49"/>
                  <a:gd name="T102" fmla="*/ 38 w 47"/>
                  <a:gd name="T103" fmla="*/ 38 h 49"/>
                  <a:gd name="T104" fmla="*/ 43 w 47"/>
                  <a:gd name="T105" fmla="*/ 39 h 49"/>
                  <a:gd name="T106" fmla="*/ 45 w 47"/>
                  <a:gd name="T107" fmla="*/ 35 h 49"/>
                  <a:gd name="T108" fmla="*/ 41 w 47"/>
                  <a:gd name="T109" fmla="*/ 31 h 49"/>
                  <a:gd name="T110" fmla="*/ 42 w 47"/>
                  <a:gd name="T111" fmla="*/ 29 h 49"/>
                  <a:gd name="T112" fmla="*/ 47 w 47"/>
                  <a:gd name="T113" fmla="*/ 27 h 49"/>
                  <a:gd name="T114" fmla="*/ 24 w 47"/>
                  <a:gd name="T115" fmla="*/ 35 h 49"/>
                  <a:gd name="T116" fmla="*/ 14 w 47"/>
                  <a:gd name="T117" fmla="*/ 25 h 49"/>
                  <a:gd name="T118" fmla="*/ 24 w 47"/>
                  <a:gd name="T119" fmla="*/ 15 h 49"/>
                  <a:gd name="T120" fmla="*/ 33 w 47"/>
                  <a:gd name="T121" fmla="*/ 25 h 49"/>
                  <a:gd name="T122" fmla="*/ 24 w 47"/>
                  <a:gd name="T123" fmla="*/ 3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49">
                    <a:moveTo>
                      <a:pt x="47" y="27"/>
                    </a:moveTo>
                    <a:cubicBezTo>
                      <a:pt x="47" y="23"/>
                      <a:pt x="47" y="23"/>
                      <a:pt x="47" y="23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42" y="20"/>
                      <a:pt x="41" y="19"/>
                      <a:pt x="41" y="19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1"/>
                      <a:pt x="37" y="11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6"/>
                      <a:pt x="28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9" y="6"/>
                      <a:pt x="19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1"/>
                      <a:pt x="10" y="11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20"/>
                      <a:pt x="6" y="21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30"/>
                      <a:pt x="6" y="31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1" y="39"/>
                      <a:pt x="12" y="39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4" y="47"/>
                      <a:pt x="14" y="47"/>
                      <a:pt x="14" y="47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19" y="44"/>
                      <a:pt x="20" y="44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28" y="44"/>
                      <a:pt x="29" y="43"/>
                      <a:pt x="30" y="43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7" y="39"/>
                      <a:pt x="37" y="38"/>
                      <a:pt x="38" y="38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5" y="35"/>
                      <a:pt x="45" y="35"/>
                      <a:pt x="45" y="35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0"/>
                      <a:pt x="42" y="29"/>
                      <a:pt x="42" y="29"/>
                    </a:cubicBezTo>
                    <a:lnTo>
                      <a:pt x="47" y="27"/>
                    </a:lnTo>
                    <a:close/>
                    <a:moveTo>
                      <a:pt x="24" y="35"/>
                    </a:moveTo>
                    <a:cubicBezTo>
                      <a:pt x="19" y="35"/>
                      <a:pt x="14" y="30"/>
                      <a:pt x="14" y="25"/>
                    </a:cubicBezTo>
                    <a:cubicBezTo>
                      <a:pt x="14" y="20"/>
                      <a:pt x="19" y="15"/>
                      <a:pt x="24" y="15"/>
                    </a:cubicBezTo>
                    <a:cubicBezTo>
                      <a:pt x="29" y="15"/>
                      <a:pt x="33" y="20"/>
                      <a:pt x="33" y="25"/>
                    </a:cubicBezTo>
                    <a:cubicBezTo>
                      <a:pt x="33" y="30"/>
                      <a:pt x="29" y="35"/>
                      <a:pt x="24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1" name="Freeform 61">
                <a:extLst>
                  <a:ext uri="{FF2B5EF4-FFF2-40B4-BE49-F238E27FC236}">
                    <a16:creationId xmlns="" xmlns:a16="http://schemas.microsoft.com/office/drawing/2014/main" id="{2E7EDBC9-E84A-452A-9743-1C469286F4A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70000" y="2611438"/>
                <a:ext cx="49213" cy="53975"/>
              </a:xfrm>
              <a:custGeom>
                <a:avLst/>
                <a:gdLst>
                  <a:gd name="T0" fmla="*/ 46 w 47"/>
                  <a:gd name="T1" fmla="*/ 35 h 50"/>
                  <a:gd name="T2" fmla="*/ 47 w 47"/>
                  <a:gd name="T3" fmla="*/ 31 h 50"/>
                  <a:gd name="T4" fmla="*/ 42 w 47"/>
                  <a:gd name="T5" fmla="*/ 27 h 50"/>
                  <a:gd name="T6" fmla="*/ 42 w 47"/>
                  <a:gd name="T7" fmla="*/ 25 h 50"/>
                  <a:gd name="T8" fmla="*/ 47 w 47"/>
                  <a:gd name="T9" fmla="*/ 22 h 50"/>
                  <a:gd name="T10" fmla="*/ 46 w 47"/>
                  <a:gd name="T11" fmla="*/ 18 h 50"/>
                  <a:gd name="T12" fmla="*/ 41 w 47"/>
                  <a:gd name="T13" fmla="*/ 17 h 50"/>
                  <a:gd name="T14" fmla="*/ 41 w 47"/>
                  <a:gd name="T15" fmla="*/ 17 h 50"/>
                  <a:gd name="T16" fmla="*/ 40 w 47"/>
                  <a:gd name="T17" fmla="*/ 15 h 50"/>
                  <a:gd name="T18" fmla="*/ 40 w 47"/>
                  <a:gd name="T19" fmla="*/ 15 h 50"/>
                  <a:gd name="T20" fmla="*/ 42 w 47"/>
                  <a:gd name="T21" fmla="*/ 10 h 50"/>
                  <a:gd name="T22" fmla="*/ 40 w 47"/>
                  <a:gd name="T23" fmla="*/ 7 h 50"/>
                  <a:gd name="T24" fmla="*/ 35 w 47"/>
                  <a:gd name="T25" fmla="*/ 9 h 50"/>
                  <a:gd name="T26" fmla="*/ 35 w 47"/>
                  <a:gd name="T27" fmla="*/ 9 h 50"/>
                  <a:gd name="T28" fmla="*/ 33 w 47"/>
                  <a:gd name="T29" fmla="*/ 8 h 50"/>
                  <a:gd name="T30" fmla="*/ 33 w 47"/>
                  <a:gd name="T31" fmla="*/ 8 h 50"/>
                  <a:gd name="T32" fmla="*/ 33 w 47"/>
                  <a:gd name="T33" fmla="*/ 2 h 50"/>
                  <a:gd name="T34" fmla="*/ 29 w 47"/>
                  <a:gd name="T35" fmla="*/ 1 h 50"/>
                  <a:gd name="T36" fmla="*/ 25 w 47"/>
                  <a:gd name="T37" fmla="*/ 5 h 50"/>
                  <a:gd name="T38" fmla="*/ 25 w 47"/>
                  <a:gd name="T39" fmla="*/ 5 h 50"/>
                  <a:gd name="T40" fmla="*/ 23 w 47"/>
                  <a:gd name="T41" fmla="*/ 5 h 50"/>
                  <a:gd name="T42" fmla="*/ 23 w 47"/>
                  <a:gd name="T43" fmla="*/ 5 h 50"/>
                  <a:gd name="T44" fmla="*/ 20 w 47"/>
                  <a:gd name="T45" fmla="*/ 0 h 50"/>
                  <a:gd name="T46" fmla="*/ 16 w 47"/>
                  <a:gd name="T47" fmla="*/ 1 h 50"/>
                  <a:gd name="T48" fmla="*/ 16 w 47"/>
                  <a:gd name="T49" fmla="*/ 7 h 50"/>
                  <a:gd name="T50" fmla="*/ 16 w 47"/>
                  <a:gd name="T51" fmla="*/ 7 h 50"/>
                  <a:gd name="T52" fmla="*/ 14 w 47"/>
                  <a:gd name="T53" fmla="*/ 8 h 50"/>
                  <a:gd name="T54" fmla="*/ 14 w 47"/>
                  <a:gd name="T55" fmla="*/ 8 h 50"/>
                  <a:gd name="T56" fmla="*/ 9 w 47"/>
                  <a:gd name="T57" fmla="*/ 5 h 50"/>
                  <a:gd name="T58" fmla="*/ 6 w 47"/>
                  <a:gd name="T59" fmla="*/ 8 h 50"/>
                  <a:gd name="T60" fmla="*/ 8 w 47"/>
                  <a:gd name="T61" fmla="*/ 13 h 50"/>
                  <a:gd name="T62" fmla="*/ 7 w 47"/>
                  <a:gd name="T63" fmla="*/ 15 h 50"/>
                  <a:gd name="T64" fmla="*/ 1 w 47"/>
                  <a:gd name="T65" fmla="*/ 15 h 50"/>
                  <a:gd name="T66" fmla="*/ 0 w 47"/>
                  <a:gd name="T67" fmla="*/ 19 h 50"/>
                  <a:gd name="T68" fmla="*/ 4 w 47"/>
                  <a:gd name="T69" fmla="*/ 23 h 50"/>
                  <a:gd name="T70" fmla="*/ 4 w 47"/>
                  <a:gd name="T71" fmla="*/ 25 h 50"/>
                  <a:gd name="T72" fmla="*/ 0 w 47"/>
                  <a:gd name="T73" fmla="*/ 28 h 50"/>
                  <a:gd name="T74" fmla="*/ 0 w 47"/>
                  <a:gd name="T75" fmla="*/ 32 h 50"/>
                  <a:gd name="T76" fmla="*/ 6 w 47"/>
                  <a:gd name="T77" fmla="*/ 33 h 50"/>
                  <a:gd name="T78" fmla="*/ 7 w 47"/>
                  <a:gd name="T79" fmla="*/ 35 h 50"/>
                  <a:gd name="T80" fmla="*/ 4 w 47"/>
                  <a:gd name="T81" fmla="*/ 40 h 50"/>
                  <a:gd name="T82" fmla="*/ 7 w 47"/>
                  <a:gd name="T83" fmla="*/ 43 h 50"/>
                  <a:gd name="T84" fmla="*/ 12 w 47"/>
                  <a:gd name="T85" fmla="*/ 41 h 50"/>
                  <a:gd name="T86" fmla="*/ 14 w 47"/>
                  <a:gd name="T87" fmla="*/ 42 h 50"/>
                  <a:gd name="T88" fmla="*/ 14 w 47"/>
                  <a:gd name="T89" fmla="*/ 48 h 50"/>
                  <a:gd name="T90" fmla="*/ 18 w 47"/>
                  <a:gd name="T91" fmla="*/ 49 h 50"/>
                  <a:gd name="T92" fmla="*/ 21 w 47"/>
                  <a:gd name="T93" fmla="*/ 45 h 50"/>
                  <a:gd name="T94" fmla="*/ 24 w 47"/>
                  <a:gd name="T95" fmla="*/ 45 h 50"/>
                  <a:gd name="T96" fmla="*/ 27 w 47"/>
                  <a:gd name="T97" fmla="*/ 50 h 50"/>
                  <a:gd name="T98" fmla="*/ 30 w 47"/>
                  <a:gd name="T99" fmla="*/ 49 h 50"/>
                  <a:gd name="T100" fmla="*/ 31 w 47"/>
                  <a:gd name="T101" fmla="*/ 43 h 50"/>
                  <a:gd name="T102" fmla="*/ 33 w 47"/>
                  <a:gd name="T103" fmla="*/ 42 h 50"/>
                  <a:gd name="T104" fmla="*/ 38 w 47"/>
                  <a:gd name="T105" fmla="*/ 45 h 50"/>
                  <a:gd name="T106" fmla="*/ 41 w 47"/>
                  <a:gd name="T107" fmla="*/ 42 h 50"/>
                  <a:gd name="T108" fmla="*/ 39 w 47"/>
                  <a:gd name="T109" fmla="*/ 37 h 50"/>
                  <a:gd name="T110" fmla="*/ 40 w 47"/>
                  <a:gd name="T111" fmla="*/ 35 h 50"/>
                  <a:gd name="T112" fmla="*/ 46 w 47"/>
                  <a:gd name="T113" fmla="*/ 35 h 50"/>
                  <a:gd name="T114" fmla="*/ 20 w 47"/>
                  <a:gd name="T115" fmla="*/ 35 h 50"/>
                  <a:gd name="T116" fmla="*/ 14 w 47"/>
                  <a:gd name="T117" fmla="*/ 22 h 50"/>
                  <a:gd name="T118" fmla="*/ 26 w 47"/>
                  <a:gd name="T119" fmla="*/ 16 h 50"/>
                  <a:gd name="T120" fmla="*/ 32 w 47"/>
                  <a:gd name="T121" fmla="*/ 28 h 50"/>
                  <a:gd name="T122" fmla="*/ 20 w 47"/>
                  <a:gd name="T123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50">
                    <a:moveTo>
                      <a:pt x="46" y="35"/>
                    </a:moveTo>
                    <a:cubicBezTo>
                      <a:pt x="47" y="31"/>
                      <a:pt x="47" y="31"/>
                      <a:pt x="47" y="31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6"/>
                      <a:pt x="42" y="26"/>
                      <a:pt x="42" y="25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0" y="16"/>
                      <a:pt x="40" y="16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9"/>
                      <a:pt x="33" y="8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4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5" y="7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4"/>
                      <a:pt x="7" y="15"/>
                      <a:pt x="7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4"/>
                      <a:pt x="7" y="34"/>
                      <a:pt x="7" y="35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3" y="42"/>
                      <a:pt x="14" y="42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2" y="45"/>
                      <a:pt x="23" y="45"/>
                      <a:pt x="24" y="45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32" y="43"/>
                      <a:pt x="32" y="43"/>
                      <a:pt x="33" y="42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6"/>
                      <a:pt x="40" y="35"/>
                      <a:pt x="40" y="35"/>
                    </a:cubicBezTo>
                    <a:lnTo>
                      <a:pt x="46" y="35"/>
                    </a:lnTo>
                    <a:close/>
                    <a:moveTo>
                      <a:pt x="20" y="35"/>
                    </a:moveTo>
                    <a:cubicBezTo>
                      <a:pt x="15" y="33"/>
                      <a:pt x="13" y="27"/>
                      <a:pt x="14" y="22"/>
                    </a:cubicBezTo>
                    <a:cubicBezTo>
                      <a:pt x="16" y="17"/>
                      <a:pt x="21" y="14"/>
                      <a:pt x="26" y="16"/>
                    </a:cubicBezTo>
                    <a:cubicBezTo>
                      <a:pt x="31" y="17"/>
                      <a:pt x="34" y="23"/>
                      <a:pt x="32" y="28"/>
                    </a:cubicBezTo>
                    <a:cubicBezTo>
                      <a:pt x="31" y="33"/>
                      <a:pt x="25" y="36"/>
                      <a:pt x="2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2" name="Freeform 62">
                <a:extLst>
                  <a:ext uri="{FF2B5EF4-FFF2-40B4-BE49-F238E27FC236}">
                    <a16:creationId xmlns="" xmlns:a16="http://schemas.microsoft.com/office/drawing/2014/main" id="{1D8197A0-03F9-4DCE-8E6B-D0F58D662E5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6950" y="2262188"/>
                <a:ext cx="434975" cy="696913"/>
              </a:xfrm>
              <a:custGeom>
                <a:avLst/>
                <a:gdLst>
                  <a:gd name="T0" fmla="*/ 217 w 410"/>
                  <a:gd name="T1" fmla="*/ 18 h 658"/>
                  <a:gd name="T2" fmla="*/ 392 w 410"/>
                  <a:gd name="T3" fmla="*/ 217 h 658"/>
                  <a:gd name="T4" fmla="*/ 330 w 410"/>
                  <a:gd name="T5" fmla="*/ 366 h 658"/>
                  <a:gd name="T6" fmla="*/ 290 w 410"/>
                  <a:gd name="T7" fmla="*/ 484 h 658"/>
                  <a:gd name="T8" fmla="*/ 296 w 410"/>
                  <a:gd name="T9" fmla="*/ 508 h 658"/>
                  <a:gd name="T10" fmla="*/ 296 w 410"/>
                  <a:gd name="T11" fmla="*/ 537 h 658"/>
                  <a:gd name="T12" fmla="*/ 287 w 410"/>
                  <a:gd name="T13" fmla="*/ 564 h 658"/>
                  <a:gd name="T14" fmla="*/ 289 w 410"/>
                  <a:gd name="T15" fmla="*/ 580 h 658"/>
                  <a:gd name="T16" fmla="*/ 259 w 410"/>
                  <a:gd name="T17" fmla="*/ 605 h 658"/>
                  <a:gd name="T18" fmla="*/ 259 w 410"/>
                  <a:gd name="T19" fmla="*/ 615 h 658"/>
                  <a:gd name="T20" fmla="*/ 177 w 410"/>
                  <a:gd name="T21" fmla="*/ 640 h 658"/>
                  <a:gd name="T22" fmla="*/ 152 w 410"/>
                  <a:gd name="T23" fmla="*/ 608 h 658"/>
                  <a:gd name="T24" fmla="*/ 147 w 410"/>
                  <a:gd name="T25" fmla="*/ 605 h 658"/>
                  <a:gd name="T26" fmla="*/ 122 w 410"/>
                  <a:gd name="T27" fmla="*/ 573 h 658"/>
                  <a:gd name="T28" fmla="*/ 115 w 410"/>
                  <a:gd name="T29" fmla="*/ 544 h 658"/>
                  <a:gd name="T30" fmla="*/ 119 w 410"/>
                  <a:gd name="T31" fmla="*/ 523 h 658"/>
                  <a:gd name="T32" fmla="*/ 115 w 410"/>
                  <a:gd name="T33" fmla="*/ 502 h 658"/>
                  <a:gd name="T34" fmla="*/ 117 w 410"/>
                  <a:gd name="T35" fmla="*/ 432 h 658"/>
                  <a:gd name="T36" fmla="*/ 39 w 410"/>
                  <a:gd name="T37" fmla="*/ 310 h 658"/>
                  <a:gd name="T38" fmla="*/ 72 w 410"/>
                  <a:gd name="T39" fmla="*/ 76 h 658"/>
                  <a:gd name="T40" fmla="*/ 205 w 410"/>
                  <a:gd name="T41" fmla="*/ 18 h 658"/>
                  <a:gd name="T42" fmla="*/ 193 w 410"/>
                  <a:gd name="T43" fmla="*/ 1 h 658"/>
                  <a:gd name="T44" fmla="*/ 192 w 410"/>
                  <a:gd name="T45" fmla="*/ 1 h 658"/>
                  <a:gd name="T46" fmla="*/ 60 w 410"/>
                  <a:gd name="T47" fmla="*/ 64 h 658"/>
                  <a:gd name="T48" fmla="*/ 24 w 410"/>
                  <a:gd name="T49" fmla="*/ 317 h 658"/>
                  <a:gd name="T50" fmla="*/ 100 w 410"/>
                  <a:gd name="T51" fmla="*/ 433 h 658"/>
                  <a:gd name="T52" fmla="*/ 98 w 410"/>
                  <a:gd name="T53" fmla="*/ 502 h 658"/>
                  <a:gd name="T54" fmla="*/ 101 w 410"/>
                  <a:gd name="T55" fmla="*/ 523 h 658"/>
                  <a:gd name="T56" fmla="*/ 98 w 410"/>
                  <a:gd name="T57" fmla="*/ 544 h 658"/>
                  <a:gd name="T58" fmla="*/ 106 w 410"/>
                  <a:gd name="T59" fmla="*/ 573 h 658"/>
                  <a:gd name="T60" fmla="*/ 136 w 410"/>
                  <a:gd name="T61" fmla="*/ 621 h 658"/>
                  <a:gd name="T62" fmla="*/ 234 w 410"/>
                  <a:gd name="T63" fmla="*/ 658 h 658"/>
                  <a:gd name="T64" fmla="*/ 305 w 410"/>
                  <a:gd name="T65" fmla="*/ 580 h 658"/>
                  <a:gd name="T66" fmla="*/ 305 w 410"/>
                  <a:gd name="T67" fmla="*/ 569 h 658"/>
                  <a:gd name="T68" fmla="*/ 313 w 410"/>
                  <a:gd name="T69" fmla="*/ 537 h 658"/>
                  <a:gd name="T70" fmla="*/ 313 w 410"/>
                  <a:gd name="T71" fmla="*/ 508 h 658"/>
                  <a:gd name="T72" fmla="*/ 307 w 410"/>
                  <a:gd name="T73" fmla="*/ 480 h 658"/>
                  <a:gd name="T74" fmla="*/ 341 w 410"/>
                  <a:gd name="T75" fmla="*/ 379 h 658"/>
                  <a:gd name="T76" fmla="*/ 409 w 410"/>
                  <a:gd name="T77" fmla="*/ 216 h 658"/>
                  <a:gd name="T78" fmla="*/ 290 w 410"/>
                  <a:gd name="T79" fmla="*/ 19 h 658"/>
                  <a:gd name="T80" fmla="*/ 218 w 410"/>
                  <a:gd name="T81" fmla="*/ 1 h 658"/>
                  <a:gd name="T82" fmla="*/ 205 w 410"/>
                  <a:gd name="T83" fmla="*/ 0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10" h="658">
                    <a:moveTo>
                      <a:pt x="205" y="18"/>
                    </a:moveTo>
                    <a:cubicBezTo>
                      <a:pt x="209" y="18"/>
                      <a:pt x="217" y="18"/>
                      <a:pt x="217" y="18"/>
                    </a:cubicBezTo>
                    <a:cubicBezTo>
                      <a:pt x="264" y="21"/>
                      <a:pt x="306" y="41"/>
                      <a:pt x="339" y="76"/>
                    </a:cubicBezTo>
                    <a:cubicBezTo>
                      <a:pt x="373" y="114"/>
                      <a:pt x="392" y="163"/>
                      <a:pt x="392" y="217"/>
                    </a:cubicBezTo>
                    <a:cubicBezTo>
                      <a:pt x="393" y="222"/>
                      <a:pt x="394" y="262"/>
                      <a:pt x="372" y="310"/>
                    </a:cubicBezTo>
                    <a:cubicBezTo>
                      <a:pt x="360" y="335"/>
                      <a:pt x="344" y="352"/>
                      <a:pt x="330" y="366"/>
                    </a:cubicBezTo>
                    <a:cubicBezTo>
                      <a:pt x="311" y="386"/>
                      <a:pt x="295" y="402"/>
                      <a:pt x="294" y="432"/>
                    </a:cubicBezTo>
                    <a:cubicBezTo>
                      <a:pt x="294" y="436"/>
                      <a:pt x="292" y="471"/>
                      <a:pt x="290" y="484"/>
                    </a:cubicBezTo>
                    <a:cubicBezTo>
                      <a:pt x="294" y="489"/>
                      <a:pt x="296" y="495"/>
                      <a:pt x="296" y="502"/>
                    </a:cubicBezTo>
                    <a:cubicBezTo>
                      <a:pt x="296" y="508"/>
                      <a:pt x="296" y="508"/>
                      <a:pt x="296" y="508"/>
                    </a:cubicBezTo>
                    <a:cubicBezTo>
                      <a:pt x="296" y="513"/>
                      <a:pt x="294" y="518"/>
                      <a:pt x="291" y="523"/>
                    </a:cubicBezTo>
                    <a:cubicBezTo>
                      <a:pt x="294" y="527"/>
                      <a:pt x="296" y="532"/>
                      <a:pt x="296" y="537"/>
                    </a:cubicBezTo>
                    <a:cubicBezTo>
                      <a:pt x="296" y="544"/>
                      <a:pt x="296" y="544"/>
                      <a:pt x="296" y="544"/>
                    </a:cubicBezTo>
                    <a:cubicBezTo>
                      <a:pt x="296" y="552"/>
                      <a:pt x="292" y="559"/>
                      <a:pt x="287" y="564"/>
                    </a:cubicBezTo>
                    <a:cubicBezTo>
                      <a:pt x="288" y="567"/>
                      <a:pt x="289" y="570"/>
                      <a:pt x="289" y="573"/>
                    </a:cubicBezTo>
                    <a:cubicBezTo>
                      <a:pt x="289" y="580"/>
                      <a:pt x="289" y="580"/>
                      <a:pt x="289" y="580"/>
                    </a:cubicBezTo>
                    <a:cubicBezTo>
                      <a:pt x="289" y="594"/>
                      <a:pt x="277" y="605"/>
                      <a:pt x="264" y="605"/>
                    </a:cubicBezTo>
                    <a:cubicBezTo>
                      <a:pt x="259" y="605"/>
                      <a:pt x="259" y="605"/>
                      <a:pt x="259" y="605"/>
                    </a:cubicBezTo>
                    <a:cubicBezTo>
                      <a:pt x="259" y="606"/>
                      <a:pt x="259" y="607"/>
                      <a:pt x="259" y="608"/>
                    </a:cubicBezTo>
                    <a:cubicBezTo>
                      <a:pt x="259" y="615"/>
                      <a:pt x="259" y="615"/>
                      <a:pt x="259" y="615"/>
                    </a:cubicBezTo>
                    <a:cubicBezTo>
                      <a:pt x="259" y="629"/>
                      <a:pt x="248" y="640"/>
                      <a:pt x="234" y="640"/>
                    </a:cubicBezTo>
                    <a:cubicBezTo>
                      <a:pt x="177" y="640"/>
                      <a:pt x="177" y="640"/>
                      <a:pt x="177" y="640"/>
                    </a:cubicBezTo>
                    <a:cubicBezTo>
                      <a:pt x="163" y="640"/>
                      <a:pt x="152" y="629"/>
                      <a:pt x="152" y="615"/>
                    </a:cubicBezTo>
                    <a:cubicBezTo>
                      <a:pt x="152" y="608"/>
                      <a:pt x="152" y="608"/>
                      <a:pt x="152" y="608"/>
                    </a:cubicBezTo>
                    <a:cubicBezTo>
                      <a:pt x="152" y="607"/>
                      <a:pt x="152" y="606"/>
                      <a:pt x="152" y="605"/>
                    </a:cubicBezTo>
                    <a:cubicBezTo>
                      <a:pt x="147" y="605"/>
                      <a:pt x="147" y="605"/>
                      <a:pt x="147" y="605"/>
                    </a:cubicBezTo>
                    <a:cubicBezTo>
                      <a:pt x="133" y="605"/>
                      <a:pt x="122" y="594"/>
                      <a:pt x="122" y="580"/>
                    </a:cubicBezTo>
                    <a:cubicBezTo>
                      <a:pt x="122" y="573"/>
                      <a:pt x="122" y="573"/>
                      <a:pt x="122" y="573"/>
                    </a:cubicBezTo>
                    <a:cubicBezTo>
                      <a:pt x="122" y="570"/>
                      <a:pt x="123" y="567"/>
                      <a:pt x="124" y="564"/>
                    </a:cubicBezTo>
                    <a:cubicBezTo>
                      <a:pt x="118" y="559"/>
                      <a:pt x="115" y="552"/>
                      <a:pt x="115" y="544"/>
                    </a:cubicBezTo>
                    <a:cubicBezTo>
                      <a:pt x="115" y="537"/>
                      <a:pt x="115" y="537"/>
                      <a:pt x="115" y="537"/>
                    </a:cubicBezTo>
                    <a:cubicBezTo>
                      <a:pt x="115" y="532"/>
                      <a:pt x="117" y="527"/>
                      <a:pt x="119" y="523"/>
                    </a:cubicBezTo>
                    <a:cubicBezTo>
                      <a:pt x="117" y="518"/>
                      <a:pt x="115" y="513"/>
                      <a:pt x="115" y="508"/>
                    </a:cubicBezTo>
                    <a:cubicBezTo>
                      <a:pt x="115" y="502"/>
                      <a:pt x="115" y="502"/>
                      <a:pt x="115" y="502"/>
                    </a:cubicBezTo>
                    <a:cubicBezTo>
                      <a:pt x="115" y="495"/>
                      <a:pt x="117" y="489"/>
                      <a:pt x="121" y="484"/>
                    </a:cubicBezTo>
                    <a:cubicBezTo>
                      <a:pt x="119" y="471"/>
                      <a:pt x="117" y="436"/>
                      <a:pt x="117" y="432"/>
                    </a:cubicBezTo>
                    <a:cubicBezTo>
                      <a:pt x="116" y="402"/>
                      <a:pt x="100" y="386"/>
                      <a:pt x="81" y="366"/>
                    </a:cubicBezTo>
                    <a:cubicBezTo>
                      <a:pt x="67" y="352"/>
                      <a:pt x="51" y="335"/>
                      <a:pt x="39" y="310"/>
                    </a:cubicBezTo>
                    <a:cubicBezTo>
                      <a:pt x="16" y="262"/>
                      <a:pt x="18" y="222"/>
                      <a:pt x="18" y="217"/>
                    </a:cubicBezTo>
                    <a:cubicBezTo>
                      <a:pt x="18" y="163"/>
                      <a:pt x="38" y="114"/>
                      <a:pt x="72" y="76"/>
                    </a:cubicBezTo>
                    <a:cubicBezTo>
                      <a:pt x="105" y="41"/>
                      <a:pt x="147" y="21"/>
                      <a:pt x="193" y="18"/>
                    </a:cubicBezTo>
                    <a:cubicBezTo>
                      <a:pt x="193" y="18"/>
                      <a:pt x="202" y="18"/>
                      <a:pt x="205" y="18"/>
                    </a:cubicBezTo>
                    <a:moveTo>
                      <a:pt x="205" y="0"/>
                    </a:moveTo>
                    <a:cubicBezTo>
                      <a:pt x="202" y="0"/>
                      <a:pt x="194" y="0"/>
                      <a:pt x="193" y="1"/>
                    </a:cubicBezTo>
                    <a:cubicBezTo>
                      <a:pt x="193" y="1"/>
                      <a:pt x="193" y="1"/>
                      <a:pt x="193" y="1"/>
                    </a:cubicBezTo>
                    <a:cubicBezTo>
                      <a:pt x="192" y="1"/>
                      <a:pt x="192" y="1"/>
                      <a:pt x="192" y="1"/>
                    </a:cubicBezTo>
                    <a:cubicBezTo>
                      <a:pt x="167" y="2"/>
                      <a:pt x="143" y="9"/>
                      <a:pt x="121" y="19"/>
                    </a:cubicBezTo>
                    <a:cubicBezTo>
                      <a:pt x="98" y="30"/>
                      <a:pt x="78" y="45"/>
                      <a:pt x="60" y="64"/>
                    </a:cubicBezTo>
                    <a:cubicBezTo>
                      <a:pt x="23" y="105"/>
                      <a:pt x="2" y="158"/>
                      <a:pt x="2" y="216"/>
                    </a:cubicBezTo>
                    <a:cubicBezTo>
                      <a:pt x="1" y="225"/>
                      <a:pt x="0" y="268"/>
                      <a:pt x="24" y="317"/>
                    </a:cubicBezTo>
                    <a:cubicBezTo>
                      <a:pt x="37" y="345"/>
                      <a:pt x="55" y="364"/>
                      <a:pt x="69" y="379"/>
                    </a:cubicBezTo>
                    <a:cubicBezTo>
                      <a:pt x="88" y="398"/>
                      <a:pt x="99" y="410"/>
                      <a:pt x="100" y="433"/>
                    </a:cubicBezTo>
                    <a:cubicBezTo>
                      <a:pt x="101" y="439"/>
                      <a:pt x="102" y="464"/>
                      <a:pt x="104" y="480"/>
                    </a:cubicBezTo>
                    <a:cubicBezTo>
                      <a:pt x="100" y="486"/>
                      <a:pt x="98" y="494"/>
                      <a:pt x="98" y="502"/>
                    </a:cubicBezTo>
                    <a:cubicBezTo>
                      <a:pt x="98" y="508"/>
                      <a:pt x="98" y="508"/>
                      <a:pt x="98" y="508"/>
                    </a:cubicBezTo>
                    <a:cubicBezTo>
                      <a:pt x="98" y="513"/>
                      <a:pt x="99" y="518"/>
                      <a:pt x="101" y="523"/>
                    </a:cubicBezTo>
                    <a:cubicBezTo>
                      <a:pt x="99" y="527"/>
                      <a:pt x="98" y="532"/>
                      <a:pt x="98" y="537"/>
                    </a:cubicBezTo>
                    <a:cubicBezTo>
                      <a:pt x="98" y="544"/>
                      <a:pt x="98" y="544"/>
                      <a:pt x="98" y="544"/>
                    </a:cubicBezTo>
                    <a:cubicBezTo>
                      <a:pt x="98" y="553"/>
                      <a:pt x="101" y="562"/>
                      <a:pt x="106" y="569"/>
                    </a:cubicBezTo>
                    <a:cubicBezTo>
                      <a:pt x="106" y="570"/>
                      <a:pt x="106" y="572"/>
                      <a:pt x="106" y="573"/>
                    </a:cubicBezTo>
                    <a:cubicBezTo>
                      <a:pt x="106" y="580"/>
                      <a:pt x="106" y="580"/>
                      <a:pt x="106" y="580"/>
                    </a:cubicBezTo>
                    <a:cubicBezTo>
                      <a:pt x="106" y="599"/>
                      <a:pt x="119" y="616"/>
                      <a:pt x="136" y="621"/>
                    </a:cubicBezTo>
                    <a:cubicBezTo>
                      <a:pt x="139" y="642"/>
                      <a:pt x="156" y="658"/>
                      <a:pt x="177" y="658"/>
                    </a:cubicBezTo>
                    <a:cubicBezTo>
                      <a:pt x="234" y="658"/>
                      <a:pt x="234" y="658"/>
                      <a:pt x="234" y="658"/>
                    </a:cubicBezTo>
                    <a:cubicBezTo>
                      <a:pt x="255" y="658"/>
                      <a:pt x="272" y="642"/>
                      <a:pt x="275" y="621"/>
                    </a:cubicBezTo>
                    <a:cubicBezTo>
                      <a:pt x="292" y="616"/>
                      <a:pt x="305" y="599"/>
                      <a:pt x="305" y="580"/>
                    </a:cubicBezTo>
                    <a:cubicBezTo>
                      <a:pt x="305" y="573"/>
                      <a:pt x="305" y="573"/>
                      <a:pt x="305" y="573"/>
                    </a:cubicBezTo>
                    <a:cubicBezTo>
                      <a:pt x="305" y="572"/>
                      <a:pt x="305" y="570"/>
                      <a:pt x="305" y="569"/>
                    </a:cubicBezTo>
                    <a:cubicBezTo>
                      <a:pt x="310" y="562"/>
                      <a:pt x="313" y="553"/>
                      <a:pt x="313" y="544"/>
                    </a:cubicBezTo>
                    <a:cubicBezTo>
                      <a:pt x="313" y="537"/>
                      <a:pt x="313" y="537"/>
                      <a:pt x="313" y="537"/>
                    </a:cubicBezTo>
                    <a:cubicBezTo>
                      <a:pt x="313" y="532"/>
                      <a:pt x="312" y="527"/>
                      <a:pt x="310" y="523"/>
                    </a:cubicBezTo>
                    <a:cubicBezTo>
                      <a:pt x="312" y="518"/>
                      <a:pt x="313" y="513"/>
                      <a:pt x="313" y="508"/>
                    </a:cubicBezTo>
                    <a:cubicBezTo>
                      <a:pt x="313" y="502"/>
                      <a:pt x="313" y="502"/>
                      <a:pt x="313" y="502"/>
                    </a:cubicBezTo>
                    <a:cubicBezTo>
                      <a:pt x="313" y="494"/>
                      <a:pt x="311" y="486"/>
                      <a:pt x="307" y="480"/>
                    </a:cubicBezTo>
                    <a:cubicBezTo>
                      <a:pt x="309" y="464"/>
                      <a:pt x="310" y="439"/>
                      <a:pt x="310" y="433"/>
                    </a:cubicBezTo>
                    <a:cubicBezTo>
                      <a:pt x="312" y="410"/>
                      <a:pt x="323" y="398"/>
                      <a:pt x="341" y="379"/>
                    </a:cubicBezTo>
                    <a:cubicBezTo>
                      <a:pt x="356" y="364"/>
                      <a:pt x="374" y="345"/>
                      <a:pt x="387" y="317"/>
                    </a:cubicBezTo>
                    <a:cubicBezTo>
                      <a:pt x="410" y="268"/>
                      <a:pt x="410" y="225"/>
                      <a:pt x="409" y="216"/>
                    </a:cubicBezTo>
                    <a:cubicBezTo>
                      <a:pt x="409" y="158"/>
                      <a:pt x="388" y="105"/>
                      <a:pt x="351" y="64"/>
                    </a:cubicBezTo>
                    <a:cubicBezTo>
                      <a:pt x="333" y="45"/>
                      <a:pt x="313" y="30"/>
                      <a:pt x="290" y="19"/>
                    </a:cubicBezTo>
                    <a:cubicBezTo>
                      <a:pt x="268" y="9"/>
                      <a:pt x="244" y="2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7" y="0"/>
                      <a:pt x="209" y="0"/>
                      <a:pt x="2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3" name="Freeform 63">
                <a:extLst>
                  <a:ext uri="{FF2B5EF4-FFF2-40B4-BE49-F238E27FC236}">
                    <a16:creationId xmlns="" xmlns:a16="http://schemas.microsoft.com/office/drawing/2014/main" id="{C7C78245-B952-41B9-B3DC-D081FFC0781D}"/>
                  </a:ext>
                </a:extLst>
              </p:cNvPr>
              <p:cNvSpPr/>
              <p:nvPr/>
            </p:nvSpPr>
            <p:spPr bwMode="auto">
              <a:xfrm>
                <a:off x="1127125" y="2776538"/>
                <a:ext cx="176213" cy="38100"/>
              </a:xfrm>
              <a:custGeom>
                <a:avLst/>
                <a:gdLst>
                  <a:gd name="T0" fmla="*/ 166 w 166"/>
                  <a:gd name="T1" fmla="*/ 21 h 36"/>
                  <a:gd name="T2" fmla="*/ 152 w 166"/>
                  <a:gd name="T3" fmla="*/ 36 h 36"/>
                  <a:gd name="T4" fmla="*/ 14 w 166"/>
                  <a:gd name="T5" fmla="*/ 36 h 36"/>
                  <a:gd name="T6" fmla="*/ 0 w 166"/>
                  <a:gd name="T7" fmla="*/ 21 h 36"/>
                  <a:gd name="T8" fmla="*/ 0 w 166"/>
                  <a:gd name="T9" fmla="*/ 15 h 36"/>
                  <a:gd name="T10" fmla="*/ 14 w 166"/>
                  <a:gd name="T11" fmla="*/ 0 h 36"/>
                  <a:gd name="T12" fmla="*/ 152 w 166"/>
                  <a:gd name="T13" fmla="*/ 0 h 36"/>
                  <a:gd name="T14" fmla="*/ 166 w 166"/>
                  <a:gd name="T15" fmla="*/ 15 h 36"/>
                  <a:gd name="T16" fmla="*/ 166 w 166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6">
                    <a:moveTo>
                      <a:pt x="166" y="21"/>
                    </a:moveTo>
                    <a:cubicBezTo>
                      <a:pt x="166" y="29"/>
                      <a:pt x="160" y="36"/>
                      <a:pt x="152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7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7"/>
                      <a:pt x="166" y="15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4" name="Freeform 64">
                <a:extLst>
                  <a:ext uri="{FF2B5EF4-FFF2-40B4-BE49-F238E27FC236}">
                    <a16:creationId xmlns="" xmlns:a16="http://schemas.microsoft.com/office/drawing/2014/main" id="{7C86DF58-A2FA-4AB9-91BB-F823CB004E62}"/>
                  </a:ext>
                </a:extLst>
              </p:cNvPr>
              <p:cNvSpPr/>
              <p:nvPr/>
            </p:nvSpPr>
            <p:spPr bwMode="auto">
              <a:xfrm>
                <a:off x="1127125" y="2816226"/>
                <a:ext cx="176213" cy="38100"/>
              </a:xfrm>
              <a:custGeom>
                <a:avLst/>
                <a:gdLst>
                  <a:gd name="T0" fmla="*/ 166 w 166"/>
                  <a:gd name="T1" fmla="*/ 21 h 35"/>
                  <a:gd name="T2" fmla="*/ 152 w 166"/>
                  <a:gd name="T3" fmla="*/ 35 h 35"/>
                  <a:gd name="T4" fmla="*/ 14 w 166"/>
                  <a:gd name="T5" fmla="*/ 35 h 35"/>
                  <a:gd name="T6" fmla="*/ 0 w 166"/>
                  <a:gd name="T7" fmla="*/ 21 h 35"/>
                  <a:gd name="T8" fmla="*/ 0 w 166"/>
                  <a:gd name="T9" fmla="*/ 14 h 35"/>
                  <a:gd name="T10" fmla="*/ 14 w 166"/>
                  <a:gd name="T11" fmla="*/ 0 h 35"/>
                  <a:gd name="T12" fmla="*/ 152 w 166"/>
                  <a:gd name="T13" fmla="*/ 0 h 35"/>
                  <a:gd name="T14" fmla="*/ 166 w 166"/>
                  <a:gd name="T15" fmla="*/ 14 h 35"/>
                  <a:gd name="T16" fmla="*/ 166 w 166"/>
                  <a:gd name="T17" fmla="*/ 2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5">
                    <a:moveTo>
                      <a:pt x="166" y="21"/>
                    </a:moveTo>
                    <a:cubicBezTo>
                      <a:pt x="166" y="29"/>
                      <a:pt x="160" y="35"/>
                      <a:pt x="152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7" y="35"/>
                      <a:pt x="0" y="29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6"/>
                      <a:pt x="166" y="14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5" name="Freeform 65">
                <a:extLst>
                  <a:ext uri="{FF2B5EF4-FFF2-40B4-BE49-F238E27FC236}">
                    <a16:creationId xmlns="" xmlns:a16="http://schemas.microsoft.com/office/drawing/2014/main" id="{86300E15-4212-487B-BFA1-B38F1017E880}"/>
                  </a:ext>
                </a:extLst>
              </p:cNvPr>
              <p:cNvSpPr/>
              <p:nvPr/>
            </p:nvSpPr>
            <p:spPr bwMode="auto">
              <a:xfrm>
                <a:off x="1136650" y="2857501"/>
                <a:ext cx="158750" cy="36513"/>
              </a:xfrm>
              <a:custGeom>
                <a:avLst/>
                <a:gdLst>
                  <a:gd name="T0" fmla="*/ 150 w 150"/>
                  <a:gd name="T1" fmla="*/ 20 h 35"/>
                  <a:gd name="T2" fmla="*/ 137 w 150"/>
                  <a:gd name="T3" fmla="*/ 35 h 35"/>
                  <a:gd name="T4" fmla="*/ 14 w 150"/>
                  <a:gd name="T5" fmla="*/ 35 h 35"/>
                  <a:gd name="T6" fmla="*/ 0 w 150"/>
                  <a:gd name="T7" fmla="*/ 20 h 35"/>
                  <a:gd name="T8" fmla="*/ 0 w 150"/>
                  <a:gd name="T9" fmla="*/ 14 h 35"/>
                  <a:gd name="T10" fmla="*/ 14 w 150"/>
                  <a:gd name="T11" fmla="*/ 0 h 35"/>
                  <a:gd name="T12" fmla="*/ 137 w 150"/>
                  <a:gd name="T13" fmla="*/ 0 h 35"/>
                  <a:gd name="T14" fmla="*/ 150 w 150"/>
                  <a:gd name="T15" fmla="*/ 14 h 35"/>
                  <a:gd name="T16" fmla="*/ 150 w 150"/>
                  <a:gd name="T17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35">
                    <a:moveTo>
                      <a:pt x="150" y="20"/>
                    </a:moveTo>
                    <a:cubicBezTo>
                      <a:pt x="150" y="28"/>
                      <a:pt x="144" y="35"/>
                      <a:pt x="137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6" y="35"/>
                      <a:pt x="0" y="28"/>
                      <a:pt x="0" y="2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4" y="0"/>
                      <a:pt x="150" y="6"/>
                      <a:pt x="150" y="14"/>
                    </a:cubicBezTo>
                    <a:lnTo>
                      <a:pt x="150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6" name="Freeform 66">
                <a:extLst>
                  <a:ext uri="{FF2B5EF4-FFF2-40B4-BE49-F238E27FC236}">
                    <a16:creationId xmlns="" xmlns:a16="http://schemas.microsoft.com/office/drawing/2014/main" id="{E099A874-A331-46E4-A513-F5059E9098A4}"/>
                  </a:ext>
                </a:extLst>
              </p:cNvPr>
              <p:cNvSpPr/>
              <p:nvPr/>
            </p:nvSpPr>
            <p:spPr bwMode="auto">
              <a:xfrm>
                <a:off x="1169988" y="2895601"/>
                <a:ext cx="92075" cy="38100"/>
              </a:xfrm>
              <a:custGeom>
                <a:avLst/>
                <a:gdLst>
                  <a:gd name="T0" fmla="*/ 87 w 87"/>
                  <a:gd name="T1" fmla="*/ 21 h 36"/>
                  <a:gd name="T2" fmla="*/ 73 w 87"/>
                  <a:gd name="T3" fmla="*/ 36 h 36"/>
                  <a:gd name="T4" fmla="*/ 13 w 87"/>
                  <a:gd name="T5" fmla="*/ 36 h 36"/>
                  <a:gd name="T6" fmla="*/ 0 w 87"/>
                  <a:gd name="T7" fmla="*/ 21 h 36"/>
                  <a:gd name="T8" fmla="*/ 0 w 87"/>
                  <a:gd name="T9" fmla="*/ 15 h 36"/>
                  <a:gd name="T10" fmla="*/ 13 w 87"/>
                  <a:gd name="T11" fmla="*/ 0 h 36"/>
                  <a:gd name="T12" fmla="*/ 73 w 87"/>
                  <a:gd name="T13" fmla="*/ 0 h 36"/>
                  <a:gd name="T14" fmla="*/ 87 w 87"/>
                  <a:gd name="T15" fmla="*/ 15 h 36"/>
                  <a:gd name="T16" fmla="*/ 87 w 87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" h="36">
                    <a:moveTo>
                      <a:pt x="87" y="21"/>
                    </a:moveTo>
                    <a:cubicBezTo>
                      <a:pt x="87" y="29"/>
                      <a:pt x="81" y="36"/>
                      <a:pt x="73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6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81" y="0"/>
                      <a:pt x="87" y="7"/>
                      <a:pt x="87" y="15"/>
                    </a:cubicBezTo>
                    <a:lnTo>
                      <a:pt x="87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7" name="Freeform 67">
                <a:extLst>
                  <a:ext uri="{FF2B5EF4-FFF2-40B4-BE49-F238E27FC236}">
                    <a16:creationId xmlns="" xmlns:a16="http://schemas.microsoft.com/office/drawing/2014/main" id="{E62C8C46-16A1-4CF7-8BFE-A23AA31407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8725" y="2700338"/>
                <a:ext cx="68263" cy="69850"/>
              </a:xfrm>
              <a:custGeom>
                <a:avLst/>
                <a:gdLst>
                  <a:gd name="T0" fmla="*/ 59 w 63"/>
                  <a:gd name="T1" fmla="*/ 30 h 65"/>
                  <a:gd name="T2" fmla="*/ 58 w 63"/>
                  <a:gd name="T3" fmla="*/ 25 h 65"/>
                  <a:gd name="T4" fmla="*/ 56 w 63"/>
                  <a:gd name="T5" fmla="*/ 20 h 65"/>
                  <a:gd name="T6" fmla="*/ 53 w 63"/>
                  <a:gd name="T7" fmla="*/ 16 h 65"/>
                  <a:gd name="T8" fmla="*/ 50 w 63"/>
                  <a:gd name="T9" fmla="*/ 12 h 65"/>
                  <a:gd name="T10" fmla="*/ 46 w 63"/>
                  <a:gd name="T11" fmla="*/ 9 h 65"/>
                  <a:gd name="T12" fmla="*/ 42 w 63"/>
                  <a:gd name="T13" fmla="*/ 7 h 65"/>
                  <a:gd name="T14" fmla="*/ 37 w 63"/>
                  <a:gd name="T15" fmla="*/ 5 h 65"/>
                  <a:gd name="T16" fmla="*/ 33 w 63"/>
                  <a:gd name="T17" fmla="*/ 4 h 65"/>
                  <a:gd name="T18" fmla="*/ 28 w 63"/>
                  <a:gd name="T19" fmla="*/ 1 h 65"/>
                  <a:gd name="T20" fmla="*/ 22 w 63"/>
                  <a:gd name="T21" fmla="*/ 2 h 65"/>
                  <a:gd name="T22" fmla="*/ 17 w 63"/>
                  <a:gd name="T23" fmla="*/ 4 h 65"/>
                  <a:gd name="T24" fmla="*/ 12 w 63"/>
                  <a:gd name="T25" fmla="*/ 7 h 65"/>
                  <a:gd name="T26" fmla="*/ 8 w 63"/>
                  <a:gd name="T27" fmla="*/ 11 h 65"/>
                  <a:gd name="T28" fmla="*/ 5 w 63"/>
                  <a:gd name="T29" fmla="*/ 16 h 65"/>
                  <a:gd name="T30" fmla="*/ 3 w 63"/>
                  <a:gd name="T31" fmla="*/ 21 h 65"/>
                  <a:gd name="T32" fmla="*/ 1 w 63"/>
                  <a:gd name="T33" fmla="*/ 27 h 65"/>
                  <a:gd name="T34" fmla="*/ 0 w 63"/>
                  <a:gd name="T35" fmla="*/ 32 h 65"/>
                  <a:gd name="T36" fmla="*/ 1 w 63"/>
                  <a:gd name="T37" fmla="*/ 38 h 65"/>
                  <a:gd name="T38" fmla="*/ 2 w 63"/>
                  <a:gd name="T39" fmla="*/ 44 h 65"/>
                  <a:gd name="T40" fmla="*/ 5 w 63"/>
                  <a:gd name="T41" fmla="*/ 49 h 65"/>
                  <a:gd name="T42" fmla="*/ 8 w 63"/>
                  <a:gd name="T43" fmla="*/ 54 h 65"/>
                  <a:gd name="T44" fmla="*/ 12 w 63"/>
                  <a:gd name="T45" fmla="*/ 58 h 65"/>
                  <a:gd name="T46" fmla="*/ 16 w 63"/>
                  <a:gd name="T47" fmla="*/ 61 h 65"/>
                  <a:gd name="T48" fmla="*/ 21 w 63"/>
                  <a:gd name="T49" fmla="*/ 64 h 65"/>
                  <a:gd name="T50" fmla="*/ 27 w 63"/>
                  <a:gd name="T51" fmla="*/ 65 h 65"/>
                  <a:gd name="T52" fmla="*/ 31 w 63"/>
                  <a:gd name="T53" fmla="*/ 65 h 65"/>
                  <a:gd name="T54" fmla="*/ 36 w 63"/>
                  <a:gd name="T55" fmla="*/ 65 h 65"/>
                  <a:gd name="T56" fmla="*/ 41 w 63"/>
                  <a:gd name="T57" fmla="*/ 64 h 65"/>
                  <a:gd name="T58" fmla="*/ 46 w 63"/>
                  <a:gd name="T59" fmla="*/ 61 h 65"/>
                  <a:gd name="T60" fmla="*/ 51 w 63"/>
                  <a:gd name="T61" fmla="*/ 58 h 65"/>
                  <a:gd name="T62" fmla="*/ 55 w 63"/>
                  <a:gd name="T63" fmla="*/ 54 h 65"/>
                  <a:gd name="T64" fmla="*/ 58 w 63"/>
                  <a:gd name="T65" fmla="*/ 49 h 65"/>
                  <a:gd name="T66" fmla="*/ 61 w 63"/>
                  <a:gd name="T67" fmla="*/ 44 h 65"/>
                  <a:gd name="T68" fmla="*/ 62 w 63"/>
                  <a:gd name="T69" fmla="*/ 39 h 65"/>
                  <a:gd name="T70" fmla="*/ 56 w 63"/>
                  <a:gd name="T71" fmla="*/ 32 h 65"/>
                  <a:gd name="T72" fmla="*/ 56 w 63"/>
                  <a:gd name="T73" fmla="*/ 32 h 65"/>
                  <a:gd name="T74" fmla="*/ 34 w 63"/>
                  <a:gd name="T75" fmla="*/ 33 h 65"/>
                  <a:gd name="T76" fmla="*/ 34 w 63"/>
                  <a:gd name="T77" fmla="*/ 29 h 65"/>
                  <a:gd name="T78" fmla="*/ 34 w 63"/>
                  <a:gd name="T79" fmla="*/ 28 h 65"/>
                  <a:gd name="T80" fmla="*/ 31 w 63"/>
                  <a:gd name="T81" fmla="*/ 7 h 65"/>
                  <a:gd name="T82" fmla="*/ 31 w 63"/>
                  <a:gd name="T83" fmla="*/ 7 h 65"/>
                  <a:gd name="T84" fmla="*/ 10 w 63"/>
                  <a:gd name="T85" fmla="*/ 20 h 65"/>
                  <a:gd name="T86" fmla="*/ 27 w 63"/>
                  <a:gd name="T87" fmla="*/ 32 h 65"/>
                  <a:gd name="T88" fmla="*/ 27 w 63"/>
                  <a:gd name="T89" fmla="*/ 33 h 65"/>
                  <a:gd name="T90" fmla="*/ 10 w 63"/>
                  <a:gd name="T91" fmla="*/ 46 h 65"/>
                  <a:gd name="T92" fmla="*/ 10 w 63"/>
                  <a:gd name="T93" fmla="*/ 46 h 65"/>
                  <a:gd name="T94" fmla="*/ 31 w 63"/>
                  <a:gd name="T95" fmla="*/ 59 h 65"/>
                  <a:gd name="T96" fmla="*/ 34 w 63"/>
                  <a:gd name="T97" fmla="*/ 37 h 65"/>
                  <a:gd name="T98" fmla="*/ 34 w 63"/>
                  <a:gd name="T99" fmla="*/ 37 h 65"/>
                  <a:gd name="T100" fmla="*/ 53 w 63"/>
                  <a:gd name="T101" fmla="*/ 46 h 65"/>
                  <a:gd name="T102" fmla="*/ 53 w 63"/>
                  <a:gd name="T103" fmla="*/ 4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3" h="65">
                    <a:moveTo>
                      <a:pt x="59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2"/>
                      <a:pt x="62" y="31"/>
                      <a:pt x="62" y="30"/>
                    </a:cubicBezTo>
                    <a:cubicBezTo>
                      <a:pt x="59" y="30"/>
                      <a:pt x="59" y="30"/>
                      <a:pt x="59" y="30"/>
                    </a:cubicBezTo>
                    <a:cubicBezTo>
                      <a:pt x="59" y="29"/>
                      <a:pt x="58" y="29"/>
                      <a:pt x="58" y="28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6"/>
                      <a:pt x="62" y="25"/>
                      <a:pt x="61" y="25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57" y="24"/>
                      <a:pt x="57" y="24"/>
                      <a:pt x="57" y="23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0" y="21"/>
                      <a:pt x="60" y="20"/>
                      <a:pt x="60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9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5"/>
                      <a:pt x="57" y="14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5"/>
                      <a:pt x="53" y="15"/>
                      <a:pt x="52" y="14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1"/>
                      <a:pt x="54" y="10"/>
                      <a:pt x="53" y="10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12"/>
                      <a:pt x="49" y="11"/>
                      <a:pt x="49" y="11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0" y="7"/>
                      <a:pt x="50" y="6"/>
                      <a:pt x="49" y="6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5" y="8"/>
                      <a:pt x="45" y="8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5" y="3"/>
                      <a:pt x="44" y="3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1" y="6"/>
                      <a:pt x="41" y="6"/>
                      <a:pt x="40" y="6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0" y="2"/>
                      <a:pt x="40" y="1"/>
                      <a:pt x="39" y="1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6" y="5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4" y="0"/>
                      <a:pt x="33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2" y="4"/>
                      <a:pt x="32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8" y="1"/>
                      <a:pt x="28" y="1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4" y="1"/>
                      <a:pt x="23" y="2"/>
                      <a:pt x="22" y="2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6"/>
                      <a:pt x="22" y="6"/>
                      <a:pt x="21" y="6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8" y="4"/>
                      <a:pt x="17" y="4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7" y="8"/>
                      <a:pt x="17" y="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3" y="11"/>
                      <a:pt x="13" y="12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10"/>
                      <a:pt x="9" y="10"/>
                      <a:pt x="8" y="11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5"/>
                      <a:pt x="10" y="15"/>
                      <a:pt x="10" y="16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5" y="15"/>
                      <a:pt x="5" y="16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9"/>
                      <a:pt x="7" y="19"/>
                      <a:pt x="7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3" y="19"/>
                      <a:pt x="3" y="20"/>
                      <a:pt x="3" y="21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5"/>
                      <a:pt x="1" y="26"/>
                      <a:pt x="1" y="27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4" y="29"/>
                      <a:pt x="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4" y="34"/>
                      <a:pt x="4" y="35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1" y="36"/>
                      <a:pt x="1" y="37"/>
                      <a:pt x="1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9"/>
                      <a:pt x="5" y="39"/>
                      <a:pt x="5" y="40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2" y="42"/>
                      <a:pt x="2" y="43"/>
                      <a:pt x="2" y="44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6" y="44"/>
                      <a:pt x="7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8"/>
                      <a:pt x="4" y="48"/>
                      <a:pt x="5" y="49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9" y="49"/>
                      <a:pt x="9" y="49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7" y="53"/>
                      <a:pt x="7" y="53"/>
                      <a:pt x="8" y="54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52"/>
                      <a:pt x="12" y="53"/>
                      <a:pt x="12" y="53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57"/>
                      <a:pt x="11" y="57"/>
                      <a:pt x="12" y="58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5" y="56"/>
                      <a:pt x="15" y="56"/>
                      <a:pt x="16" y="56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5" y="60"/>
                      <a:pt x="16" y="61"/>
                      <a:pt x="16" y="61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19" y="58"/>
                      <a:pt x="20" y="59"/>
                      <a:pt x="20" y="59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3"/>
                      <a:pt x="21" y="63"/>
                      <a:pt x="21" y="64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4" y="60"/>
                      <a:pt x="24" y="60"/>
                      <a:pt x="25" y="60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25" y="65"/>
                      <a:pt x="26" y="65"/>
                      <a:pt x="27" y="65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8" y="61"/>
                      <a:pt x="29" y="61"/>
                      <a:pt x="30" y="61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1" y="65"/>
                      <a:pt x="31" y="65"/>
                    </a:cubicBezTo>
                    <a:cubicBezTo>
                      <a:pt x="32" y="65"/>
                      <a:pt x="32" y="65"/>
                      <a:pt x="32" y="65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4" y="61"/>
                      <a:pt x="35" y="61"/>
                    </a:cubicBezTo>
                    <a:cubicBezTo>
                      <a:pt x="36" y="65"/>
                      <a:pt x="36" y="65"/>
                      <a:pt x="36" y="65"/>
                    </a:cubicBezTo>
                    <a:cubicBezTo>
                      <a:pt x="36" y="65"/>
                      <a:pt x="37" y="65"/>
                      <a:pt x="38" y="65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9" y="60"/>
                      <a:pt x="39" y="60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2" y="63"/>
                      <a:pt x="43" y="63"/>
                      <a:pt x="43" y="63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3" y="59"/>
                      <a:pt x="43" y="58"/>
                      <a:pt x="44" y="58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7" y="61"/>
                      <a:pt x="48" y="61"/>
                      <a:pt x="48" y="60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6"/>
                      <a:pt x="48" y="56"/>
                      <a:pt x="48" y="55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8"/>
                      <a:pt x="52" y="57"/>
                      <a:pt x="53" y="57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51" y="53"/>
                      <a:pt x="51" y="52"/>
                      <a:pt x="52" y="52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5" y="54"/>
                      <a:pt x="56" y="53"/>
                      <a:pt x="56" y="52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4" y="48"/>
                      <a:pt x="55" y="48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59" y="49"/>
                      <a:pt x="59" y="48"/>
                      <a:pt x="59" y="47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44"/>
                      <a:pt x="57" y="44"/>
                      <a:pt x="57" y="43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3"/>
                      <a:pt x="61" y="43"/>
                      <a:pt x="61" y="42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40"/>
                      <a:pt x="58" y="39"/>
                      <a:pt x="58" y="38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2" y="38"/>
                      <a:pt x="62" y="37"/>
                      <a:pt x="62" y="36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5"/>
                      <a:pt x="59" y="34"/>
                      <a:pt x="59" y="33"/>
                    </a:cubicBezTo>
                    <a:close/>
                    <a:moveTo>
                      <a:pt x="56" y="32"/>
                    </a:move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1"/>
                      <a:pt x="36" y="31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5" y="24"/>
                      <a:pt x="56" y="28"/>
                      <a:pt x="56" y="32"/>
                    </a:cubicBezTo>
                    <a:close/>
                    <a:moveTo>
                      <a:pt x="31" y="35"/>
                    </a:moveTo>
                    <a:cubicBezTo>
                      <a:pt x="30" y="35"/>
                      <a:pt x="29" y="34"/>
                      <a:pt x="29" y="33"/>
                    </a:cubicBezTo>
                    <a:cubicBezTo>
                      <a:pt x="29" y="32"/>
                      <a:pt x="30" y="30"/>
                      <a:pt x="31" y="30"/>
                    </a:cubicBezTo>
                    <a:cubicBezTo>
                      <a:pt x="33" y="30"/>
                      <a:pt x="34" y="32"/>
                      <a:pt x="34" y="33"/>
                    </a:cubicBezTo>
                    <a:cubicBezTo>
                      <a:pt x="34" y="34"/>
                      <a:pt x="33" y="35"/>
                      <a:pt x="31" y="35"/>
                    </a:cubicBezTo>
                    <a:close/>
                    <a:moveTo>
                      <a:pt x="53" y="20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0"/>
                      <a:pt x="35" y="29"/>
                      <a:pt x="34" y="29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13"/>
                      <a:pt x="51" y="16"/>
                      <a:pt x="53" y="20"/>
                    </a:cubicBezTo>
                    <a:close/>
                    <a:moveTo>
                      <a:pt x="44" y="10"/>
                    </a:moveTo>
                    <a:cubicBezTo>
                      <a:pt x="34" y="28"/>
                      <a:pt x="34" y="28"/>
                      <a:pt x="34" y="28"/>
                    </a:cubicBezTo>
                    <a:cubicBezTo>
                      <a:pt x="33" y="28"/>
                      <a:pt x="32" y="28"/>
                      <a:pt x="32" y="2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6" y="7"/>
                      <a:pt x="40" y="8"/>
                      <a:pt x="44" y="10"/>
                    </a:cubicBezTo>
                    <a:close/>
                    <a:moveTo>
                      <a:pt x="31" y="7"/>
                    </a:move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0" y="28"/>
                      <a:pt x="29" y="28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23" y="8"/>
                      <a:pt x="27" y="7"/>
                      <a:pt x="31" y="7"/>
                    </a:cubicBezTo>
                    <a:close/>
                    <a:moveTo>
                      <a:pt x="19" y="11"/>
                    </a:moveTo>
                    <a:cubicBezTo>
                      <a:pt x="29" y="29"/>
                      <a:pt x="29" y="29"/>
                      <a:pt x="29" y="29"/>
                    </a:cubicBezTo>
                    <a:cubicBezTo>
                      <a:pt x="28" y="29"/>
                      <a:pt x="28" y="30"/>
                      <a:pt x="28" y="3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2" y="16"/>
                      <a:pt x="15" y="13"/>
                      <a:pt x="19" y="11"/>
                    </a:cubicBezTo>
                    <a:close/>
                    <a:moveTo>
                      <a:pt x="10" y="20"/>
                    </a:move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2"/>
                      <a:pt x="2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28"/>
                      <a:pt x="8" y="24"/>
                      <a:pt x="10" y="20"/>
                    </a:cubicBezTo>
                    <a:close/>
                    <a:moveTo>
                      <a:pt x="7" y="33"/>
                    </a:move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4"/>
                      <a:pt x="27" y="34"/>
                      <a:pt x="27" y="35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8" y="42"/>
                      <a:pt x="7" y="38"/>
                      <a:pt x="7" y="33"/>
                    </a:cubicBezTo>
                    <a:close/>
                    <a:moveTo>
                      <a:pt x="10" y="46"/>
                    </a:moveTo>
                    <a:cubicBezTo>
                      <a:pt x="28" y="36"/>
                      <a:pt x="28" y="36"/>
                      <a:pt x="28" y="36"/>
                    </a:cubicBezTo>
                    <a:cubicBezTo>
                      <a:pt x="28" y="36"/>
                      <a:pt x="28" y="37"/>
                      <a:pt x="29" y="37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5" y="53"/>
                      <a:pt x="12" y="50"/>
                      <a:pt x="10" y="46"/>
                    </a:cubicBezTo>
                    <a:close/>
                    <a:moveTo>
                      <a:pt x="19" y="56"/>
                    </a:moveTo>
                    <a:cubicBezTo>
                      <a:pt x="29" y="37"/>
                      <a:pt x="29" y="37"/>
                      <a:pt x="29" y="37"/>
                    </a:cubicBezTo>
                    <a:cubicBezTo>
                      <a:pt x="30" y="38"/>
                      <a:pt x="31" y="38"/>
                      <a:pt x="31" y="38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27" y="59"/>
                      <a:pt x="23" y="58"/>
                      <a:pt x="19" y="56"/>
                    </a:cubicBezTo>
                    <a:close/>
                    <a:moveTo>
                      <a:pt x="32" y="59"/>
                    </a:move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3" y="38"/>
                      <a:pt x="34" y="37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0" y="58"/>
                      <a:pt x="36" y="59"/>
                      <a:pt x="32" y="59"/>
                    </a:cubicBezTo>
                    <a:close/>
                    <a:moveTo>
                      <a:pt x="44" y="55"/>
                    </a:moveTo>
                    <a:cubicBezTo>
                      <a:pt x="34" y="37"/>
                      <a:pt x="34" y="37"/>
                      <a:pt x="34" y="37"/>
                    </a:cubicBezTo>
                    <a:cubicBezTo>
                      <a:pt x="35" y="37"/>
                      <a:pt x="35" y="36"/>
                      <a:pt x="35" y="36"/>
                    </a:cubicBezTo>
                    <a:cubicBezTo>
                      <a:pt x="53" y="46"/>
                      <a:pt x="53" y="46"/>
                      <a:pt x="53" y="46"/>
                    </a:cubicBezTo>
                    <a:cubicBezTo>
                      <a:pt x="51" y="50"/>
                      <a:pt x="48" y="53"/>
                      <a:pt x="44" y="55"/>
                    </a:cubicBezTo>
                    <a:close/>
                    <a:moveTo>
                      <a:pt x="53" y="46"/>
                    </a:moveTo>
                    <a:cubicBezTo>
                      <a:pt x="36" y="35"/>
                      <a:pt x="36" y="35"/>
                      <a:pt x="36" y="35"/>
                    </a:cubicBezTo>
                    <a:cubicBezTo>
                      <a:pt x="36" y="34"/>
                      <a:pt x="36" y="34"/>
                      <a:pt x="3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8"/>
                      <a:pt x="55" y="42"/>
                      <a:pt x="53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="" xmlns:a16="http://schemas.microsoft.com/office/drawing/2014/main" id="{1E800C62-623F-47AC-913A-2EBDE4709863}"/>
                </a:ext>
              </a:extLst>
            </p:cNvPr>
            <p:cNvGrpSpPr/>
            <p:nvPr/>
          </p:nvGrpSpPr>
          <p:grpSpPr>
            <a:xfrm>
              <a:off x="827584" y="984393"/>
              <a:ext cx="2184453" cy="2184453"/>
              <a:chOff x="817563" y="2030413"/>
              <a:chExt cx="765175" cy="765175"/>
            </a:xfrm>
            <a:grpFill/>
          </p:grpSpPr>
          <p:grpSp>
            <p:nvGrpSpPr>
              <p:cNvPr id="31" name="组合 30">
                <a:extLst>
                  <a:ext uri="{FF2B5EF4-FFF2-40B4-BE49-F238E27FC236}">
                    <a16:creationId xmlns="" xmlns:a16="http://schemas.microsoft.com/office/drawing/2014/main" id="{7AE07C30-1B83-4896-8F08-7148413917D0}"/>
                  </a:ext>
                </a:extLst>
              </p:cNvPr>
              <p:cNvGrpSpPr/>
              <p:nvPr/>
            </p:nvGrpSpPr>
            <p:grpSpPr>
              <a:xfrm>
                <a:off x="1050925" y="2039938"/>
                <a:ext cx="495300" cy="269876"/>
                <a:chOff x="1050925" y="2039938"/>
                <a:chExt cx="495300" cy="269876"/>
              </a:xfrm>
              <a:grpFill/>
            </p:grpSpPr>
            <p:sp>
              <p:nvSpPr>
                <p:cNvPr id="430" name="Freeform 68">
                  <a:extLst>
                    <a:ext uri="{FF2B5EF4-FFF2-40B4-BE49-F238E27FC236}">
                      <a16:creationId xmlns="" xmlns:a16="http://schemas.microsoft.com/office/drawing/2014/main" id="{E0884EDD-8786-498D-B2A3-0480DF0E9CA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08088" y="2168526"/>
                  <a:ext cx="179388" cy="82550"/>
                </a:xfrm>
                <a:custGeom>
                  <a:avLst/>
                  <a:gdLst>
                    <a:gd name="T0" fmla="*/ 154 w 169"/>
                    <a:gd name="T1" fmla="*/ 62 h 77"/>
                    <a:gd name="T2" fmla="*/ 156 w 169"/>
                    <a:gd name="T3" fmla="*/ 36 h 77"/>
                    <a:gd name="T4" fmla="*/ 151 w 169"/>
                    <a:gd name="T5" fmla="*/ 36 h 77"/>
                    <a:gd name="T6" fmla="*/ 116 w 169"/>
                    <a:gd name="T7" fmla="*/ 57 h 77"/>
                    <a:gd name="T8" fmla="*/ 115 w 169"/>
                    <a:gd name="T9" fmla="*/ 50 h 77"/>
                    <a:gd name="T10" fmla="*/ 98 w 169"/>
                    <a:gd name="T11" fmla="*/ 45 h 77"/>
                    <a:gd name="T12" fmla="*/ 81 w 169"/>
                    <a:gd name="T13" fmla="*/ 67 h 77"/>
                    <a:gd name="T14" fmla="*/ 84 w 169"/>
                    <a:gd name="T15" fmla="*/ 51 h 77"/>
                    <a:gd name="T16" fmla="*/ 107 w 169"/>
                    <a:gd name="T17" fmla="*/ 1 h 77"/>
                    <a:gd name="T18" fmla="*/ 84 w 169"/>
                    <a:gd name="T19" fmla="*/ 37 h 77"/>
                    <a:gd name="T20" fmla="*/ 33 w 169"/>
                    <a:gd name="T21" fmla="*/ 69 h 77"/>
                    <a:gd name="T22" fmla="*/ 36 w 169"/>
                    <a:gd name="T23" fmla="*/ 36 h 77"/>
                    <a:gd name="T24" fmla="*/ 25 w 169"/>
                    <a:gd name="T25" fmla="*/ 50 h 77"/>
                    <a:gd name="T26" fmla="*/ 1 w 169"/>
                    <a:gd name="T27" fmla="*/ 70 h 77"/>
                    <a:gd name="T28" fmla="*/ 4 w 169"/>
                    <a:gd name="T29" fmla="*/ 73 h 77"/>
                    <a:gd name="T30" fmla="*/ 11 w 169"/>
                    <a:gd name="T31" fmla="*/ 70 h 77"/>
                    <a:gd name="T32" fmla="*/ 22 w 169"/>
                    <a:gd name="T33" fmla="*/ 62 h 77"/>
                    <a:gd name="T34" fmla="*/ 48 w 169"/>
                    <a:gd name="T35" fmla="*/ 64 h 77"/>
                    <a:gd name="T36" fmla="*/ 61 w 169"/>
                    <a:gd name="T37" fmla="*/ 72 h 77"/>
                    <a:gd name="T38" fmla="*/ 75 w 169"/>
                    <a:gd name="T39" fmla="*/ 67 h 77"/>
                    <a:gd name="T40" fmla="*/ 121 w 169"/>
                    <a:gd name="T41" fmla="*/ 58 h 77"/>
                    <a:gd name="T42" fmla="*/ 128 w 169"/>
                    <a:gd name="T43" fmla="*/ 68 h 77"/>
                    <a:gd name="T44" fmla="*/ 148 w 169"/>
                    <a:gd name="T45" fmla="*/ 60 h 77"/>
                    <a:gd name="T46" fmla="*/ 163 w 169"/>
                    <a:gd name="T47" fmla="*/ 58 h 77"/>
                    <a:gd name="T48" fmla="*/ 101 w 169"/>
                    <a:gd name="T49" fmla="*/ 12 h 77"/>
                    <a:gd name="T50" fmla="*/ 73 w 169"/>
                    <a:gd name="T51" fmla="*/ 59 h 77"/>
                    <a:gd name="T52" fmla="*/ 59 w 169"/>
                    <a:gd name="T53" fmla="*/ 55 h 77"/>
                    <a:gd name="T54" fmla="*/ 74 w 169"/>
                    <a:gd name="T55" fmla="*/ 59 h 77"/>
                    <a:gd name="T56" fmla="*/ 100 w 169"/>
                    <a:gd name="T57" fmla="*/ 54 h 77"/>
                    <a:gd name="T58" fmla="*/ 103 w 169"/>
                    <a:gd name="T59" fmla="*/ 58 h 77"/>
                    <a:gd name="T60" fmla="*/ 100 w 169"/>
                    <a:gd name="T61" fmla="*/ 54 h 77"/>
                    <a:gd name="T62" fmla="*/ 130 w 169"/>
                    <a:gd name="T63" fmla="*/ 64 h 77"/>
                    <a:gd name="T64" fmla="*/ 149 w 169"/>
                    <a:gd name="T65" fmla="*/ 38 h 77"/>
                    <a:gd name="T66" fmla="*/ 137 w 169"/>
                    <a:gd name="T67" fmla="*/ 6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9" h="77">
                      <a:moveTo>
                        <a:pt x="163" y="58"/>
                      </a:moveTo>
                      <a:cubicBezTo>
                        <a:pt x="161" y="59"/>
                        <a:pt x="157" y="63"/>
                        <a:pt x="154" y="62"/>
                      </a:cubicBezTo>
                      <a:cubicBezTo>
                        <a:pt x="151" y="61"/>
                        <a:pt x="152" y="56"/>
                        <a:pt x="152" y="54"/>
                      </a:cubicBezTo>
                      <a:cubicBezTo>
                        <a:pt x="151" y="48"/>
                        <a:pt x="153" y="41"/>
                        <a:pt x="156" y="36"/>
                      </a:cubicBezTo>
                      <a:cubicBezTo>
                        <a:pt x="158" y="33"/>
                        <a:pt x="154" y="31"/>
                        <a:pt x="153" y="33"/>
                      </a:cubicBezTo>
                      <a:cubicBezTo>
                        <a:pt x="152" y="34"/>
                        <a:pt x="152" y="35"/>
                        <a:pt x="151" y="36"/>
                      </a:cubicBezTo>
                      <a:cubicBezTo>
                        <a:pt x="151" y="35"/>
                        <a:pt x="151" y="34"/>
                        <a:pt x="150" y="34"/>
                      </a:cubicBezTo>
                      <a:cubicBezTo>
                        <a:pt x="132" y="26"/>
                        <a:pt x="125" y="46"/>
                        <a:pt x="116" y="57"/>
                      </a:cubicBezTo>
                      <a:cubicBezTo>
                        <a:pt x="113" y="61"/>
                        <a:pt x="108" y="63"/>
                        <a:pt x="104" y="63"/>
                      </a:cubicBezTo>
                      <a:cubicBezTo>
                        <a:pt x="109" y="58"/>
                        <a:pt x="113" y="53"/>
                        <a:pt x="115" y="50"/>
                      </a:cubicBezTo>
                      <a:cubicBezTo>
                        <a:pt x="118" y="45"/>
                        <a:pt x="120" y="36"/>
                        <a:pt x="113" y="33"/>
                      </a:cubicBezTo>
                      <a:cubicBezTo>
                        <a:pt x="106" y="30"/>
                        <a:pt x="100" y="41"/>
                        <a:pt x="98" y="45"/>
                      </a:cubicBezTo>
                      <a:cubicBezTo>
                        <a:pt x="95" y="51"/>
                        <a:pt x="93" y="59"/>
                        <a:pt x="97" y="64"/>
                      </a:cubicBezTo>
                      <a:cubicBezTo>
                        <a:pt x="92" y="68"/>
                        <a:pt x="85" y="71"/>
                        <a:pt x="81" y="67"/>
                      </a:cubicBezTo>
                      <a:cubicBezTo>
                        <a:pt x="78" y="66"/>
                        <a:pt x="78" y="63"/>
                        <a:pt x="78" y="61"/>
                      </a:cubicBezTo>
                      <a:cubicBezTo>
                        <a:pt x="81" y="57"/>
                        <a:pt x="83" y="54"/>
                        <a:pt x="84" y="51"/>
                      </a:cubicBezTo>
                      <a:cubicBezTo>
                        <a:pt x="94" y="36"/>
                        <a:pt x="102" y="20"/>
                        <a:pt x="110" y="4"/>
                      </a:cubicBezTo>
                      <a:cubicBezTo>
                        <a:pt x="111" y="2"/>
                        <a:pt x="109" y="0"/>
                        <a:pt x="107" y="1"/>
                      </a:cubicBezTo>
                      <a:cubicBezTo>
                        <a:pt x="95" y="8"/>
                        <a:pt x="91" y="23"/>
                        <a:pt x="85" y="34"/>
                      </a:cubicBezTo>
                      <a:cubicBezTo>
                        <a:pt x="85" y="35"/>
                        <a:pt x="84" y="36"/>
                        <a:pt x="84" y="37"/>
                      </a:cubicBezTo>
                      <a:cubicBezTo>
                        <a:pt x="74" y="36"/>
                        <a:pt x="66" y="39"/>
                        <a:pt x="58" y="46"/>
                      </a:cubicBezTo>
                      <a:cubicBezTo>
                        <a:pt x="50" y="53"/>
                        <a:pt x="45" y="66"/>
                        <a:pt x="33" y="69"/>
                      </a:cubicBezTo>
                      <a:cubicBezTo>
                        <a:pt x="25" y="72"/>
                        <a:pt x="27" y="60"/>
                        <a:pt x="30" y="50"/>
                      </a:cubicBezTo>
                      <a:cubicBezTo>
                        <a:pt x="33" y="45"/>
                        <a:pt x="34" y="40"/>
                        <a:pt x="36" y="36"/>
                      </a:cubicBezTo>
                      <a:cubicBezTo>
                        <a:pt x="37" y="33"/>
                        <a:pt x="34" y="32"/>
                        <a:pt x="32" y="34"/>
                      </a:cubicBezTo>
                      <a:cubicBezTo>
                        <a:pt x="30" y="39"/>
                        <a:pt x="27" y="44"/>
                        <a:pt x="25" y="50"/>
                      </a:cubicBezTo>
                      <a:cubicBezTo>
                        <a:pt x="23" y="54"/>
                        <a:pt x="20" y="59"/>
                        <a:pt x="16" y="63"/>
                      </a:cubicBezTo>
                      <a:cubicBezTo>
                        <a:pt x="11" y="66"/>
                        <a:pt x="5" y="66"/>
                        <a:pt x="1" y="70"/>
                      </a:cubicBezTo>
                      <a:cubicBezTo>
                        <a:pt x="0" y="71"/>
                        <a:pt x="1" y="73"/>
                        <a:pt x="2" y="73"/>
                      </a:cubicBezTo>
                      <a:cubicBezTo>
                        <a:pt x="3" y="73"/>
                        <a:pt x="3" y="73"/>
                        <a:pt x="4" y="73"/>
                      </a:cubicBezTo>
                      <a:cubicBezTo>
                        <a:pt x="5" y="73"/>
                        <a:pt x="6" y="73"/>
                        <a:pt x="6" y="72"/>
                      </a:cubicBezTo>
                      <a:cubicBezTo>
                        <a:pt x="8" y="71"/>
                        <a:pt x="10" y="71"/>
                        <a:pt x="11" y="70"/>
                      </a:cubicBezTo>
                      <a:cubicBezTo>
                        <a:pt x="15" y="69"/>
                        <a:pt x="19" y="66"/>
                        <a:pt x="22" y="63"/>
                      </a:cubicBezTo>
                      <a:cubicBezTo>
                        <a:pt x="22" y="63"/>
                        <a:pt x="22" y="62"/>
                        <a:pt x="22" y="62"/>
                      </a:cubicBezTo>
                      <a:cubicBezTo>
                        <a:pt x="22" y="66"/>
                        <a:pt x="23" y="70"/>
                        <a:pt x="26" y="73"/>
                      </a:cubicBezTo>
                      <a:cubicBezTo>
                        <a:pt x="34" y="77"/>
                        <a:pt x="43" y="69"/>
                        <a:pt x="48" y="64"/>
                      </a:cubicBezTo>
                      <a:cubicBezTo>
                        <a:pt x="50" y="62"/>
                        <a:pt x="52" y="60"/>
                        <a:pt x="53" y="58"/>
                      </a:cubicBezTo>
                      <a:cubicBezTo>
                        <a:pt x="51" y="65"/>
                        <a:pt x="52" y="72"/>
                        <a:pt x="61" y="72"/>
                      </a:cubicBezTo>
                      <a:cubicBezTo>
                        <a:pt x="66" y="72"/>
                        <a:pt x="70" y="69"/>
                        <a:pt x="74" y="65"/>
                      </a:cubicBezTo>
                      <a:cubicBezTo>
                        <a:pt x="74" y="66"/>
                        <a:pt x="74" y="66"/>
                        <a:pt x="75" y="67"/>
                      </a:cubicBezTo>
                      <a:cubicBezTo>
                        <a:pt x="80" y="77"/>
                        <a:pt x="91" y="74"/>
                        <a:pt x="100" y="67"/>
                      </a:cubicBezTo>
                      <a:cubicBezTo>
                        <a:pt x="107" y="71"/>
                        <a:pt x="117" y="63"/>
                        <a:pt x="121" y="58"/>
                      </a:cubicBezTo>
                      <a:cubicBezTo>
                        <a:pt x="121" y="57"/>
                        <a:pt x="122" y="56"/>
                        <a:pt x="123" y="55"/>
                      </a:cubicBezTo>
                      <a:cubicBezTo>
                        <a:pt x="121" y="61"/>
                        <a:pt x="122" y="66"/>
                        <a:pt x="128" y="68"/>
                      </a:cubicBezTo>
                      <a:cubicBezTo>
                        <a:pt x="137" y="71"/>
                        <a:pt x="143" y="63"/>
                        <a:pt x="147" y="54"/>
                      </a:cubicBezTo>
                      <a:cubicBezTo>
                        <a:pt x="147" y="56"/>
                        <a:pt x="147" y="58"/>
                        <a:pt x="148" y="60"/>
                      </a:cubicBezTo>
                      <a:cubicBezTo>
                        <a:pt x="150" y="70"/>
                        <a:pt x="161" y="65"/>
                        <a:pt x="166" y="61"/>
                      </a:cubicBezTo>
                      <a:cubicBezTo>
                        <a:pt x="169" y="59"/>
                        <a:pt x="165" y="56"/>
                        <a:pt x="163" y="58"/>
                      </a:cubicBezTo>
                      <a:close/>
                      <a:moveTo>
                        <a:pt x="91" y="32"/>
                      </a:moveTo>
                      <a:cubicBezTo>
                        <a:pt x="94" y="26"/>
                        <a:pt x="97" y="18"/>
                        <a:pt x="101" y="12"/>
                      </a:cubicBezTo>
                      <a:cubicBezTo>
                        <a:pt x="98" y="19"/>
                        <a:pt x="94" y="26"/>
                        <a:pt x="91" y="32"/>
                      </a:cubicBezTo>
                      <a:close/>
                      <a:moveTo>
                        <a:pt x="73" y="59"/>
                      </a:moveTo>
                      <a:cubicBezTo>
                        <a:pt x="70" y="62"/>
                        <a:pt x="67" y="66"/>
                        <a:pt x="63" y="67"/>
                      </a:cubicBezTo>
                      <a:cubicBezTo>
                        <a:pt x="54" y="71"/>
                        <a:pt x="57" y="59"/>
                        <a:pt x="59" y="55"/>
                      </a:cubicBezTo>
                      <a:cubicBezTo>
                        <a:pt x="63" y="46"/>
                        <a:pt x="72" y="42"/>
                        <a:pt x="81" y="41"/>
                      </a:cubicBezTo>
                      <a:cubicBezTo>
                        <a:pt x="78" y="47"/>
                        <a:pt x="75" y="53"/>
                        <a:pt x="74" y="59"/>
                      </a:cubicBezTo>
                      <a:cubicBezTo>
                        <a:pt x="74" y="59"/>
                        <a:pt x="73" y="59"/>
                        <a:pt x="73" y="59"/>
                      </a:cubicBezTo>
                      <a:close/>
                      <a:moveTo>
                        <a:pt x="100" y="54"/>
                      </a:moveTo>
                      <a:cubicBezTo>
                        <a:pt x="100" y="51"/>
                        <a:pt x="108" y="32"/>
                        <a:pt x="113" y="38"/>
                      </a:cubicBezTo>
                      <a:cubicBezTo>
                        <a:pt x="117" y="44"/>
                        <a:pt x="107" y="55"/>
                        <a:pt x="103" y="58"/>
                      </a:cubicBezTo>
                      <a:cubicBezTo>
                        <a:pt x="102" y="59"/>
                        <a:pt x="102" y="60"/>
                        <a:pt x="101" y="61"/>
                      </a:cubicBezTo>
                      <a:cubicBezTo>
                        <a:pt x="99" y="59"/>
                        <a:pt x="99" y="57"/>
                        <a:pt x="100" y="54"/>
                      </a:cubicBezTo>
                      <a:close/>
                      <a:moveTo>
                        <a:pt x="137" y="60"/>
                      </a:moveTo>
                      <a:cubicBezTo>
                        <a:pt x="136" y="63"/>
                        <a:pt x="133" y="65"/>
                        <a:pt x="130" y="64"/>
                      </a:cubicBezTo>
                      <a:cubicBezTo>
                        <a:pt x="124" y="63"/>
                        <a:pt x="127" y="54"/>
                        <a:pt x="129" y="51"/>
                      </a:cubicBezTo>
                      <a:cubicBezTo>
                        <a:pt x="133" y="43"/>
                        <a:pt x="139" y="37"/>
                        <a:pt x="149" y="38"/>
                      </a:cubicBezTo>
                      <a:cubicBezTo>
                        <a:pt x="149" y="38"/>
                        <a:pt x="150" y="38"/>
                        <a:pt x="150" y="37"/>
                      </a:cubicBezTo>
                      <a:cubicBezTo>
                        <a:pt x="146" y="45"/>
                        <a:pt x="143" y="54"/>
                        <a:pt x="137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1" name="Freeform 69">
                  <a:extLst>
                    <a:ext uri="{FF2B5EF4-FFF2-40B4-BE49-F238E27FC236}">
                      <a16:creationId xmlns="" xmlns:a16="http://schemas.microsoft.com/office/drawing/2014/main" id="{BAE63DE8-06CB-461F-AC21-09D11C273E02}"/>
                    </a:ext>
                  </a:extLst>
                </p:cNvPr>
                <p:cNvSpPr/>
                <p:nvPr/>
              </p:nvSpPr>
              <p:spPr bwMode="auto">
                <a:xfrm>
                  <a:off x="1247775" y="2190751"/>
                  <a:ext cx="6350" cy="6350"/>
                </a:xfrm>
                <a:custGeom>
                  <a:avLst/>
                  <a:gdLst>
                    <a:gd name="T0" fmla="*/ 2 w 6"/>
                    <a:gd name="T1" fmla="*/ 5 h 6"/>
                    <a:gd name="T2" fmla="*/ 5 w 6"/>
                    <a:gd name="T3" fmla="*/ 4 h 6"/>
                    <a:gd name="T4" fmla="*/ 6 w 6"/>
                    <a:gd name="T5" fmla="*/ 2 h 6"/>
                    <a:gd name="T6" fmla="*/ 3 w 6"/>
                    <a:gd name="T7" fmla="*/ 0 h 6"/>
                    <a:gd name="T8" fmla="*/ 1 w 6"/>
                    <a:gd name="T9" fmla="*/ 2 h 6"/>
                    <a:gd name="T10" fmla="*/ 2 w 6"/>
                    <a:gd name="T1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6">
                      <a:moveTo>
                        <a:pt x="2" y="5"/>
                      </a:moveTo>
                      <a:cubicBezTo>
                        <a:pt x="3" y="6"/>
                        <a:pt x="4" y="5"/>
                        <a:pt x="5" y="4"/>
                      </a:cubicBezTo>
                      <a:cubicBezTo>
                        <a:pt x="5" y="4"/>
                        <a:pt x="6" y="3"/>
                        <a:pt x="6" y="2"/>
                      </a:cubicBezTo>
                      <a:cubicBezTo>
                        <a:pt x="5" y="1"/>
                        <a:pt x="4" y="0"/>
                        <a:pt x="3" y="0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0" y="3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2" name="Freeform 70">
                  <a:extLst>
                    <a:ext uri="{FF2B5EF4-FFF2-40B4-BE49-F238E27FC236}">
                      <a16:creationId xmlns="" xmlns:a16="http://schemas.microsoft.com/office/drawing/2014/main" id="{8C8939A0-437F-4676-9C1B-C80B5A8D6DE7}"/>
                    </a:ext>
                  </a:extLst>
                </p:cNvPr>
                <p:cNvSpPr/>
                <p:nvPr/>
              </p:nvSpPr>
              <p:spPr bwMode="auto">
                <a:xfrm>
                  <a:off x="1154113" y="2085976"/>
                  <a:ext cx="123825" cy="92075"/>
                </a:xfrm>
                <a:custGeom>
                  <a:avLst/>
                  <a:gdLst>
                    <a:gd name="T0" fmla="*/ 0 w 116"/>
                    <a:gd name="T1" fmla="*/ 1 h 87"/>
                    <a:gd name="T2" fmla="*/ 2 w 116"/>
                    <a:gd name="T3" fmla="*/ 40 h 87"/>
                    <a:gd name="T4" fmla="*/ 4 w 116"/>
                    <a:gd name="T5" fmla="*/ 85 h 87"/>
                    <a:gd name="T6" fmla="*/ 5 w 116"/>
                    <a:gd name="T7" fmla="*/ 86 h 87"/>
                    <a:gd name="T8" fmla="*/ 63 w 116"/>
                    <a:gd name="T9" fmla="*/ 82 h 87"/>
                    <a:gd name="T10" fmla="*/ 116 w 116"/>
                    <a:gd name="T11" fmla="*/ 78 h 87"/>
                    <a:gd name="T12" fmla="*/ 116 w 116"/>
                    <a:gd name="T13" fmla="*/ 77 h 87"/>
                    <a:gd name="T14" fmla="*/ 115 w 116"/>
                    <a:gd name="T15" fmla="*/ 75 h 87"/>
                    <a:gd name="T16" fmla="*/ 114 w 116"/>
                    <a:gd name="T17" fmla="*/ 76 h 87"/>
                    <a:gd name="T18" fmla="*/ 91 w 116"/>
                    <a:gd name="T19" fmla="*/ 80 h 87"/>
                    <a:gd name="T20" fmla="*/ 67 w 116"/>
                    <a:gd name="T21" fmla="*/ 81 h 87"/>
                    <a:gd name="T22" fmla="*/ 16 w 116"/>
                    <a:gd name="T23" fmla="*/ 85 h 87"/>
                    <a:gd name="T24" fmla="*/ 5 w 116"/>
                    <a:gd name="T25" fmla="*/ 82 h 87"/>
                    <a:gd name="T26" fmla="*/ 5 w 116"/>
                    <a:gd name="T27" fmla="*/ 71 h 87"/>
                    <a:gd name="T28" fmla="*/ 4 w 116"/>
                    <a:gd name="T29" fmla="*/ 47 h 87"/>
                    <a:gd name="T30" fmla="*/ 2 w 116"/>
                    <a:gd name="T31" fmla="*/ 1 h 87"/>
                    <a:gd name="T32" fmla="*/ 0 w 116"/>
                    <a:gd name="T33" fmla="*/ 1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6" h="87">
                      <a:moveTo>
                        <a:pt x="0" y="1"/>
                      </a:moveTo>
                      <a:cubicBezTo>
                        <a:pt x="0" y="14"/>
                        <a:pt x="1" y="27"/>
                        <a:pt x="2" y="40"/>
                      </a:cubicBezTo>
                      <a:cubicBezTo>
                        <a:pt x="4" y="55"/>
                        <a:pt x="3" y="70"/>
                        <a:pt x="4" y="85"/>
                      </a:cubicBezTo>
                      <a:cubicBezTo>
                        <a:pt x="4" y="86"/>
                        <a:pt x="4" y="86"/>
                        <a:pt x="5" y="86"/>
                      </a:cubicBezTo>
                      <a:cubicBezTo>
                        <a:pt x="24" y="87"/>
                        <a:pt x="44" y="83"/>
                        <a:pt x="63" y="82"/>
                      </a:cubicBezTo>
                      <a:cubicBezTo>
                        <a:pt x="81" y="82"/>
                        <a:pt x="98" y="81"/>
                        <a:pt x="116" y="78"/>
                      </a:cubicBezTo>
                      <a:cubicBezTo>
                        <a:pt x="116" y="78"/>
                        <a:pt x="116" y="77"/>
                        <a:pt x="116" y="77"/>
                      </a:cubicBezTo>
                      <a:cubicBezTo>
                        <a:pt x="116" y="76"/>
                        <a:pt x="115" y="76"/>
                        <a:pt x="115" y="75"/>
                      </a:cubicBezTo>
                      <a:cubicBezTo>
                        <a:pt x="114" y="74"/>
                        <a:pt x="113" y="75"/>
                        <a:pt x="114" y="76"/>
                      </a:cubicBezTo>
                      <a:cubicBezTo>
                        <a:pt x="114" y="77"/>
                        <a:pt x="94" y="80"/>
                        <a:pt x="91" y="80"/>
                      </a:cubicBezTo>
                      <a:cubicBezTo>
                        <a:pt x="83" y="80"/>
                        <a:pt x="75" y="81"/>
                        <a:pt x="67" y="81"/>
                      </a:cubicBezTo>
                      <a:cubicBezTo>
                        <a:pt x="49" y="82"/>
                        <a:pt x="33" y="84"/>
                        <a:pt x="16" y="85"/>
                      </a:cubicBezTo>
                      <a:cubicBezTo>
                        <a:pt x="13" y="85"/>
                        <a:pt x="5" y="86"/>
                        <a:pt x="5" y="82"/>
                      </a:cubicBezTo>
                      <a:cubicBezTo>
                        <a:pt x="5" y="78"/>
                        <a:pt x="5" y="75"/>
                        <a:pt x="5" y="71"/>
                      </a:cubicBezTo>
                      <a:cubicBezTo>
                        <a:pt x="5" y="63"/>
                        <a:pt x="4" y="55"/>
                        <a:pt x="4" y="47"/>
                      </a:cubicBezTo>
                      <a:cubicBezTo>
                        <a:pt x="4" y="31"/>
                        <a:pt x="1" y="16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3" name="Freeform 71">
                  <a:extLst>
                    <a:ext uri="{FF2B5EF4-FFF2-40B4-BE49-F238E27FC236}">
                      <a16:creationId xmlns="" xmlns:a16="http://schemas.microsoft.com/office/drawing/2014/main" id="{53FD8F20-B6EB-4626-A701-AFBB70C02064}"/>
                    </a:ext>
                  </a:extLst>
                </p:cNvPr>
                <p:cNvSpPr/>
                <p:nvPr/>
              </p:nvSpPr>
              <p:spPr bwMode="auto">
                <a:xfrm>
                  <a:off x="1168400" y="2144713"/>
                  <a:ext cx="19050" cy="31750"/>
                </a:xfrm>
                <a:custGeom>
                  <a:avLst/>
                  <a:gdLst>
                    <a:gd name="T0" fmla="*/ 4 w 18"/>
                    <a:gd name="T1" fmla="*/ 29 h 30"/>
                    <a:gd name="T2" fmla="*/ 3 w 18"/>
                    <a:gd name="T3" fmla="*/ 12 h 30"/>
                    <a:gd name="T4" fmla="*/ 3 w 18"/>
                    <a:gd name="T5" fmla="*/ 5 h 30"/>
                    <a:gd name="T6" fmla="*/ 6 w 18"/>
                    <a:gd name="T7" fmla="*/ 2 h 30"/>
                    <a:gd name="T8" fmla="*/ 13 w 18"/>
                    <a:gd name="T9" fmla="*/ 3 h 30"/>
                    <a:gd name="T10" fmla="*/ 14 w 18"/>
                    <a:gd name="T11" fmla="*/ 9 h 30"/>
                    <a:gd name="T12" fmla="*/ 16 w 18"/>
                    <a:gd name="T13" fmla="*/ 29 h 30"/>
                    <a:gd name="T14" fmla="*/ 17 w 18"/>
                    <a:gd name="T15" fmla="*/ 29 h 30"/>
                    <a:gd name="T16" fmla="*/ 15 w 18"/>
                    <a:gd name="T17" fmla="*/ 1 h 30"/>
                    <a:gd name="T18" fmla="*/ 14 w 18"/>
                    <a:gd name="T19" fmla="*/ 0 h 30"/>
                    <a:gd name="T20" fmla="*/ 2 w 18"/>
                    <a:gd name="T21" fmla="*/ 0 h 30"/>
                    <a:gd name="T22" fmla="*/ 1 w 18"/>
                    <a:gd name="T23" fmla="*/ 1 h 30"/>
                    <a:gd name="T24" fmla="*/ 3 w 18"/>
                    <a:gd name="T25" fmla="*/ 29 h 30"/>
                    <a:gd name="T26" fmla="*/ 4 w 18"/>
                    <a:gd name="T27" fmla="*/ 29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30">
                      <a:moveTo>
                        <a:pt x="4" y="29"/>
                      </a:moveTo>
                      <a:cubicBezTo>
                        <a:pt x="3" y="24"/>
                        <a:pt x="3" y="18"/>
                        <a:pt x="3" y="12"/>
                      </a:cubicBezTo>
                      <a:cubicBezTo>
                        <a:pt x="3" y="10"/>
                        <a:pt x="3" y="7"/>
                        <a:pt x="3" y="5"/>
                      </a:cubicBezTo>
                      <a:cubicBezTo>
                        <a:pt x="3" y="2"/>
                        <a:pt x="3" y="2"/>
                        <a:pt x="6" y="2"/>
                      </a:cubicBezTo>
                      <a:cubicBezTo>
                        <a:pt x="7" y="2"/>
                        <a:pt x="13" y="1"/>
                        <a:pt x="13" y="3"/>
                      </a:cubicBezTo>
                      <a:cubicBezTo>
                        <a:pt x="13" y="5"/>
                        <a:pt x="13" y="7"/>
                        <a:pt x="14" y="9"/>
                      </a:cubicBezTo>
                      <a:cubicBezTo>
                        <a:pt x="15" y="16"/>
                        <a:pt x="16" y="22"/>
                        <a:pt x="16" y="29"/>
                      </a:cubicBezTo>
                      <a:cubicBezTo>
                        <a:pt x="16" y="29"/>
                        <a:pt x="17" y="29"/>
                        <a:pt x="17" y="29"/>
                      </a:cubicBezTo>
                      <a:cubicBezTo>
                        <a:pt x="18" y="19"/>
                        <a:pt x="15" y="10"/>
                        <a:pt x="15" y="1"/>
                      </a:cubicBezTo>
                      <a:cubicBezTo>
                        <a:pt x="15" y="1"/>
                        <a:pt x="14" y="0"/>
                        <a:pt x="14" y="0"/>
                      </a:cubicBezTo>
                      <a:cubicBezTo>
                        <a:pt x="10" y="0"/>
                        <a:pt x="6" y="0"/>
                        <a:pt x="2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1"/>
                        <a:pt x="0" y="20"/>
                        <a:pt x="3" y="29"/>
                      </a:cubicBezTo>
                      <a:cubicBezTo>
                        <a:pt x="3" y="30"/>
                        <a:pt x="5" y="30"/>
                        <a:pt x="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4" name="Freeform 72">
                  <a:extLst>
                    <a:ext uri="{FF2B5EF4-FFF2-40B4-BE49-F238E27FC236}">
                      <a16:creationId xmlns="" xmlns:a16="http://schemas.microsoft.com/office/drawing/2014/main" id="{A35C16F5-68BD-42C9-A169-8CE03BAA0C30}"/>
                    </a:ext>
                  </a:extLst>
                </p:cNvPr>
                <p:cNvSpPr/>
                <p:nvPr/>
              </p:nvSpPr>
              <p:spPr bwMode="auto">
                <a:xfrm>
                  <a:off x="1168400" y="2144713"/>
                  <a:ext cx="15875" cy="31750"/>
                </a:xfrm>
                <a:custGeom>
                  <a:avLst/>
                  <a:gdLst>
                    <a:gd name="T0" fmla="*/ 5 w 15"/>
                    <a:gd name="T1" fmla="*/ 1 h 29"/>
                    <a:gd name="T2" fmla="*/ 1 w 15"/>
                    <a:gd name="T3" fmla="*/ 6 h 29"/>
                    <a:gd name="T4" fmla="*/ 6 w 15"/>
                    <a:gd name="T5" fmla="*/ 3 h 29"/>
                    <a:gd name="T6" fmla="*/ 2 w 15"/>
                    <a:gd name="T7" fmla="*/ 8 h 29"/>
                    <a:gd name="T8" fmla="*/ 9 w 15"/>
                    <a:gd name="T9" fmla="*/ 4 h 29"/>
                    <a:gd name="T10" fmla="*/ 2 w 15"/>
                    <a:gd name="T11" fmla="*/ 11 h 29"/>
                    <a:gd name="T12" fmla="*/ 11 w 15"/>
                    <a:gd name="T13" fmla="*/ 2 h 29"/>
                    <a:gd name="T14" fmla="*/ 2 w 15"/>
                    <a:gd name="T15" fmla="*/ 13 h 29"/>
                    <a:gd name="T16" fmla="*/ 10 w 15"/>
                    <a:gd name="T17" fmla="*/ 6 h 29"/>
                    <a:gd name="T18" fmla="*/ 2 w 15"/>
                    <a:gd name="T19" fmla="*/ 16 h 29"/>
                    <a:gd name="T20" fmla="*/ 10 w 15"/>
                    <a:gd name="T21" fmla="*/ 8 h 29"/>
                    <a:gd name="T22" fmla="*/ 2 w 15"/>
                    <a:gd name="T23" fmla="*/ 19 h 29"/>
                    <a:gd name="T24" fmla="*/ 11 w 15"/>
                    <a:gd name="T25" fmla="*/ 11 h 29"/>
                    <a:gd name="T26" fmla="*/ 3 w 15"/>
                    <a:gd name="T27" fmla="*/ 22 h 29"/>
                    <a:gd name="T28" fmla="*/ 12 w 15"/>
                    <a:gd name="T29" fmla="*/ 12 h 29"/>
                    <a:gd name="T30" fmla="*/ 2 w 15"/>
                    <a:gd name="T31" fmla="*/ 26 h 29"/>
                    <a:gd name="T32" fmla="*/ 12 w 15"/>
                    <a:gd name="T33" fmla="*/ 13 h 29"/>
                    <a:gd name="T34" fmla="*/ 6 w 15"/>
                    <a:gd name="T35" fmla="*/ 23 h 29"/>
                    <a:gd name="T36" fmla="*/ 14 w 15"/>
                    <a:gd name="T37" fmla="*/ 14 h 29"/>
                    <a:gd name="T38" fmla="*/ 6 w 15"/>
                    <a:gd name="T39" fmla="*/ 26 h 29"/>
                    <a:gd name="T40" fmla="*/ 13 w 15"/>
                    <a:gd name="T41" fmla="*/ 18 h 29"/>
                    <a:gd name="T42" fmla="*/ 7 w 15"/>
                    <a:gd name="T43" fmla="*/ 26 h 29"/>
                    <a:gd name="T44" fmla="*/ 13 w 15"/>
                    <a:gd name="T45" fmla="*/ 20 h 29"/>
                    <a:gd name="T46" fmla="*/ 9 w 15"/>
                    <a:gd name="T47" fmla="*/ 27 h 29"/>
                    <a:gd name="T48" fmla="*/ 14 w 15"/>
                    <a:gd name="T49" fmla="*/ 22 h 29"/>
                    <a:gd name="T50" fmla="*/ 10 w 15"/>
                    <a:gd name="T51" fmla="*/ 26 h 29"/>
                    <a:gd name="T52" fmla="*/ 13 w 15"/>
                    <a:gd name="T53" fmla="*/ 26 h 29"/>
                    <a:gd name="T54" fmla="*/ 14 w 15"/>
                    <a:gd name="T55" fmla="*/ 23 h 29"/>
                    <a:gd name="T56" fmla="*/ 10 w 15"/>
                    <a:gd name="T57" fmla="*/ 26 h 29"/>
                    <a:gd name="T58" fmla="*/ 14 w 15"/>
                    <a:gd name="T59" fmla="*/ 22 h 29"/>
                    <a:gd name="T60" fmla="*/ 9 w 15"/>
                    <a:gd name="T61" fmla="*/ 27 h 29"/>
                    <a:gd name="T62" fmla="*/ 14 w 15"/>
                    <a:gd name="T63" fmla="*/ 20 h 29"/>
                    <a:gd name="T64" fmla="*/ 7 w 15"/>
                    <a:gd name="T65" fmla="*/ 26 h 29"/>
                    <a:gd name="T66" fmla="*/ 13 w 15"/>
                    <a:gd name="T67" fmla="*/ 18 h 29"/>
                    <a:gd name="T68" fmla="*/ 6 w 15"/>
                    <a:gd name="T69" fmla="*/ 26 h 29"/>
                    <a:gd name="T70" fmla="*/ 14 w 15"/>
                    <a:gd name="T71" fmla="*/ 14 h 29"/>
                    <a:gd name="T72" fmla="*/ 6 w 15"/>
                    <a:gd name="T73" fmla="*/ 23 h 29"/>
                    <a:gd name="T74" fmla="*/ 12 w 15"/>
                    <a:gd name="T75" fmla="*/ 13 h 29"/>
                    <a:gd name="T76" fmla="*/ 2 w 15"/>
                    <a:gd name="T77" fmla="*/ 26 h 29"/>
                    <a:gd name="T78" fmla="*/ 12 w 15"/>
                    <a:gd name="T79" fmla="*/ 12 h 29"/>
                    <a:gd name="T80" fmla="*/ 3 w 15"/>
                    <a:gd name="T81" fmla="*/ 22 h 29"/>
                    <a:gd name="T82" fmla="*/ 11 w 15"/>
                    <a:gd name="T83" fmla="*/ 11 h 29"/>
                    <a:gd name="T84" fmla="*/ 2 w 15"/>
                    <a:gd name="T85" fmla="*/ 19 h 29"/>
                    <a:gd name="T86" fmla="*/ 10 w 15"/>
                    <a:gd name="T87" fmla="*/ 8 h 29"/>
                    <a:gd name="T88" fmla="*/ 2 w 15"/>
                    <a:gd name="T89" fmla="*/ 16 h 29"/>
                    <a:gd name="T90" fmla="*/ 10 w 15"/>
                    <a:gd name="T91" fmla="*/ 6 h 29"/>
                    <a:gd name="T92" fmla="*/ 2 w 15"/>
                    <a:gd name="T93" fmla="*/ 13 h 29"/>
                    <a:gd name="T94" fmla="*/ 11 w 15"/>
                    <a:gd name="T95" fmla="*/ 2 h 29"/>
                    <a:gd name="T96" fmla="*/ 2 w 15"/>
                    <a:gd name="T97" fmla="*/ 11 h 29"/>
                    <a:gd name="T98" fmla="*/ 9 w 15"/>
                    <a:gd name="T99" fmla="*/ 3 h 29"/>
                    <a:gd name="T100" fmla="*/ 2 w 15"/>
                    <a:gd name="T101" fmla="*/ 8 h 29"/>
                    <a:gd name="T102" fmla="*/ 6 w 15"/>
                    <a:gd name="T103" fmla="*/ 3 h 29"/>
                    <a:gd name="T104" fmla="*/ 1 w 15"/>
                    <a:gd name="T105" fmla="*/ 6 h 29"/>
                    <a:gd name="T106" fmla="*/ 6 w 15"/>
                    <a:gd name="T107" fmla="*/ 1 h 29"/>
                    <a:gd name="T108" fmla="*/ 1 w 15"/>
                    <a:gd name="T109" fmla="*/ 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" h="29">
                      <a:moveTo>
                        <a:pt x="2" y="3"/>
                      </a:moveTo>
                      <a:cubicBezTo>
                        <a:pt x="3" y="3"/>
                        <a:pt x="4" y="2"/>
                        <a:pt x="5" y="1"/>
                      </a:cubicBezTo>
                      <a:cubicBezTo>
                        <a:pt x="5" y="1"/>
                        <a:pt x="5" y="1"/>
                        <a:pt x="4" y="0"/>
                      </a:cubicBezTo>
                      <a:cubicBezTo>
                        <a:pt x="3" y="2"/>
                        <a:pt x="2" y="4"/>
                        <a:pt x="1" y="6"/>
                      </a:cubicBezTo>
                      <a:cubicBezTo>
                        <a:pt x="1" y="7"/>
                        <a:pt x="1" y="8"/>
                        <a:pt x="2" y="7"/>
                      </a:cubicBezTo>
                      <a:cubicBezTo>
                        <a:pt x="4" y="6"/>
                        <a:pt x="5" y="5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4" y="4"/>
                        <a:pt x="3" y="6"/>
                        <a:pt x="2" y="8"/>
                      </a:cubicBezTo>
                      <a:cubicBezTo>
                        <a:pt x="1" y="9"/>
                        <a:pt x="2" y="10"/>
                        <a:pt x="3" y="9"/>
                      </a:cubicBezTo>
                      <a:cubicBezTo>
                        <a:pt x="5" y="7"/>
                        <a:pt x="7" y="5"/>
                        <a:pt x="9" y="4"/>
                      </a:cubicBezTo>
                      <a:cubicBezTo>
                        <a:pt x="9" y="3"/>
                        <a:pt x="9" y="3"/>
                        <a:pt x="8" y="3"/>
                      </a:cubicBezTo>
                      <a:cubicBezTo>
                        <a:pt x="6" y="5"/>
                        <a:pt x="4" y="8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6" y="8"/>
                        <a:pt x="8" y="5"/>
                        <a:pt x="11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7" y="5"/>
                        <a:pt x="5" y="9"/>
                        <a:pt x="2" y="13"/>
                      </a:cubicBezTo>
                      <a:cubicBezTo>
                        <a:pt x="2" y="14"/>
                        <a:pt x="3" y="14"/>
                        <a:pt x="4" y="14"/>
                      </a:cubicBezTo>
                      <a:cubicBezTo>
                        <a:pt x="6" y="11"/>
                        <a:pt x="8" y="9"/>
                        <a:pt x="10" y="6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6" y="9"/>
                        <a:pt x="3" y="12"/>
                        <a:pt x="2" y="16"/>
                      </a:cubicBezTo>
                      <a:cubicBezTo>
                        <a:pt x="1" y="17"/>
                        <a:pt x="2" y="18"/>
                        <a:pt x="3" y="17"/>
                      </a:cubicBezTo>
                      <a:cubicBezTo>
                        <a:pt x="5" y="14"/>
                        <a:pt x="8" y="11"/>
                        <a:pt x="10" y="8"/>
                      </a:cubicBezTo>
                      <a:cubicBezTo>
                        <a:pt x="11" y="7"/>
                        <a:pt x="10" y="7"/>
                        <a:pt x="9" y="7"/>
                      </a:cubicBezTo>
                      <a:cubicBezTo>
                        <a:pt x="7" y="11"/>
                        <a:pt x="4" y="15"/>
                        <a:pt x="2" y="19"/>
                      </a:cubicBezTo>
                      <a:cubicBezTo>
                        <a:pt x="2" y="19"/>
                        <a:pt x="3" y="20"/>
                        <a:pt x="3" y="20"/>
                      </a:cubicBezTo>
                      <a:cubicBezTo>
                        <a:pt x="6" y="17"/>
                        <a:pt x="8" y="14"/>
                        <a:pt x="11" y="11"/>
                      </a:cubicBezTo>
                      <a:cubicBezTo>
                        <a:pt x="10" y="11"/>
                        <a:pt x="10" y="11"/>
                        <a:pt x="9" y="10"/>
                      </a:cubicBezTo>
                      <a:cubicBezTo>
                        <a:pt x="8" y="15"/>
                        <a:pt x="5" y="18"/>
                        <a:pt x="3" y="22"/>
                      </a:cubicBezTo>
                      <a:cubicBezTo>
                        <a:pt x="3" y="23"/>
                        <a:pt x="4" y="23"/>
                        <a:pt x="4" y="23"/>
                      </a:cubicBezTo>
                      <a:cubicBezTo>
                        <a:pt x="7" y="19"/>
                        <a:pt x="9" y="16"/>
                        <a:pt x="12" y="12"/>
                      </a:cubicBezTo>
                      <a:cubicBezTo>
                        <a:pt x="12" y="12"/>
                        <a:pt x="11" y="12"/>
                        <a:pt x="11" y="11"/>
                      </a:cubicBezTo>
                      <a:cubicBezTo>
                        <a:pt x="8" y="16"/>
                        <a:pt x="4" y="21"/>
                        <a:pt x="2" y="26"/>
                      </a:cubicBezTo>
                      <a:cubicBezTo>
                        <a:pt x="2" y="26"/>
                        <a:pt x="3" y="26"/>
                        <a:pt x="3" y="27"/>
                      </a:cubicBezTo>
                      <a:cubicBezTo>
                        <a:pt x="6" y="22"/>
                        <a:pt x="9" y="18"/>
                        <a:pt x="12" y="13"/>
                      </a:cubicBezTo>
                      <a:cubicBezTo>
                        <a:pt x="12" y="13"/>
                        <a:pt x="11" y="13"/>
                        <a:pt x="11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6" y="25"/>
                        <a:pt x="7" y="24"/>
                      </a:cubicBezTo>
                      <a:cubicBezTo>
                        <a:pt x="10" y="21"/>
                        <a:pt x="13" y="18"/>
                        <a:pt x="14" y="14"/>
                      </a:cubicBezTo>
                      <a:cubicBezTo>
                        <a:pt x="15" y="13"/>
                        <a:pt x="14" y="12"/>
                        <a:pt x="13" y="13"/>
                      </a:cubicBezTo>
                      <a:cubicBezTo>
                        <a:pt x="11" y="17"/>
                        <a:pt x="8" y="21"/>
                        <a:pt x="6" y="26"/>
                      </a:cubicBezTo>
                      <a:cubicBezTo>
                        <a:pt x="6" y="27"/>
                        <a:pt x="7" y="27"/>
                        <a:pt x="7" y="27"/>
                      </a:cubicBezTo>
                      <a:cubicBezTo>
                        <a:pt x="9" y="24"/>
                        <a:pt x="11" y="21"/>
                        <a:pt x="13" y="18"/>
                      </a:cubicBezTo>
                      <a:cubicBezTo>
                        <a:pt x="13" y="17"/>
                        <a:pt x="12" y="17"/>
                        <a:pt x="12" y="17"/>
                      </a:cubicBezTo>
                      <a:cubicBezTo>
                        <a:pt x="10" y="20"/>
                        <a:pt x="9" y="23"/>
                        <a:pt x="7" y="26"/>
                      </a:cubicBezTo>
                      <a:cubicBezTo>
                        <a:pt x="7" y="27"/>
                        <a:pt x="8" y="27"/>
                        <a:pt x="9" y="26"/>
                      </a:cubicBezTo>
                      <a:cubicBezTo>
                        <a:pt x="10" y="24"/>
                        <a:pt x="12" y="22"/>
                        <a:pt x="13" y="20"/>
                      </a:cubicBezTo>
                      <a:cubicBezTo>
                        <a:pt x="13" y="20"/>
                        <a:pt x="13" y="20"/>
                        <a:pt x="12" y="19"/>
                      </a:cubicBezTo>
                      <a:cubicBezTo>
                        <a:pt x="11" y="22"/>
                        <a:pt x="10" y="25"/>
                        <a:pt x="9" y="27"/>
                      </a:cubicBezTo>
                      <a:cubicBezTo>
                        <a:pt x="8" y="28"/>
                        <a:pt x="10" y="29"/>
                        <a:pt x="10" y="28"/>
                      </a:cubicBezTo>
                      <a:cubicBezTo>
                        <a:pt x="11" y="26"/>
                        <a:pt x="13" y="24"/>
                        <a:pt x="14" y="22"/>
                      </a:cubicBezTo>
                      <a:cubicBezTo>
                        <a:pt x="13" y="22"/>
                        <a:pt x="13" y="21"/>
                        <a:pt x="13" y="21"/>
                      </a:cubicBezTo>
                      <a:cubicBezTo>
                        <a:pt x="12" y="23"/>
                        <a:pt x="11" y="25"/>
                        <a:pt x="10" y="26"/>
                      </a:cubicBezTo>
                      <a:cubicBezTo>
                        <a:pt x="10" y="27"/>
                        <a:pt x="11" y="28"/>
                        <a:pt x="11" y="27"/>
                      </a:cubicBezTo>
                      <a:cubicBezTo>
                        <a:pt x="12" y="27"/>
                        <a:pt x="12" y="27"/>
                        <a:pt x="13" y="26"/>
                      </a:cubicBezTo>
                      <a:cubicBezTo>
                        <a:pt x="13" y="27"/>
                        <a:pt x="14" y="27"/>
                        <a:pt x="14" y="26"/>
                      </a:cubicBezTo>
                      <a:cubicBezTo>
                        <a:pt x="14" y="25"/>
                        <a:pt x="15" y="25"/>
                        <a:pt x="14" y="23"/>
                      </a:cubicBezTo>
                      <a:cubicBezTo>
                        <a:pt x="14" y="23"/>
                        <a:pt x="13" y="23"/>
                        <a:pt x="13" y="23"/>
                      </a:cubicBezTo>
                      <a:cubicBezTo>
                        <a:pt x="12" y="24"/>
                        <a:pt x="11" y="25"/>
                        <a:pt x="10" y="26"/>
                      </a:cubicBezTo>
                      <a:cubicBezTo>
                        <a:pt x="11" y="26"/>
                        <a:pt x="11" y="27"/>
                        <a:pt x="12" y="27"/>
                      </a:cubicBezTo>
                      <a:cubicBezTo>
                        <a:pt x="12" y="25"/>
                        <a:pt x="13" y="23"/>
                        <a:pt x="14" y="22"/>
                      </a:cubicBezTo>
                      <a:cubicBezTo>
                        <a:pt x="14" y="21"/>
                        <a:pt x="13" y="20"/>
                        <a:pt x="13" y="21"/>
                      </a:cubicBezTo>
                      <a:cubicBezTo>
                        <a:pt x="11" y="23"/>
                        <a:pt x="10" y="25"/>
                        <a:pt x="9" y="27"/>
                      </a:cubicBezTo>
                      <a:cubicBezTo>
                        <a:pt x="9" y="27"/>
                        <a:pt x="10" y="28"/>
                        <a:pt x="10" y="28"/>
                      </a:cubicBezTo>
                      <a:cubicBezTo>
                        <a:pt x="12" y="25"/>
                        <a:pt x="13" y="23"/>
                        <a:pt x="14" y="20"/>
                      </a:cubicBezTo>
                      <a:cubicBezTo>
                        <a:pt x="14" y="19"/>
                        <a:pt x="13" y="19"/>
                        <a:pt x="12" y="19"/>
                      </a:cubicBezTo>
                      <a:cubicBezTo>
                        <a:pt x="11" y="21"/>
                        <a:pt x="9" y="24"/>
                        <a:pt x="7" y="26"/>
                      </a:cubicBezTo>
                      <a:cubicBezTo>
                        <a:pt x="8" y="26"/>
                        <a:pt x="8" y="26"/>
                        <a:pt x="9" y="26"/>
                      </a:cubicBezTo>
                      <a:cubicBezTo>
                        <a:pt x="10" y="23"/>
                        <a:pt x="11" y="21"/>
                        <a:pt x="13" y="18"/>
                      </a:cubicBezTo>
                      <a:cubicBezTo>
                        <a:pt x="12" y="18"/>
                        <a:pt x="12" y="18"/>
                        <a:pt x="12" y="17"/>
                      </a:cubicBezTo>
                      <a:cubicBezTo>
                        <a:pt x="10" y="20"/>
                        <a:pt x="8" y="23"/>
                        <a:pt x="6" y="26"/>
                      </a:cubicBezTo>
                      <a:cubicBezTo>
                        <a:pt x="6" y="26"/>
                        <a:pt x="7" y="26"/>
                        <a:pt x="7" y="27"/>
                      </a:cubicBezTo>
                      <a:cubicBezTo>
                        <a:pt x="10" y="22"/>
                        <a:pt x="12" y="18"/>
                        <a:pt x="14" y="14"/>
                      </a:cubicBezTo>
                      <a:cubicBezTo>
                        <a:pt x="14" y="13"/>
                        <a:pt x="14" y="13"/>
                        <a:pt x="13" y="13"/>
                      </a:cubicBezTo>
                      <a:cubicBezTo>
                        <a:pt x="11" y="17"/>
                        <a:pt x="9" y="20"/>
                        <a:pt x="6" y="23"/>
                      </a:cubicBezTo>
                      <a:cubicBezTo>
                        <a:pt x="6" y="23"/>
                        <a:pt x="6" y="24"/>
                        <a:pt x="7" y="24"/>
                      </a:cubicBezTo>
                      <a:cubicBezTo>
                        <a:pt x="9" y="20"/>
                        <a:pt x="10" y="17"/>
                        <a:pt x="12" y="13"/>
                      </a:cubicBezTo>
                      <a:cubicBezTo>
                        <a:pt x="13" y="12"/>
                        <a:pt x="11" y="12"/>
                        <a:pt x="11" y="13"/>
                      </a:cubicBezTo>
                      <a:cubicBezTo>
                        <a:pt x="8" y="17"/>
                        <a:pt x="4" y="21"/>
                        <a:pt x="2" y="26"/>
                      </a:cubicBezTo>
                      <a:cubicBezTo>
                        <a:pt x="2" y="27"/>
                        <a:pt x="3" y="27"/>
                        <a:pt x="3" y="27"/>
                      </a:cubicBezTo>
                      <a:cubicBezTo>
                        <a:pt x="6" y="21"/>
                        <a:pt x="9" y="17"/>
                        <a:pt x="12" y="12"/>
                      </a:cubicBezTo>
                      <a:cubicBezTo>
                        <a:pt x="13" y="11"/>
                        <a:pt x="11" y="11"/>
                        <a:pt x="11" y="11"/>
                      </a:cubicBezTo>
                      <a:cubicBezTo>
                        <a:pt x="8" y="15"/>
                        <a:pt x="6" y="18"/>
                        <a:pt x="3" y="22"/>
                      </a:cubicBezTo>
                      <a:cubicBezTo>
                        <a:pt x="3" y="22"/>
                        <a:pt x="4" y="22"/>
                        <a:pt x="4" y="23"/>
                      </a:cubicBezTo>
                      <a:cubicBezTo>
                        <a:pt x="6" y="19"/>
                        <a:pt x="9" y="15"/>
                        <a:pt x="11" y="11"/>
                      </a:cubicBezTo>
                      <a:cubicBezTo>
                        <a:pt x="11" y="10"/>
                        <a:pt x="10" y="10"/>
                        <a:pt x="10" y="10"/>
                      </a:cubicBezTo>
                      <a:cubicBezTo>
                        <a:pt x="7" y="13"/>
                        <a:pt x="5" y="16"/>
                        <a:pt x="2" y="19"/>
                      </a:cubicBezTo>
                      <a:cubicBezTo>
                        <a:pt x="3" y="19"/>
                        <a:pt x="3" y="19"/>
                        <a:pt x="4" y="19"/>
                      </a:cubicBezTo>
                      <a:cubicBezTo>
                        <a:pt x="5" y="15"/>
                        <a:pt x="8" y="12"/>
                        <a:pt x="10" y="8"/>
                      </a:cubicBezTo>
                      <a:cubicBezTo>
                        <a:pt x="10" y="8"/>
                        <a:pt x="10" y="8"/>
                        <a:pt x="9" y="7"/>
                      </a:cubicBezTo>
                      <a:cubicBezTo>
                        <a:pt x="7" y="11"/>
                        <a:pt x="4" y="13"/>
                        <a:pt x="2" y="16"/>
                      </a:cubicBezTo>
                      <a:cubicBezTo>
                        <a:pt x="2" y="17"/>
                        <a:pt x="2" y="17"/>
                        <a:pt x="3" y="17"/>
                      </a:cubicBezTo>
                      <a:cubicBezTo>
                        <a:pt x="5" y="13"/>
                        <a:pt x="8" y="10"/>
                        <a:pt x="10" y="6"/>
                      </a:cubicBezTo>
                      <a:cubicBezTo>
                        <a:pt x="10" y="5"/>
                        <a:pt x="9" y="4"/>
                        <a:pt x="9" y="5"/>
                      </a:cubicBezTo>
                      <a:cubicBezTo>
                        <a:pt x="7" y="8"/>
                        <a:pt x="5" y="10"/>
                        <a:pt x="2" y="13"/>
                      </a:cubicBezTo>
                      <a:cubicBezTo>
                        <a:pt x="3" y="13"/>
                        <a:pt x="3" y="13"/>
                        <a:pt x="4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2"/>
                        <a:pt x="10" y="1"/>
                        <a:pt x="10" y="1"/>
                      </a:cubicBezTo>
                      <a:cubicBezTo>
                        <a:pt x="7" y="5"/>
                        <a:pt x="4" y="8"/>
                        <a:pt x="2" y="11"/>
                      </a:cubicBezTo>
                      <a:cubicBezTo>
                        <a:pt x="2" y="11"/>
                        <a:pt x="3" y="11"/>
                        <a:pt x="3" y="12"/>
                      </a:cubicBezTo>
                      <a:cubicBezTo>
                        <a:pt x="5" y="8"/>
                        <a:pt x="7" y="6"/>
                        <a:pt x="9" y="3"/>
                      </a:cubicBezTo>
                      <a:cubicBezTo>
                        <a:pt x="10" y="3"/>
                        <a:pt x="9" y="2"/>
                        <a:pt x="9" y="2"/>
                      </a:cubicBezTo>
                      <a:cubicBezTo>
                        <a:pt x="6" y="4"/>
                        <a:pt x="4" y="6"/>
                        <a:pt x="2" y="8"/>
                      </a:cubicBezTo>
                      <a:cubicBezTo>
                        <a:pt x="2" y="8"/>
                        <a:pt x="3" y="9"/>
                        <a:pt x="3" y="9"/>
                      </a:cubicBezTo>
                      <a:cubicBezTo>
                        <a:pt x="4" y="7"/>
                        <a:pt x="5" y="5"/>
                        <a:pt x="6" y="3"/>
                      </a:cubicBezTo>
                      <a:cubicBezTo>
                        <a:pt x="7" y="2"/>
                        <a:pt x="6" y="1"/>
                        <a:pt x="5" y="2"/>
                      </a:cubicBezTo>
                      <a:cubicBezTo>
                        <a:pt x="4" y="4"/>
                        <a:pt x="2" y="5"/>
                        <a:pt x="1" y="6"/>
                      </a:cubicBezTo>
                      <a:cubicBezTo>
                        <a:pt x="1" y="7"/>
                        <a:pt x="2" y="7"/>
                        <a:pt x="2" y="7"/>
                      </a:cubicBezTo>
                      <a:cubicBezTo>
                        <a:pt x="3" y="5"/>
                        <a:pt x="4" y="3"/>
                        <a:pt x="6" y="1"/>
                      </a:cubicBezTo>
                      <a:cubicBezTo>
                        <a:pt x="6" y="0"/>
                        <a:pt x="5" y="0"/>
                        <a:pt x="5" y="0"/>
                      </a:cubicBezTo>
                      <a:cubicBezTo>
                        <a:pt x="4" y="1"/>
                        <a:pt x="2" y="1"/>
                        <a:pt x="1" y="2"/>
                      </a:cubicBezTo>
                      <a:cubicBezTo>
                        <a:pt x="0" y="2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5" name="Freeform 73">
                  <a:extLst>
                    <a:ext uri="{FF2B5EF4-FFF2-40B4-BE49-F238E27FC236}">
                      <a16:creationId xmlns="" xmlns:a16="http://schemas.microsoft.com/office/drawing/2014/main" id="{B479FE37-D2F6-42E7-9CBA-70F5CFB80387}"/>
                    </a:ext>
                  </a:extLst>
                </p:cNvPr>
                <p:cNvSpPr/>
                <p:nvPr/>
              </p:nvSpPr>
              <p:spPr bwMode="auto">
                <a:xfrm>
                  <a:off x="1187450" y="2135188"/>
                  <a:ext cx="20638" cy="39688"/>
                </a:xfrm>
                <a:custGeom>
                  <a:avLst/>
                  <a:gdLst>
                    <a:gd name="T0" fmla="*/ 1 w 19"/>
                    <a:gd name="T1" fmla="*/ 37 h 37"/>
                    <a:gd name="T2" fmla="*/ 3 w 19"/>
                    <a:gd name="T3" fmla="*/ 37 h 37"/>
                    <a:gd name="T4" fmla="*/ 4 w 19"/>
                    <a:gd name="T5" fmla="*/ 36 h 37"/>
                    <a:gd name="T6" fmla="*/ 3 w 19"/>
                    <a:gd name="T7" fmla="*/ 18 h 37"/>
                    <a:gd name="T8" fmla="*/ 2 w 19"/>
                    <a:gd name="T9" fmla="*/ 8 h 37"/>
                    <a:gd name="T10" fmla="*/ 6 w 19"/>
                    <a:gd name="T11" fmla="*/ 3 h 37"/>
                    <a:gd name="T12" fmla="*/ 15 w 19"/>
                    <a:gd name="T13" fmla="*/ 12 h 37"/>
                    <a:gd name="T14" fmla="*/ 17 w 19"/>
                    <a:gd name="T15" fmla="*/ 34 h 37"/>
                    <a:gd name="T16" fmla="*/ 19 w 19"/>
                    <a:gd name="T17" fmla="*/ 34 h 37"/>
                    <a:gd name="T18" fmla="*/ 18 w 19"/>
                    <a:gd name="T19" fmla="*/ 19 h 37"/>
                    <a:gd name="T20" fmla="*/ 15 w 19"/>
                    <a:gd name="T21" fmla="*/ 5 h 37"/>
                    <a:gd name="T22" fmla="*/ 2 w 19"/>
                    <a:gd name="T23" fmla="*/ 2 h 37"/>
                    <a:gd name="T24" fmla="*/ 1 w 19"/>
                    <a:gd name="T25" fmla="*/ 2 h 37"/>
                    <a:gd name="T26" fmla="*/ 2 w 19"/>
                    <a:gd name="T27" fmla="*/ 18 h 37"/>
                    <a:gd name="T28" fmla="*/ 2 w 19"/>
                    <a:gd name="T29" fmla="*/ 35 h 37"/>
                    <a:gd name="T30" fmla="*/ 1 w 19"/>
                    <a:gd name="T31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37">
                      <a:moveTo>
                        <a:pt x="1" y="37"/>
                      </a:moveTo>
                      <a:cubicBezTo>
                        <a:pt x="2" y="37"/>
                        <a:pt x="2" y="37"/>
                        <a:pt x="3" y="37"/>
                      </a:cubicBezTo>
                      <a:cubicBezTo>
                        <a:pt x="4" y="37"/>
                        <a:pt x="4" y="37"/>
                        <a:pt x="4" y="36"/>
                      </a:cubicBezTo>
                      <a:cubicBezTo>
                        <a:pt x="4" y="30"/>
                        <a:pt x="4" y="24"/>
                        <a:pt x="3" y="18"/>
                      </a:cubicBezTo>
                      <a:cubicBezTo>
                        <a:pt x="3" y="15"/>
                        <a:pt x="2" y="11"/>
                        <a:pt x="2" y="8"/>
                      </a:cubicBezTo>
                      <a:cubicBezTo>
                        <a:pt x="2" y="4"/>
                        <a:pt x="3" y="3"/>
                        <a:pt x="6" y="3"/>
                      </a:cubicBezTo>
                      <a:cubicBezTo>
                        <a:pt x="13" y="2"/>
                        <a:pt x="14" y="7"/>
                        <a:pt x="15" y="12"/>
                      </a:cubicBezTo>
                      <a:cubicBezTo>
                        <a:pt x="16" y="20"/>
                        <a:pt x="17" y="27"/>
                        <a:pt x="17" y="34"/>
                      </a:cubicBezTo>
                      <a:cubicBezTo>
                        <a:pt x="17" y="35"/>
                        <a:pt x="19" y="35"/>
                        <a:pt x="19" y="34"/>
                      </a:cubicBezTo>
                      <a:cubicBezTo>
                        <a:pt x="19" y="29"/>
                        <a:pt x="18" y="24"/>
                        <a:pt x="18" y="19"/>
                      </a:cubicBezTo>
                      <a:cubicBezTo>
                        <a:pt x="17" y="15"/>
                        <a:pt x="17" y="9"/>
                        <a:pt x="15" y="5"/>
                      </a:cubicBezTo>
                      <a:cubicBezTo>
                        <a:pt x="12" y="0"/>
                        <a:pt x="7" y="1"/>
                        <a:pt x="2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8"/>
                        <a:pt x="1" y="13"/>
                        <a:pt x="2" y="18"/>
                      </a:cubicBezTo>
                      <a:cubicBezTo>
                        <a:pt x="2" y="19"/>
                        <a:pt x="3" y="36"/>
                        <a:pt x="2" y="35"/>
                      </a:cubicBezTo>
                      <a:cubicBezTo>
                        <a:pt x="1" y="35"/>
                        <a:pt x="0" y="36"/>
                        <a:pt x="1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6" name="Freeform 74">
                  <a:extLst>
                    <a:ext uri="{FF2B5EF4-FFF2-40B4-BE49-F238E27FC236}">
                      <a16:creationId xmlns="" xmlns:a16="http://schemas.microsoft.com/office/drawing/2014/main" id="{07F90C23-9E4F-4FFC-93FC-5DB8F67E7E62}"/>
                    </a:ext>
                  </a:extLst>
                </p:cNvPr>
                <p:cNvSpPr/>
                <p:nvPr/>
              </p:nvSpPr>
              <p:spPr bwMode="auto">
                <a:xfrm>
                  <a:off x="1187450" y="2138363"/>
                  <a:ext cx="19050" cy="36513"/>
                </a:xfrm>
                <a:custGeom>
                  <a:avLst/>
                  <a:gdLst>
                    <a:gd name="T0" fmla="*/ 1 w 17"/>
                    <a:gd name="T1" fmla="*/ 5 h 34"/>
                    <a:gd name="T2" fmla="*/ 5 w 17"/>
                    <a:gd name="T3" fmla="*/ 2 h 34"/>
                    <a:gd name="T4" fmla="*/ 0 w 17"/>
                    <a:gd name="T5" fmla="*/ 7 h 34"/>
                    <a:gd name="T6" fmla="*/ 7 w 17"/>
                    <a:gd name="T7" fmla="*/ 2 h 34"/>
                    <a:gd name="T8" fmla="*/ 1 w 17"/>
                    <a:gd name="T9" fmla="*/ 9 h 34"/>
                    <a:gd name="T10" fmla="*/ 10 w 17"/>
                    <a:gd name="T11" fmla="*/ 1 h 34"/>
                    <a:gd name="T12" fmla="*/ 2 w 17"/>
                    <a:gd name="T13" fmla="*/ 10 h 34"/>
                    <a:gd name="T14" fmla="*/ 10 w 17"/>
                    <a:gd name="T15" fmla="*/ 2 h 34"/>
                    <a:gd name="T16" fmla="*/ 2 w 17"/>
                    <a:gd name="T17" fmla="*/ 14 h 34"/>
                    <a:gd name="T18" fmla="*/ 11 w 17"/>
                    <a:gd name="T19" fmla="*/ 6 h 34"/>
                    <a:gd name="T20" fmla="*/ 4 w 17"/>
                    <a:gd name="T21" fmla="*/ 15 h 34"/>
                    <a:gd name="T22" fmla="*/ 14 w 17"/>
                    <a:gd name="T23" fmla="*/ 5 h 34"/>
                    <a:gd name="T24" fmla="*/ 5 w 17"/>
                    <a:gd name="T25" fmla="*/ 16 h 34"/>
                    <a:gd name="T26" fmla="*/ 15 w 17"/>
                    <a:gd name="T27" fmla="*/ 6 h 34"/>
                    <a:gd name="T28" fmla="*/ 3 w 17"/>
                    <a:gd name="T29" fmla="*/ 21 h 34"/>
                    <a:gd name="T30" fmla="*/ 11 w 17"/>
                    <a:gd name="T31" fmla="*/ 13 h 34"/>
                    <a:gd name="T32" fmla="*/ 2 w 17"/>
                    <a:gd name="T33" fmla="*/ 25 h 34"/>
                    <a:gd name="T34" fmla="*/ 14 w 17"/>
                    <a:gd name="T35" fmla="*/ 12 h 34"/>
                    <a:gd name="T36" fmla="*/ 3 w 17"/>
                    <a:gd name="T37" fmla="*/ 29 h 34"/>
                    <a:gd name="T38" fmla="*/ 15 w 17"/>
                    <a:gd name="T39" fmla="*/ 15 h 34"/>
                    <a:gd name="T40" fmla="*/ 8 w 17"/>
                    <a:gd name="T41" fmla="*/ 27 h 34"/>
                    <a:gd name="T42" fmla="*/ 17 w 17"/>
                    <a:gd name="T43" fmla="*/ 18 h 34"/>
                    <a:gd name="T44" fmla="*/ 7 w 17"/>
                    <a:gd name="T45" fmla="*/ 33 h 34"/>
                    <a:gd name="T46" fmla="*/ 17 w 17"/>
                    <a:gd name="T47" fmla="*/ 22 h 34"/>
                    <a:gd name="T48" fmla="*/ 10 w 17"/>
                    <a:gd name="T49" fmla="*/ 31 h 34"/>
                    <a:gd name="T50" fmla="*/ 17 w 17"/>
                    <a:gd name="T51" fmla="*/ 27 h 34"/>
                    <a:gd name="T52" fmla="*/ 13 w 17"/>
                    <a:gd name="T53" fmla="*/ 31 h 34"/>
                    <a:gd name="T54" fmla="*/ 17 w 17"/>
                    <a:gd name="T55" fmla="*/ 27 h 34"/>
                    <a:gd name="T56" fmla="*/ 10 w 17"/>
                    <a:gd name="T57" fmla="*/ 31 h 34"/>
                    <a:gd name="T58" fmla="*/ 17 w 17"/>
                    <a:gd name="T59" fmla="*/ 22 h 34"/>
                    <a:gd name="T60" fmla="*/ 7 w 17"/>
                    <a:gd name="T61" fmla="*/ 32 h 34"/>
                    <a:gd name="T62" fmla="*/ 17 w 17"/>
                    <a:gd name="T63" fmla="*/ 18 h 34"/>
                    <a:gd name="T64" fmla="*/ 8 w 17"/>
                    <a:gd name="T65" fmla="*/ 27 h 34"/>
                    <a:gd name="T66" fmla="*/ 15 w 17"/>
                    <a:gd name="T67" fmla="*/ 15 h 34"/>
                    <a:gd name="T68" fmla="*/ 4 w 17"/>
                    <a:gd name="T69" fmla="*/ 29 h 34"/>
                    <a:gd name="T70" fmla="*/ 14 w 17"/>
                    <a:gd name="T71" fmla="*/ 12 h 34"/>
                    <a:gd name="T72" fmla="*/ 2 w 17"/>
                    <a:gd name="T73" fmla="*/ 25 h 34"/>
                    <a:gd name="T74" fmla="*/ 11 w 17"/>
                    <a:gd name="T75" fmla="*/ 13 h 34"/>
                    <a:gd name="T76" fmla="*/ 3 w 17"/>
                    <a:gd name="T77" fmla="*/ 21 h 34"/>
                    <a:gd name="T78" fmla="*/ 15 w 17"/>
                    <a:gd name="T79" fmla="*/ 6 h 34"/>
                    <a:gd name="T80" fmla="*/ 5 w 17"/>
                    <a:gd name="T81" fmla="*/ 16 h 34"/>
                    <a:gd name="T82" fmla="*/ 14 w 17"/>
                    <a:gd name="T83" fmla="*/ 5 h 34"/>
                    <a:gd name="T84" fmla="*/ 4 w 17"/>
                    <a:gd name="T85" fmla="*/ 15 h 34"/>
                    <a:gd name="T86" fmla="*/ 11 w 17"/>
                    <a:gd name="T87" fmla="*/ 6 h 34"/>
                    <a:gd name="T88" fmla="*/ 2 w 17"/>
                    <a:gd name="T89" fmla="*/ 14 h 34"/>
                    <a:gd name="T90" fmla="*/ 11 w 17"/>
                    <a:gd name="T91" fmla="*/ 2 h 34"/>
                    <a:gd name="T92" fmla="*/ 2 w 17"/>
                    <a:gd name="T93" fmla="*/ 10 h 34"/>
                    <a:gd name="T94" fmla="*/ 10 w 17"/>
                    <a:gd name="T95" fmla="*/ 1 h 34"/>
                    <a:gd name="T96" fmla="*/ 1 w 17"/>
                    <a:gd name="T97" fmla="*/ 9 h 34"/>
                    <a:gd name="T98" fmla="*/ 7 w 17"/>
                    <a:gd name="T99" fmla="*/ 2 h 34"/>
                    <a:gd name="T100" fmla="*/ 0 w 17"/>
                    <a:gd name="T101" fmla="*/ 7 h 34"/>
                    <a:gd name="T102" fmla="*/ 5 w 17"/>
                    <a:gd name="T103" fmla="*/ 2 h 34"/>
                    <a:gd name="T104" fmla="*/ 1 w 17"/>
                    <a:gd name="T105" fmla="*/ 5 h 34"/>
                    <a:gd name="T106" fmla="*/ 3 w 17"/>
                    <a:gd name="T107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7" h="34">
                      <a:moveTo>
                        <a:pt x="2" y="3"/>
                      </a:moveTo>
                      <a:cubicBezTo>
                        <a:pt x="2" y="3"/>
                        <a:pt x="1" y="4"/>
                        <a:pt x="1" y="5"/>
                      </a:cubicBezTo>
                      <a:cubicBezTo>
                        <a:pt x="0" y="6"/>
                        <a:pt x="1" y="6"/>
                        <a:pt x="2" y="6"/>
                      </a:cubicBezTo>
                      <a:cubicBezTo>
                        <a:pt x="3" y="5"/>
                        <a:pt x="4" y="3"/>
                        <a:pt x="5" y="2"/>
                      </a:cubicBezTo>
                      <a:cubicBezTo>
                        <a:pt x="5" y="2"/>
                        <a:pt x="4" y="2"/>
                        <a:pt x="4" y="1"/>
                      </a:cubicBezTo>
                      <a:cubicBezTo>
                        <a:pt x="3" y="3"/>
                        <a:pt x="1" y="5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7" y="2"/>
                        <a:pt x="6" y="1"/>
                        <a:pt x="6" y="1"/>
                      </a:cubicBezTo>
                      <a:cubicBezTo>
                        <a:pt x="4" y="4"/>
                        <a:pt x="3" y="6"/>
                        <a:pt x="1" y="9"/>
                      </a:cubicBezTo>
                      <a:cubicBezTo>
                        <a:pt x="1" y="9"/>
                        <a:pt x="2" y="10"/>
                        <a:pt x="2" y="10"/>
                      </a:cubicBezTo>
                      <a:cubicBezTo>
                        <a:pt x="5" y="7"/>
                        <a:pt x="7" y="4"/>
                        <a:pt x="10" y="1"/>
                      </a:cubicBezTo>
                      <a:cubicBezTo>
                        <a:pt x="9" y="1"/>
                        <a:pt x="9" y="1"/>
                        <a:pt x="9" y="0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1" y="11"/>
                        <a:pt x="2" y="12"/>
                        <a:pt x="3" y="11"/>
                      </a:cubicBezTo>
                      <a:cubicBezTo>
                        <a:pt x="6" y="8"/>
                        <a:pt x="8" y="5"/>
                        <a:pt x="10" y="2"/>
                      </a:cubicBezTo>
                      <a:cubicBezTo>
                        <a:pt x="10" y="2"/>
                        <a:pt x="10" y="2"/>
                        <a:pt x="9" y="2"/>
                      </a:cubicBezTo>
                      <a:cubicBezTo>
                        <a:pt x="7" y="6"/>
                        <a:pt x="5" y="10"/>
                        <a:pt x="2" y="14"/>
                      </a:cubicBezTo>
                      <a:cubicBezTo>
                        <a:pt x="2" y="14"/>
                        <a:pt x="3" y="15"/>
                        <a:pt x="3" y="15"/>
                      </a:cubicBezTo>
                      <a:cubicBezTo>
                        <a:pt x="6" y="12"/>
                        <a:pt x="8" y="9"/>
                        <a:pt x="11" y="6"/>
                      </a:cubicBezTo>
                      <a:cubicBezTo>
                        <a:pt x="11" y="6"/>
                        <a:pt x="10" y="5"/>
                        <a:pt x="10" y="5"/>
                      </a:cubicBezTo>
                      <a:cubicBezTo>
                        <a:pt x="8" y="8"/>
                        <a:pt x="6" y="11"/>
                        <a:pt x="4" y="15"/>
                      </a:cubicBezTo>
                      <a:cubicBezTo>
                        <a:pt x="4" y="15"/>
                        <a:pt x="5" y="16"/>
                        <a:pt x="5" y="16"/>
                      </a:cubicBezTo>
                      <a:cubicBezTo>
                        <a:pt x="8" y="12"/>
                        <a:pt x="11" y="9"/>
                        <a:pt x="14" y="5"/>
                      </a:cubicBezTo>
                      <a:cubicBezTo>
                        <a:pt x="13" y="5"/>
                        <a:pt x="13" y="4"/>
                        <a:pt x="12" y="4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5" y="17"/>
                        <a:pt x="6" y="17"/>
                        <a:pt x="6" y="17"/>
                      </a:cubicBezTo>
                      <a:cubicBezTo>
                        <a:pt x="9" y="13"/>
                        <a:pt x="12" y="10"/>
                        <a:pt x="15" y="6"/>
                      </a:cubicBezTo>
                      <a:cubicBezTo>
                        <a:pt x="15" y="5"/>
                        <a:pt x="14" y="4"/>
                        <a:pt x="14" y="5"/>
                      </a:cubicBezTo>
                      <a:cubicBezTo>
                        <a:pt x="9" y="10"/>
                        <a:pt x="6" y="16"/>
                        <a:pt x="3" y="21"/>
                      </a:cubicBezTo>
                      <a:cubicBezTo>
                        <a:pt x="2" y="22"/>
                        <a:pt x="3" y="23"/>
                        <a:pt x="4" y="22"/>
                      </a:cubicBezTo>
                      <a:cubicBezTo>
                        <a:pt x="6" y="19"/>
                        <a:pt x="9" y="16"/>
                        <a:pt x="11" y="13"/>
                      </a:cubicBezTo>
                      <a:cubicBezTo>
                        <a:pt x="11" y="12"/>
                        <a:pt x="10" y="12"/>
                        <a:pt x="10" y="12"/>
                      </a:cubicBezTo>
                      <a:cubicBezTo>
                        <a:pt x="7" y="16"/>
                        <a:pt x="4" y="21"/>
                        <a:pt x="2" y="25"/>
                      </a:cubicBezTo>
                      <a:cubicBezTo>
                        <a:pt x="1" y="26"/>
                        <a:pt x="2" y="26"/>
                        <a:pt x="3" y="26"/>
                      </a:cubicBezTo>
                      <a:cubicBezTo>
                        <a:pt x="8" y="23"/>
                        <a:pt x="11" y="17"/>
                        <a:pt x="14" y="12"/>
                      </a:cubicBezTo>
                      <a:cubicBezTo>
                        <a:pt x="14" y="12"/>
                        <a:pt x="13" y="12"/>
                        <a:pt x="13" y="12"/>
                      </a:cubicBezTo>
                      <a:cubicBezTo>
                        <a:pt x="10" y="17"/>
                        <a:pt x="7" y="23"/>
                        <a:pt x="3" y="29"/>
                      </a:cubicBezTo>
                      <a:cubicBezTo>
                        <a:pt x="3" y="30"/>
                        <a:pt x="4" y="30"/>
                        <a:pt x="5" y="30"/>
                      </a:cubicBezTo>
                      <a:cubicBezTo>
                        <a:pt x="9" y="25"/>
                        <a:pt x="12" y="20"/>
                        <a:pt x="15" y="15"/>
                      </a:cubicBezTo>
                      <a:cubicBezTo>
                        <a:pt x="15" y="15"/>
                        <a:pt x="14" y="15"/>
                        <a:pt x="14" y="15"/>
                      </a:cubicBezTo>
                      <a:cubicBezTo>
                        <a:pt x="12" y="19"/>
                        <a:pt x="10" y="23"/>
                        <a:pt x="8" y="27"/>
                      </a:cubicBezTo>
                      <a:cubicBezTo>
                        <a:pt x="7" y="28"/>
                        <a:pt x="9" y="28"/>
                        <a:pt x="9" y="27"/>
                      </a:cubicBezTo>
                      <a:cubicBezTo>
                        <a:pt x="12" y="24"/>
                        <a:pt x="14" y="21"/>
                        <a:pt x="17" y="18"/>
                      </a:cubicBezTo>
                      <a:cubicBezTo>
                        <a:pt x="16" y="18"/>
                        <a:pt x="16" y="17"/>
                        <a:pt x="15" y="17"/>
                      </a:cubicBezTo>
                      <a:cubicBezTo>
                        <a:pt x="12" y="22"/>
                        <a:pt x="9" y="27"/>
                        <a:pt x="7" y="33"/>
                      </a:cubicBezTo>
                      <a:cubicBezTo>
                        <a:pt x="6" y="33"/>
                        <a:pt x="7" y="34"/>
                        <a:pt x="8" y="33"/>
                      </a:cubicBezTo>
                      <a:cubicBezTo>
                        <a:pt x="11" y="30"/>
                        <a:pt x="14" y="26"/>
                        <a:pt x="17" y="22"/>
                      </a:cubicBezTo>
                      <a:cubicBezTo>
                        <a:pt x="17" y="21"/>
                        <a:pt x="16" y="21"/>
                        <a:pt x="15" y="21"/>
                      </a:cubicBezTo>
                      <a:cubicBezTo>
                        <a:pt x="13" y="24"/>
                        <a:pt x="11" y="28"/>
                        <a:pt x="10" y="31"/>
                      </a:cubicBezTo>
                      <a:cubicBezTo>
                        <a:pt x="9" y="32"/>
                        <a:pt x="10" y="33"/>
                        <a:pt x="11" y="32"/>
                      </a:cubicBezTo>
                      <a:cubicBezTo>
                        <a:pt x="13" y="31"/>
                        <a:pt x="15" y="29"/>
                        <a:pt x="17" y="27"/>
                      </a:cubicBezTo>
                      <a:cubicBezTo>
                        <a:pt x="16" y="27"/>
                        <a:pt x="16" y="27"/>
                        <a:pt x="15" y="27"/>
                      </a:cubicBezTo>
                      <a:cubicBezTo>
                        <a:pt x="15" y="28"/>
                        <a:pt x="14" y="29"/>
                        <a:pt x="13" y="31"/>
                      </a:cubicBezTo>
                      <a:cubicBezTo>
                        <a:pt x="12" y="31"/>
                        <a:pt x="13" y="32"/>
                        <a:pt x="14" y="32"/>
                      </a:cubicBezTo>
                      <a:cubicBezTo>
                        <a:pt x="16" y="30"/>
                        <a:pt x="16" y="29"/>
                        <a:pt x="17" y="27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14" y="28"/>
                        <a:pt x="12" y="29"/>
                        <a:pt x="10" y="31"/>
                      </a:cubicBezTo>
                      <a:cubicBezTo>
                        <a:pt x="10" y="31"/>
                        <a:pt x="11" y="32"/>
                        <a:pt x="11" y="32"/>
                      </a:cubicBezTo>
                      <a:cubicBezTo>
                        <a:pt x="12" y="28"/>
                        <a:pt x="14" y="25"/>
                        <a:pt x="17" y="22"/>
                      </a:cubicBezTo>
                      <a:cubicBezTo>
                        <a:pt x="16" y="22"/>
                        <a:pt x="16" y="22"/>
                        <a:pt x="15" y="21"/>
                      </a:cubicBezTo>
                      <a:cubicBezTo>
                        <a:pt x="13" y="25"/>
                        <a:pt x="10" y="29"/>
                        <a:pt x="7" y="32"/>
                      </a:cubicBezTo>
                      <a:cubicBezTo>
                        <a:pt x="7" y="33"/>
                        <a:pt x="7" y="33"/>
                        <a:pt x="8" y="33"/>
                      </a:cubicBezTo>
                      <a:cubicBezTo>
                        <a:pt x="11" y="28"/>
                        <a:pt x="13" y="23"/>
                        <a:pt x="17" y="18"/>
                      </a:cubicBezTo>
                      <a:cubicBezTo>
                        <a:pt x="17" y="17"/>
                        <a:pt x="16" y="16"/>
                        <a:pt x="16" y="17"/>
                      </a:cubicBezTo>
                      <a:cubicBezTo>
                        <a:pt x="13" y="20"/>
                        <a:pt x="10" y="23"/>
                        <a:pt x="8" y="27"/>
                      </a:cubicBezTo>
                      <a:cubicBezTo>
                        <a:pt x="8" y="27"/>
                        <a:pt x="9" y="27"/>
                        <a:pt x="9" y="27"/>
                      </a:cubicBezTo>
                      <a:cubicBezTo>
                        <a:pt x="11" y="23"/>
                        <a:pt x="13" y="19"/>
                        <a:pt x="15" y="15"/>
                      </a:cubicBezTo>
                      <a:cubicBezTo>
                        <a:pt x="16" y="15"/>
                        <a:pt x="15" y="14"/>
                        <a:pt x="14" y="15"/>
                      </a:cubicBezTo>
                      <a:cubicBezTo>
                        <a:pt x="11" y="19"/>
                        <a:pt x="8" y="24"/>
                        <a:pt x="4" y="29"/>
                      </a:cubicBezTo>
                      <a:cubicBezTo>
                        <a:pt x="4" y="29"/>
                        <a:pt x="4" y="29"/>
                        <a:pt x="5" y="30"/>
                      </a:cubicBezTo>
                      <a:cubicBezTo>
                        <a:pt x="8" y="24"/>
                        <a:pt x="11" y="18"/>
                        <a:pt x="14" y="12"/>
                      </a:cubicBezTo>
                      <a:cubicBezTo>
                        <a:pt x="15" y="12"/>
                        <a:pt x="13" y="11"/>
                        <a:pt x="13" y="12"/>
                      </a:cubicBezTo>
                      <a:cubicBezTo>
                        <a:pt x="10" y="16"/>
                        <a:pt x="7" y="21"/>
                        <a:pt x="2" y="25"/>
                      </a:cubicBezTo>
                      <a:cubicBezTo>
                        <a:pt x="2" y="25"/>
                        <a:pt x="2" y="25"/>
                        <a:pt x="3" y="26"/>
                      </a:cubicBezTo>
                      <a:cubicBezTo>
                        <a:pt x="5" y="21"/>
                        <a:pt x="8" y="17"/>
                        <a:pt x="11" y="13"/>
                      </a:cubicBezTo>
                      <a:cubicBezTo>
                        <a:pt x="12" y="12"/>
                        <a:pt x="10" y="11"/>
                        <a:pt x="10" y="12"/>
                      </a:cubicBezTo>
                      <a:cubicBezTo>
                        <a:pt x="8" y="15"/>
                        <a:pt x="5" y="18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8" y="17"/>
                        <a:pt x="10" y="11"/>
                        <a:pt x="15" y="6"/>
                      </a:cubicBezTo>
                      <a:cubicBezTo>
                        <a:pt x="14" y="6"/>
                        <a:pt x="14" y="5"/>
                        <a:pt x="14" y="5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4" y="17"/>
                        <a:pt x="5" y="18"/>
                        <a:pt x="6" y="17"/>
                      </a:cubicBezTo>
                      <a:cubicBezTo>
                        <a:pt x="9" y="14"/>
                        <a:pt x="12" y="9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10" y="8"/>
                        <a:pt x="7" y="11"/>
                        <a:pt x="4" y="15"/>
                      </a:cubicBezTo>
                      <a:cubicBezTo>
                        <a:pt x="5" y="15"/>
                        <a:pt x="5" y="15"/>
                        <a:pt x="6" y="15"/>
                      </a:cubicBezTo>
                      <a:cubicBezTo>
                        <a:pt x="7" y="12"/>
                        <a:pt x="9" y="9"/>
                        <a:pt x="11" y="6"/>
                      </a:cubicBezTo>
                      <a:cubicBezTo>
                        <a:pt x="12" y="5"/>
                        <a:pt x="11" y="4"/>
                        <a:pt x="10" y="5"/>
                      </a:cubicBezTo>
                      <a:cubicBezTo>
                        <a:pt x="7" y="8"/>
                        <a:pt x="5" y="11"/>
                        <a:pt x="2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1"/>
                        <a:pt x="10" y="1"/>
                        <a:pt x="9" y="1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2" y="10"/>
                        <a:pt x="2" y="11"/>
                        <a:pt x="3" y="11"/>
                      </a:cubicBezTo>
                      <a:cubicBezTo>
                        <a:pt x="5" y="8"/>
                        <a:pt x="8" y="5"/>
                        <a:pt x="10" y="1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6" y="3"/>
                        <a:pt x="4" y="6"/>
                        <a:pt x="1" y="9"/>
                      </a:cubicBezTo>
                      <a:cubicBezTo>
                        <a:pt x="2" y="9"/>
                        <a:pt x="2" y="9"/>
                        <a:pt x="3" y="9"/>
                      </a:cubicBezTo>
                      <a:cubicBezTo>
                        <a:pt x="4" y="7"/>
                        <a:pt x="5" y="4"/>
                        <a:pt x="7" y="2"/>
                      </a:cubicBezTo>
                      <a:cubicBezTo>
                        <a:pt x="7" y="1"/>
                        <a:pt x="7" y="0"/>
                        <a:pt x="6" y="1"/>
                      </a:cubicBezTo>
                      <a:cubicBezTo>
                        <a:pt x="4" y="3"/>
                        <a:pt x="2" y="5"/>
                        <a:pt x="0" y="7"/>
                      </a:cubicBezTo>
                      <a:cubicBezTo>
                        <a:pt x="0" y="7"/>
                        <a:pt x="1" y="7"/>
                        <a:pt x="1" y="8"/>
                      </a:cubicBezTo>
                      <a:cubicBezTo>
                        <a:pt x="2" y="6"/>
                        <a:pt x="4" y="4"/>
                        <a:pt x="5" y="2"/>
                      </a:cubicBezTo>
                      <a:cubicBezTo>
                        <a:pt x="6" y="2"/>
                        <a:pt x="5" y="1"/>
                        <a:pt x="4" y="1"/>
                      </a:cubicBezTo>
                      <a:cubicBezTo>
                        <a:pt x="3" y="2"/>
                        <a:pt x="2" y="4"/>
                        <a:pt x="1" y="5"/>
                      </a:cubicBezTo>
                      <a:cubicBezTo>
                        <a:pt x="1" y="5"/>
                        <a:pt x="2" y="5"/>
                        <a:pt x="2" y="6"/>
                      </a:cubicBezTo>
                      <a:cubicBezTo>
                        <a:pt x="2" y="5"/>
                        <a:pt x="3" y="4"/>
                        <a:pt x="3" y="3"/>
                      </a:cubicBezTo>
                      <a:cubicBezTo>
                        <a:pt x="4" y="3"/>
                        <a:pt x="3" y="2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7" name="Freeform 75">
                  <a:extLst>
                    <a:ext uri="{FF2B5EF4-FFF2-40B4-BE49-F238E27FC236}">
                      <a16:creationId xmlns="" xmlns:a16="http://schemas.microsoft.com/office/drawing/2014/main" id="{3BCEC92A-CCD8-47C6-BC46-4CBE4D23CD31}"/>
                    </a:ext>
                  </a:extLst>
                </p:cNvPr>
                <p:cNvSpPr/>
                <p:nvPr/>
              </p:nvSpPr>
              <p:spPr bwMode="auto">
                <a:xfrm>
                  <a:off x="1209675" y="2119313"/>
                  <a:ext cx="19050" cy="52388"/>
                </a:xfrm>
                <a:custGeom>
                  <a:avLst/>
                  <a:gdLst>
                    <a:gd name="T0" fmla="*/ 2 w 18"/>
                    <a:gd name="T1" fmla="*/ 50 h 50"/>
                    <a:gd name="T2" fmla="*/ 4 w 18"/>
                    <a:gd name="T3" fmla="*/ 38 h 50"/>
                    <a:gd name="T4" fmla="*/ 2 w 18"/>
                    <a:gd name="T5" fmla="*/ 14 h 50"/>
                    <a:gd name="T6" fmla="*/ 8 w 18"/>
                    <a:gd name="T7" fmla="*/ 2 h 50"/>
                    <a:gd name="T8" fmla="*/ 14 w 18"/>
                    <a:gd name="T9" fmla="*/ 13 h 50"/>
                    <a:gd name="T10" fmla="*/ 17 w 18"/>
                    <a:gd name="T11" fmla="*/ 49 h 50"/>
                    <a:gd name="T12" fmla="*/ 18 w 18"/>
                    <a:gd name="T13" fmla="*/ 49 h 50"/>
                    <a:gd name="T14" fmla="*/ 16 w 18"/>
                    <a:gd name="T15" fmla="*/ 1 h 50"/>
                    <a:gd name="T16" fmla="*/ 15 w 18"/>
                    <a:gd name="T17" fmla="*/ 0 h 50"/>
                    <a:gd name="T18" fmla="*/ 2 w 18"/>
                    <a:gd name="T19" fmla="*/ 0 h 50"/>
                    <a:gd name="T20" fmla="*/ 1 w 18"/>
                    <a:gd name="T21" fmla="*/ 1 h 50"/>
                    <a:gd name="T22" fmla="*/ 2 w 18"/>
                    <a:gd name="T23" fmla="*/ 26 h 50"/>
                    <a:gd name="T24" fmla="*/ 1 w 18"/>
                    <a:gd name="T25" fmla="*/ 49 h 50"/>
                    <a:gd name="T26" fmla="*/ 2 w 18"/>
                    <a:gd name="T27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50">
                      <a:moveTo>
                        <a:pt x="2" y="50"/>
                      </a:moveTo>
                      <a:cubicBezTo>
                        <a:pt x="5" y="47"/>
                        <a:pt x="4" y="42"/>
                        <a:pt x="4" y="38"/>
                      </a:cubicBezTo>
                      <a:cubicBezTo>
                        <a:pt x="4" y="30"/>
                        <a:pt x="3" y="22"/>
                        <a:pt x="2" y="14"/>
                      </a:cubicBezTo>
                      <a:cubicBezTo>
                        <a:pt x="2" y="7"/>
                        <a:pt x="0" y="2"/>
                        <a:pt x="8" y="2"/>
                      </a:cubicBezTo>
                      <a:cubicBezTo>
                        <a:pt x="17" y="1"/>
                        <a:pt x="14" y="7"/>
                        <a:pt x="14" y="13"/>
                      </a:cubicBezTo>
                      <a:cubicBezTo>
                        <a:pt x="14" y="25"/>
                        <a:pt x="16" y="37"/>
                        <a:pt x="17" y="49"/>
                      </a:cubicBezTo>
                      <a:cubicBezTo>
                        <a:pt x="17" y="50"/>
                        <a:pt x="18" y="50"/>
                        <a:pt x="18" y="49"/>
                      </a:cubicBezTo>
                      <a:cubicBezTo>
                        <a:pt x="18" y="33"/>
                        <a:pt x="14" y="17"/>
                        <a:pt x="16" y="1"/>
                      </a:cubicBezTo>
                      <a:cubicBezTo>
                        <a:pt x="16" y="1"/>
                        <a:pt x="16" y="0"/>
                        <a:pt x="15" y="0"/>
                      </a:cubicBezTo>
                      <a:cubicBezTo>
                        <a:pt x="11" y="0"/>
                        <a:pt x="6" y="1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9"/>
                        <a:pt x="1" y="18"/>
                        <a:pt x="2" y="26"/>
                      </a:cubicBezTo>
                      <a:cubicBezTo>
                        <a:pt x="3" y="31"/>
                        <a:pt x="6" y="45"/>
                        <a:pt x="1" y="49"/>
                      </a:cubicBezTo>
                      <a:cubicBezTo>
                        <a:pt x="0" y="49"/>
                        <a:pt x="1" y="50"/>
                        <a:pt x="2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8" name="Freeform 76">
                  <a:extLst>
                    <a:ext uri="{FF2B5EF4-FFF2-40B4-BE49-F238E27FC236}">
                      <a16:creationId xmlns="" xmlns:a16="http://schemas.microsoft.com/office/drawing/2014/main" id="{6A92B062-AA49-473D-9B17-9ADD79B1CF0D}"/>
                    </a:ext>
                  </a:extLst>
                </p:cNvPr>
                <p:cNvSpPr/>
                <p:nvPr/>
              </p:nvSpPr>
              <p:spPr bwMode="auto">
                <a:xfrm>
                  <a:off x="1208088" y="2120901"/>
                  <a:ext cx="17463" cy="50800"/>
                </a:xfrm>
                <a:custGeom>
                  <a:avLst/>
                  <a:gdLst>
                    <a:gd name="T0" fmla="*/ 5 w 16"/>
                    <a:gd name="T1" fmla="*/ 4 h 48"/>
                    <a:gd name="T2" fmla="*/ 0 w 16"/>
                    <a:gd name="T3" fmla="*/ 11 h 48"/>
                    <a:gd name="T4" fmla="*/ 6 w 16"/>
                    <a:gd name="T5" fmla="*/ 5 h 48"/>
                    <a:gd name="T6" fmla="*/ 3 w 16"/>
                    <a:gd name="T7" fmla="*/ 13 h 48"/>
                    <a:gd name="T8" fmla="*/ 9 w 16"/>
                    <a:gd name="T9" fmla="*/ 6 h 48"/>
                    <a:gd name="T10" fmla="*/ 6 w 16"/>
                    <a:gd name="T11" fmla="*/ 14 h 48"/>
                    <a:gd name="T12" fmla="*/ 9 w 16"/>
                    <a:gd name="T13" fmla="*/ 6 h 48"/>
                    <a:gd name="T14" fmla="*/ 4 w 16"/>
                    <a:gd name="T15" fmla="*/ 16 h 48"/>
                    <a:gd name="T16" fmla="*/ 12 w 16"/>
                    <a:gd name="T17" fmla="*/ 6 h 48"/>
                    <a:gd name="T18" fmla="*/ 4 w 16"/>
                    <a:gd name="T19" fmla="*/ 18 h 48"/>
                    <a:gd name="T20" fmla="*/ 10 w 16"/>
                    <a:gd name="T21" fmla="*/ 12 h 48"/>
                    <a:gd name="T22" fmla="*/ 12 w 16"/>
                    <a:gd name="T23" fmla="*/ 7 h 48"/>
                    <a:gd name="T24" fmla="*/ 7 w 16"/>
                    <a:gd name="T25" fmla="*/ 21 h 48"/>
                    <a:gd name="T26" fmla="*/ 13 w 16"/>
                    <a:gd name="T27" fmla="*/ 12 h 48"/>
                    <a:gd name="T28" fmla="*/ 4 w 16"/>
                    <a:gd name="T29" fmla="*/ 30 h 48"/>
                    <a:gd name="T30" fmla="*/ 6 w 16"/>
                    <a:gd name="T31" fmla="*/ 31 h 48"/>
                    <a:gd name="T32" fmla="*/ 13 w 16"/>
                    <a:gd name="T33" fmla="*/ 24 h 48"/>
                    <a:gd name="T34" fmla="*/ 7 w 16"/>
                    <a:gd name="T35" fmla="*/ 36 h 48"/>
                    <a:gd name="T36" fmla="*/ 13 w 16"/>
                    <a:gd name="T37" fmla="*/ 25 h 48"/>
                    <a:gd name="T38" fmla="*/ 4 w 16"/>
                    <a:gd name="T39" fmla="*/ 41 h 48"/>
                    <a:gd name="T40" fmla="*/ 12 w 16"/>
                    <a:gd name="T41" fmla="*/ 31 h 48"/>
                    <a:gd name="T42" fmla="*/ 4 w 16"/>
                    <a:gd name="T43" fmla="*/ 43 h 48"/>
                    <a:gd name="T44" fmla="*/ 11 w 16"/>
                    <a:gd name="T45" fmla="*/ 37 h 48"/>
                    <a:gd name="T46" fmla="*/ 7 w 16"/>
                    <a:gd name="T47" fmla="*/ 44 h 48"/>
                    <a:gd name="T48" fmla="*/ 14 w 16"/>
                    <a:gd name="T49" fmla="*/ 37 h 48"/>
                    <a:gd name="T50" fmla="*/ 9 w 16"/>
                    <a:gd name="T51" fmla="*/ 47 h 48"/>
                    <a:gd name="T52" fmla="*/ 13 w 16"/>
                    <a:gd name="T53" fmla="*/ 47 h 48"/>
                    <a:gd name="T54" fmla="*/ 14 w 16"/>
                    <a:gd name="T55" fmla="*/ 43 h 48"/>
                    <a:gd name="T56" fmla="*/ 14 w 16"/>
                    <a:gd name="T57" fmla="*/ 38 h 48"/>
                    <a:gd name="T58" fmla="*/ 11 w 16"/>
                    <a:gd name="T59" fmla="*/ 44 h 48"/>
                    <a:gd name="T60" fmla="*/ 15 w 16"/>
                    <a:gd name="T61" fmla="*/ 34 h 48"/>
                    <a:gd name="T62" fmla="*/ 10 w 16"/>
                    <a:gd name="T63" fmla="*/ 43 h 48"/>
                    <a:gd name="T64" fmla="*/ 13 w 16"/>
                    <a:gd name="T65" fmla="*/ 32 h 48"/>
                    <a:gd name="T66" fmla="*/ 15 w 16"/>
                    <a:gd name="T67" fmla="*/ 29 h 48"/>
                    <a:gd name="T68" fmla="*/ 5 w 16"/>
                    <a:gd name="T69" fmla="*/ 38 h 48"/>
                    <a:gd name="T70" fmla="*/ 12 w 16"/>
                    <a:gd name="T71" fmla="*/ 28 h 48"/>
                    <a:gd name="T72" fmla="*/ 9 w 16"/>
                    <a:gd name="T73" fmla="*/ 33 h 48"/>
                    <a:gd name="T74" fmla="*/ 14 w 16"/>
                    <a:gd name="T75" fmla="*/ 20 h 48"/>
                    <a:gd name="T76" fmla="*/ 10 w 16"/>
                    <a:gd name="T77" fmla="*/ 27 h 48"/>
                    <a:gd name="T78" fmla="*/ 13 w 16"/>
                    <a:gd name="T79" fmla="*/ 19 h 48"/>
                    <a:gd name="T80" fmla="*/ 7 w 16"/>
                    <a:gd name="T81" fmla="*/ 25 h 48"/>
                    <a:gd name="T82" fmla="*/ 15 w 16"/>
                    <a:gd name="T83" fmla="*/ 9 h 48"/>
                    <a:gd name="T84" fmla="*/ 15 w 16"/>
                    <a:gd name="T85" fmla="*/ 5 h 48"/>
                    <a:gd name="T86" fmla="*/ 6 w 16"/>
                    <a:gd name="T87" fmla="*/ 16 h 48"/>
                    <a:gd name="T88" fmla="*/ 10 w 16"/>
                    <a:gd name="T89" fmla="*/ 11 h 48"/>
                    <a:gd name="T90" fmla="*/ 13 w 16"/>
                    <a:gd name="T91" fmla="*/ 3 h 48"/>
                    <a:gd name="T92" fmla="*/ 6 w 16"/>
                    <a:gd name="T93" fmla="*/ 14 h 48"/>
                    <a:gd name="T94" fmla="*/ 11 w 16"/>
                    <a:gd name="T95" fmla="*/ 3 h 48"/>
                    <a:gd name="T96" fmla="*/ 7 w 16"/>
                    <a:gd name="T97" fmla="*/ 11 h 48"/>
                    <a:gd name="T98" fmla="*/ 11 w 16"/>
                    <a:gd name="T99" fmla="*/ 1 h 48"/>
                    <a:gd name="T100" fmla="*/ 6 w 16"/>
                    <a:gd name="T101" fmla="*/ 8 h 48"/>
                    <a:gd name="T102" fmla="*/ 7 w 16"/>
                    <a:gd name="T103" fmla="*/ 2 h 48"/>
                    <a:gd name="T104" fmla="*/ 2 w 16"/>
                    <a:gd name="T105" fmla="*/ 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6" h="48">
                      <a:moveTo>
                        <a:pt x="3" y="8"/>
                      </a:moveTo>
                      <a:cubicBezTo>
                        <a:pt x="4" y="7"/>
                        <a:pt x="4" y="6"/>
                        <a:pt x="5" y="4"/>
                      </a:cubicBezTo>
                      <a:cubicBezTo>
                        <a:pt x="5" y="4"/>
                        <a:pt x="4" y="3"/>
                        <a:pt x="3" y="4"/>
                      </a:cubicBezTo>
                      <a:cubicBezTo>
                        <a:pt x="2" y="6"/>
                        <a:pt x="1" y="8"/>
                        <a:pt x="0" y="11"/>
                      </a:cubicBezTo>
                      <a:cubicBezTo>
                        <a:pt x="0" y="12"/>
                        <a:pt x="1" y="12"/>
                        <a:pt x="2" y="11"/>
                      </a:cubicBezTo>
                      <a:cubicBezTo>
                        <a:pt x="3" y="10"/>
                        <a:pt x="6" y="4"/>
                        <a:pt x="6" y="5"/>
                      </a:cubicBezTo>
                      <a:cubicBezTo>
                        <a:pt x="4" y="7"/>
                        <a:pt x="3" y="10"/>
                        <a:pt x="2" y="12"/>
                      </a:cubicBezTo>
                      <a:cubicBezTo>
                        <a:pt x="2" y="13"/>
                        <a:pt x="2" y="13"/>
                        <a:pt x="3" y="13"/>
                      </a:cubicBezTo>
                      <a:cubicBezTo>
                        <a:pt x="6" y="10"/>
                        <a:pt x="8" y="7"/>
                        <a:pt x="11" y="4"/>
                      </a:cubicBezTo>
                      <a:cubicBezTo>
                        <a:pt x="10" y="3"/>
                        <a:pt x="9" y="3"/>
                        <a:pt x="9" y="6"/>
                      </a:cubicBezTo>
                      <a:cubicBezTo>
                        <a:pt x="7" y="8"/>
                        <a:pt x="6" y="11"/>
                        <a:pt x="4" y="13"/>
                      </a:cubicBezTo>
                      <a:cubicBezTo>
                        <a:pt x="4" y="14"/>
                        <a:pt x="5" y="15"/>
                        <a:pt x="6" y="14"/>
                      </a:cubicBezTo>
                      <a:cubicBezTo>
                        <a:pt x="7" y="12"/>
                        <a:pt x="8" y="11"/>
                        <a:pt x="9" y="9"/>
                      </a:cubicBezTo>
                      <a:cubicBezTo>
                        <a:pt x="11" y="7"/>
                        <a:pt x="11" y="6"/>
                        <a:pt x="9" y="6"/>
                      </a:cubicBezTo>
                      <a:cubicBezTo>
                        <a:pt x="7" y="9"/>
                        <a:pt x="5" y="12"/>
                        <a:pt x="3" y="16"/>
                      </a:cubicBezTo>
                      <a:cubicBezTo>
                        <a:pt x="3" y="16"/>
                        <a:pt x="4" y="17"/>
                        <a:pt x="4" y="16"/>
                      </a:cubicBezTo>
                      <a:cubicBezTo>
                        <a:pt x="7" y="13"/>
                        <a:pt x="10" y="10"/>
                        <a:pt x="12" y="7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1" y="8"/>
                        <a:pt x="10" y="9"/>
                        <a:pt x="9" y="11"/>
                      </a:cubicBezTo>
                      <a:cubicBezTo>
                        <a:pt x="7" y="13"/>
                        <a:pt x="6" y="16"/>
                        <a:pt x="4" y="18"/>
                      </a:cubicBezTo>
                      <a:cubicBezTo>
                        <a:pt x="4" y="19"/>
                        <a:pt x="5" y="20"/>
                        <a:pt x="6" y="19"/>
                      </a:cubicBezTo>
                      <a:cubicBezTo>
                        <a:pt x="7" y="16"/>
                        <a:pt x="8" y="14"/>
                        <a:pt x="10" y="12"/>
                      </a:cubicBezTo>
                      <a:cubicBezTo>
                        <a:pt x="11" y="11"/>
                        <a:pt x="11" y="10"/>
                        <a:pt x="12" y="10"/>
                      </a:cubicBezTo>
                      <a:cubicBezTo>
                        <a:pt x="14" y="8"/>
                        <a:pt x="14" y="7"/>
                        <a:pt x="12" y="7"/>
                      </a:cubicBezTo>
                      <a:cubicBezTo>
                        <a:pt x="10" y="11"/>
                        <a:pt x="8" y="16"/>
                        <a:pt x="6" y="20"/>
                      </a:cubicBezTo>
                      <a:cubicBezTo>
                        <a:pt x="6" y="21"/>
                        <a:pt x="7" y="21"/>
                        <a:pt x="7" y="21"/>
                      </a:cubicBezTo>
                      <a:cubicBezTo>
                        <a:pt x="9" y="19"/>
                        <a:pt x="11" y="17"/>
                        <a:pt x="13" y="14"/>
                      </a:cubicBezTo>
                      <a:cubicBezTo>
                        <a:pt x="15" y="12"/>
                        <a:pt x="13" y="12"/>
                        <a:pt x="13" y="12"/>
                      </a:cubicBezTo>
                      <a:cubicBezTo>
                        <a:pt x="10" y="18"/>
                        <a:pt x="6" y="23"/>
                        <a:pt x="3" y="29"/>
                      </a:cubicBezTo>
                      <a:cubicBezTo>
                        <a:pt x="3" y="30"/>
                        <a:pt x="4" y="31"/>
                        <a:pt x="4" y="30"/>
                      </a:cubicBezTo>
                      <a:cubicBezTo>
                        <a:pt x="7" y="27"/>
                        <a:pt x="10" y="25"/>
                        <a:pt x="12" y="22"/>
                      </a:cubicBezTo>
                      <a:cubicBezTo>
                        <a:pt x="11" y="23"/>
                        <a:pt x="8" y="28"/>
                        <a:pt x="6" y="31"/>
                      </a:cubicBezTo>
                      <a:cubicBezTo>
                        <a:pt x="5" y="31"/>
                        <a:pt x="6" y="32"/>
                        <a:pt x="7" y="31"/>
                      </a:cubicBezTo>
                      <a:cubicBezTo>
                        <a:pt x="7" y="32"/>
                        <a:pt x="13" y="23"/>
                        <a:pt x="13" y="24"/>
                      </a:cubicBezTo>
                      <a:cubicBezTo>
                        <a:pt x="10" y="27"/>
                        <a:pt x="8" y="31"/>
                        <a:pt x="5" y="35"/>
                      </a:cubicBezTo>
                      <a:cubicBezTo>
                        <a:pt x="5" y="36"/>
                        <a:pt x="6" y="37"/>
                        <a:pt x="7" y="36"/>
                      </a:cubicBezTo>
                      <a:cubicBezTo>
                        <a:pt x="9" y="33"/>
                        <a:pt x="12" y="29"/>
                        <a:pt x="15" y="26"/>
                      </a:cubicBezTo>
                      <a:cubicBezTo>
                        <a:pt x="15" y="25"/>
                        <a:pt x="14" y="25"/>
                        <a:pt x="13" y="25"/>
                      </a:cubicBezTo>
                      <a:cubicBezTo>
                        <a:pt x="9" y="30"/>
                        <a:pt x="6" y="35"/>
                        <a:pt x="3" y="40"/>
                      </a:cubicBezTo>
                      <a:cubicBezTo>
                        <a:pt x="3" y="41"/>
                        <a:pt x="3" y="42"/>
                        <a:pt x="4" y="41"/>
                      </a:cubicBezTo>
                      <a:cubicBezTo>
                        <a:pt x="7" y="38"/>
                        <a:pt x="10" y="35"/>
                        <a:pt x="13" y="32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11" y="32"/>
                        <a:pt x="10" y="34"/>
                        <a:pt x="9" y="36"/>
                      </a:cubicBezTo>
                      <a:cubicBezTo>
                        <a:pt x="7" y="38"/>
                        <a:pt x="6" y="41"/>
                        <a:pt x="4" y="43"/>
                      </a:cubicBezTo>
                      <a:cubicBezTo>
                        <a:pt x="4" y="44"/>
                        <a:pt x="5" y="45"/>
                        <a:pt x="5" y="44"/>
                      </a:cubicBezTo>
                      <a:cubicBezTo>
                        <a:pt x="7" y="42"/>
                        <a:pt x="9" y="39"/>
                        <a:pt x="11" y="37"/>
                      </a:cubicBezTo>
                      <a:cubicBezTo>
                        <a:pt x="13" y="34"/>
                        <a:pt x="13" y="34"/>
                        <a:pt x="11" y="37"/>
                      </a:cubicBezTo>
                      <a:cubicBezTo>
                        <a:pt x="10" y="39"/>
                        <a:pt x="8" y="42"/>
                        <a:pt x="7" y="44"/>
                      </a:cubicBezTo>
                      <a:cubicBezTo>
                        <a:pt x="7" y="45"/>
                        <a:pt x="8" y="46"/>
                        <a:pt x="8" y="45"/>
                      </a:cubicBezTo>
                      <a:cubicBezTo>
                        <a:pt x="10" y="42"/>
                        <a:pt x="12" y="40"/>
                        <a:pt x="14" y="37"/>
                      </a:cubicBezTo>
                      <a:cubicBezTo>
                        <a:pt x="13" y="39"/>
                        <a:pt x="10" y="43"/>
                        <a:pt x="8" y="46"/>
                      </a:cubicBezTo>
                      <a:cubicBezTo>
                        <a:pt x="8" y="47"/>
                        <a:pt x="9" y="48"/>
                        <a:pt x="9" y="47"/>
                      </a:cubicBezTo>
                      <a:cubicBezTo>
                        <a:pt x="13" y="42"/>
                        <a:pt x="14" y="38"/>
                        <a:pt x="11" y="46"/>
                      </a:cubicBezTo>
                      <a:cubicBezTo>
                        <a:pt x="11" y="46"/>
                        <a:pt x="12" y="47"/>
                        <a:pt x="13" y="47"/>
                      </a:cubicBezTo>
                      <a:cubicBezTo>
                        <a:pt x="14" y="45"/>
                        <a:pt x="14" y="45"/>
                        <a:pt x="15" y="43"/>
                      </a:cubicBezTo>
                      <a:cubicBezTo>
                        <a:pt x="16" y="43"/>
                        <a:pt x="14" y="42"/>
                        <a:pt x="14" y="43"/>
                      </a:cubicBezTo>
                      <a:cubicBezTo>
                        <a:pt x="12" y="45"/>
                        <a:pt x="15" y="39"/>
                        <a:pt x="15" y="39"/>
                      </a:cubicBezTo>
                      <a:cubicBezTo>
                        <a:pt x="15" y="38"/>
                        <a:pt x="14" y="37"/>
                        <a:pt x="14" y="38"/>
                      </a:cubicBezTo>
                      <a:cubicBezTo>
                        <a:pt x="13" y="39"/>
                        <a:pt x="13" y="40"/>
                        <a:pt x="12" y="41"/>
                      </a:cubicBezTo>
                      <a:cubicBezTo>
                        <a:pt x="9" y="42"/>
                        <a:pt x="9" y="43"/>
                        <a:pt x="11" y="44"/>
                      </a:cubicBezTo>
                      <a:cubicBezTo>
                        <a:pt x="13" y="41"/>
                        <a:pt x="14" y="38"/>
                        <a:pt x="16" y="35"/>
                      </a:cubicBezTo>
                      <a:cubicBezTo>
                        <a:pt x="16" y="34"/>
                        <a:pt x="15" y="33"/>
                        <a:pt x="15" y="34"/>
                      </a:cubicBezTo>
                      <a:cubicBezTo>
                        <a:pt x="13" y="36"/>
                        <a:pt x="12" y="37"/>
                        <a:pt x="11" y="39"/>
                      </a:cubicBezTo>
                      <a:cubicBezTo>
                        <a:pt x="9" y="40"/>
                        <a:pt x="8" y="41"/>
                        <a:pt x="10" y="43"/>
                      </a:cubicBezTo>
                      <a:cubicBezTo>
                        <a:pt x="11" y="39"/>
                        <a:pt x="13" y="36"/>
                        <a:pt x="14" y="32"/>
                      </a:cubicBezTo>
                      <a:cubicBezTo>
                        <a:pt x="15" y="31"/>
                        <a:pt x="13" y="31"/>
                        <a:pt x="13" y="32"/>
                      </a:cubicBezTo>
                      <a:cubicBezTo>
                        <a:pt x="11" y="35"/>
                        <a:pt x="9" y="38"/>
                        <a:pt x="7" y="41"/>
                      </a:cubicBezTo>
                      <a:cubicBezTo>
                        <a:pt x="9" y="37"/>
                        <a:pt x="12" y="33"/>
                        <a:pt x="15" y="29"/>
                      </a:cubicBezTo>
                      <a:cubicBezTo>
                        <a:pt x="15" y="28"/>
                        <a:pt x="14" y="28"/>
                        <a:pt x="13" y="28"/>
                      </a:cubicBezTo>
                      <a:cubicBezTo>
                        <a:pt x="11" y="32"/>
                        <a:pt x="8" y="35"/>
                        <a:pt x="5" y="38"/>
                      </a:cubicBezTo>
                      <a:cubicBezTo>
                        <a:pt x="6" y="39"/>
                        <a:pt x="6" y="39"/>
                        <a:pt x="7" y="36"/>
                      </a:cubicBezTo>
                      <a:cubicBezTo>
                        <a:pt x="9" y="33"/>
                        <a:pt x="11" y="31"/>
                        <a:pt x="12" y="28"/>
                      </a:cubicBezTo>
                      <a:cubicBezTo>
                        <a:pt x="10" y="29"/>
                        <a:pt x="9" y="31"/>
                        <a:pt x="8" y="33"/>
                      </a:cubicBezTo>
                      <a:cubicBezTo>
                        <a:pt x="7" y="33"/>
                        <a:pt x="7" y="33"/>
                        <a:pt x="9" y="33"/>
                      </a:cubicBezTo>
                      <a:cubicBezTo>
                        <a:pt x="11" y="29"/>
                        <a:pt x="13" y="25"/>
                        <a:pt x="16" y="21"/>
                      </a:cubicBezTo>
                      <a:cubicBezTo>
                        <a:pt x="16" y="21"/>
                        <a:pt x="15" y="20"/>
                        <a:pt x="14" y="20"/>
                      </a:cubicBezTo>
                      <a:cubicBezTo>
                        <a:pt x="12" y="23"/>
                        <a:pt x="10" y="25"/>
                        <a:pt x="8" y="28"/>
                      </a:cubicBezTo>
                      <a:cubicBezTo>
                        <a:pt x="8" y="30"/>
                        <a:pt x="9" y="29"/>
                        <a:pt x="10" y="27"/>
                      </a:cubicBezTo>
                      <a:cubicBezTo>
                        <a:pt x="11" y="24"/>
                        <a:pt x="13" y="22"/>
                        <a:pt x="14" y="20"/>
                      </a:cubicBezTo>
                      <a:cubicBezTo>
                        <a:pt x="15" y="19"/>
                        <a:pt x="14" y="18"/>
                        <a:pt x="13" y="19"/>
                      </a:cubicBezTo>
                      <a:cubicBezTo>
                        <a:pt x="11" y="21"/>
                        <a:pt x="9" y="23"/>
                        <a:pt x="7" y="25"/>
                      </a:cubicBezTo>
                      <a:cubicBezTo>
                        <a:pt x="4" y="28"/>
                        <a:pt x="5" y="28"/>
                        <a:pt x="7" y="25"/>
                      </a:cubicBezTo>
                      <a:cubicBezTo>
                        <a:pt x="10" y="20"/>
                        <a:pt x="13" y="15"/>
                        <a:pt x="16" y="10"/>
                      </a:cubicBezTo>
                      <a:cubicBezTo>
                        <a:pt x="16" y="9"/>
                        <a:pt x="15" y="8"/>
                        <a:pt x="15" y="9"/>
                      </a:cubicBezTo>
                      <a:cubicBezTo>
                        <a:pt x="13" y="12"/>
                        <a:pt x="9" y="16"/>
                        <a:pt x="9" y="18"/>
                      </a:cubicBezTo>
                      <a:cubicBezTo>
                        <a:pt x="11" y="13"/>
                        <a:pt x="13" y="9"/>
                        <a:pt x="15" y="5"/>
                      </a:cubicBezTo>
                      <a:cubicBezTo>
                        <a:pt x="16" y="4"/>
                        <a:pt x="15" y="4"/>
                        <a:pt x="14" y="4"/>
                      </a:cubicBezTo>
                      <a:cubicBezTo>
                        <a:pt x="11" y="8"/>
                        <a:pt x="8" y="12"/>
                        <a:pt x="6" y="16"/>
                      </a:cubicBezTo>
                      <a:cubicBezTo>
                        <a:pt x="6" y="16"/>
                        <a:pt x="6" y="16"/>
                        <a:pt x="7" y="16"/>
                      </a:cubicBezTo>
                      <a:cubicBezTo>
                        <a:pt x="8" y="15"/>
                        <a:pt x="9" y="13"/>
                        <a:pt x="10" y="11"/>
                      </a:cubicBezTo>
                      <a:cubicBezTo>
                        <a:pt x="12" y="9"/>
                        <a:pt x="13" y="7"/>
                        <a:pt x="14" y="4"/>
                      </a:cubicBezTo>
                      <a:cubicBezTo>
                        <a:pt x="15" y="3"/>
                        <a:pt x="14" y="3"/>
                        <a:pt x="13" y="3"/>
                      </a:cubicBezTo>
                      <a:cubicBezTo>
                        <a:pt x="12" y="5"/>
                        <a:pt x="11" y="7"/>
                        <a:pt x="9" y="8"/>
                      </a:cubicBezTo>
                      <a:cubicBezTo>
                        <a:pt x="5" y="10"/>
                        <a:pt x="4" y="12"/>
                        <a:pt x="6" y="14"/>
                      </a:cubicBezTo>
                      <a:cubicBezTo>
                        <a:pt x="8" y="11"/>
                        <a:pt x="10" y="7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5"/>
                        <a:pt x="8" y="7"/>
                        <a:pt x="7" y="8"/>
                      </a:cubicBezTo>
                      <a:cubicBezTo>
                        <a:pt x="5" y="10"/>
                        <a:pt x="5" y="11"/>
                        <a:pt x="7" y="11"/>
                      </a:cubicBezTo>
                      <a:cubicBezTo>
                        <a:pt x="9" y="8"/>
                        <a:pt x="11" y="5"/>
                        <a:pt x="13" y="2"/>
                      </a:cubicBezTo>
                      <a:cubicBezTo>
                        <a:pt x="13" y="1"/>
                        <a:pt x="12" y="0"/>
                        <a:pt x="11" y="1"/>
                      </a:cubicBezTo>
                      <a:cubicBezTo>
                        <a:pt x="9" y="4"/>
                        <a:pt x="7" y="7"/>
                        <a:pt x="4" y="10"/>
                      </a:cubicBezTo>
                      <a:cubicBezTo>
                        <a:pt x="5" y="11"/>
                        <a:pt x="5" y="10"/>
                        <a:pt x="6" y="8"/>
                      </a:cubicBezTo>
                      <a:cubicBezTo>
                        <a:pt x="7" y="6"/>
                        <a:pt x="7" y="5"/>
                        <a:pt x="8" y="3"/>
                      </a:cubicBezTo>
                      <a:cubicBezTo>
                        <a:pt x="9" y="2"/>
                        <a:pt x="8" y="2"/>
                        <a:pt x="7" y="2"/>
                      </a:cubicBezTo>
                      <a:cubicBezTo>
                        <a:pt x="5" y="4"/>
                        <a:pt x="3" y="6"/>
                        <a:pt x="2" y="8"/>
                      </a:cubicBezTo>
                      <a:cubicBezTo>
                        <a:pt x="3" y="6"/>
                        <a:pt x="3" y="4"/>
                        <a:pt x="2" y="8"/>
                      </a:cubicBezTo>
                      <a:cubicBezTo>
                        <a:pt x="1" y="9"/>
                        <a:pt x="3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9" name="Freeform 77">
                  <a:extLst>
                    <a:ext uri="{FF2B5EF4-FFF2-40B4-BE49-F238E27FC236}">
                      <a16:creationId xmlns="" xmlns:a16="http://schemas.microsoft.com/office/drawing/2014/main" id="{FFE5FE25-88E0-4A1C-99B2-B26585448ADA}"/>
                    </a:ext>
                  </a:extLst>
                </p:cNvPr>
                <p:cNvSpPr/>
                <p:nvPr/>
              </p:nvSpPr>
              <p:spPr bwMode="auto">
                <a:xfrm>
                  <a:off x="1227138" y="2103438"/>
                  <a:ext cx="22225" cy="68263"/>
                </a:xfrm>
                <a:custGeom>
                  <a:avLst/>
                  <a:gdLst>
                    <a:gd name="T0" fmla="*/ 7 w 20"/>
                    <a:gd name="T1" fmla="*/ 63 h 64"/>
                    <a:gd name="T2" fmla="*/ 6 w 20"/>
                    <a:gd name="T3" fmla="*/ 36 h 64"/>
                    <a:gd name="T4" fmla="*/ 3 w 20"/>
                    <a:gd name="T5" fmla="*/ 16 h 64"/>
                    <a:gd name="T6" fmla="*/ 7 w 20"/>
                    <a:gd name="T7" fmla="*/ 3 h 64"/>
                    <a:gd name="T8" fmla="*/ 13 w 20"/>
                    <a:gd name="T9" fmla="*/ 2 h 64"/>
                    <a:gd name="T10" fmla="*/ 16 w 20"/>
                    <a:gd name="T11" fmla="*/ 11 h 64"/>
                    <a:gd name="T12" fmla="*/ 17 w 20"/>
                    <a:gd name="T13" fmla="*/ 28 h 64"/>
                    <a:gd name="T14" fmla="*/ 19 w 20"/>
                    <a:gd name="T15" fmla="*/ 60 h 64"/>
                    <a:gd name="T16" fmla="*/ 20 w 20"/>
                    <a:gd name="T17" fmla="*/ 60 h 64"/>
                    <a:gd name="T18" fmla="*/ 16 w 20"/>
                    <a:gd name="T19" fmla="*/ 1 h 64"/>
                    <a:gd name="T20" fmla="*/ 16 w 20"/>
                    <a:gd name="T21" fmla="*/ 0 h 64"/>
                    <a:gd name="T22" fmla="*/ 1 w 20"/>
                    <a:gd name="T23" fmla="*/ 2 h 64"/>
                    <a:gd name="T24" fmla="*/ 0 w 20"/>
                    <a:gd name="T25" fmla="*/ 2 h 64"/>
                    <a:gd name="T26" fmla="*/ 4 w 20"/>
                    <a:gd name="T27" fmla="*/ 33 h 64"/>
                    <a:gd name="T28" fmla="*/ 5 w 20"/>
                    <a:gd name="T29" fmla="*/ 51 h 64"/>
                    <a:gd name="T30" fmla="*/ 6 w 20"/>
                    <a:gd name="T31" fmla="*/ 64 h 64"/>
                    <a:gd name="T32" fmla="*/ 7 w 20"/>
                    <a:gd name="T33" fmla="*/ 63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" h="64">
                      <a:moveTo>
                        <a:pt x="7" y="63"/>
                      </a:moveTo>
                      <a:cubicBezTo>
                        <a:pt x="5" y="55"/>
                        <a:pt x="7" y="45"/>
                        <a:pt x="6" y="36"/>
                      </a:cubicBezTo>
                      <a:cubicBezTo>
                        <a:pt x="5" y="29"/>
                        <a:pt x="4" y="23"/>
                        <a:pt x="3" y="16"/>
                      </a:cubicBezTo>
                      <a:cubicBezTo>
                        <a:pt x="3" y="11"/>
                        <a:pt x="0" y="3"/>
                        <a:pt x="7" y="3"/>
                      </a:cubicBezTo>
                      <a:cubicBezTo>
                        <a:pt x="9" y="2"/>
                        <a:pt x="11" y="2"/>
                        <a:pt x="13" y="2"/>
                      </a:cubicBezTo>
                      <a:cubicBezTo>
                        <a:pt x="16" y="2"/>
                        <a:pt x="15" y="10"/>
                        <a:pt x="16" y="11"/>
                      </a:cubicBezTo>
                      <a:cubicBezTo>
                        <a:pt x="16" y="17"/>
                        <a:pt x="16" y="22"/>
                        <a:pt x="17" y="28"/>
                      </a:cubicBezTo>
                      <a:cubicBezTo>
                        <a:pt x="18" y="39"/>
                        <a:pt x="19" y="49"/>
                        <a:pt x="19" y="60"/>
                      </a:cubicBezTo>
                      <a:cubicBezTo>
                        <a:pt x="19" y="61"/>
                        <a:pt x="20" y="61"/>
                        <a:pt x="20" y="60"/>
                      </a:cubicBezTo>
                      <a:cubicBezTo>
                        <a:pt x="20" y="41"/>
                        <a:pt x="17" y="21"/>
                        <a:pt x="16" y="1"/>
                      </a:cubicBezTo>
                      <a:cubicBezTo>
                        <a:pt x="16" y="1"/>
                        <a:pt x="16" y="0"/>
                        <a:pt x="16" y="0"/>
                      </a:cubicBezTo>
                      <a:cubicBezTo>
                        <a:pt x="11" y="0"/>
                        <a:pt x="6" y="1"/>
                        <a:pt x="1" y="2"/>
                      </a:cubicBezTo>
                      <a:cubicBezTo>
                        <a:pt x="1" y="2"/>
                        <a:pt x="0" y="2"/>
                        <a:pt x="0" y="2"/>
                      </a:cubicBezTo>
                      <a:cubicBezTo>
                        <a:pt x="1" y="13"/>
                        <a:pt x="2" y="23"/>
                        <a:pt x="4" y="33"/>
                      </a:cubicBezTo>
                      <a:cubicBezTo>
                        <a:pt x="5" y="39"/>
                        <a:pt x="6" y="45"/>
                        <a:pt x="5" y="51"/>
                      </a:cubicBezTo>
                      <a:cubicBezTo>
                        <a:pt x="5" y="55"/>
                        <a:pt x="5" y="59"/>
                        <a:pt x="6" y="64"/>
                      </a:cubicBezTo>
                      <a:cubicBezTo>
                        <a:pt x="6" y="64"/>
                        <a:pt x="8" y="64"/>
                        <a:pt x="7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0" name="Freeform 78">
                  <a:extLst>
                    <a:ext uri="{FF2B5EF4-FFF2-40B4-BE49-F238E27FC236}">
                      <a16:creationId xmlns="" xmlns:a16="http://schemas.microsoft.com/office/drawing/2014/main" id="{84157375-87A0-4D45-AF36-7BD04770A474}"/>
                    </a:ext>
                  </a:extLst>
                </p:cNvPr>
                <p:cNvSpPr/>
                <p:nvPr/>
              </p:nvSpPr>
              <p:spPr bwMode="auto">
                <a:xfrm>
                  <a:off x="1228725" y="2106613"/>
                  <a:ext cx="17463" cy="65088"/>
                </a:xfrm>
                <a:custGeom>
                  <a:avLst/>
                  <a:gdLst>
                    <a:gd name="T0" fmla="*/ 0 w 17"/>
                    <a:gd name="T1" fmla="*/ 10 h 61"/>
                    <a:gd name="T2" fmla="*/ 6 w 17"/>
                    <a:gd name="T3" fmla="*/ 4 h 61"/>
                    <a:gd name="T4" fmla="*/ 3 w 17"/>
                    <a:gd name="T5" fmla="*/ 12 h 61"/>
                    <a:gd name="T6" fmla="*/ 3 w 17"/>
                    <a:gd name="T7" fmla="*/ 16 h 61"/>
                    <a:gd name="T8" fmla="*/ 7 w 17"/>
                    <a:gd name="T9" fmla="*/ 12 h 61"/>
                    <a:gd name="T10" fmla="*/ 10 w 17"/>
                    <a:gd name="T11" fmla="*/ 7 h 61"/>
                    <a:gd name="T12" fmla="*/ 4 w 17"/>
                    <a:gd name="T13" fmla="*/ 21 h 61"/>
                    <a:gd name="T14" fmla="*/ 6 w 17"/>
                    <a:gd name="T15" fmla="*/ 23 h 61"/>
                    <a:gd name="T16" fmla="*/ 10 w 17"/>
                    <a:gd name="T17" fmla="*/ 19 h 61"/>
                    <a:gd name="T18" fmla="*/ 13 w 17"/>
                    <a:gd name="T19" fmla="*/ 14 h 61"/>
                    <a:gd name="T20" fmla="*/ 6 w 17"/>
                    <a:gd name="T21" fmla="*/ 30 h 61"/>
                    <a:gd name="T22" fmla="*/ 10 w 17"/>
                    <a:gd name="T23" fmla="*/ 22 h 61"/>
                    <a:gd name="T24" fmla="*/ 6 w 17"/>
                    <a:gd name="T25" fmla="*/ 32 h 61"/>
                    <a:gd name="T26" fmla="*/ 12 w 17"/>
                    <a:gd name="T27" fmla="*/ 26 h 61"/>
                    <a:gd name="T28" fmla="*/ 4 w 17"/>
                    <a:gd name="T29" fmla="*/ 38 h 61"/>
                    <a:gd name="T30" fmla="*/ 11 w 17"/>
                    <a:gd name="T31" fmla="*/ 29 h 61"/>
                    <a:gd name="T32" fmla="*/ 7 w 17"/>
                    <a:gd name="T33" fmla="*/ 42 h 61"/>
                    <a:gd name="T34" fmla="*/ 5 w 17"/>
                    <a:gd name="T35" fmla="*/ 47 h 61"/>
                    <a:gd name="T36" fmla="*/ 12 w 17"/>
                    <a:gd name="T37" fmla="*/ 39 h 61"/>
                    <a:gd name="T38" fmla="*/ 7 w 17"/>
                    <a:gd name="T39" fmla="*/ 51 h 61"/>
                    <a:gd name="T40" fmla="*/ 8 w 17"/>
                    <a:gd name="T41" fmla="*/ 54 h 61"/>
                    <a:gd name="T42" fmla="*/ 15 w 17"/>
                    <a:gd name="T43" fmla="*/ 47 h 61"/>
                    <a:gd name="T44" fmla="*/ 9 w 17"/>
                    <a:gd name="T45" fmla="*/ 59 h 61"/>
                    <a:gd name="T46" fmla="*/ 13 w 17"/>
                    <a:gd name="T47" fmla="*/ 52 h 61"/>
                    <a:gd name="T48" fmla="*/ 10 w 17"/>
                    <a:gd name="T49" fmla="*/ 60 h 61"/>
                    <a:gd name="T50" fmla="*/ 11 w 17"/>
                    <a:gd name="T51" fmla="*/ 58 h 61"/>
                    <a:gd name="T52" fmla="*/ 15 w 17"/>
                    <a:gd name="T53" fmla="*/ 49 h 61"/>
                    <a:gd name="T54" fmla="*/ 11 w 17"/>
                    <a:gd name="T55" fmla="*/ 56 h 61"/>
                    <a:gd name="T56" fmla="*/ 15 w 17"/>
                    <a:gd name="T57" fmla="*/ 43 h 61"/>
                    <a:gd name="T58" fmla="*/ 11 w 17"/>
                    <a:gd name="T59" fmla="*/ 50 h 61"/>
                    <a:gd name="T60" fmla="*/ 15 w 17"/>
                    <a:gd name="T61" fmla="*/ 39 h 61"/>
                    <a:gd name="T62" fmla="*/ 15 w 17"/>
                    <a:gd name="T63" fmla="*/ 36 h 61"/>
                    <a:gd name="T64" fmla="*/ 6 w 17"/>
                    <a:gd name="T65" fmla="*/ 45 h 61"/>
                    <a:gd name="T66" fmla="*/ 10 w 17"/>
                    <a:gd name="T67" fmla="*/ 40 h 61"/>
                    <a:gd name="T68" fmla="*/ 14 w 17"/>
                    <a:gd name="T69" fmla="*/ 31 h 61"/>
                    <a:gd name="T70" fmla="*/ 14 w 17"/>
                    <a:gd name="T71" fmla="*/ 27 h 61"/>
                    <a:gd name="T72" fmla="*/ 8 w 17"/>
                    <a:gd name="T73" fmla="*/ 33 h 61"/>
                    <a:gd name="T74" fmla="*/ 14 w 17"/>
                    <a:gd name="T75" fmla="*/ 21 h 61"/>
                    <a:gd name="T76" fmla="*/ 13 w 17"/>
                    <a:gd name="T77" fmla="*/ 20 h 61"/>
                    <a:gd name="T78" fmla="*/ 8 w 17"/>
                    <a:gd name="T79" fmla="*/ 24 h 61"/>
                    <a:gd name="T80" fmla="*/ 16 w 17"/>
                    <a:gd name="T81" fmla="*/ 12 h 61"/>
                    <a:gd name="T82" fmla="*/ 7 w 17"/>
                    <a:gd name="T83" fmla="*/ 21 h 61"/>
                    <a:gd name="T84" fmla="*/ 12 w 17"/>
                    <a:gd name="T85" fmla="*/ 10 h 61"/>
                    <a:gd name="T86" fmla="*/ 12 w 17"/>
                    <a:gd name="T87" fmla="*/ 5 h 61"/>
                    <a:gd name="T88" fmla="*/ 8 w 17"/>
                    <a:gd name="T89" fmla="*/ 9 h 61"/>
                    <a:gd name="T90" fmla="*/ 11 w 17"/>
                    <a:gd name="T91" fmla="*/ 1 h 61"/>
                    <a:gd name="T92" fmla="*/ 5 w 17"/>
                    <a:gd name="T93" fmla="*/ 7 h 61"/>
                    <a:gd name="T94" fmla="*/ 9 w 17"/>
                    <a:gd name="T95" fmla="*/ 3 h 61"/>
                    <a:gd name="T96" fmla="*/ 5 w 17"/>
                    <a:gd name="T97" fmla="*/ 2 h 61"/>
                    <a:gd name="T98" fmla="*/ 0 w 17"/>
                    <a:gd name="T99" fmla="*/ 7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7" h="61">
                      <a:moveTo>
                        <a:pt x="1" y="8"/>
                      </a:moveTo>
                      <a:cubicBezTo>
                        <a:pt x="5" y="1"/>
                        <a:pt x="1" y="7"/>
                        <a:pt x="0" y="10"/>
                      </a:cubicBezTo>
                      <a:cubicBezTo>
                        <a:pt x="0" y="10"/>
                        <a:pt x="1" y="11"/>
                        <a:pt x="2" y="10"/>
                      </a:cubicBezTo>
                      <a:cubicBezTo>
                        <a:pt x="0" y="12"/>
                        <a:pt x="7" y="3"/>
                        <a:pt x="6" y="4"/>
                      </a:cubicBezTo>
                      <a:cubicBezTo>
                        <a:pt x="5" y="7"/>
                        <a:pt x="3" y="9"/>
                        <a:pt x="2" y="12"/>
                      </a:cubicBezTo>
                      <a:cubicBezTo>
                        <a:pt x="2" y="13"/>
                        <a:pt x="3" y="13"/>
                        <a:pt x="3" y="12"/>
                      </a:cubicBezTo>
                      <a:cubicBezTo>
                        <a:pt x="5" y="10"/>
                        <a:pt x="9" y="6"/>
                        <a:pt x="9" y="4"/>
                      </a:cubicBezTo>
                      <a:cubicBezTo>
                        <a:pt x="8" y="8"/>
                        <a:pt x="5" y="12"/>
                        <a:pt x="3" y="16"/>
                      </a:cubicBezTo>
                      <a:cubicBezTo>
                        <a:pt x="2" y="16"/>
                        <a:pt x="3" y="17"/>
                        <a:pt x="4" y="17"/>
                      </a:cubicBezTo>
                      <a:cubicBezTo>
                        <a:pt x="6" y="14"/>
                        <a:pt x="6" y="14"/>
                        <a:pt x="7" y="12"/>
                      </a:cubicBezTo>
                      <a:cubicBezTo>
                        <a:pt x="8" y="11"/>
                        <a:pt x="9" y="10"/>
                        <a:pt x="9" y="10"/>
                      </a:cubicBezTo>
                      <a:cubicBezTo>
                        <a:pt x="11" y="8"/>
                        <a:pt x="11" y="7"/>
                        <a:pt x="10" y="7"/>
                      </a:cubicBezTo>
                      <a:cubicBezTo>
                        <a:pt x="7" y="11"/>
                        <a:pt x="5" y="15"/>
                        <a:pt x="3" y="20"/>
                      </a:cubicBezTo>
                      <a:cubicBezTo>
                        <a:pt x="3" y="21"/>
                        <a:pt x="4" y="21"/>
                        <a:pt x="4" y="21"/>
                      </a:cubicBezTo>
                      <a:cubicBezTo>
                        <a:pt x="7" y="18"/>
                        <a:pt x="9" y="15"/>
                        <a:pt x="10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7" y="25"/>
                        <a:pt x="7" y="24"/>
                      </a:cubicBezTo>
                      <a:cubicBezTo>
                        <a:pt x="8" y="22"/>
                        <a:pt x="9" y="21"/>
                        <a:pt x="10" y="19"/>
                      </a:cubicBezTo>
                      <a:cubicBezTo>
                        <a:pt x="12" y="18"/>
                        <a:pt x="13" y="16"/>
                        <a:pt x="14" y="15"/>
                      </a:cubicBezTo>
                      <a:cubicBezTo>
                        <a:pt x="14" y="14"/>
                        <a:pt x="14" y="14"/>
                        <a:pt x="13" y="14"/>
                      </a:cubicBezTo>
                      <a:cubicBezTo>
                        <a:pt x="10" y="19"/>
                        <a:pt x="7" y="24"/>
                        <a:pt x="5" y="29"/>
                      </a:cubicBezTo>
                      <a:cubicBezTo>
                        <a:pt x="4" y="30"/>
                        <a:pt x="5" y="30"/>
                        <a:pt x="6" y="30"/>
                      </a:cubicBezTo>
                      <a:cubicBezTo>
                        <a:pt x="7" y="28"/>
                        <a:pt x="8" y="26"/>
                        <a:pt x="9" y="25"/>
                      </a:cubicBezTo>
                      <a:cubicBezTo>
                        <a:pt x="11" y="24"/>
                        <a:pt x="12" y="22"/>
                        <a:pt x="10" y="22"/>
                      </a:cubicBezTo>
                      <a:cubicBezTo>
                        <a:pt x="9" y="25"/>
                        <a:pt x="7" y="28"/>
                        <a:pt x="5" y="31"/>
                      </a:cubicBezTo>
                      <a:cubicBezTo>
                        <a:pt x="5" y="32"/>
                        <a:pt x="6" y="33"/>
                        <a:pt x="6" y="32"/>
                      </a:cubicBezTo>
                      <a:cubicBezTo>
                        <a:pt x="8" y="31"/>
                        <a:pt x="9" y="30"/>
                        <a:pt x="10" y="28"/>
                      </a:cubicBezTo>
                      <a:cubicBezTo>
                        <a:pt x="11" y="28"/>
                        <a:pt x="11" y="27"/>
                        <a:pt x="12" y="26"/>
                      </a:cubicBezTo>
                      <a:cubicBezTo>
                        <a:pt x="14" y="25"/>
                        <a:pt x="14" y="24"/>
                        <a:pt x="12" y="24"/>
                      </a:cubicBezTo>
                      <a:cubicBezTo>
                        <a:pt x="10" y="29"/>
                        <a:pt x="6" y="33"/>
                        <a:pt x="4" y="38"/>
                      </a:cubicBezTo>
                      <a:cubicBezTo>
                        <a:pt x="4" y="38"/>
                        <a:pt x="5" y="39"/>
                        <a:pt x="5" y="38"/>
                      </a:cubicBezTo>
                      <a:cubicBezTo>
                        <a:pt x="8" y="35"/>
                        <a:pt x="10" y="32"/>
                        <a:pt x="11" y="29"/>
                      </a:cubicBezTo>
                      <a:cubicBezTo>
                        <a:pt x="9" y="33"/>
                        <a:pt x="7" y="37"/>
                        <a:pt x="5" y="41"/>
                      </a:cubicBezTo>
                      <a:cubicBezTo>
                        <a:pt x="5" y="42"/>
                        <a:pt x="6" y="43"/>
                        <a:pt x="7" y="42"/>
                      </a:cubicBezTo>
                      <a:cubicBezTo>
                        <a:pt x="7" y="42"/>
                        <a:pt x="15" y="29"/>
                        <a:pt x="11" y="37"/>
                      </a:cubicBezTo>
                      <a:cubicBezTo>
                        <a:pt x="9" y="40"/>
                        <a:pt x="6" y="43"/>
                        <a:pt x="5" y="47"/>
                      </a:cubicBezTo>
                      <a:cubicBezTo>
                        <a:pt x="4" y="48"/>
                        <a:pt x="5" y="48"/>
                        <a:pt x="6" y="48"/>
                      </a:cubicBezTo>
                      <a:cubicBezTo>
                        <a:pt x="7" y="46"/>
                        <a:pt x="12" y="39"/>
                        <a:pt x="12" y="39"/>
                      </a:cubicBezTo>
                      <a:cubicBezTo>
                        <a:pt x="9" y="42"/>
                        <a:pt x="7" y="46"/>
                        <a:pt x="6" y="50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9" y="48"/>
                        <a:pt x="13" y="43"/>
                        <a:pt x="14" y="41"/>
                      </a:cubicBezTo>
                      <a:cubicBezTo>
                        <a:pt x="12" y="46"/>
                        <a:pt x="9" y="50"/>
                        <a:pt x="8" y="54"/>
                      </a:cubicBezTo>
                      <a:cubicBezTo>
                        <a:pt x="7" y="55"/>
                        <a:pt x="9" y="56"/>
                        <a:pt x="9" y="55"/>
                      </a:cubicBezTo>
                      <a:cubicBezTo>
                        <a:pt x="11" y="52"/>
                        <a:pt x="13" y="49"/>
                        <a:pt x="15" y="47"/>
                      </a:cubicBezTo>
                      <a:cubicBezTo>
                        <a:pt x="12" y="50"/>
                        <a:pt x="10" y="54"/>
                        <a:pt x="8" y="58"/>
                      </a:cubicBezTo>
                      <a:cubicBezTo>
                        <a:pt x="7" y="59"/>
                        <a:pt x="9" y="60"/>
                        <a:pt x="9" y="59"/>
                      </a:cubicBezTo>
                      <a:cubicBezTo>
                        <a:pt x="10" y="57"/>
                        <a:pt x="11" y="56"/>
                        <a:pt x="12" y="54"/>
                      </a:cubicBezTo>
                      <a:cubicBezTo>
                        <a:pt x="15" y="53"/>
                        <a:pt x="15" y="52"/>
                        <a:pt x="13" y="52"/>
                      </a:cubicBezTo>
                      <a:cubicBezTo>
                        <a:pt x="12" y="54"/>
                        <a:pt x="10" y="57"/>
                        <a:pt x="9" y="60"/>
                      </a:cubicBezTo>
                      <a:cubicBezTo>
                        <a:pt x="9" y="60"/>
                        <a:pt x="10" y="61"/>
                        <a:pt x="10" y="60"/>
                      </a:cubicBezTo>
                      <a:cubicBezTo>
                        <a:pt x="11" y="60"/>
                        <a:pt x="11" y="60"/>
                        <a:pt x="12" y="59"/>
                      </a:cubicBezTo>
                      <a:cubicBezTo>
                        <a:pt x="13" y="58"/>
                        <a:pt x="12" y="57"/>
                        <a:pt x="11" y="58"/>
                      </a:cubicBezTo>
                      <a:cubicBezTo>
                        <a:pt x="13" y="56"/>
                        <a:pt x="14" y="52"/>
                        <a:pt x="16" y="50"/>
                      </a:cubicBezTo>
                      <a:cubicBezTo>
                        <a:pt x="16" y="49"/>
                        <a:pt x="15" y="48"/>
                        <a:pt x="15" y="49"/>
                      </a:cubicBezTo>
                      <a:cubicBezTo>
                        <a:pt x="13" y="50"/>
                        <a:pt x="12" y="52"/>
                        <a:pt x="11" y="54"/>
                      </a:cubicBezTo>
                      <a:cubicBezTo>
                        <a:pt x="9" y="55"/>
                        <a:pt x="9" y="56"/>
                        <a:pt x="11" y="56"/>
                      </a:cubicBezTo>
                      <a:cubicBezTo>
                        <a:pt x="13" y="52"/>
                        <a:pt x="15" y="48"/>
                        <a:pt x="17" y="44"/>
                      </a:cubicBezTo>
                      <a:cubicBezTo>
                        <a:pt x="17" y="43"/>
                        <a:pt x="16" y="43"/>
                        <a:pt x="15" y="43"/>
                      </a:cubicBezTo>
                      <a:cubicBezTo>
                        <a:pt x="14" y="45"/>
                        <a:pt x="13" y="47"/>
                        <a:pt x="11" y="49"/>
                      </a:cubicBezTo>
                      <a:cubicBezTo>
                        <a:pt x="9" y="52"/>
                        <a:pt x="9" y="52"/>
                        <a:pt x="11" y="50"/>
                      </a:cubicBezTo>
                      <a:cubicBezTo>
                        <a:pt x="13" y="46"/>
                        <a:pt x="15" y="43"/>
                        <a:pt x="16" y="40"/>
                      </a:cubicBezTo>
                      <a:cubicBezTo>
                        <a:pt x="17" y="39"/>
                        <a:pt x="16" y="38"/>
                        <a:pt x="15" y="39"/>
                      </a:cubicBezTo>
                      <a:cubicBezTo>
                        <a:pt x="13" y="42"/>
                        <a:pt x="10" y="45"/>
                        <a:pt x="8" y="48"/>
                      </a:cubicBezTo>
                      <a:cubicBezTo>
                        <a:pt x="11" y="45"/>
                        <a:pt x="13" y="40"/>
                        <a:pt x="15" y="36"/>
                      </a:cubicBezTo>
                      <a:cubicBezTo>
                        <a:pt x="15" y="36"/>
                        <a:pt x="14" y="35"/>
                        <a:pt x="14" y="36"/>
                      </a:cubicBezTo>
                      <a:cubicBezTo>
                        <a:pt x="11" y="38"/>
                        <a:pt x="8" y="41"/>
                        <a:pt x="6" y="45"/>
                      </a:cubicBezTo>
                      <a:cubicBezTo>
                        <a:pt x="7" y="45"/>
                        <a:pt x="7" y="45"/>
                        <a:pt x="7" y="45"/>
                      </a:cubicBezTo>
                      <a:cubicBezTo>
                        <a:pt x="8" y="43"/>
                        <a:pt x="9" y="42"/>
                        <a:pt x="10" y="40"/>
                      </a:cubicBezTo>
                      <a:cubicBezTo>
                        <a:pt x="12" y="37"/>
                        <a:pt x="13" y="35"/>
                        <a:pt x="15" y="32"/>
                      </a:cubicBezTo>
                      <a:cubicBezTo>
                        <a:pt x="15" y="32"/>
                        <a:pt x="14" y="31"/>
                        <a:pt x="14" y="31"/>
                      </a:cubicBezTo>
                      <a:cubicBezTo>
                        <a:pt x="11" y="34"/>
                        <a:pt x="9" y="36"/>
                        <a:pt x="7" y="39"/>
                      </a:cubicBezTo>
                      <a:cubicBezTo>
                        <a:pt x="10" y="35"/>
                        <a:pt x="12" y="31"/>
                        <a:pt x="14" y="27"/>
                      </a:cubicBezTo>
                      <a:cubicBezTo>
                        <a:pt x="14" y="26"/>
                        <a:pt x="13" y="26"/>
                        <a:pt x="13" y="26"/>
                      </a:cubicBezTo>
                      <a:cubicBezTo>
                        <a:pt x="11" y="29"/>
                        <a:pt x="4" y="40"/>
                        <a:pt x="8" y="33"/>
                      </a:cubicBezTo>
                      <a:cubicBezTo>
                        <a:pt x="10" y="29"/>
                        <a:pt x="13" y="26"/>
                        <a:pt x="15" y="22"/>
                      </a:cubicBezTo>
                      <a:cubicBezTo>
                        <a:pt x="16" y="22"/>
                        <a:pt x="15" y="21"/>
                        <a:pt x="14" y="21"/>
                      </a:cubicBezTo>
                      <a:cubicBezTo>
                        <a:pt x="12" y="24"/>
                        <a:pt x="10" y="27"/>
                        <a:pt x="7" y="29"/>
                      </a:cubicBezTo>
                      <a:cubicBezTo>
                        <a:pt x="9" y="27"/>
                        <a:pt x="11" y="23"/>
                        <a:pt x="13" y="20"/>
                      </a:cubicBezTo>
                      <a:cubicBezTo>
                        <a:pt x="13" y="19"/>
                        <a:pt x="12" y="18"/>
                        <a:pt x="12" y="19"/>
                      </a:cubicBezTo>
                      <a:cubicBezTo>
                        <a:pt x="10" y="21"/>
                        <a:pt x="9" y="22"/>
                        <a:pt x="8" y="24"/>
                      </a:cubicBezTo>
                      <a:cubicBezTo>
                        <a:pt x="6" y="26"/>
                        <a:pt x="6" y="27"/>
                        <a:pt x="7" y="27"/>
                      </a:cubicBezTo>
                      <a:cubicBezTo>
                        <a:pt x="10" y="22"/>
                        <a:pt x="13" y="17"/>
                        <a:pt x="16" y="12"/>
                      </a:cubicBezTo>
                      <a:cubicBezTo>
                        <a:pt x="16" y="11"/>
                        <a:pt x="15" y="11"/>
                        <a:pt x="15" y="11"/>
                      </a:cubicBezTo>
                      <a:cubicBezTo>
                        <a:pt x="12" y="15"/>
                        <a:pt x="10" y="18"/>
                        <a:pt x="7" y="21"/>
                      </a:cubicBezTo>
                      <a:cubicBezTo>
                        <a:pt x="9" y="19"/>
                        <a:pt x="11" y="14"/>
                        <a:pt x="13" y="11"/>
                      </a:cubicBezTo>
                      <a:cubicBezTo>
                        <a:pt x="13" y="10"/>
                        <a:pt x="12" y="10"/>
                        <a:pt x="12" y="10"/>
                      </a:cubicBezTo>
                      <a:cubicBezTo>
                        <a:pt x="10" y="12"/>
                        <a:pt x="6" y="15"/>
                        <a:pt x="5" y="18"/>
                      </a:cubicBezTo>
                      <a:cubicBezTo>
                        <a:pt x="7" y="13"/>
                        <a:pt x="10" y="9"/>
                        <a:pt x="12" y="5"/>
                      </a:cubicBezTo>
                      <a:cubicBezTo>
                        <a:pt x="13" y="4"/>
                        <a:pt x="11" y="3"/>
                        <a:pt x="11" y="4"/>
                      </a:cubicBezTo>
                      <a:cubicBezTo>
                        <a:pt x="10" y="6"/>
                        <a:pt x="9" y="7"/>
                        <a:pt x="8" y="9"/>
                      </a:cubicBezTo>
                      <a:cubicBezTo>
                        <a:pt x="7" y="10"/>
                        <a:pt x="3" y="18"/>
                        <a:pt x="7" y="12"/>
                      </a:cubicBezTo>
                      <a:cubicBezTo>
                        <a:pt x="9" y="9"/>
                        <a:pt x="10" y="5"/>
                        <a:pt x="11" y="1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8" y="3"/>
                        <a:pt x="7" y="5"/>
                        <a:pt x="5" y="7"/>
                      </a:cubicBezTo>
                      <a:cubicBezTo>
                        <a:pt x="3" y="9"/>
                        <a:pt x="3" y="10"/>
                        <a:pt x="5" y="10"/>
                      </a:cubicBezTo>
                      <a:cubicBezTo>
                        <a:pt x="6" y="8"/>
                        <a:pt x="7" y="5"/>
                        <a:pt x="9" y="3"/>
                      </a:cubicBezTo>
                      <a:cubicBezTo>
                        <a:pt x="9" y="2"/>
                        <a:pt x="8" y="1"/>
                        <a:pt x="8" y="2"/>
                      </a:cubicBezTo>
                      <a:cubicBezTo>
                        <a:pt x="3" y="5"/>
                        <a:pt x="0" y="11"/>
                        <a:pt x="5" y="2"/>
                      </a:cubicBezTo>
                      <a:cubicBezTo>
                        <a:pt x="5" y="2"/>
                        <a:pt x="4" y="1"/>
                        <a:pt x="4" y="2"/>
                      </a:cubicBezTo>
                      <a:cubicBezTo>
                        <a:pt x="1" y="5"/>
                        <a:pt x="2" y="3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1" name="Freeform 79">
                  <a:extLst>
                    <a:ext uri="{FF2B5EF4-FFF2-40B4-BE49-F238E27FC236}">
                      <a16:creationId xmlns="" xmlns:a16="http://schemas.microsoft.com/office/drawing/2014/main" id="{BAD9F9BB-FC06-427B-AA93-63056F54BFC3}"/>
                    </a:ext>
                  </a:extLst>
                </p:cNvPr>
                <p:cNvSpPr/>
                <p:nvPr/>
              </p:nvSpPr>
              <p:spPr bwMode="auto">
                <a:xfrm>
                  <a:off x="1163638" y="2068513"/>
                  <a:ext cx="68263" cy="50800"/>
                </a:xfrm>
                <a:custGeom>
                  <a:avLst/>
                  <a:gdLst>
                    <a:gd name="T0" fmla="*/ 1 w 64"/>
                    <a:gd name="T1" fmla="*/ 47 h 48"/>
                    <a:gd name="T2" fmla="*/ 35 w 64"/>
                    <a:gd name="T3" fmla="*/ 35 h 48"/>
                    <a:gd name="T4" fmla="*/ 60 w 64"/>
                    <a:gd name="T5" fmla="*/ 1 h 48"/>
                    <a:gd name="T6" fmla="*/ 59 w 64"/>
                    <a:gd name="T7" fmla="*/ 0 h 48"/>
                    <a:gd name="T8" fmla="*/ 49 w 64"/>
                    <a:gd name="T9" fmla="*/ 7 h 48"/>
                    <a:gd name="T10" fmla="*/ 49 w 64"/>
                    <a:gd name="T11" fmla="*/ 8 h 48"/>
                    <a:gd name="T12" fmla="*/ 58 w 64"/>
                    <a:gd name="T13" fmla="*/ 3 h 48"/>
                    <a:gd name="T14" fmla="*/ 62 w 64"/>
                    <a:gd name="T15" fmla="*/ 13 h 48"/>
                    <a:gd name="T16" fmla="*/ 64 w 64"/>
                    <a:gd name="T17" fmla="*/ 13 h 48"/>
                    <a:gd name="T18" fmla="*/ 61 w 64"/>
                    <a:gd name="T19" fmla="*/ 1 h 48"/>
                    <a:gd name="T20" fmla="*/ 60 w 64"/>
                    <a:gd name="T21" fmla="*/ 0 h 48"/>
                    <a:gd name="T22" fmla="*/ 51 w 64"/>
                    <a:gd name="T23" fmla="*/ 5 h 48"/>
                    <a:gd name="T24" fmla="*/ 58 w 64"/>
                    <a:gd name="T25" fmla="*/ 4 h 48"/>
                    <a:gd name="T26" fmla="*/ 44 w 64"/>
                    <a:gd name="T27" fmla="*/ 27 h 48"/>
                    <a:gd name="T28" fmla="*/ 2 w 64"/>
                    <a:gd name="T29" fmla="*/ 45 h 48"/>
                    <a:gd name="T30" fmla="*/ 1 w 64"/>
                    <a:gd name="T31" fmla="*/ 47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4" h="48">
                      <a:moveTo>
                        <a:pt x="1" y="47"/>
                      </a:moveTo>
                      <a:cubicBezTo>
                        <a:pt x="14" y="48"/>
                        <a:pt x="25" y="42"/>
                        <a:pt x="35" y="35"/>
                      </a:cubicBezTo>
                      <a:cubicBezTo>
                        <a:pt x="48" y="26"/>
                        <a:pt x="54" y="15"/>
                        <a:pt x="60" y="1"/>
                      </a:cubicBezTo>
                      <a:cubicBezTo>
                        <a:pt x="61" y="1"/>
                        <a:pt x="60" y="0"/>
                        <a:pt x="59" y="0"/>
                      </a:cubicBezTo>
                      <a:cubicBezTo>
                        <a:pt x="55" y="2"/>
                        <a:pt x="52" y="4"/>
                        <a:pt x="49" y="7"/>
                      </a:cubicBezTo>
                      <a:cubicBezTo>
                        <a:pt x="48" y="7"/>
                        <a:pt x="49" y="9"/>
                        <a:pt x="49" y="8"/>
                      </a:cubicBezTo>
                      <a:cubicBezTo>
                        <a:pt x="52" y="7"/>
                        <a:pt x="55" y="5"/>
                        <a:pt x="58" y="3"/>
                      </a:cubicBezTo>
                      <a:cubicBezTo>
                        <a:pt x="61" y="2"/>
                        <a:pt x="62" y="11"/>
                        <a:pt x="62" y="13"/>
                      </a:cubicBezTo>
                      <a:cubicBezTo>
                        <a:pt x="62" y="14"/>
                        <a:pt x="64" y="13"/>
                        <a:pt x="64" y="13"/>
                      </a:cubicBezTo>
                      <a:cubicBezTo>
                        <a:pt x="63" y="8"/>
                        <a:pt x="63" y="5"/>
                        <a:pt x="61" y="1"/>
                      </a:cubicBezTo>
                      <a:cubicBezTo>
                        <a:pt x="61" y="0"/>
                        <a:pt x="60" y="0"/>
                        <a:pt x="60" y="0"/>
                      </a:cubicBezTo>
                      <a:cubicBezTo>
                        <a:pt x="57" y="2"/>
                        <a:pt x="54" y="4"/>
                        <a:pt x="51" y="5"/>
                      </a:cubicBezTo>
                      <a:cubicBezTo>
                        <a:pt x="48" y="7"/>
                        <a:pt x="58" y="4"/>
                        <a:pt x="58" y="4"/>
                      </a:cubicBezTo>
                      <a:cubicBezTo>
                        <a:pt x="54" y="12"/>
                        <a:pt x="51" y="20"/>
                        <a:pt x="44" y="27"/>
                      </a:cubicBezTo>
                      <a:cubicBezTo>
                        <a:pt x="34" y="37"/>
                        <a:pt x="17" y="47"/>
                        <a:pt x="2" y="45"/>
                      </a:cubicBezTo>
                      <a:cubicBezTo>
                        <a:pt x="1" y="45"/>
                        <a:pt x="0" y="46"/>
                        <a:pt x="1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2" name="Freeform 80">
                  <a:extLst>
                    <a:ext uri="{FF2B5EF4-FFF2-40B4-BE49-F238E27FC236}">
                      <a16:creationId xmlns="" xmlns:a16="http://schemas.microsoft.com/office/drawing/2014/main" id="{CD6503D8-0E20-439F-BD34-9F4F5CCE433F}"/>
                    </a:ext>
                  </a:extLst>
                </p:cNvPr>
                <p:cNvSpPr/>
                <p:nvPr/>
              </p:nvSpPr>
              <p:spPr bwMode="auto">
                <a:xfrm>
                  <a:off x="1265238" y="2162176"/>
                  <a:ext cx="14288" cy="15875"/>
                </a:xfrm>
                <a:custGeom>
                  <a:avLst/>
                  <a:gdLst>
                    <a:gd name="T0" fmla="*/ 2 w 14"/>
                    <a:gd name="T1" fmla="*/ 0 h 15"/>
                    <a:gd name="T2" fmla="*/ 1 w 14"/>
                    <a:gd name="T3" fmla="*/ 0 h 15"/>
                    <a:gd name="T4" fmla="*/ 1 w 14"/>
                    <a:gd name="T5" fmla="*/ 1 h 15"/>
                    <a:gd name="T6" fmla="*/ 13 w 14"/>
                    <a:gd name="T7" fmla="*/ 4 h 15"/>
                    <a:gd name="T8" fmla="*/ 13 w 14"/>
                    <a:gd name="T9" fmla="*/ 3 h 15"/>
                    <a:gd name="T10" fmla="*/ 8 w 14"/>
                    <a:gd name="T11" fmla="*/ 13 h 15"/>
                    <a:gd name="T12" fmla="*/ 9 w 14"/>
                    <a:gd name="T13" fmla="*/ 14 h 15"/>
                    <a:gd name="T14" fmla="*/ 14 w 14"/>
                    <a:gd name="T15" fmla="*/ 4 h 15"/>
                    <a:gd name="T16" fmla="*/ 13 w 14"/>
                    <a:gd name="T17" fmla="*/ 3 h 15"/>
                    <a:gd name="T18" fmla="*/ 1 w 14"/>
                    <a:gd name="T19" fmla="*/ 0 h 15"/>
                    <a:gd name="T20" fmla="*/ 0 w 14"/>
                    <a:gd name="T21" fmla="*/ 1 h 15"/>
                    <a:gd name="T22" fmla="*/ 1 w 14"/>
                    <a:gd name="T23" fmla="*/ 1 h 15"/>
                    <a:gd name="T24" fmla="*/ 2 w 14"/>
                    <a:gd name="T25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" h="15">
                      <a:moveTo>
                        <a:pt x="2" y="0"/>
                      </a:move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9" y="3"/>
                        <a:pt x="13" y="4"/>
                      </a:cubicBezTo>
                      <a:cubicBezTo>
                        <a:pt x="13" y="4"/>
                        <a:pt x="13" y="4"/>
                        <a:pt x="13" y="3"/>
                      </a:cubicBezTo>
                      <a:cubicBezTo>
                        <a:pt x="12" y="7"/>
                        <a:pt x="10" y="10"/>
                        <a:pt x="8" y="13"/>
                      </a:cubicBezTo>
                      <a:cubicBezTo>
                        <a:pt x="7" y="14"/>
                        <a:pt x="8" y="15"/>
                        <a:pt x="9" y="14"/>
                      </a:cubicBezTo>
                      <a:cubicBezTo>
                        <a:pt x="11" y="11"/>
                        <a:pt x="13" y="7"/>
                        <a:pt x="14" y="4"/>
                      </a:cubicBezTo>
                      <a:cubicBezTo>
                        <a:pt x="14" y="3"/>
                        <a:pt x="14" y="3"/>
                        <a:pt x="13" y="3"/>
                      </a:cubicBezTo>
                      <a:cubicBezTo>
                        <a:pt x="9" y="2"/>
                        <a:pt x="5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3" name="Freeform 81">
                  <a:extLst>
                    <a:ext uri="{FF2B5EF4-FFF2-40B4-BE49-F238E27FC236}">
                      <a16:creationId xmlns="" xmlns:a16="http://schemas.microsoft.com/office/drawing/2014/main" id="{4698814A-0278-4FD7-BBFB-A06D2539CBB1}"/>
                    </a:ext>
                  </a:extLst>
                </p:cNvPr>
                <p:cNvSpPr/>
                <p:nvPr/>
              </p:nvSpPr>
              <p:spPr bwMode="auto">
                <a:xfrm>
                  <a:off x="1144588" y="2081213"/>
                  <a:ext cx="20638" cy="17463"/>
                </a:xfrm>
                <a:custGeom>
                  <a:avLst/>
                  <a:gdLst>
                    <a:gd name="T0" fmla="*/ 1 w 19"/>
                    <a:gd name="T1" fmla="*/ 16 h 16"/>
                    <a:gd name="T2" fmla="*/ 12 w 19"/>
                    <a:gd name="T3" fmla="*/ 1 h 16"/>
                    <a:gd name="T4" fmla="*/ 11 w 19"/>
                    <a:gd name="T5" fmla="*/ 1 h 16"/>
                    <a:gd name="T6" fmla="*/ 17 w 19"/>
                    <a:gd name="T7" fmla="*/ 13 h 16"/>
                    <a:gd name="T8" fmla="*/ 18 w 19"/>
                    <a:gd name="T9" fmla="*/ 12 h 16"/>
                    <a:gd name="T10" fmla="*/ 12 w 19"/>
                    <a:gd name="T11" fmla="*/ 1 h 16"/>
                    <a:gd name="T12" fmla="*/ 11 w 19"/>
                    <a:gd name="T13" fmla="*/ 1 h 16"/>
                    <a:gd name="T14" fmla="*/ 1 w 19"/>
                    <a:gd name="T15" fmla="*/ 14 h 16"/>
                    <a:gd name="T16" fmla="*/ 1 w 19"/>
                    <a:gd name="T1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16">
                      <a:moveTo>
                        <a:pt x="1" y="16"/>
                      </a:moveTo>
                      <a:cubicBezTo>
                        <a:pt x="7" y="14"/>
                        <a:pt x="10" y="6"/>
                        <a:pt x="12" y="1"/>
                      </a:cubicBezTo>
                      <a:cubicBezTo>
                        <a:pt x="12" y="1"/>
                        <a:pt x="11" y="1"/>
                        <a:pt x="11" y="1"/>
                      </a:cubicBezTo>
                      <a:cubicBezTo>
                        <a:pt x="13" y="5"/>
                        <a:pt x="14" y="10"/>
                        <a:pt x="17" y="13"/>
                      </a:cubicBezTo>
                      <a:cubicBezTo>
                        <a:pt x="18" y="14"/>
                        <a:pt x="19" y="13"/>
                        <a:pt x="18" y="12"/>
                      </a:cubicBezTo>
                      <a:cubicBezTo>
                        <a:pt x="15" y="9"/>
                        <a:pt x="15" y="4"/>
                        <a:pt x="12" y="1"/>
                      </a:cubicBezTo>
                      <a:cubicBezTo>
                        <a:pt x="12" y="0"/>
                        <a:pt x="11" y="0"/>
                        <a:pt x="11" y="1"/>
                      </a:cubicBezTo>
                      <a:cubicBezTo>
                        <a:pt x="9" y="5"/>
                        <a:pt x="6" y="13"/>
                        <a:pt x="1" y="14"/>
                      </a:cubicBezTo>
                      <a:cubicBezTo>
                        <a:pt x="0" y="15"/>
                        <a:pt x="0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4" name="Freeform 95">
                  <a:extLst>
                    <a:ext uri="{FF2B5EF4-FFF2-40B4-BE49-F238E27FC236}">
                      <a16:creationId xmlns="" xmlns:a16="http://schemas.microsoft.com/office/drawing/2014/main" id="{13F20935-230C-4881-875F-D721B54C871F}"/>
                    </a:ext>
                  </a:extLst>
                </p:cNvPr>
                <p:cNvSpPr/>
                <p:nvPr/>
              </p:nvSpPr>
              <p:spPr bwMode="auto">
                <a:xfrm>
                  <a:off x="1050925" y="2143126"/>
                  <a:ext cx="92075" cy="84138"/>
                </a:xfrm>
                <a:custGeom>
                  <a:avLst/>
                  <a:gdLst>
                    <a:gd name="T0" fmla="*/ 55 w 87"/>
                    <a:gd name="T1" fmla="*/ 6 h 79"/>
                    <a:gd name="T2" fmla="*/ 28 w 87"/>
                    <a:gd name="T3" fmla="*/ 10 h 79"/>
                    <a:gd name="T4" fmla="*/ 7 w 87"/>
                    <a:gd name="T5" fmla="*/ 38 h 79"/>
                    <a:gd name="T6" fmla="*/ 44 w 87"/>
                    <a:gd name="T7" fmla="*/ 78 h 79"/>
                    <a:gd name="T8" fmla="*/ 81 w 87"/>
                    <a:gd name="T9" fmla="*/ 35 h 79"/>
                    <a:gd name="T10" fmla="*/ 47 w 87"/>
                    <a:gd name="T11" fmla="*/ 3 h 79"/>
                    <a:gd name="T12" fmla="*/ 48 w 87"/>
                    <a:gd name="T13" fmla="*/ 5 h 79"/>
                    <a:gd name="T14" fmla="*/ 79 w 87"/>
                    <a:gd name="T15" fmla="*/ 32 h 79"/>
                    <a:gd name="T16" fmla="*/ 47 w 87"/>
                    <a:gd name="T17" fmla="*/ 77 h 79"/>
                    <a:gd name="T18" fmla="*/ 7 w 87"/>
                    <a:gd name="T19" fmla="*/ 43 h 79"/>
                    <a:gd name="T20" fmla="*/ 25 w 87"/>
                    <a:gd name="T21" fmla="*/ 13 h 79"/>
                    <a:gd name="T22" fmla="*/ 54 w 87"/>
                    <a:gd name="T23" fmla="*/ 7 h 79"/>
                    <a:gd name="T24" fmla="*/ 55 w 87"/>
                    <a:gd name="T25" fmla="*/ 6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7" h="79">
                      <a:moveTo>
                        <a:pt x="55" y="6"/>
                      </a:moveTo>
                      <a:cubicBezTo>
                        <a:pt x="47" y="0"/>
                        <a:pt x="36" y="6"/>
                        <a:pt x="28" y="10"/>
                      </a:cubicBezTo>
                      <a:cubicBezTo>
                        <a:pt x="17" y="15"/>
                        <a:pt x="10" y="26"/>
                        <a:pt x="7" y="38"/>
                      </a:cubicBezTo>
                      <a:cubicBezTo>
                        <a:pt x="0" y="60"/>
                        <a:pt x="23" y="78"/>
                        <a:pt x="44" y="78"/>
                      </a:cubicBezTo>
                      <a:cubicBezTo>
                        <a:pt x="65" y="79"/>
                        <a:pt x="86" y="55"/>
                        <a:pt x="81" y="35"/>
                      </a:cubicBezTo>
                      <a:cubicBezTo>
                        <a:pt x="79" y="24"/>
                        <a:pt x="62" y="0"/>
                        <a:pt x="47" y="3"/>
                      </a:cubicBezTo>
                      <a:cubicBezTo>
                        <a:pt x="46" y="4"/>
                        <a:pt x="47" y="5"/>
                        <a:pt x="48" y="5"/>
                      </a:cubicBezTo>
                      <a:cubicBezTo>
                        <a:pt x="60" y="1"/>
                        <a:pt x="75" y="23"/>
                        <a:pt x="79" y="32"/>
                      </a:cubicBezTo>
                      <a:cubicBezTo>
                        <a:pt x="87" y="52"/>
                        <a:pt x="66" y="75"/>
                        <a:pt x="47" y="77"/>
                      </a:cubicBezTo>
                      <a:cubicBezTo>
                        <a:pt x="27" y="79"/>
                        <a:pt x="6" y="63"/>
                        <a:pt x="7" y="43"/>
                      </a:cubicBezTo>
                      <a:cubicBezTo>
                        <a:pt x="7" y="32"/>
                        <a:pt x="16" y="20"/>
                        <a:pt x="25" y="13"/>
                      </a:cubicBezTo>
                      <a:cubicBezTo>
                        <a:pt x="33" y="8"/>
                        <a:pt x="46" y="1"/>
                        <a:pt x="54" y="7"/>
                      </a:cubicBezTo>
                      <a:cubicBezTo>
                        <a:pt x="55" y="8"/>
                        <a:pt x="55" y="6"/>
                        <a:pt x="5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5" name="Freeform 96">
                  <a:extLst>
                    <a:ext uri="{FF2B5EF4-FFF2-40B4-BE49-F238E27FC236}">
                      <a16:creationId xmlns="" xmlns:a16="http://schemas.microsoft.com/office/drawing/2014/main" id="{5E65154E-54A8-4974-9C4C-D4B149AA374D}"/>
                    </a:ext>
                  </a:extLst>
                </p:cNvPr>
                <p:cNvSpPr/>
                <p:nvPr/>
              </p:nvSpPr>
              <p:spPr bwMode="auto">
                <a:xfrm>
                  <a:off x="1063625" y="2144713"/>
                  <a:ext cx="73025" cy="74613"/>
                </a:xfrm>
                <a:custGeom>
                  <a:avLst/>
                  <a:gdLst>
                    <a:gd name="T0" fmla="*/ 0 w 70"/>
                    <a:gd name="T1" fmla="*/ 24 h 70"/>
                    <a:gd name="T2" fmla="*/ 13 w 70"/>
                    <a:gd name="T3" fmla="*/ 37 h 70"/>
                    <a:gd name="T4" fmla="*/ 27 w 70"/>
                    <a:gd name="T5" fmla="*/ 39 h 70"/>
                    <a:gd name="T6" fmla="*/ 43 w 70"/>
                    <a:gd name="T7" fmla="*/ 40 h 70"/>
                    <a:gd name="T8" fmla="*/ 44 w 70"/>
                    <a:gd name="T9" fmla="*/ 47 h 70"/>
                    <a:gd name="T10" fmla="*/ 49 w 70"/>
                    <a:gd name="T11" fmla="*/ 68 h 70"/>
                    <a:gd name="T12" fmla="*/ 50 w 70"/>
                    <a:gd name="T13" fmla="*/ 69 h 70"/>
                    <a:gd name="T14" fmla="*/ 61 w 70"/>
                    <a:gd name="T15" fmla="*/ 48 h 70"/>
                    <a:gd name="T16" fmla="*/ 64 w 70"/>
                    <a:gd name="T17" fmla="*/ 36 h 70"/>
                    <a:gd name="T18" fmla="*/ 48 w 70"/>
                    <a:gd name="T19" fmla="*/ 32 h 70"/>
                    <a:gd name="T20" fmla="*/ 33 w 70"/>
                    <a:gd name="T21" fmla="*/ 35 h 70"/>
                    <a:gd name="T22" fmla="*/ 28 w 70"/>
                    <a:gd name="T23" fmla="*/ 34 h 70"/>
                    <a:gd name="T24" fmla="*/ 30 w 70"/>
                    <a:gd name="T25" fmla="*/ 26 h 70"/>
                    <a:gd name="T26" fmla="*/ 36 w 70"/>
                    <a:gd name="T27" fmla="*/ 22 h 70"/>
                    <a:gd name="T28" fmla="*/ 42 w 70"/>
                    <a:gd name="T29" fmla="*/ 11 h 70"/>
                    <a:gd name="T30" fmla="*/ 41 w 70"/>
                    <a:gd name="T31" fmla="*/ 1 h 70"/>
                    <a:gd name="T32" fmla="*/ 41 w 70"/>
                    <a:gd name="T33" fmla="*/ 0 h 70"/>
                    <a:gd name="T34" fmla="*/ 37 w 70"/>
                    <a:gd name="T35" fmla="*/ 6 h 70"/>
                    <a:gd name="T36" fmla="*/ 39 w 70"/>
                    <a:gd name="T37" fmla="*/ 10 h 70"/>
                    <a:gd name="T38" fmla="*/ 37 w 70"/>
                    <a:gd name="T39" fmla="*/ 18 h 70"/>
                    <a:gd name="T40" fmla="*/ 24 w 70"/>
                    <a:gd name="T41" fmla="*/ 28 h 70"/>
                    <a:gd name="T42" fmla="*/ 56 w 70"/>
                    <a:gd name="T43" fmla="*/ 32 h 70"/>
                    <a:gd name="T44" fmla="*/ 55 w 70"/>
                    <a:gd name="T45" fmla="*/ 57 h 70"/>
                    <a:gd name="T46" fmla="*/ 52 w 70"/>
                    <a:gd name="T47" fmla="*/ 62 h 70"/>
                    <a:gd name="T48" fmla="*/ 51 w 70"/>
                    <a:gd name="T49" fmla="*/ 67 h 70"/>
                    <a:gd name="T50" fmla="*/ 53 w 70"/>
                    <a:gd name="T51" fmla="*/ 62 h 70"/>
                    <a:gd name="T52" fmla="*/ 50 w 70"/>
                    <a:gd name="T53" fmla="*/ 54 h 70"/>
                    <a:gd name="T54" fmla="*/ 45 w 70"/>
                    <a:gd name="T55" fmla="*/ 40 h 70"/>
                    <a:gd name="T56" fmla="*/ 27 w 70"/>
                    <a:gd name="T57" fmla="*/ 38 h 70"/>
                    <a:gd name="T58" fmla="*/ 6 w 70"/>
                    <a:gd name="T59" fmla="*/ 26 h 70"/>
                    <a:gd name="T60" fmla="*/ 0 w 70"/>
                    <a:gd name="T61" fmla="*/ 23 h 70"/>
                    <a:gd name="T62" fmla="*/ 0 w 70"/>
                    <a:gd name="T63" fmla="*/ 24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0" h="70">
                      <a:moveTo>
                        <a:pt x="0" y="24"/>
                      </a:moveTo>
                      <a:cubicBezTo>
                        <a:pt x="5" y="24"/>
                        <a:pt x="9" y="35"/>
                        <a:pt x="13" y="37"/>
                      </a:cubicBezTo>
                      <a:cubicBezTo>
                        <a:pt x="18" y="40"/>
                        <a:pt x="23" y="40"/>
                        <a:pt x="27" y="39"/>
                      </a:cubicBezTo>
                      <a:cubicBezTo>
                        <a:pt x="31" y="38"/>
                        <a:pt x="41" y="35"/>
                        <a:pt x="43" y="40"/>
                      </a:cubicBezTo>
                      <a:cubicBezTo>
                        <a:pt x="44" y="42"/>
                        <a:pt x="44" y="45"/>
                        <a:pt x="44" y="47"/>
                      </a:cubicBezTo>
                      <a:cubicBezTo>
                        <a:pt x="45" y="55"/>
                        <a:pt x="55" y="57"/>
                        <a:pt x="49" y="68"/>
                      </a:cubicBezTo>
                      <a:cubicBezTo>
                        <a:pt x="48" y="69"/>
                        <a:pt x="49" y="70"/>
                        <a:pt x="50" y="69"/>
                      </a:cubicBezTo>
                      <a:cubicBezTo>
                        <a:pt x="54" y="62"/>
                        <a:pt x="58" y="55"/>
                        <a:pt x="61" y="48"/>
                      </a:cubicBezTo>
                      <a:cubicBezTo>
                        <a:pt x="62" y="45"/>
                        <a:pt x="65" y="40"/>
                        <a:pt x="64" y="36"/>
                      </a:cubicBezTo>
                      <a:cubicBezTo>
                        <a:pt x="62" y="29"/>
                        <a:pt x="53" y="31"/>
                        <a:pt x="48" y="32"/>
                      </a:cubicBezTo>
                      <a:cubicBezTo>
                        <a:pt x="43" y="33"/>
                        <a:pt x="38" y="35"/>
                        <a:pt x="33" y="35"/>
                      </a:cubicBezTo>
                      <a:cubicBezTo>
                        <a:pt x="31" y="35"/>
                        <a:pt x="30" y="35"/>
                        <a:pt x="28" y="34"/>
                      </a:cubicBezTo>
                      <a:cubicBezTo>
                        <a:pt x="26" y="30"/>
                        <a:pt x="27" y="27"/>
                        <a:pt x="30" y="26"/>
                      </a:cubicBezTo>
                      <a:cubicBezTo>
                        <a:pt x="32" y="25"/>
                        <a:pt x="34" y="24"/>
                        <a:pt x="36" y="22"/>
                      </a:cubicBezTo>
                      <a:cubicBezTo>
                        <a:pt x="38" y="21"/>
                        <a:pt x="42" y="14"/>
                        <a:pt x="42" y="11"/>
                      </a:cubicBezTo>
                      <a:cubicBezTo>
                        <a:pt x="42" y="10"/>
                        <a:pt x="33" y="1"/>
                        <a:pt x="41" y="1"/>
                      </a:cubicBezTo>
                      <a:cubicBezTo>
                        <a:pt x="42" y="1"/>
                        <a:pt x="42" y="0"/>
                        <a:pt x="41" y="0"/>
                      </a:cubicBezTo>
                      <a:cubicBezTo>
                        <a:pt x="36" y="0"/>
                        <a:pt x="35" y="2"/>
                        <a:pt x="37" y="6"/>
                      </a:cubicBezTo>
                      <a:cubicBezTo>
                        <a:pt x="37" y="7"/>
                        <a:pt x="39" y="8"/>
                        <a:pt x="39" y="10"/>
                      </a:cubicBezTo>
                      <a:cubicBezTo>
                        <a:pt x="41" y="12"/>
                        <a:pt x="39" y="15"/>
                        <a:pt x="37" y="18"/>
                      </a:cubicBezTo>
                      <a:cubicBezTo>
                        <a:pt x="35" y="24"/>
                        <a:pt x="27" y="23"/>
                        <a:pt x="24" y="28"/>
                      </a:cubicBezTo>
                      <a:cubicBezTo>
                        <a:pt x="16" y="43"/>
                        <a:pt x="52" y="32"/>
                        <a:pt x="56" y="32"/>
                      </a:cubicBezTo>
                      <a:cubicBezTo>
                        <a:pt x="70" y="32"/>
                        <a:pt x="58" y="52"/>
                        <a:pt x="55" y="57"/>
                      </a:cubicBezTo>
                      <a:cubicBezTo>
                        <a:pt x="54" y="59"/>
                        <a:pt x="53" y="61"/>
                        <a:pt x="52" y="62"/>
                      </a:cubicBezTo>
                      <a:cubicBezTo>
                        <a:pt x="50" y="64"/>
                        <a:pt x="50" y="65"/>
                        <a:pt x="51" y="67"/>
                      </a:cubicBezTo>
                      <a:cubicBezTo>
                        <a:pt x="52" y="65"/>
                        <a:pt x="53" y="63"/>
                        <a:pt x="53" y="62"/>
                      </a:cubicBezTo>
                      <a:cubicBezTo>
                        <a:pt x="53" y="59"/>
                        <a:pt x="53" y="56"/>
                        <a:pt x="50" y="54"/>
                      </a:cubicBezTo>
                      <a:cubicBezTo>
                        <a:pt x="45" y="49"/>
                        <a:pt x="46" y="46"/>
                        <a:pt x="45" y="40"/>
                      </a:cubicBezTo>
                      <a:cubicBezTo>
                        <a:pt x="44" y="33"/>
                        <a:pt x="31" y="37"/>
                        <a:pt x="27" y="38"/>
                      </a:cubicBezTo>
                      <a:cubicBezTo>
                        <a:pt x="17" y="40"/>
                        <a:pt x="11" y="35"/>
                        <a:pt x="6" y="26"/>
                      </a:cubicBezTo>
                      <a:cubicBezTo>
                        <a:pt x="5" y="24"/>
                        <a:pt x="3" y="23"/>
                        <a:pt x="0" y="23"/>
                      </a:cubicBezTo>
                      <a:cubicBezTo>
                        <a:pt x="0" y="22"/>
                        <a:pt x="0" y="24"/>
                        <a:pt x="0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6" name="Freeform 99">
                  <a:extLst>
                    <a:ext uri="{FF2B5EF4-FFF2-40B4-BE49-F238E27FC236}">
                      <a16:creationId xmlns="" xmlns:a16="http://schemas.microsoft.com/office/drawing/2014/main" id="{2F625C8F-FC91-4549-ADC4-FA682B6B8B41}"/>
                    </a:ext>
                  </a:extLst>
                </p:cNvPr>
                <p:cNvSpPr/>
                <p:nvPr/>
              </p:nvSpPr>
              <p:spPr bwMode="auto">
                <a:xfrm>
                  <a:off x="1104900" y="2179638"/>
                  <a:ext cx="25400" cy="30163"/>
                </a:xfrm>
                <a:custGeom>
                  <a:avLst/>
                  <a:gdLst>
                    <a:gd name="T0" fmla="*/ 2 w 24"/>
                    <a:gd name="T1" fmla="*/ 6 h 28"/>
                    <a:gd name="T2" fmla="*/ 5 w 24"/>
                    <a:gd name="T3" fmla="*/ 6 h 28"/>
                    <a:gd name="T4" fmla="*/ 5 w 24"/>
                    <a:gd name="T5" fmla="*/ 13 h 28"/>
                    <a:gd name="T6" fmla="*/ 8 w 24"/>
                    <a:gd name="T7" fmla="*/ 19 h 28"/>
                    <a:gd name="T8" fmla="*/ 11 w 24"/>
                    <a:gd name="T9" fmla="*/ 22 h 28"/>
                    <a:gd name="T10" fmla="*/ 13 w 24"/>
                    <a:gd name="T11" fmla="*/ 25 h 28"/>
                    <a:gd name="T12" fmla="*/ 14 w 24"/>
                    <a:gd name="T13" fmla="*/ 27 h 28"/>
                    <a:gd name="T14" fmla="*/ 16 w 24"/>
                    <a:gd name="T15" fmla="*/ 17 h 28"/>
                    <a:gd name="T16" fmla="*/ 17 w 24"/>
                    <a:gd name="T17" fmla="*/ 16 h 28"/>
                    <a:gd name="T18" fmla="*/ 18 w 24"/>
                    <a:gd name="T19" fmla="*/ 16 h 28"/>
                    <a:gd name="T20" fmla="*/ 20 w 24"/>
                    <a:gd name="T21" fmla="*/ 14 h 28"/>
                    <a:gd name="T22" fmla="*/ 21 w 24"/>
                    <a:gd name="T23" fmla="*/ 8 h 28"/>
                    <a:gd name="T24" fmla="*/ 14 w 24"/>
                    <a:gd name="T25" fmla="*/ 10 h 28"/>
                    <a:gd name="T26" fmla="*/ 13 w 24"/>
                    <a:gd name="T27" fmla="*/ 14 h 28"/>
                    <a:gd name="T28" fmla="*/ 9 w 24"/>
                    <a:gd name="T29" fmla="*/ 11 h 28"/>
                    <a:gd name="T30" fmla="*/ 10 w 24"/>
                    <a:gd name="T31" fmla="*/ 15 h 28"/>
                    <a:gd name="T32" fmla="*/ 7 w 24"/>
                    <a:gd name="T33" fmla="*/ 6 h 28"/>
                    <a:gd name="T34" fmla="*/ 20 w 24"/>
                    <a:gd name="T35" fmla="*/ 10 h 28"/>
                    <a:gd name="T36" fmla="*/ 18 w 24"/>
                    <a:gd name="T37" fmla="*/ 16 h 28"/>
                    <a:gd name="T38" fmla="*/ 14 w 24"/>
                    <a:gd name="T39" fmla="*/ 16 h 28"/>
                    <a:gd name="T40" fmla="*/ 11 w 24"/>
                    <a:gd name="T41" fmla="*/ 18 h 28"/>
                    <a:gd name="T42" fmla="*/ 7 w 24"/>
                    <a:gd name="T43" fmla="*/ 19 h 28"/>
                    <a:gd name="T44" fmla="*/ 17 w 24"/>
                    <a:gd name="T45" fmla="*/ 4 h 28"/>
                    <a:gd name="T46" fmla="*/ 11 w 24"/>
                    <a:gd name="T47" fmla="*/ 14 h 28"/>
                    <a:gd name="T48" fmla="*/ 9 w 24"/>
                    <a:gd name="T49" fmla="*/ 18 h 28"/>
                    <a:gd name="T50" fmla="*/ 10 w 24"/>
                    <a:gd name="T51" fmla="*/ 11 h 28"/>
                    <a:gd name="T52" fmla="*/ 10 w 24"/>
                    <a:gd name="T53" fmla="*/ 6 h 28"/>
                    <a:gd name="T54" fmla="*/ 13 w 24"/>
                    <a:gd name="T55" fmla="*/ 8 h 28"/>
                    <a:gd name="T56" fmla="*/ 12 w 24"/>
                    <a:gd name="T57" fmla="*/ 11 h 28"/>
                    <a:gd name="T58" fmla="*/ 17 w 24"/>
                    <a:gd name="T59" fmla="*/ 4 h 28"/>
                    <a:gd name="T60" fmla="*/ 8 w 24"/>
                    <a:gd name="T61" fmla="*/ 21 h 28"/>
                    <a:gd name="T62" fmla="*/ 11 w 24"/>
                    <a:gd name="T63" fmla="*/ 18 h 28"/>
                    <a:gd name="T64" fmla="*/ 13 w 24"/>
                    <a:gd name="T65" fmla="*/ 25 h 28"/>
                    <a:gd name="T66" fmla="*/ 15 w 24"/>
                    <a:gd name="T67" fmla="*/ 23 h 28"/>
                    <a:gd name="T68" fmla="*/ 15 w 24"/>
                    <a:gd name="T69" fmla="*/ 14 h 28"/>
                    <a:gd name="T70" fmla="*/ 7 w 24"/>
                    <a:gd name="T71" fmla="*/ 6 h 28"/>
                    <a:gd name="T72" fmla="*/ 10 w 24"/>
                    <a:gd name="T73" fmla="*/ 15 h 28"/>
                    <a:gd name="T74" fmla="*/ 9 w 24"/>
                    <a:gd name="T75" fmla="*/ 12 h 28"/>
                    <a:gd name="T76" fmla="*/ 13 w 24"/>
                    <a:gd name="T77" fmla="*/ 15 h 28"/>
                    <a:gd name="T78" fmla="*/ 14 w 24"/>
                    <a:gd name="T79" fmla="*/ 10 h 28"/>
                    <a:gd name="T80" fmla="*/ 22 w 24"/>
                    <a:gd name="T81" fmla="*/ 8 h 28"/>
                    <a:gd name="T82" fmla="*/ 22 w 24"/>
                    <a:gd name="T83" fmla="*/ 14 h 28"/>
                    <a:gd name="T84" fmla="*/ 20 w 24"/>
                    <a:gd name="T85" fmla="*/ 16 h 28"/>
                    <a:gd name="T86" fmla="*/ 18 w 24"/>
                    <a:gd name="T87" fmla="*/ 16 h 28"/>
                    <a:gd name="T88" fmla="*/ 18 w 24"/>
                    <a:gd name="T89" fmla="*/ 18 h 28"/>
                    <a:gd name="T90" fmla="*/ 15 w 24"/>
                    <a:gd name="T91" fmla="*/ 27 h 28"/>
                    <a:gd name="T92" fmla="*/ 15 w 24"/>
                    <a:gd name="T93" fmla="*/ 25 h 28"/>
                    <a:gd name="T94" fmla="*/ 12 w 24"/>
                    <a:gd name="T95" fmla="*/ 22 h 28"/>
                    <a:gd name="T96" fmla="*/ 9 w 24"/>
                    <a:gd name="T97" fmla="*/ 19 h 28"/>
                    <a:gd name="T98" fmla="*/ 6 w 24"/>
                    <a:gd name="T99" fmla="*/ 14 h 28"/>
                    <a:gd name="T100" fmla="*/ 6 w 24"/>
                    <a:gd name="T101" fmla="*/ 6 h 28"/>
                    <a:gd name="T102" fmla="*/ 0 w 24"/>
                    <a:gd name="T103" fmla="*/ 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" h="28">
                      <a:moveTo>
                        <a:pt x="2" y="4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1" y="5"/>
                        <a:pt x="1" y="6"/>
                        <a:pt x="2" y="6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4" y="6"/>
                        <a:pt x="5" y="5"/>
                        <a:pt x="6" y="4"/>
                      </a:cubicBezTo>
                      <a:cubicBezTo>
                        <a:pt x="5" y="4"/>
                        <a:pt x="5" y="4"/>
                        <a:pt x="4" y="3"/>
                      </a:cubicBezTo>
                      <a:cubicBezTo>
                        <a:pt x="5" y="4"/>
                        <a:pt x="5" y="5"/>
                        <a:pt x="5" y="6"/>
                      </a:cubicBezTo>
                      <a:cubicBezTo>
                        <a:pt x="5" y="7"/>
                        <a:pt x="6" y="7"/>
                        <a:pt x="6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7"/>
                        <a:pt x="5" y="10"/>
                        <a:pt x="5" y="13"/>
                      </a:cubicBezTo>
                      <a:cubicBezTo>
                        <a:pt x="4" y="14"/>
                        <a:pt x="6" y="15"/>
                        <a:pt x="6" y="14"/>
                      </a:cubicBezTo>
                      <a:cubicBezTo>
                        <a:pt x="7" y="10"/>
                        <a:pt x="8" y="7"/>
                        <a:pt x="9" y="3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9" y="8"/>
                        <a:pt x="7" y="14"/>
                        <a:pt x="8" y="19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11" y="15"/>
                        <a:pt x="11" y="10"/>
                        <a:pt x="12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11"/>
                        <a:pt x="11" y="16"/>
                        <a:pt x="11" y="22"/>
                      </a:cubicBezTo>
                      <a:cubicBezTo>
                        <a:pt x="11" y="23"/>
                        <a:pt x="12" y="23"/>
                        <a:pt x="12" y="22"/>
                      </a:cubicBezTo>
                      <a:cubicBezTo>
                        <a:pt x="13" y="15"/>
                        <a:pt x="15" y="8"/>
                        <a:pt x="16" y="2"/>
                      </a:cubicBezTo>
                      <a:cubicBezTo>
                        <a:pt x="16" y="1"/>
                        <a:pt x="16" y="1"/>
                        <a:pt x="15" y="1"/>
                      </a:cubicBezTo>
                      <a:cubicBezTo>
                        <a:pt x="15" y="9"/>
                        <a:pt x="14" y="17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18"/>
                        <a:pt x="16" y="11"/>
                        <a:pt x="17" y="3"/>
                      </a:cubicBezTo>
                      <a:cubicBezTo>
                        <a:pt x="17" y="3"/>
                        <a:pt x="16" y="3"/>
                        <a:pt x="16" y="3"/>
                      </a:cubicBezTo>
                      <a:cubicBezTo>
                        <a:pt x="16" y="11"/>
                        <a:pt x="14" y="19"/>
                        <a:pt x="14" y="27"/>
                      </a:cubicBezTo>
                      <a:cubicBezTo>
                        <a:pt x="14" y="28"/>
                        <a:pt x="15" y="28"/>
                        <a:pt x="15" y="27"/>
                      </a:cubicBezTo>
                      <a:cubicBezTo>
                        <a:pt x="16" y="19"/>
                        <a:pt x="18" y="12"/>
                        <a:pt x="20" y="5"/>
                      </a:cubicBezTo>
                      <a:cubicBezTo>
                        <a:pt x="19" y="5"/>
                        <a:pt x="19" y="5"/>
                        <a:pt x="18" y="5"/>
                      </a:cubicBezTo>
                      <a:cubicBezTo>
                        <a:pt x="18" y="9"/>
                        <a:pt x="17" y="13"/>
                        <a:pt x="16" y="17"/>
                      </a:cubicBezTo>
                      <a:cubicBezTo>
                        <a:pt x="17" y="17"/>
                        <a:pt x="17" y="17"/>
                        <a:pt x="18" y="17"/>
                      </a:cubicBezTo>
                      <a:cubicBezTo>
                        <a:pt x="18" y="12"/>
                        <a:pt x="19" y="7"/>
                        <a:pt x="20" y="3"/>
                      </a:cubicBezTo>
                      <a:cubicBezTo>
                        <a:pt x="19" y="3"/>
                        <a:pt x="19" y="2"/>
                        <a:pt x="18" y="2"/>
                      </a:cubicBezTo>
                      <a:cubicBezTo>
                        <a:pt x="19" y="7"/>
                        <a:pt x="18" y="11"/>
                        <a:pt x="17" y="16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18" y="12"/>
                        <a:pt x="19" y="9"/>
                        <a:pt x="20" y="5"/>
                      </a:cubicBezTo>
                      <a:cubicBezTo>
                        <a:pt x="20" y="5"/>
                        <a:pt x="19" y="5"/>
                        <a:pt x="19" y="5"/>
                      </a:cubicBezTo>
                      <a:cubicBezTo>
                        <a:pt x="19" y="9"/>
                        <a:pt x="19" y="12"/>
                        <a:pt x="18" y="16"/>
                      </a:cubicBezTo>
                      <a:cubicBezTo>
                        <a:pt x="19" y="16"/>
                        <a:pt x="19" y="16"/>
                        <a:pt x="20" y="16"/>
                      </a:cubicBezTo>
                      <a:cubicBezTo>
                        <a:pt x="20" y="11"/>
                        <a:pt x="21" y="7"/>
                        <a:pt x="22" y="3"/>
                      </a:cubicBezTo>
                      <a:cubicBezTo>
                        <a:pt x="22" y="3"/>
                        <a:pt x="21" y="3"/>
                        <a:pt x="21" y="3"/>
                      </a:cubicBezTo>
                      <a:cubicBezTo>
                        <a:pt x="21" y="6"/>
                        <a:pt x="20" y="10"/>
                        <a:pt x="20" y="14"/>
                      </a:cubicBezTo>
                      <a:cubicBezTo>
                        <a:pt x="21" y="14"/>
                        <a:pt x="21" y="14"/>
                        <a:pt x="22" y="14"/>
                      </a:cubicBezTo>
                      <a:cubicBezTo>
                        <a:pt x="22" y="9"/>
                        <a:pt x="23" y="5"/>
                        <a:pt x="24" y="1"/>
                      </a:cubicBezTo>
                      <a:cubicBezTo>
                        <a:pt x="24" y="1"/>
                        <a:pt x="23" y="1"/>
                        <a:pt x="23" y="1"/>
                      </a:cubicBezTo>
                      <a:cubicBezTo>
                        <a:pt x="22" y="3"/>
                        <a:pt x="22" y="6"/>
                        <a:pt x="21" y="8"/>
                      </a:cubicBezTo>
                      <a:cubicBezTo>
                        <a:pt x="21" y="8"/>
                        <a:pt x="22" y="8"/>
                        <a:pt x="22" y="8"/>
                      </a:cubicBezTo>
                      <a:cubicBezTo>
                        <a:pt x="21" y="6"/>
                        <a:pt x="20" y="5"/>
                        <a:pt x="19" y="3"/>
                      </a:cubicBezTo>
                      <a:cubicBezTo>
                        <a:pt x="19" y="3"/>
                        <a:pt x="18" y="3"/>
                        <a:pt x="18" y="3"/>
                      </a:cubicBezTo>
                      <a:cubicBezTo>
                        <a:pt x="16" y="5"/>
                        <a:pt x="15" y="7"/>
                        <a:pt x="14" y="10"/>
                      </a:cubicBezTo>
                      <a:cubicBezTo>
                        <a:pt x="15" y="10"/>
                        <a:pt x="15" y="10"/>
                        <a:pt x="16" y="10"/>
                      </a:cubicBezTo>
                      <a:cubicBezTo>
                        <a:pt x="16" y="8"/>
                        <a:pt x="16" y="6"/>
                        <a:pt x="17" y="3"/>
                      </a:cubicBezTo>
                      <a:cubicBezTo>
                        <a:pt x="17" y="2"/>
                        <a:pt x="15" y="2"/>
                        <a:pt x="15" y="3"/>
                      </a:cubicBezTo>
                      <a:cubicBezTo>
                        <a:pt x="14" y="7"/>
                        <a:pt x="14" y="11"/>
                        <a:pt x="13" y="14"/>
                      </a:cubicBezTo>
                      <a:cubicBezTo>
                        <a:pt x="14" y="14"/>
                        <a:pt x="14" y="15"/>
                        <a:pt x="15" y="15"/>
                      </a:cubicBezTo>
                      <a:cubicBezTo>
                        <a:pt x="15" y="10"/>
                        <a:pt x="15" y="6"/>
                        <a:pt x="14" y="2"/>
                      </a:cubicBezTo>
                      <a:cubicBezTo>
                        <a:pt x="14" y="1"/>
                        <a:pt x="13" y="1"/>
                        <a:pt x="13" y="2"/>
                      </a:cubicBezTo>
                      <a:cubicBezTo>
                        <a:pt x="11" y="5"/>
                        <a:pt x="10" y="8"/>
                        <a:pt x="9" y="11"/>
                      </a:cubicBezTo>
                      <a:cubicBezTo>
                        <a:pt x="10" y="11"/>
                        <a:pt x="10" y="12"/>
                        <a:pt x="11" y="12"/>
                      </a:cubicBezTo>
                      <a:cubicBezTo>
                        <a:pt x="10" y="8"/>
                        <a:pt x="11" y="5"/>
                        <a:pt x="11" y="1"/>
                      </a:cubicBezTo>
                      <a:cubicBezTo>
                        <a:pt x="11" y="1"/>
                        <a:pt x="10" y="1"/>
                        <a:pt x="10" y="1"/>
                      </a:cubicBezTo>
                      <a:cubicBezTo>
                        <a:pt x="11" y="6"/>
                        <a:pt x="10" y="10"/>
                        <a:pt x="10" y="15"/>
                      </a:cubicBezTo>
                      <a:cubicBezTo>
                        <a:pt x="10" y="16"/>
                        <a:pt x="11" y="16"/>
                        <a:pt x="11" y="15"/>
                      </a:cubicBezTo>
                      <a:cubicBezTo>
                        <a:pt x="12" y="11"/>
                        <a:pt x="12" y="7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8" y="7"/>
                        <a:pt x="8" y="7"/>
                        <a:pt x="9" y="7"/>
                      </a:cubicBezTo>
                      <a:cubicBezTo>
                        <a:pt x="12" y="1"/>
                        <a:pt x="14" y="12"/>
                        <a:pt x="14" y="14"/>
                      </a:cubicBezTo>
                      <a:cubicBezTo>
                        <a:pt x="15" y="15"/>
                        <a:pt x="15" y="15"/>
                        <a:pt x="16" y="15"/>
                      </a:cubicBezTo>
                      <a:cubicBezTo>
                        <a:pt x="17" y="13"/>
                        <a:pt x="18" y="11"/>
                        <a:pt x="20" y="10"/>
                      </a:cubicBezTo>
                      <a:cubicBezTo>
                        <a:pt x="20" y="10"/>
                        <a:pt x="19" y="9"/>
                        <a:pt x="19" y="9"/>
                      </a:cubicBezTo>
                      <a:cubicBezTo>
                        <a:pt x="19" y="14"/>
                        <a:pt x="18" y="18"/>
                        <a:pt x="15" y="23"/>
                      </a:cubicBezTo>
                      <a:cubicBezTo>
                        <a:pt x="16" y="23"/>
                        <a:pt x="16" y="23"/>
                        <a:pt x="17" y="23"/>
                      </a:cubicBezTo>
                      <a:cubicBezTo>
                        <a:pt x="17" y="20"/>
                        <a:pt x="17" y="18"/>
                        <a:pt x="18" y="16"/>
                      </a:cubicBezTo>
                      <a:cubicBezTo>
                        <a:pt x="18" y="16"/>
                        <a:pt x="17" y="16"/>
                        <a:pt x="17" y="16"/>
                      </a:cubicBezTo>
                      <a:cubicBezTo>
                        <a:pt x="16" y="19"/>
                        <a:pt x="14" y="22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22"/>
                        <a:pt x="15" y="19"/>
                        <a:pt x="14" y="16"/>
                      </a:cubicBezTo>
                      <a:cubicBezTo>
                        <a:pt x="13" y="14"/>
                        <a:pt x="10" y="14"/>
                        <a:pt x="9" y="11"/>
                      </a:cubicBezTo>
                      <a:cubicBezTo>
                        <a:pt x="9" y="11"/>
                        <a:pt x="7" y="11"/>
                        <a:pt x="8" y="12"/>
                      </a:cubicBezTo>
                      <a:cubicBezTo>
                        <a:pt x="9" y="14"/>
                        <a:pt x="9" y="16"/>
                        <a:pt x="10" y="18"/>
                      </a:cubicBezTo>
                      <a:cubicBezTo>
                        <a:pt x="10" y="19"/>
                        <a:pt x="12" y="19"/>
                        <a:pt x="11" y="18"/>
                      </a:cubicBezTo>
                      <a:cubicBezTo>
                        <a:pt x="11" y="15"/>
                        <a:pt x="10" y="12"/>
                        <a:pt x="10" y="9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11"/>
                        <a:pt x="9" y="13"/>
                        <a:pt x="9" y="15"/>
                      </a:cubicBezTo>
                      <a:cubicBezTo>
                        <a:pt x="9" y="15"/>
                        <a:pt x="8" y="20"/>
                        <a:pt x="7" y="19"/>
                      </a:cubicBezTo>
                      <a:cubicBezTo>
                        <a:pt x="6" y="18"/>
                        <a:pt x="6" y="16"/>
                        <a:pt x="6" y="15"/>
                      </a:cubicBezTo>
                      <a:cubicBezTo>
                        <a:pt x="5" y="11"/>
                        <a:pt x="6" y="11"/>
                        <a:pt x="9" y="9"/>
                      </a:cubicBezTo>
                      <a:cubicBezTo>
                        <a:pt x="11" y="7"/>
                        <a:pt x="2" y="12"/>
                        <a:pt x="12" y="5"/>
                      </a:cubicBezTo>
                      <a:cubicBezTo>
                        <a:pt x="13" y="4"/>
                        <a:pt x="15" y="4"/>
                        <a:pt x="17" y="4"/>
                      </a:cubicBezTo>
                      <a:cubicBezTo>
                        <a:pt x="18" y="4"/>
                        <a:pt x="18" y="2"/>
                        <a:pt x="17" y="2"/>
                      </a:cubicBezTo>
                      <a:cubicBezTo>
                        <a:pt x="16" y="2"/>
                        <a:pt x="15" y="2"/>
                        <a:pt x="15" y="2"/>
                      </a:cubicBezTo>
                      <a:cubicBezTo>
                        <a:pt x="14" y="2"/>
                        <a:pt x="14" y="3"/>
                        <a:pt x="14" y="3"/>
                      </a:cubicBezTo>
                      <a:cubicBezTo>
                        <a:pt x="14" y="7"/>
                        <a:pt x="12" y="10"/>
                        <a:pt x="11" y="14"/>
                      </a:cubicBezTo>
                      <a:cubicBezTo>
                        <a:pt x="11" y="14"/>
                        <a:pt x="11" y="14"/>
                        <a:pt x="12" y="14"/>
                      </a:cubicBezTo>
                      <a:cubicBezTo>
                        <a:pt x="12" y="13"/>
                        <a:pt x="12" y="12"/>
                        <a:pt x="12" y="11"/>
                      </a:cubicBezTo>
                      <a:cubicBezTo>
                        <a:pt x="11" y="11"/>
                        <a:pt x="10" y="11"/>
                        <a:pt x="10" y="11"/>
                      </a:cubicBezTo>
                      <a:cubicBezTo>
                        <a:pt x="10" y="14"/>
                        <a:pt x="10" y="16"/>
                        <a:pt x="9" y="18"/>
                      </a:cubicBezTo>
                      <a:cubicBezTo>
                        <a:pt x="9" y="19"/>
                        <a:pt x="11" y="19"/>
                        <a:pt x="11" y="18"/>
                      </a:cubicBezTo>
                      <a:cubicBezTo>
                        <a:pt x="12" y="15"/>
                        <a:pt x="12" y="11"/>
                        <a:pt x="13" y="8"/>
                      </a:cubicBezTo>
                      <a:cubicBezTo>
                        <a:pt x="13" y="7"/>
                        <a:pt x="12" y="7"/>
                        <a:pt x="11" y="7"/>
                      </a:cubicBezTo>
                      <a:cubicBezTo>
                        <a:pt x="11" y="9"/>
                        <a:pt x="11" y="10"/>
                        <a:pt x="10" y="11"/>
                      </a:cubicBezTo>
                      <a:cubicBezTo>
                        <a:pt x="9" y="11"/>
                        <a:pt x="8" y="11"/>
                        <a:pt x="8" y="11"/>
                      </a:cubicBezTo>
                      <a:cubicBezTo>
                        <a:pt x="8" y="9"/>
                        <a:pt x="9" y="8"/>
                        <a:pt x="11" y="8"/>
                      </a:cubicBezTo>
                      <a:cubicBezTo>
                        <a:pt x="12" y="9"/>
                        <a:pt x="13" y="8"/>
                        <a:pt x="13" y="8"/>
                      </a:cubicBezTo>
                      <a:cubicBezTo>
                        <a:pt x="12" y="6"/>
                        <a:pt x="12" y="7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7" y="8"/>
                        <a:pt x="6" y="10"/>
                        <a:pt x="5" y="13"/>
                      </a:cubicBezTo>
                      <a:cubicBezTo>
                        <a:pt x="5" y="13"/>
                        <a:pt x="5" y="14"/>
                        <a:pt x="5" y="14"/>
                      </a:cubicBezTo>
                      <a:cubicBezTo>
                        <a:pt x="10" y="15"/>
                        <a:pt x="12" y="12"/>
                        <a:pt x="13" y="8"/>
                      </a:cubicBezTo>
                      <a:cubicBezTo>
                        <a:pt x="12" y="8"/>
                        <a:pt x="12" y="8"/>
                        <a:pt x="11" y="8"/>
                      </a:cubicBezTo>
                      <a:cubicBezTo>
                        <a:pt x="11" y="11"/>
                        <a:pt x="11" y="14"/>
                        <a:pt x="9" y="18"/>
                      </a:cubicBezTo>
                      <a:cubicBezTo>
                        <a:pt x="10" y="18"/>
                        <a:pt x="10" y="18"/>
                        <a:pt x="11" y="18"/>
                      </a:cubicBezTo>
                      <a:cubicBezTo>
                        <a:pt x="11" y="16"/>
                        <a:pt x="11" y="14"/>
                        <a:pt x="12" y="11"/>
                      </a:cubicBezTo>
                      <a:cubicBezTo>
                        <a:pt x="11" y="11"/>
                        <a:pt x="11" y="11"/>
                        <a:pt x="10" y="11"/>
                      </a:cubicBezTo>
                      <a:cubicBezTo>
                        <a:pt x="10" y="13"/>
                        <a:pt x="10" y="13"/>
                        <a:pt x="11" y="14"/>
                      </a:cubicBezTo>
                      <a:cubicBezTo>
                        <a:pt x="11" y="15"/>
                        <a:pt x="12" y="15"/>
                        <a:pt x="12" y="14"/>
                      </a:cubicBezTo>
                      <a:cubicBezTo>
                        <a:pt x="13" y="12"/>
                        <a:pt x="14" y="4"/>
                        <a:pt x="17" y="4"/>
                      </a:cubicBezTo>
                      <a:cubicBezTo>
                        <a:pt x="17" y="3"/>
                        <a:pt x="17" y="3"/>
                        <a:pt x="17" y="2"/>
                      </a:cubicBezTo>
                      <a:cubicBezTo>
                        <a:pt x="11" y="3"/>
                        <a:pt x="9" y="6"/>
                        <a:pt x="5" y="9"/>
                      </a:cubicBezTo>
                      <a:cubicBezTo>
                        <a:pt x="2" y="12"/>
                        <a:pt x="5" y="19"/>
                        <a:pt x="7" y="21"/>
                      </a:cubicBezTo>
                      <a:cubicBezTo>
                        <a:pt x="8" y="22"/>
                        <a:pt x="8" y="21"/>
                        <a:pt x="8" y="21"/>
                      </a:cubicBezTo>
                      <a:cubicBezTo>
                        <a:pt x="12" y="18"/>
                        <a:pt x="10" y="13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9" y="12"/>
                        <a:pt x="10" y="15"/>
                        <a:pt x="10" y="18"/>
                      </a:cubicBezTo>
                      <a:cubicBezTo>
                        <a:pt x="10" y="18"/>
                        <a:pt x="11" y="18"/>
                        <a:pt x="11" y="18"/>
                      </a:cubicBezTo>
                      <a:cubicBezTo>
                        <a:pt x="11" y="16"/>
                        <a:pt x="10" y="14"/>
                        <a:pt x="9" y="12"/>
                      </a:cubicBezTo>
                      <a:cubicBezTo>
                        <a:pt x="9" y="12"/>
                        <a:pt x="8" y="12"/>
                        <a:pt x="8" y="12"/>
                      </a:cubicBezTo>
                      <a:cubicBezTo>
                        <a:pt x="9" y="14"/>
                        <a:pt x="9" y="15"/>
                        <a:pt x="11" y="15"/>
                      </a:cubicBezTo>
                      <a:cubicBezTo>
                        <a:pt x="14" y="17"/>
                        <a:pt x="13" y="22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6" y="22"/>
                        <a:pt x="17" y="19"/>
                        <a:pt x="18" y="16"/>
                      </a:cubicBezTo>
                      <a:cubicBezTo>
                        <a:pt x="19" y="15"/>
                        <a:pt x="17" y="15"/>
                        <a:pt x="17" y="16"/>
                      </a:cubicBezTo>
                      <a:cubicBezTo>
                        <a:pt x="16" y="18"/>
                        <a:pt x="15" y="20"/>
                        <a:pt x="15" y="23"/>
                      </a:cubicBezTo>
                      <a:cubicBezTo>
                        <a:pt x="15" y="24"/>
                        <a:pt x="16" y="24"/>
                        <a:pt x="17" y="23"/>
                      </a:cubicBezTo>
                      <a:cubicBezTo>
                        <a:pt x="19" y="19"/>
                        <a:pt x="21" y="14"/>
                        <a:pt x="20" y="9"/>
                      </a:cubicBezTo>
                      <a:cubicBezTo>
                        <a:pt x="20" y="9"/>
                        <a:pt x="20" y="8"/>
                        <a:pt x="19" y="9"/>
                      </a:cubicBezTo>
                      <a:cubicBezTo>
                        <a:pt x="17" y="10"/>
                        <a:pt x="16" y="12"/>
                        <a:pt x="15" y="14"/>
                      </a:cubicBezTo>
                      <a:cubicBezTo>
                        <a:pt x="15" y="14"/>
                        <a:pt x="15" y="14"/>
                        <a:pt x="16" y="14"/>
                      </a:cubicBezTo>
                      <a:cubicBezTo>
                        <a:pt x="15" y="10"/>
                        <a:pt x="15" y="6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10" y="5"/>
                        <a:pt x="11" y="4"/>
                      </a:cubicBezTo>
                      <a:cubicBezTo>
                        <a:pt x="10" y="4"/>
                        <a:pt x="10" y="4"/>
                        <a:pt x="9" y="4"/>
                      </a:cubicBezTo>
                      <a:cubicBezTo>
                        <a:pt x="10" y="7"/>
                        <a:pt x="10" y="11"/>
                        <a:pt x="10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0"/>
                        <a:pt x="12" y="5"/>
                        <a:pt x="11" y="1"/>
                      </a:cubicBezTo>
                      <a:cubicBezTo>
                        <a:pt x="11" y="0"/>
                        <a:pt x="10" y="0"/>
                        <a:pt x="10" y="1"/>
                      </a:cubicBezTo>
                      <a:cubicBezTo>
                        <a:pt x="9" y="4"/>
                        <a:pt x="9" y="8"/>
                        <a:pt x="9" y="12"/>
                      </a:cubicBezTo>
                      <a:cubicBezTo>
                        <a:pt x="9" y="12"/>
                        <a:pt x="10" y="13"/>
                        <a:pt x="11" y="12"/>
                      </a:cubicBezTo>
                      <a:cubicBezTo>
                        <a:pt x="11" y="8"/>
                        <a:pt x="12" y="5"/>
                        <a:pt x="14" y="2"/>
                      </a:cubicBezTo>
                      <a:cubicBezTo>
                        <a:pt x="14" y="2"/>
                        <a:pt x="13" y="2"/>
                        <a:pt x="13" y="2"/>
                      </a:cubicBezTo>
                      <a:cubicBezTo>
                        <a:pt x="14" y="6"/>
                        <a:pt x="13" y="10"/>
                        <a:pt x="13" y="15"/>
                      </a:cubicBezTo>
                      <a:cubicBezTo>
                        <a:pt x="13" y="15"/>
                        <a:pt x="14" y="16"/>
                        <a:pt x="15" y="15"/>
                      </a:cubicBezTo>
                      <a:cubicBezTo>
                        <a:pt x="15" y="11"/>
                        <a:pt x="15" y="7"/>
                        <a:pt x="16" y="3"/>
                      </a:cubicBezTo>
                      <a:cubicBezTo>
                        <a:pt x="16" y="3"/>
                        <a:pt x="16" y="3"/>
                        <a:pt x="15" y="3"/>
                      </a:cubicBezTo>
                      <a:cubicBezTo>
                        <a:pt x="15" y="6"/>
                        <a:pt x="15" y="8"/>
                        <a:pt x="14" y="10"/>
                      </a:cubicBezTo>
                      <a:cubicBezTo>
                        <a:pt x="14" y="11"/>
                        <a:pt x="16" y="11"/>
                        <a:pt x="16" y="10"/>
                      </a:cubicBezTo>
                      <a:cubicBezTo>
                        <a:pt x="16" y="10"/>
                        <a:pt x="18" y="4"/>
                        <a:pt x="19" y="5"/>
                      </a:cubicBezTo>
                      <a:cubicBezTo>
                        <a:pt x="19" y="6"/>
                        <a:pt x="20" y="7"/>
                        <a:pt x="21" y="8"/>
                      </a:cubicBezTo>
                      <a:cubicBezTo>
                        <a:pt x="21" y="9"/>
                        <a:pt x="22" y="9"/>
                        <a:pt x="22" y="8"/>
                      </a:cubicBezTo>
                      <a:cubicBezTo>
                        <a:pt x="23" y="6"/>
                        <a:pt x="24" y="4"/>
                        <a:pt x="24" y="1"/>
                      </a:cubicBezTo>
                      <a:cubicBezTo>
                        <a:pt x="24" y="0"/>
                        <a:pt x="23" y="0"/>
                        <a:pt x="23" y="1"/>
                      </a:cubicBezTo>
                      <a:cubicBezTo>
                        <a:pt x="21" y="5"/>
                        <a:pt x="20" y="9"/>
                        <a:pt x="20" y="14"/>
                      </a:cubicBezTo>
                      <a:cubicBezTo>
                        <a:pt x="20" y="15"/>
                        <a:pt x="22" y="15"/>
                        <a:pt x="22" y="14"/>
                      </a:cubicBezTo>
                      <a:cubicBezTo>
                        <a:pt x="22" y="10"/>
                        <a:pt x="22" y="6"/>
                        <a:pt x="22" y="3"/>
                      </a:cubicBezTo>
                      <a:cubicBezTo>
                        <a:pt x="22" y="2"/>
                        <a:pt x="21" y="2"/>
                        <a:pt x="21" y="3"/>
                      </a:cubicBezTo>
                      <a:cubicBezTo>
                        <a:pt x="20" y="7"/>
                        <a:pt x="19" y="11"/>
                        <a:pt x="18" y="16"/>
                      </a:cubicBezTo>
                      <a:cubicBezTo>
                        <a:pt x="18" y="16"/>
                        <a:pt x="20" y="16"/>
                        <a:pt x="20" y="16"/>
                      </a:cubicBezTo>
                      <a:cubicBezTo>
                        <a:pt x="20" y="12"/>
                        <a:pt x="21" y="9"/>
                        <a:pt x="20" y="5"/>
                      </a:cubicBezTo>
                      <a:cubicBezTo>
                        <a:pt x="20" y="4"/>
                        <a:pt x="19" y="4"/>
                        <a:pt x="19" y="5"/>
                      </a:cubicBezTo>
                      <a:cubicBezTo>
                        <a:pt x="18" y="8"/>
                        <a:pt x="17" y="12"/>
                        <a:pt x="17" y="16"/>
                      </a:cubicBezTo>
                      <a:cubicBezTo>
                        <a:pt x="17" y="17"/>
                        <a:pt x="18" y="17"/>
                        <a:pt x="18" y="16"/>
                      </a:cubicBezTo>
                      <a:cubicBezTo>
                        <a:pt x="20" y="12"/>
                        <a:pt x="20" y="7"/>
                        <a:pt x="20" y="2"/>
                      </a:cubicBezTo>
                      <a:cubicBezTo>
                        <a:pt x="20" y="2"/>
                        <a:pt x="18" y="1"/>
                        <a:pt x="18" y="2"/>
                      </a:cubicBezTo>
                      <a:cubicBezTo>
                        <a:pt x="17" y="7"/>
                        <a:pt x="17" y="12"/>
                        <a:pt x="16" y="17"/>
                      </a:cubicBezTo>
                      <a:cubicBezTo>
                        <a:pt x="16" y="18"/>
                        <a:pt x="18" y="18"/>
                        <a:pt x="18" y="18"/>
                      </a:cubicBezTo>
                      <a:cubicBezTo>
                        <a:pt x="19" y="13"/>
                        <a:pt x="19" y="9"/>
                        <a:pt x="20" y="5"/>
                      </a:cubicBezTo>
                      <a:cubicBezTo>
                        <a:pt x="20" y="4"/>
                        <a:pt x="19" y="4"/>
                        <a:pt x="18" y="5"/>
                      </a:cubicBezTo>
                      <a:cubicBezTo>
                        <a:pt x="16" y="12"/>
                        <a:pt x="15" y="19"/>
                        <a:pt x="14" y="27"/>
                      </a:cubicBezTo>
                      <a:cubicBezTo>
                        <a:pt x="14" y="27"/>
                        <a:pt x="15" y="27"/>
                        <a:pt x="15" y="27"/>
                      </a:cubicBezTo>
                      <a:cubicBezTo>
                        <a:pt x="16" y="19"/>
                        <a:pt x="17" y="11"/>
                        <a:pt x="17" y="3"/>
                      </a:cubicBezTo>
                      <a:cubicBezTo>
                        <a:pt x="17" y="2"/>
                        <a:pt x="16" y="2"/>
                        <a:pt x="16" y="3"/>
                      </a:cubicBezTo>
                      <a:cubicBezTo>
                        <a:pt x="14" y="10"/>
                        <a:pt x="14" y="18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5" y="17"/>
                        <a:pt x="16" y="9"/>
                        <a:pt x="16" y="1"/>
                      </a:cubicBezTo>
                      <a:cubicBezTo>
                        <a:pt x="17" y="1"/>
                        <a:pt x="15" y="0"/>
                        <a:pt x="15" y="1"/>
                      </a:cubicBezTo>
                      <a:cubicBezTo>
                        <a:pt x="14" y="8"/>
                        <a:pt x="11" y="15"/>
                        <a:pt x="11" y="22"/>
                      </a:cubicBezTo>
                      <a:cubicBezTo>
                        <a:pt x="11" y="22"/>
                        <a:pt x="12" y="22"/>
                        <a:pt x="12" y="22"/>
                      </a:cubicBezTo>
                      <a:cubicBezTo>
                        <a:pt x="12" y="16"/>
                        <a:pt x="12" y="11"/>
                        <a:pt x="12" y="5"/>
                      </a:cubicBezTo>
                      <a:cubicBezTo>
                        <a:pt x="12" y="4"/>
                        <a:pt x="11" y="4"/>
                        <a:pt x="11" y="5"/>
                      </a:cubicBezTo>
                      <a:cubicBezTo>
                        <a:pt x="10" y="9"/>
                        <a:pt x="9" y="14"/>
                        <a:pt x="8" y="19"/>
                      </a:cubicBezTo>
                      <a:cubicBezTo>
                        <a:pt x="8" y="19"/>
                        <a:pt x="9" y="19"/>
                        <a:pt x="9" y="19"/>
                      </a:cubicBezTo>
                      <a:cubicBezTo>
                        <a:pt x="9" y="13"/>
                        <a:pt x="10" y="8"/>
                        <a:pt x="9" y="3"/>
                      </a:cubicBezTo>
                      <a:cubicBezTo>
                        <a:pt x="9" y="2"/>
                        <a:pt x="8" y="2"/>
                        <a:pt x="8" y="3"/>
                      </a:cubicBezTo>
                      <a:cubicBezTo>
                        <a:pt x="6" y="6"/>
                        <a:pt x="5" y="10"/>
                        <a:pt x="5" y="13"/>
                      </a:cubicBezTo>
                      <a:cubicBezTo>
                        <a:pt x="5" y="13"/>
                        <a:pt x="5" y="14"/>
                        <a:pt x="6" y="14"/>
                      </a:cubicBezTo>
                      <a:cubicBezTo>
                        <a:pt x="7" y="10"/>
                        <a:pt x="8" y="7"/>
                        <a:pt x="8" y="3"/>
                      </a:cubicBezTo>
                      <a:cubicBezTo>
                        <a:pt x="8" y="2"/>
                        <a:pt x="6" y="2"/>
                        <a:pt x="6" y="3"/>
                      </a:cubicBezTo>
                      <a:cubicBezTo>
                        <a:pt x="6" y="4"/>
                        <a:pt x="5" y="5"/>
                        <a:pt x="5" y="6"/>
                      </a:cubicBezTo>
                      <a:cubicBezTo>
                        <a:pt x="5" y="6"/>
                        <a:pt x="6" y="6"/>
                        <a:pt x="6" y="6"/>
                      </a:cubicBezTo>
                      <a:cubicBezTo>
                        <a:pt x="6" y="4"/>
                        <a:pt x="6" y="5"/>
                        <a:pt x="6" y="3"/>
                      </a:cubicBezTo>
                      <a:cubicBezTo>
                        <a:pt x="6" y="3"/>
                        <a:pt x="5" y="2"/>
                        <a:pt x="5" y="3"/>
                      </a:cubicBezTo>
                      <a:cubicBezTo>
                        <a:pt x="3" y="5"/>
                        <a:pt x="3" y="6"/>
                        <a:pt x="2" y="4"/>
                      </a:cubicBezTo>
                      <a:cubicBezTo>
                        <a:pt x="1" y="3"/>
                        <a:pt x="1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5"/>
                        <a:pt x="2" y="5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7" name="Freeform 167">
                  <a:extLst>
                    <a:ext uri="{FF2B5EF4-FFF2-40B4-BE49-F238E27FC236}">
                      <a16:creationId xmlns="" xmlns:a16="http://schemas.microsoft.com/office/drawing/2014/main" id="{6ED95E12-B835-4371-BC1A-1E2CF131FB1C}"/>
                    </a:ext>
                  </a:extLst>
                </p:cNvPr>
                <p:cNvSpPr/>
                <p:nvPr/>
              </p:nvSpPr>
              <p:spPr bwMode="auto">
                <a:xfrm>
                  <a:off x="1460500" y="2222501"/>
                  <a:ext cx="85725" cy="87313"/>
                </a:xfrm>
                <a:custGeom>
                  <a:avLst/>
                  <a:gdLst>
                    <a:gd name="T0" fmla="*/ 47 w 81"/>
                    <a:gd name="T1" fmla="*/ 2 h 82"/>
                    <a:gd name="T2" fmla="*/ 6 w 81"/>
                    <a:gd name="T3" fmla="*/ 34 h 82"/>
                    <a:gd name="T4" fmla="*/ 34 w 81"/>
                    <a:gd name="T5" fmla="*/ 77 h 82"/>
                    <a:gd name="T6" fmla="*/ 81 w 81"/>
                    <a:gd name="T7" fmla="*/ 37 h 82"/>
                    <a:gd name="T8" fmla="*/ 65 w 81"/>
                    <a:gd name="T9" fmla="*/ 13 h 82"/>
                    <a:gd name="T10" fmla="*/ 41 w 81"/>
                    <a:gd name="T11" fmla="*/ 2 h 82"/>
                    <a:gd name="T12" fmla="*/ 41 w 81"/>
                    <a:gd name="T13" fmla="*/ 3 h 82"/>
                    <a:gd name="T14" fmla="*/ 65 w 81"/>
                    <a:gd name="T15" fmla="*/ 16 h 82"/>
                    <a:gd name="T16" fmla="*/ 79 w 81"/>
                    <a:gd name="T17" fmla="*/ 40 h 82"/>
                    <a:gd name="T18" fmla="*/ 59 w 81"/>
                    <a:gd name="T19" fmla="*/ 70 h 82"/>
                    <a:gd name="T20" fmla="*/ 24 w 81"/>
                    <a:gd name="T21" fmla="*/ 72 h 82"/>
                    <a:gd name="T22" fmla="*/ 8 w 81"/>
                    <a:gd name="T23" fmla="*/ 31 h 82"/>
                    <a:gd name="T24" fmla="*/ 47 w 81"/>
                    <a:gd name="T25" fmla="*/ 4 h 82"/>
                    <a:gd name="T26" fmla="*/ 47 w 81"/>
                    <a:gd name="T27" fmla="*/ 2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1" h="82">
                      <a:moveTo>
                        <a:pt x="47" y="2"/>
                      </a:moveTo>
                      <a:cubicBezTo>
                        <a:pt x="27" y="3"/>
                        <a:pt x="10" y="15"/>
                        <a:pt x="6" y="34"/>
                      </a:cubicBezTo>
                      <a:cubicBezTo>
                        <a:pt x="0" y="53"/>
                        <a:pt x="14" y="73"/>
                        <a:pt x="34" y="77"/>
                      </a:cubicBezTo>
                      <a:cubicBezTo>
                        <a:pt x="57" y="82"/>
                        <a:pt x="80" y="59"/>
                        <a:pt x="81" y="37"/>
                      </a:cubicBezTo>
                      <a:cubicBezTo>
                        <a:pt x="81" y="27"/>
                        <a:pt x="71" y="19"/>
                        <a:pt x="65" y="13"/>
                      </a:cubicBezTo>
                      <a:cubicBezTo>
                        <a:pt x="58" y="7"/>
                        <a:pt x="50" y="0"/>
                        <a:pt x="41" y="2"/>
                      </a:cubicBezTo>
                      <a:cubicBezTo>
                        <a:pt x="40" y="2"/>
                        <a:pt x="40" y="3"/>
                        <a:pt x="41" y="3"/>
                      </a:cubicBezTo>
                      <a:cubicBezTo>
                        <a:pt x="50" y="1"/>
                        <a:pt x="59" y="10"/>
                        <a:pt x="65" y="16"/>
                      </a:cubicBezTo>
                      <a:cubicBezTo>
                        <a:pt x="73" y="22"/>
                        <a:pt x="79" y="29"/>
                        <a:pt x="79" y="40"/>
                      </a:cubicBezTo>
                      <a:cubicBezTo>
                        <a:pt x="79" y="52"/>
                        <a:pt x="69" y="64"/>
                        <a:pt x="59" y="70"/>
                      </a:cubicBezTo>
                      <a:cubicBezTo>
                        <a:pt x="49" y="77"/>
                        <a:pt x="35" y="78"/>
                        <a:pt x="24" y="72"/>
                      </a:cubicBezTo>
                      <a:cubicBezTo>
                        <a:pt x="9" y="65"/>
                        <a:pt x="3" y="46"/>
                        <a:pt x="8" y="31"/>
                      </a:cubicBezTo>
                      <a:cubicBezTo>
                        <a:pt x="13" y="14"/>
                        <a:pt x="30" y="4"/>
                        <a:pt x="47" y="4"/>
                      </a:cubicBezTo>
                      <a:cubicBezTo>
                        <a:pt x="48" y="4"/>
                        <a:pt x="48" y="2"/>
                        <a:pt x="4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8" name="Freeform 168">
                  <a:extLst>
                    <a:ext uri="{FF2B5EF4-FFF2-40B4-BE49-F238E27FC236}">
                      <a16:creationId xmlns="" xmlns:a16="http://schemas.microsoft.com/office/drawing/2014/main" id="{5DB90DB6-7ECC-48CD-B5E7-1E4D51294DA6}"/>
                    </a:ext>
                  </a:extLst>
                </p:cNvPr>
                <p:cNvSpPr/>
                <p:nvPr/>
              </p:nvSpPr>
              <p:spPr bwMode="auto">
                <a:xfrm>
                  <a:off x="1503363" y="2225676"/>
                  <a:ext cx="38100" cy="55563"/>
                </a:xfrm>
                <a:custGeom>
                  <a:avLst/>
                  <a:gdLst>
                    <a:gd name="T0" fmla="*/ 7 w 35"/>
                    <a:gd name="T1" fmla="*/ 1 h 52"/>
                    <a:gd name="T2" fmla="*/ 0 w 35"/>
                    <a:gd name="T3" fmla="*/ 6 h 52"/>
                    <a:gd name="T4" fmla="*/ 3 w 35"/>
                    <a:gd name="T5" fmla="*/ 16 h 52"/>
                    <a:gd name="T6" fmla="*/ 11 w 35"/>
                    <a:gd name="T7" fmla="*/ 18 h 52"/>
                    <a:gd name="T8" fmla="*/ 16 w 35"/>
                    <a:gd name="T9" fmla="*/ 11 h 52"/>
                    <a:gd name="T10" fmla="*/ 19 w 35"/>
                    <a:gd name="T11" fmla="*/ 15 h 52"/>
                    <a:gd name="T12" fmla="*/ 16 w 35"/>
                    <a:gd name="T13" fmla="*/ 18 h 52"/>
                    <a:gd name="T14" fmla="*/ 12 w 35"/>
                    <a:gd name="T15" fmla="*/ 29 h 52"/>
                    <a:gd name="T16" fmla="*/ 18 w 35"/>
                    <a:gd name="T17" fmla="*/ 36 h 52"/>
                    <a:gd name="T18" fmla="*/ 24 w 35"/>
                    <a:gd name="T19" fmla="*/ 36 h 52"/>
                    <a:gd name="T20" fmla="*/ 32 w 35"/>
                    <a:gd name="T21" fmla="*/ 51 h 52"/>
                    <a:gd name="T22" fmla="*/ 34 w 35"/>
                    <a:gd name="T23" fmla="*/ 52 h 52"/>
                    <a:gd name="T24" fmla="*/ 27 w 35"/>
                    <a:gd name="T25" fmla="*/ 33 h 52"/>
                    <a:gd name="T26" fmla="*/ 25 w 35"/>
                    <a:gd name="T27" fmla="*/ 34 h 52"/>
                    <a:gd name="T28" fmla="*/ 17 w 35"/>
                    <a:gd name="T29" fmla="*/ 19 h 52"/>
                    <a:gd name="T30" fmla="*/ 23 w 35"/>
                    <a:gd name="T31" fmla="*/ 12 h 52"/>
                    <a:gd name="T32" fmla="*/ 12 w 35"/>
                    <a:gd name="T33" fmla="*/ 12 h 52"/>
                    <a:gd name="T34" fmla="*/ 10 w 35"/>
                    <a:gd name="T35" fmla="*/ 15 h 52"/>
                    <a:gd name="T36" fmla="*/ 9 w 35"/>
                    <a:gd name="T37" fmla="*/ 19 h 52"/>
                    <a:gd name="T38" fmla="*/ 5 w 35"/>
                    <a:gd name="T39" fmla="*/ 15 h 52"/>
                    <a:gd name="T40" fmla="*/ 6 w 35"/>
                    <a:gd name="T41" fmla="*/ 13 h 52"/>
                    <a:gd name="T42" fmla="*/ 6 w 35"/>
                    <a:gd name="T43" fmla="*/ 11 h 52"/>
                    <a:gd name="T44" fmla="*/ 5 w 35"/>
                    <a:gd name="T45" fmla="*/ 10 h 52"/>
                    <a:gd name="T46" fmla="*/ 5 w 35"/>
                    <a:gd name="T47" fmla="*/ 10 h 52"/>
                    <a:gd name="T48" fmla="*/ 7 w 35"/>
                    <a:gd name="T49" fmla="*/ 2 h 52"/>
                    <a:gd name="T50" fmla="*/ 7 w 35"/>
                    <a:gd name="T51" fmla="*/ 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52">
                      <a:moveTo>
                        <a:pt x="7" y="1"/>
                      </a:moveTo>
                      <a:cubicBezTo>
                        <a:pt x="4" y="0"/>
                        <a:pt x="0" y="2"/>
                        <a:pt x="0" y="6"/>
                      </a:cubicBezTo>
                      <a:cubicBezTo>
                        <a:pt x="0" y="10"/>
                        <a:pt x="5" y="11"/>
                        <a:pt x="3" y="16"/>
                      </a:cubicBezTo>
                      <a:cubicBezTo>
                        <a:pt x="2" y="22"/>
                        <a:pt x="9" y="24"/>
                        <a:pt x="11" y="18"/>
                      </a:cubicBezTo>
                      <a:cubicBezTo>
                        <a:pt x="12" y="15"/>
                        <a:pt x="12" y="12"/>
                        <a:pt x="16" y="11"/>
                      </a:cubicBezTo>
                      <a:cubicBezTo>
                        <a:pt x="20" y="13"/>
                        <a:pt x="21" y="15"/>
                        <a:pt x="19" y="15"/>
                      </a:cubicBezTo>
                      <a:cubicBezTo>
                        <a:pt x="17" y="16"/>
                        <a:pt x="18" y="16"/>
                        <a:pt x="16" y="18"/>
                      </a:cubicBezTo>
                      <a:cubicBezTo>
                        <a:pt x="13" y="20"/>
                        <a:pt x="11" y="25"/>
                        <a:pt x="12" y="29"/>
                      </a:cubicBezTo>
                      <a:cubicBezTo>
                        <a:pt x="12" y="32"/>
                        <a:pt x="14" y="36"/>
                        <a:pt x="18" y="36"/>
                      </a:cubicBezTo>
                      <a:cubicBezTo>
                        <a:pt x="20" y="37"/>
                        <a:pt x="22" y="37"/>
                        <a:pt x="24" y="36"/>
                      </a:cubicBezTo>
                      <a:cubicBezTo>
                        <a:pt x="33" y="32"/>
                        <a:pt x="34" y="47"/>
                        <a:pt x="32" y="51"/>
                      </a:cubicBezTo>
                      <a:cubicBezTo>
                        <a:pt x="32" y="52"/>
                        <a:pt x="34" y="52"/>
                        <a:pt x="34" y="52"/>
                      </a:cubicBezTo>
                      <a:cubicBezTo>
                        <a:pt x="35" y="47"/>
                        <a:pt x="34" y="33"/>
                        <a:pt x="27" y="33"/>
                      </a:cubicBezTo>
                      <a:cubicBezTo>
                        <a:pt x="27" y="33"/>
                        <a:pt x="26" y="33"/>
                        <a:pt x="25" y="34"/>
                      </a:cubicBezTo>
                      <a:cubicBezTo>
                        <a:pt x="13" y="39"/>
                        <a:pt x="11" y="25"/>
                        <a:pt x="17" y="19"/>
                      </a:cubicBezTo>
                      <a:cubicBezTo>
                        <a:pt x="19" y="16"/>
                        <a:pt x="24" y="16"/>
                        <a:pt x="23" y="12"/>
                      </a:cubicBezTo>
                      <a:cubicBezTo>
                        <a:pt x="23" y="7"/>
                        <a:pt x="14" y="9"/>
                        <a:pt x="12" y="12"/>
                      </a:cubicBezTo>
                      <a:cubicBezTo>
                        <a:pt x="11" y="13"/>
                        <a:pt x="11" y="14"/>
                        <a:pt x="10" y="15"/>
                      </a:cubicBezTo>
                      <a:cubicBezTo>
                        <a:pt x="10" y="16"/>
                        <a:pt x="9" y="18"/>
                        <a:pt x="9" y="19"/>
                      </a:cubicBezTo>
                      <a:cubicBezTo>
                        <a:pt x="8" y="18"/>
                        <a:pt x="7" y="16"/>
                        <a:pt x="5" y="15"/>
                      </a:cubicBezTo>
                      <a:cubicBezTo>
                        <a:pt x="6" y="15"/>
                        <a:pt x="6" y="14"/>
                        <a:pt x="6" y="13"/>
                      </a:cubicBezTo>
                      <a:cubicBezTo>
                        <a:pt x="6" y="13"/>
                        <a:pt x="7" y="12"/>
                        <a:pt x="6" y="11"/>
                      </a:cubicBezTo>
                      <a:cubicBezTo>
                        <a:pt x="6" y="11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1" y="9"/>
                        <a:pt x="2" y="6"/>
                        <a:pt x="7" y="2"/>
                      </a:cubicBezTo>
                      <a:cubicBezTo>
                        <a:pt x="8" y="2"/>
                        <a:pt x="8" y="1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9" name="Freeform 169">
                  <a:extLst>
                    <a:ext uri="{FF2B5EF4-FFF2-40B4-BE49-F238E27FC236}">
                      <a16:creationId xmlns="" xmlns:a16="http://schemas.microsoft.com/office/drawing/2014/main" id="{5A3E717B-16BB-494E-8DB7-AE92CBCF2D74}"/>
                    </a:ext>
                  </a:extLst>
                </p:cNvPr>
                <p:cNvSpPr/>
                <p:nvPr/>
              </p:nvSpPr>
              <p:spPr bwMode="auto">
                <a:xfrm>
                  <a:off x="1465263" y="2232026"/>
                  <a:ext cx="50800" cy="73025"/>
                </a:xfrm>
                <a:custGeom>
                  <a:avLst/>
                  <a:gdLst>
                    <a:gd name="T0" fmla="*/ 15 w 49"/>
                    <a:gd name="T1" fmla="*/ 5 h 68"/>
                    <a:gd name="T2" fmla="*/ 20 w 49"/>
                    <a:gd name="T3" fmla="*/ 3 h 68"/>
                    <a:gd name="T4" fmla="*/ 20 w 49"/>
                    <a:gd name="T5" fmla="*/ 9 h 68"/>
                    <a:gd name="T6" fmla="*/ 18 w 49"/>
                    <a:gd name="T7" fmla="*/ 8 h 68"/>
                    <a:gd name="T8" fmla="*/ 15 w 49"/>
                    <a:gd name="T9" fmla="*/ 9 h 68"/>
                    <a:gd name="T10" fmla="*/ 19 w 49"/>
                    <a:gd name="T11" fmla="*/ 17 h 68"/>
                    <a:gd name="T12" fmla="*/ 17 w 49"/>
                    <a:gd name="T13" fmla="*/ 26 h 68"/>
                    <a:gd name="T14" fmla="*/ 13 w 49"/>
                    <a:gd name="T15" fmla="*/ 37 h 68"/>
                    <a:gd name="T16" fmla="*/ 12 w 49"/>
                    <a:gd name="T17" fmla="*/ 42 h 68"/>
                    <a:gd name="T18" fmla="*/ 25 w 49"/>
                    <a:gd name="T19" fmla="*/ 47 h 68"/>
                    <a:gd name="T20" fmla="*/ 38 w 49"/>
                    <a:gd name="T21" fmla="*/ 47 h 68"/>
                    <a:gd name="T22" fmla="*/ 47 w 49"/>
                    <a:gd name="T23" fmla="*/ 46 h 68"/>
                    <a:gd name="T24" fmla="*/ 45 w 49"/>
                    <a:gd name="T25" fmla="*/ 58 h 68"/>
                    <a:gd name="T26" fmla="*/ 40 w 49"/>
                    <a:gd name="T27" fmla="*/ 65 h 68"/>
                    <a:gd name="T28" fmla="*/ 34 w 49"/>
                    <a:gd name="T29" fmla="*/ 61 h 68"/>
                    <a:gd name="T30" fmla="*/ 21 w 49"/>
                    <a:gd name="T31" fmla="*/ 50 h 68"/>
                    <a:gd name="T32" fmla="*/ 15 w 49"/>
                    <a:gd name="T33" fmla="*/ 44 h 68"/>
                    <a:gd name="T34" fmla="*/ 2 w 49"/>
                    <a:gd name="T35" fmla="*/ 32 h 68"/>
                    <a:gd name="T36" fmla="*/ 0 w 49"/>
                    <a:gd name="T37" fmla="*/ 33 h 68"/>
                    <a:gd name="T38" fmla="*/ 20 w 49"/>
                    <a:gd name="T39" fmla="*/ 51 h 68"/>
                    <a:gd name="T40" fmla="*/ 44 w 49"/>
                    <a:gd name="T41" fmla="*/ 68 h 68"/>
                    <a:gd name="T42" fmla="*/ 44 w 49"/>
                    <a:gd name="T43" fmla="*/ 67 h 68"/>
                    <a:gd name="T44" fmla="*/ 49 w 49"/>
                    <a:gd name="T45" fmla="*/ 44 h 68"/>
                    <a:gd name="T46" fmla="*/ 48 w 49"/>
                    <a:gd name="T47" fmla="*/ 43 h 68"/>
                    <a:gd name="T48" fmla="*/ 28 w 49"/>
                    <a:gd name="T49" fmla="*/ 45 h 68"/>
                    <a:gd name="T50" fmla="*/ 17 w 49"/>
                    <a:gd name="T51" fmla="*/ 43 h 68"/>
                    <a:gd name="T52" fmla="*/ 15 w 49"/>
                    <a:gd name="T53" fmla="*/ 38 h 68"/>
                    <a:gd name="T54" fmla="*/ 20 w 49"/>
                    <a:gd name="T55" fmla="*/ 26 h 68"/>
                    <a:gd name="T56" fmla="*/ 24 w 49"/>
                    <a:gd name="T57" fmla="*/ 18 h 68"/>
                    <a:gd name="T58" fmla="*/ 20 w 49"/>
                    <a:gd name="T59" fmla="*/ 10 h 68"/>
                    <a:gd name="T60" fmla="*/ 27 w 49"/>
                    <a:gd name="T61" fmla="*/ 8 h 68"/>
                    <a:gd name="T62" fmla="*/ 14 w 49"/>
                    <a:gd name="T63" fmla="*/ 4 h 68"/>
                    <a:gd name="T64" fmla="*/ 15 w 49"/>
                    <a:gd name="T65" fmla="*/ 5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9" h="68">
                      <a:moveTo>
                        <a:pt x="15" y="5"/>
                      </a:moveTo>
                      <a:cubicBezTo>
                        <a:pt x="16" y="4"/>
                        <a:pt x="18" y="4"/>
                        <a:pt x="20" y="3"/>
                      </a:cubicBezTo>
                      <a:cubicBezTo>
                        <a:pt x="20" y="5"/>
                        <a:pt x="20" y="7"/>
                        <a:pt x="20" y="9"/>
                      </a:cubicBezTo>
                      <a:cubicBezTo>
                        <a:pt x="20" y="8"/>
                        <a:pt x="19" y="8"/>
                        <a:pt x="18" y="8"/>
                      </a:cubicBezTo>
                      <a:cubicBezTo>
                        <a:pt x="17" y="8"/>
                        <a:pt x="16" y="8"/>
                        <a:pt x="15" y="9"/>
                      </a:cubicBezTo>
                      <a:cubicBezTo>
                        <a:pt x="12" y="12"/>
                        <a:pt x="17" y="16"/>
                        <a:pt x="19" y="17"/>
                      </a:cubicBezTo>
                      <a:cubicBezTo>
                        <a:pt x="24" y="20"/>
                        <a:pt x="20" y="24"/>
                        <a:pt x="17" y="26"/>
                      </a:cubicBezTo>
                      <a:cubicBezTo>
                        <a:pt x="15" y="28"/>
                        <a:pt x="15" y="36"/>
                        <a:pt x="13" y="37"/>
                      </a:cubicBezTo>
                      <a:cubicBezTo>
                        <a:pt x="11" y="37"/>
                        <a:pt x="10" y="40"/>
                        <a:pt x="12" y="42"/>
                      </a:cubicBezTo>
                      <a:cubicBezTo>
                        <a:pt x="15" y="45"/>
                        <a:pt x="21" y="46"/>
                        <a:pt x="25" y="47"/>
                      </a:cubicBezTo>
                      <a:cubicBezTo>
                        <a:pt x="29" y="47"/>
                        <a:pt x="35" y="48"/>
                        <a:pt x="38" y="47"/>
                      </a:cubicBezTo>
                      <a:cubicBezTo>
                        <a:pt x="39" y="46"/>
                        <a:pt x="48" y="43"/>
                        <a:pt x="47" y="46"/>
                      </a:cubicBezTo>
                      <a:cubicBezTo>
                        <a:pt x="47" y="50"/>
                        <a:pt x="46" y="54"/>
                        <a:pt x="45" y="58"/>
                      </a:cubicBezTo>
                      <a:cubicBezTo>
                        <a:pt x="45" y="60"/>
                        <a:pt x="44" y="67"/>
                        <a:pt x="40" y="65"/>
                      </a:cubicBezTo>
                      <a:cubicBezTo>
                        <a:pt x="38" y="64"/>
                        <a:pt x="36" y="62"/>
                        <a:pt x="34" y="61"/>
                      </a:cubicBezTo>
                      <a:cubicBezTo>
                        <a:pt x="30" y="58"/>
                        <a:pt x="25" y="54"/>
                        <a:pt x="21" y="50"/>
                      </a:cubicBezTo>
                      <a:cubicBezTo>
                        <a:pt x="19" y="48"/>
                        <a:pt x="17" y="45"/>
                        <a:pt x="15" y="44"/>
                      </a:cubicBezTo>
                      <a:cubicBezTo>
                        <a:pt x="9" y="40"/>
                        <a:pt x="5" y="38"/>
                        <a:pt x="2" y="32"/>
                      </a:cubicBezTo>
                      <a:cubicBezTo>
                        <a:pt x="1" y="31"/>
                        <a:pt x="0" y="32"/>
                        <a:pt x="0" y="33"/>
                      </a:cubicBezTo>
                      <a:cubicBezTo>
                        <a:pt x="5" y="41"/>
                        <a:pt x="14" y="44"/>
                        <a:pt x="20" y="51"/>
                      </a:cubicBezTo>
                      <a:cubicBezTo>
                        <a:pt x="26" y="58"/>
                        <a:pt x="35" y="64"/>
                        <a:pt x="44" y="68"/>
                      </a:cubicBezTo>
                      <a:cubicBezTo>
                        <a:pt x="44" y="68"/>
                        <a:pt x="44" y="68"/>
                        <a:pt x="44" y="67"/>
                      </a:cubicBezTo>
                      <a:cubicBezTo>
                        <a:pt x="46" y="59"/>
                        <a:pt x="49" y="52"/>
                        <a:pt x="49" y="44"/>
                      </a:cubicBezTo>
                      <a:cubicBezTo>
                        <a:pt x="49" y="43"/>
                        <a:pt x="49" y="43"/>
                        <a:pt x="48" y="43"/>
                      </a:cubicBezTo>
                      <a:cubicBezTo>
                        <a:pt x="41" y="43"/>
                        <a:pt x="35" y="45"/>
                        <a:pt x="28" y="45"/>
                      </a:cubicBezTo>
                      <a:cubicBezTo>
                        <a:pt x="24" y="45"/>
                        <a:pt x="21" y="45"/>
                        <a:pt x="17" y="43"/>
                      </a:cubicBezTo>
                      <a:cubicBezTo>
                        <a:pt x="16" y="42"/>
                        <a:pt x="10" y="39"/>
                        <a:pt x="15" y="38"/>
                      </a:cubicBezTo>
                      <a:cubicBezTo>
                        <a:pt x="16" y="37"/>
                        <a:pt x="19" y="26"/>
                        <a:pt x="20" y="26"/>
                      </a:cubicBezTo>
                      <a:cubicBezTo>
                        <a:pt x="22" y="24"/>
                        <a:pt x="25" y="21"/>
                        <a:pt x="24" y="18"/>
                      </a:cubicBezTo>
                      <a:cubicBezTo>
                        <a:pt x="24" y="18"/>
                        <a:pt x="12" y="9"/>
                        <a:pt x="20" y="10"/>
                      </a:cubicBezTo>
                      <a:cubicBezTo>
                        <a:pt x="22" y="10"/>
                        <a:pt x="25" y="11"/>
                        <a:pt x="27" y="8"/>
                      </a:cubicBezTo>
                      <a:cubicBezTo>
                        <a:pt x="33" y="0"/>
                        <a:pt x="18" y="2"/>
                        <a:pt x="14" y="4"/>
                      </a:cubicBezTo>
                      <a:cubicBezTo>
                        <a:pt x="13" y="4"/>
                        <a:pt x="14" y="5"/>
                        <a:pt x="1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0" name="Freeform 170">
                  <a:extLst>
                    <a:ext uri="{FF2B5EF4-FFF2-40B4-BE49-F238E27FC236}">
                      <a16:creationId xmlns="" xmlns:a16="http://schemas.microsoft.com/office/drawing/2014/main" id="{3AED825B-33E4-4369-97C8-C94DCD92A0EE}"/>
                    </a:ext>
                  </a:extLst>
                </p:cNvPr>
                <p:cNvSpPr/>
                <p:nvPr/>
              </p:nvSpPr>
              <p:spPr bwMode="auto">
                <a:xfrm>
                  <a:off x="1466850" y="2235201"/>
                  <a:ext cx="20638" cy="39688"/>
                </a:xfrm>
                <a:custGeom>
                  <a:avLst/>
                  <a:gdLst>
                    <a:gd name="T0" fmla="*/ 5 w 20"/>
                    <a:gd name="T1" fmla="*/ 19 h 38"/>
                    <a:gd name="T2" fmla="*/ 0 w 20"/>
                    <a:gd name="T3" fmla="*/ 29 h 38"/>
                    <a:gd name="T4" fmla="*/ 5 w 20"/>
                    <a:gd name="T5" fmla="*/ 20 h 38"/>
                    <a:gd name="T6" fmla="*/ 2 w 20"/>
                    <a:gd name="T7" fmla="*/ 29 h 38"/>
                    <a:gd name="T8" fmla="*/ 8 w 20"/>
                    <a:gd name="T9" fmla="*/ 18 h 38"/>
                    <a:gd name="T10" fmla="*/ 6 w 20"/>
                    <a:gd name="T11" fmla="*/ 24 h 38"/>
                    <a:gd name="T12" fmla="*/ 7 w 20"/>
                    <a:gd name="T13" fmla="*/ 34 h 38"/>
                    <a:gd name="T14" fmla="*/ 7 w 20"/>
                    <a:gd name="T15" fmla="*/ 21 h 38"/>
                    <a:gd name="T16" fmla="*/ 8 w 20"/>
                    <a:gd name="T17" fmla="*/ 34 h 38"/>
                    <a:gd name="T18" fmla="*/ 7 w 20"/>
                    <a:gd name="T19" fmla="*/ 25 h 38"/>
                    <a:gd name="T20" fmla="*/ 2 w 20"/>
                    <a:gd name="T21" fmla="*/ 29 h 38"/>
                    <a:gd name="T22" fmla="*/ 3 w 20"/>
                    <a:gd name="T23" fmla="*/ 36 h 38"/>
                    <a:gd name="T24" fmla="*/ 4 w 20"/>
                    <a:gd name="T25" fmla="*/ 34 h 38"/>
                    <a:gd name="T26" fmla="*/ 5 w 20"/>
                    <a:gd name="T27" fmla="*/ 38 h 38"/>
                    <a:gd name="T28" fmla="*/ 7 w 20"/>
                    <a:gd name="T29" fmla="*/ 34 h 38"/>
                    <a:gd name="T30" fmla="*/ 7 w 20"/>
                    <a:gd name="T31" fmla="*/ 37 h 38"/>
                    <a:gd name="T32" fmla="*/ 11 w 20"/>
                    <a:gd name="T33" fmla="*/ 21 h 38"/>
                    <a:gd name="T34" fmla="*/ 15 w 20"/>
                    <a:gd name="T35" fmla="*/ 19 h 38"/>
                    <a:gd name="T36" fmla="*/ 11 w 20"/>
                    <a:gd name="T37" fmla="*/ 28 h 38"/>
                    <a:gd name="T38" fmla="*/ 15 w 20"/>
                    <a:gd name="T39" fmla="*/ 19 h 38"/>
                    <a:gd name="T40" fmla="*/ 11 w 20"/>
                    <a:gd name="T41" fmla="*/ 27 h 38"/>
                    <a:gd name="T42" fmla="*/ 14 w 20"/>
                    <a:gd name="T43" fmla="*/ 23 h 38"/>
                    <a:gd name="T44" fmla="*/ 15 w 20"/>
                    <a:gd name="T45" fmla="*/ 17 h 38"/>
                    <a:gd name="T46" fmla="*/ 14 w 20"/>
                    <a:gd name="T47" fmla="*/ 15 h 38"/>
                    <a:gd name="T48" fmla="*/ 9 w 20"/>
                    <a:gd name="T49" fmla="*/ 17 h 38"/>
                    <a:gd name="T50" fmla="*/ 11 w 20"/>
                    <a:gd name="T51" fmla="*/ 14 h 38"/>
                    <a:gd name="T52" fmla="*/ 9 w 20"/>
                    <a:gd name="T53" fmla="*/ 10 h 38"/>
                    <a:gd name="T54" fmla="*/ 11 w 20"/>
                    <a:gd name="T55" fmla="*/ 5 h 38"/>
                    <a:gd name="T56" fmla="*/ 17 w 20"/>
                    <a:gd name="T57" fmla="*/ 3 h 38"/>
                    <a:gd name="T58" fmla="*/ 18 w 20"/>
                    <a:gd name="T59" fmla="*/ 2 h 38"/>
                    <a:gd name="T60" fmla="*/ 20 w 20"/>
                    <a:gd name="T61" fmla="*/ 1 h 38"/>
                    <a:gd name="T62" fmla="*/ 15 w 20"/>
                    <a:gd name="T63" fmla="*/ 2 h 38"/>
                    <a:gd name="T64" fmla="*/ 11 w 20"/>
                    <a:gd name="T65" fmla="*/ 5 h 38"/>
                    <a:gd name="T66" fmla="*/ 8 w 20"/>
                    <a:gd name="T67" fmla="*/ 9 h 38"/>
                    <a:gd name="T68" fmla="*/ 12 w 20"/>
                    <a:gd name="T69" fmla="*/ 4 h 38"/>
                    <a:gd name="T70" fmla="*/ 6 w 20"/>
                    <a:gd name="T71" fmla="*/ 15 h 38"/>
                    <a:gd name="T72" fmla="*/ 9 w 20"/>
                    <a:gd name="T73" fmla="*/ 21 h 38"/>
                    <a:gd name="T74" fmla="*/ 13 w 20"/>
                    <a:gd name="T75" fmla="*/ 10 h 38"/>
                    <a:gd name="T76" fmla="*/ 9 w 20"/>
                    <a:gd name="T77" fmla="*/ 19 h 38"/>
                    <a:gd name="T78" fmla="*/ 12 w 20"/>
                    <a:gd name="T79" fmla="*/ 10 h 38"/>
                    <a:gd name="T80" fmla="*/ 7 w 20"/>
                    <a:gd name="T81" fmla="*/ 20 h 38"/>
                    <a:gd name="T82" fmla="*/ 13 w 20"/>
                    <a:gd name="T83" fmla="*/ 21 h 38"/>
                    <a:gd name="T84" fmla="*/ 17 w 20"/>
                    <a:gd name="T85" fmla="*/ 16 h 38"/>
                    <a:gd name="T86" fmla="*/ 16 w 20"/>
                    <a:gd name="T87" fmla="*/ 16 h 38"/>
                    <a:gd name="T88" fmla="*/ 14 w 20"/>
                    <a:gd name="T89" fmla="*/ 21 h 38"/>
                    <a:gd name="T90" fmla="*/ 12 w 20"/>
                    <a:gd name="T91" fmla="*/ 24 h 38"/>
                    <a:gd name="T92" fmla="*/ 12 w 20"/>
                    <a:gd name="T93" fmla="*/ 31 h 38"/>
                    <a:gd name="T94" fmla="*/ 14 w 20"/>
                    <a:gd name="T95" fmla="*/ 24 h 38"/>
                    <a:gd name="T96" fmla="*/ 10 w 20"/>
                    <a:gd name="T97" fmla="*/ 31 h 38"/>
                    <a:gd name="T98" fmla="*/ 13 w 20"/>
                    <a:gd name="T99" fmla="*/ 19 h 38"/>
                    <a:gd name="T100" fmla="*/ 9 w 20"/>
                    <a:gd name="T101" fmla="*/ 28 h 38"/>
                    <a:gd name="T102" fmla="*/ 7 w 20"/>
                    <a:gd name="T103" fmla="*/ 31 h 38"/>
                    <a:gd name="T104" fmla="*/ 2 w 20"/>
                    <a:gd name="T105" fmla="*/ 30 h 38"/>
                    <a:gd name="T106" fmla="*/ 2 w 20"/>
                    <a:gd name="T107" fmla="*/ 34 h 38"/>
                    <a:gd name="T108" fmla="*/ 8 w 20"/>
                    <a:gd name="T109" fmla="*/ 35 h 38"/>
                    <a:gd name="T110" fmla="*/ 8 w 20"/>
                    <a:gd name="T111" fmla="*/ 28 h 38"/>
                    <a:gd name="T112" fmla="*/ 8 w 20"/>
                    <a:gd name="T113" fmla="*/ 27 h 38"/>
                    <a:gd name="T114" fmla="*/ 7 w 20"/>
                    <a:gd name="T115" fmla="*/ 31 h 38"/>
                    <a:gd name="T116" fmla="*/ 8 w 20"/>
                    <a:gd name="T117" fmla="*/ 15 h 38"/>
                    <a:gd name="T118" fmla="*/ 4 w 20"/>
                    <a:gd name="T119" fmla="*/ 28 h 38"/>
                    <a:gd name="T120" fmla="*/ 4 w 20"/>
                    <a:gd name="T121" fmla="*/ 16 h 38"/>
                    <a:gd name="T122" fmla="*/ 7 w 20"/>
                    <a:gd name="T123" fmla="*/ 17 h 38"/>
                    <a:gd name="T124" fmla="*/ 0 w 20"/>
                    <a:gd name="T125" fmla="*/ 2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0" h="38">
                      <a:moveTo>
                        <a:pt x="2" y="25"/>
                      </a:moveTo>
                      <a:cubicBezTo>
                        <a:pt x="2" y="23"/>
                        <a:pt x="3" y="21"/>
                        <a:pt x="5" y="19"/>
                      </a:cubicBezTo>
                      <a:cubicBezTo>
                        <a:pt x="4" y="18"/>
                        <a:pt x="3" y="18"/>
                        <a:pt x="3" y="20"/>
                      </a:cubicBezTo>
                      <a:cubicBezTo>
                        <a:pt x="1" y="23"/>
                        <a:pt x="1" y="26"/>
                        <a:pt x="0" y="29"/>
                      </a:cubicBezTo>
                      <a:cubicBezTo>
                        <a:pt x="0" y="30"/>
                        <a:pt x="1" y="30"/>
                        <a:pt x="2" y="29"/>
                      </a:cubicBezTo>
                      <a:cubicBezTo>
                        <a:pt x="4" y="27"/>
                        <a:pt x="4" y="24"/>
                        <a:pt x="5" y="20"/>
                      </a:cubicBezTo>
                      <a:cubicBezTo>
                        <a:pt x="6" y="16"/>
                        <a:pt x="4" y="20"/>
                        <a:pt x="4" y="22"/>
                      </a:cubicBezTo>
                      <a:cubicBezTo>
                        <a:pt x="3" y="24"/>
                        <a:pt x="3" y="27"/>
                        <a:pt x="2" y="29"/>
                      </a:cubicBezTo>
                      <a:cubicBezTo>
                        <a:pt x="2" y="30"/>
                        <a:pt x="3" y="31"/>
                        <a:pt x="4" y="30"/>
                      </a:cubicBezTo>
                      <a:cubicBezTo>
                        <a:pt x="6" y="26"/>
                        <a:pt x="7" y="22"/>
                        <a:pt x="8" y="18"/>
                      </a:cubicBezTo>
                      <a:cubicBezTo>
                        <a:pt x="6" y="17"/>
                        <a:pt x="6" y="18"/>
                        <a:pt x="6" y="20"/>
                      </a:cubicBezTo>
                      <a:cubicBezTo>
                        <a:pt x="6" y="21"/>
                        <a:pt x="6" y="23"/>
                        <a:pt x="6" y="24"/>
                      </a:cubicBezTo>
                      <a:cubicBezTo>
                        <a:pt x="5" y="27"/>
                        <a:pt x="6" y="30"/>
                        <a:pt x="6" y="33"/>
                      </a:cubicBezTo>
                      <a:cubicBezTo>
                        <a:pt x="6" y="34"/>
                        <a:pt x="7" y="34"/>
                        <a:pt x="7" y="34"/>
                      </a:cubicBezTo>
                      <a:cubicBezTo>
                        <a:pt x="9" y="29"/>
                        <a:pt x="9" y="25"/>
                        <a:pt x="9" y="21"/>
                      </a:cubicBezTo>
                      <a:cubicBezTo>
                        <a:pt x="8" y="20"/>
                        <a:pt x="7" y="20"/>
                        <a:pt x="7" y="21"/>
                      </a:cubicBezTo>
                      <a:cubicBezTo>
                        <a:pt x="6" y="25"/>
                        <a:pt x="6" y="29"/>
                        <a:pt x="6" y="34"/>
                      </a:cubicBezTo>
                      <a:cubicBezTo>
                        <a:pt x="6" y="34"/>
                        <a:pt x="8" y="35"/>
                        <a:pt x="8" y="34"/>
                      </a:cubicBezTo>
                      <a:cubicBezTo>
                        <a:pt x="8" y="31"/>
                        <a:pt x="9" y="28"/>
                        <a:pt x="9" y="25"/>
                      </a:cubicBezTo>
                      <a:cubicBezTo>
                        <a:pt x="8" y="24"/>
                        <a:pt x="7" y="24"/>
                        <a:pt x="7" y="25"/>
                      </a:cubicBezTo>
                      <a:cubicBezTo>
                        <a:pt x="7" y="27"/>
                        <a:pt x="6" y="32"/>
                        <a:pt x="8" y="33"/>
                      </a:cubicBezTo>
                      <a:cubicBezTo>
                        <a:pt x="6" y="31"/>
                        <a:pt x="4" y="30"/>
                        <a:pt x="2" y="29"/>
                      </a:cubicBezTo>
                      <a:cubicBezTo>
                        <a:pt x="2" y="28"/>
                        <a:pt x="1" y="29"/>
                        <a:pt x="1" y="29"/>
                      </a:cubicBezTo>
                      <a:cubicBezTo>
                        <a:pt x="1" y="32"/>
                        <a:pt x="2" y="34"/>
                        <a:pt x="3" y="36"/>
                      </a:cubicBezTo>
                      <a:cubicBezTo>
                        <a:pt x="3" y="37"/>
                        <a:pt x="4" y="36"/>
                        <a:pt x="4" y="36"/>
                      </a:cubicBezTo>
                      <a:cubicBezTo>
                        <a:pt x="4" y="35"/>
                        <a:pt x="4" y="34"/>
                        <a:pt x="4" y="34"/>
                      </a:cubicBezTo>
                      <a:cubicBezTo>
                        <a:pt x="4" y="32"/>
                        <a:pt x="3" y="31"/>
                        <a:pt x="2" y="32"/>
                      </a:cubicBezTo>
                      <a:cubicBezTo>
                        <a:pt x="3" y="34"/>
                        <a:pt x="4" y="36"/>
                        <a:pt x="5" y="38"/>
                      </a:cubicBezTo>
                      <a:cubicBezTo>
                        <a:pt x="6" y="38"/>
                        <a:pt x="7" y="38"/>
                        <a:pt x="7" y="38"/>
                      </a:cubicBezTo>
                      <a:cubicBezTo>
                        <a:pt x="7" y="36"/>
                        <a:pt x="7" y="35"/>
                        <a:pt x="7" y="34"/>
                      </a:cubicBezTo>
                      <a:cubicBezTo>
                        <a:pt x="7" y="34"/>
                        <a:pt x="7" y="34"/>
                        <a:pt x="6" y="34"/>
                      </a:cubicBezTo>
                      <a:cubicBezTo>
                        <a:pt x="7" y="35"/>
                        <a:pt x="7" y="36"/>
                        <a:pt x="7" y="37"/>
                      </a:cubicBezTo>
                      <a:cubicBezTo>
                        <a:pt x="7" y="38"/>
                        <a:pt x="9" y="38"/>
                        <a:pt x="9" y="37"/>
                      </a:cubicBezTo>
                      <a:cubicBezTo>
                        <a:pt x="10" y="32"/>
                        <a:pt x="11" y="27"/>
                        <a:pt x="11" y="21"/>
                      </a:cubicBezTo>
                      <a:cubicBezTo>
                        <a:pt x="11" y="22"/>
                        <a:pt x="10" y="34"/>
                        <a:pt x="12" y="27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4" y="17"/>
                        <a:pt x="14" y="18"/>
                      </a:cubicBezTo>
                      <a:cubicBezTo>
                        <a:pt x="13" y="21"/>
                        <a:pt x="12" y="25"/>
                        <a:pt x="11" y="28"/>
                      </a:cubicBezTo>
                      <a:cubicBezTo>
                        <a:pt x="12" y="29"/>
                        <a:pt x="13" y="29"/>
                        <a:pt x="13" y="26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3" y="18"/>
                        <a:pt x="13" y="19"/>
                      </a:cubicBezTo>
                      <a:cubicBezTo>
                        <a:pt x="12" y="22"/>
                        <a:pt x="12" y="24"/>
                        <a:pt x="11" y="27"/>
                      </a:cubicBezTo>
                      <a:cubicBezTo>
                        <a:pt x="11" y="28"/>
                        <a:pt x="12" y="29"/>
                        <a:pt x="12" y="28"/>
                      </a:cubicBezTo>
                      <a:cubicBezTo>
                        <a:pt x="14" y="25"/>
                        <a:pt x="13" y="26"/>
                        <a:pt x="14" y="23"/>
                      </a:cubicBezTo>
                      <a:cubicBezTo>
                        <a:pt x="15" y="22"/>
                        <a:pt x="15" y="22"/>
                        <a:pt x="15" y="21"/>
                      </a:cubicBezTo>
                      <a:cubicBezTo>
                        <a:pt x="16" y="19"/>
                        <a:pt x="16" y="18"/>
                        <a:pt x="15" y="17"/>
                      </a:cubicBezTo>
                      <a:cubicBezTo>
                        <a:pt x="14" y="18"/>
                        <a:pt x="15" y="19"/>
                        <a:pt x="16" y="18"/>
                      </a:cubicBezTo>
                      <a:cubicBezTo>
                        <a:pt x="14" y="22"/>
                        <a:pt x="14" y="17"/>
                        <a:pt x="14" y="15"/>
                      </a:cubicBezTo>
                      <a:cubicBezTo>
                        <a:pt x="14" y="15"/>
                        <a:pt x="13" y="15"/>
                        <a:pt x="13" y="15"/>
                      </a:cubicBezTo>
                      <a:cubicBezTo>
                        <a:pt x="11" y="16"/>
                        <a:pt x="11" y="15"/>
                        <a:pt x="9" y="17"/>
                      </a:cubicBezTo>
                      <a:cubicBezTo>
                        <a:pt x="5" y="21"/>
                        <a:pt x="10" y="14"/>
                        <a:pt x="11" y="12"/>
                      </a:cubicBezTo>
                      <a:cubicBezTo>
                        <a:pt x="10" y="19"/>
                        <a:pt x="13" y="7"/>
                        <a:pt x="11" y="14"/>
                      </a:cubicBezTo>
                      <a:cubicBezTo>
                        <a:pt x="10" y="20"/>
                        <a:pt x="10" y="12"/>
                        <a:pt x="10" y="11"/>
                      </a:cubicBezTo>
                      <a:cubicBezTo>
                        <a:pt x="10" y="10"/>
                        <a:pt x="9" y="10"/>
                        <a:pt x="9" y="10"/>
                      </a:cubicBezTo>
                      <a:cubicBezTo>
                        <a:pt x="4" y="16"/>
                        <a:pt x="10" y="7"/>
                        <a:pt x="12" y="6"/>
                      </a:cubicBezTo>
                      <a:cubicBezTo>
                        <a:pt x="12" y="6"/>
                        <a:pt x="11" y="6"/>
                        <a:pt x="11" y="5"/>
                      </a:cubicBezTo>
                      <a:cubicBezTo>
                        <a:pt x="12" y="7"/>
                        <a:pt x="13" y="7"/>
                        <a:pt x="14" y="5"/>
                      </a:cubicBezTo>
                      <a:cubicBezTo>
                        <a:pt x="16" y="4"/>
                        <a:pt x="16" y="4"/>
                        <a:pt x="17" y="3"/>
                      </a:cubicBezTo>
                      <a:cubicBezTo>
                        <a:pt x="18" y="2"/>
                        <a:pt x="17" y="1"/>
                        <a:pt x="17" y="2"/>
                      </a:cubicBezTo>
                      <a:cubicBezTo>
                        <a:pt x="14" y="2"/>
                        <a:pt x="17" y="2"/>
                        <a:pt x="18" y="2"/>
                      </a:cubicBezTo>
                      <a:cubicBezTo>
                        <a:pt x="17" y="3"/>
                        <a:pt x="18" y="3"/>
                        <a:pt x="19" y="3"/>
                      </a:cubicBezTo>
                      <a:cubicBezTo>
                        <a:pt x="19" y="2"/>
                        <a:pt x="20" y="1"/>
                        <a:pt x="20" y="1"/>
                      </a:cubicBezTo>
                      <a:cubicBezTo>
                        <a:pt x="20" y="0"/>
                        <a:pt x="19" y="0"/>
                        <a:pt x="19" y="0"/>
                      </a:cubicBezTo>
                      <a:cubicBezTo>
                        <a:pt x="18" y="1"/>
                        <a:pt x="16" y="1"/>
                        <a:pt x="15" y="2"/>
                      </a:cubicBezTo>
                      <a:cubicBezTo>
                        <a:pt x="14" y="2"/>
                        <a:pt x="15" y="4"/>
                        <a:pt x="16" y="3"/>
                      </a:cubicBezTo>
                      <a:cubicBezTo>
                        <a:pt x="18" y="2"/>
                        <a:pt x="11" y="5"/>
                        <a:pt x="11" y="5"/>
                      </a:cubicBezTo>
                      <a:cubicBezTo>
                        <a:pt x="10" y="6"/>
                        <a:pt x="9" y="7"/>
                        <a:pt x="8" y="8"/>
                      </a:cubicBezTo>
                      <a:cubicBezTo>
                        <a:pt x="7" y="8"/>
                        <a:pt x="8" y="9"/>
                        <a:pt x="8" y="9"/>
                      </a:cubicBezTo>
                      <a:cubicBezTo>
                        <a:pt x="11" y="8"/>
                        <a:pt x="12" y="7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9" y="7"/>
                        <a:pt x="5" y="9"/>
                        <a:pt x="5" y="14"/>
                      </a:cubicBezTo>
                      <a:cubicBezTo>
                        <a:pt x="5" y="15"/>
                        <a:pt x="6" y="15"/>
                        <a:pt x="6" y="15"/>
                      </a:cubicBezTo>
                      <a:cubicBezTo>
                        <a:pt x="7" y="14"/>
                        <a:pt x="8" y="11"/>
                        <a:pt x="8" y="13"/>
                      </a:cubicBezTo>
                      <a:cubicBezTo>
                        <a:pt x="8" y="16"/>
                        <a:pt x="8" y="18"/>
                        <a:pt x="9" y="21"/>
                      </a:cubicBezTo>
                      <a:cubicBezTo>
                        <a:pt x="9" y="22"/>
                        <a:pt x="10" y="22"/>
                        <a:pt x="10" y="21"/>
                      </a:cubicBezTo>
                      <a:cubicBezTo>
                        <a:pt x="12" y="17"/>
                        <a:pt x="13" y="14"/>
                        <a:pt x="13" y="10"/>
                      </a:cubicBezTo>
                      <a:cubicBezTo>
                        <a:pt x="13" y="9"/>
                        <a:pt x="12" y="9"/>
                        <a:pt x="12" y="10"/>
                      </a:cubicBezTo>
                      <a:cubicBezTo>
                        <a:pt x="10" y="13"/>
                        <a:pt x="9" y="15"/>
                        <a:pt x="9" y="19"/>
                      </a:cubicBezTo>
                      <a:cubicBezTo>
                        <a:pt x="9" y="19"/>
                        <a:pt x="10" y="20"/>
                        <a:pt x="10" y="19"/>
                      </a:cubicBezTo>
                      <a:cubicBezTo>
                        <a:pt x="11" y="16"/>
                        <a:pt x="12" y="14"/>
                        <a:pt x="12" y="10"/>
                      </a:cubicBezTo>
                      <a:cubicBezTo>
                        <a:pt x="13" y="10"/>
                        <a:pt x="12" y="9"/>
                        <a:pt x="11" y="10"/>
                      </a:cubicBezTo>
                      <a:cubicBezTo>
                        <a:pt x="9" y="13"/>
                        <a:pt x="7" y="16"/>
                        <a:pt x="7" y="20"/>
                      </a:cubicBezTo>
                      <a:cubicBezTo>
                        <a:pt x="7" y="21"/>
                        <a:pt x="7" y="21"/>
                        <a:pt x="8" y="21"/>
                      </a:cubicBezTo>
                      <a:cubicBezTo>
                        <a:pt x="10" y="18"/>
                        <a:pt x="13" y="15"/>
                        <a:pt x="13" y="21"/>
                      </a:cubicBezTo>
                      <a:cubicBezTo>
                        <a:pt x="13" y="22"/>
                        <a:pt x="14" y="22"/>
                        <a:pt x="14" y="22"/>
                      </a:cubicBezTo>
                      <a:cubicBezTo>
                        <a:pt x="16" y="20"/>
                        <a:pt x="17" y="18"/>
                        <a:pt x="17" y="16"/>
                      </a:cubicBezTo>
                      <a:cubicBezTo>
                        <a:pt x="18" y="15"/>
                        <a:pt x="17" y="15"/>
                        <a:pt x="16" y="15"/>
                      </a:cubicBezTo>
                      <a:cubicBezTo>
                        <a:pt x="13" y="19"/>
                        <a:pt x="17" y="14"/>
                        <a:pt x="16" y="16"/>
                      </a:cubicBezTo>
                      <a:cubicBezTo>
                        <a:pt x="17" y="16"/>
                        <a:pt x="15" y="15"/>
                        <a:pt x="15" y="16"/>
                      </a:cubicBezTo>
                      <a:cubicBezTo>
                        <a:pt x="15" y="18"/>
                        <a:pt x="14" y="19"/>
                        <a:pt x="14" y="21"/>
                      </a:cubicBezTo>
                      <a:cubicBezTo>
                        <a:pt x="13" y="22"/>
                        <a:pt x="12" y="29"/>
                        <a:pt x="14" y="22"/>
                      </a:cubicBezTo>
                      <a:cubicBezTo>
                        <a:pt x="12" y="21"/>
                        <a:pt x="12" y="21"/>
                        <a:pt x="12" y="24"/>
                      </a:cubicBezTo>
                      <a:cubicBezTo>
                        <a:pt x="11" y="26"/>
                        <a:pt x="11" y="28"/>
                        <a:pt x="10" y="31"/>
                      </a:cubicBezTo>
                      <a:cubicBezTo>
                        <a:pt x="10" y="32"/>
                        <a:pt x="11" y="32"/>
                        <a:pt x="12" y="31"/>
                      </a:cubicBezTo>
                      <a:cubicBezTo>
                        <a:pt x="12" y="29"/>
                        <a:pt x="12" y="28"/>
                        <a:pt x="13" y="26"/>
                      </a:cubicBezTo>
                      <a:cubicBezTo>
                        <a:pt x="13" y="25"/>
                        <a:pt x="13" y="24"/>
                        <a:pt x="14" y="24"/>
                      </a:cubicBezTo>
                      <a:cubicBezTo>
                        <a:pt x="15" y="22"/>
                        <a:pt x="15" y="21"/>
                        <a:pt x="13" y="20"/>
                      </a:cubicBezTo>
                      <a:cubicBezTo>
                        <a:pt x="12" y="24"/>
                        <a:pt x="10" y="27"/>
                        <a:pt x="10" y="31"/>
                      </a:cubicBezTo>
                      <a:cubicBezTo>
                        <a:pt x="10" y="32"/>
                        <a:pt x="11" y="32"/>
                        <a:pt x="11" y="31"/>
                      </a:cubicBezTo>
                      <a:cubicBezTo>
                        <a:pt x="12" y="27"/>
                        <a:pt x="13" y="23"/>
                        <a:pt x="13" y="19"/>
                      </a:cubicBezTo>
                      <a:cubicBezTo>
                        <a:pt x="13" y="18"/>
                        <a:pt x="12" y="18"/>
                        <a:pt x="12" y="19"/>
                      </a:cubicBezTo>
                      <a:cubicBezTo>
                        <a:pt x="10" y="22"/>
                        <a:pt x="9" y="24"/>
                        <a:pt x="9" y="28"/>
                      </a:cubicBezTo>
                      <a:cubicBezTo>
                        <a:pt x="8" y="30"/>
                        <a:pt x="8" y="32"/>
                        <a:pt x="8" y="35"/>
                      </a:cubicBezTo>
                      <a:cubicBezTo>
                        <a:pt x="8" y="36"/>
                        <a:pt x="7" y="32"/>
                        <a:pt x="7" y="31"/>
                      </a:cubicBezTo>
                      <a:cubicBezTo>
                        <a:pt x="7" y="31"/>
                        <a:pt x="6" y="31"/>
                        <a:pt x="6" y="32"/>
                      </a:cubicBezTo>
                      <a:cubicBezTo>
                        <a:pt x="6" y="38"/>
                        <a:pt x="4" y="32"/>
                        <a:pt x="2" y="30"/>
                      </a:cubicBezTo>
                      <a:cubicBezTo>
                        <a:pt x="2" y="29"/>
                        <a:pt x="1" y="29"/>
                        <a:pt x="1" y="30"/>
                      </a:cubicBezTo>
                      <a:cubicBezTo>
                        <a:pt x="1" y="31"/>
                        <a:pt x="2" y="33"/>
                        <a:pt x="2" y="34"/>
                      </a:cubicBezTo>
                      <a:cubicBezTo>
                        <a:pt x="1" y="30"/>
                        <a:pt x="2" y="29"/>
                        <a:pt x="4" y="33"/>
                      </a:cubicBezTo>
                      <a:cubicBezTo>
                        <a:pt x="5" y="34"/>
                        <a:pt x="7" y="34"/>
                        <a:pt x="8" y="35"/>
                      </a:cubicBezTo>
                      <a:cubicBezTo>
                        <a:pt x="9" y="35"/>
                        <a:pt x="9" y="35"/>
                        <a:pt x="9" y="34"/>
                      </a:cubicBezTo>
                      <a:cubicBezTo>
                        <a:pt x="9" y="32"/>
                        <a:pt x="8" y="30"/>
                        <a:pt x="8" y="28"/>
                      </a:cubicBezTo>
                      <a:cubicBezTo>
                        <a:pt x="7" y="28"/>
                        <a:pt x="6" y="29"/>
                        <a:pt x="8" y="32"/>
                      </a:cubicBezTo>
                      <a:cubicBezTo>
                        <a:pt x="8" y="30"/>
                        <a:pt x="8" y="29"/>
                        <a:pt x="8" y="27"/>
                      </a:cubicBezTo>
                      <a:cubicBezTo>
                        <a:pt x="8" y="26"/>
                        <a:pt x="7" y="19"/>
                        <a:pt x="7" y="25"/>
                      </a:cubicBezTo>
                      <a:cubicBezTo>
                        <a:pt x="8" y="27"/>
                        <a:pt x="7" y="29"/>
                        <a:pt x="7" y="31"/>
                      </a:cubicBezTo>
                      <a:cubicBezTo>
                        <a:pt x="7" y="30"/>
                        <a:pt x="7" y="28"/>
                        <a:pt x="7" y="27"/>
                      </a:cubicBezTo>
                      <a:cubicBezTo>
                        <a:pt x="7" y="23"/>
                        <a:pt x="8" y="19"/>
                        <a:pt x="8" y="15"/>
                      </a:cubicBezTo>
                      <a:cubicBezTo>
                        <a:pt x="8" y="15"/>
                        <a:pt x="7" y="14"/>
                        <a:pt x="7" y="15"/>
                      </a:cubicBezTo>
                      <a:cubicBezTo>
                        <a:pt x="6" y="19"/>
                        <a:pt x="5" y="24"/>
                        <a:pt x="4" y="28"/>
                      </a:cubicBezTo>
                      <a:cubicBezTo>
                        <a:pt x="5" y="25"/>
                        <a:pt x="5" y="20"/>
                        <a:pt x="6" y="17"/>
                      </a:cubicBezTo>
                      <a:cubicBezTo>
                        <a:pt x="6" y="16"/>
                        <a:pt x="5" y="15"/>
                        <a:pt x="4" y="16"/>
                      </a:cubicBezTo>
                      <a:cubicBezTo>
                        <a:pt x="4" y="20"/>
                        <a:pt x="3" y="24"/>
                        <a:pt x="2" y="27"/>
                      </a:cubicBezTo>
                      <a:cubicBezTo>
                        <a:pt x="3" y="24"/>
                        <a:pt x="4" y="20"/>
                        <a:pt x="7" y="17"/>
                      </a:cubicBezTo>
                      <a:cubicBezTo>
                        <a:pt x="7" y="16"/>
                        <a:pt x="6" y="16"/>
                        <a:pt x="5" y="16"/>
                      </a:cubicBezTo>
                      <a:cubicBezTo>
                        <a:pt x="2" y="19"/>
                        <a:pt x="1" y="21"/>
                        <a:pt x="0" y="25"/>
                      </a:cubicBezTo>
                      <a:cubicBezTo>
                        <a:pt x="0" y="26"/>
                        <a:pt x="1" y="26"/>
                        <a:pt x="2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1" name="Freeform 171">
                  <a:extLst>
                    <a:ext uri="{FF2B5EF4-FFF2-40B4-BE49-F238E27FC236}">
                      <a16:creationId xmlns="" xmlns:a16="http://schemas.microsoft.com/office/drawing/2014/main" id="{3DB91338-9203-4E83-975D-9ACDB62A90D2}"/>
                    </a:ext>
                  </a:extLst>
                </p:cNvPr>
                <p:cNvSpPr/>
                <p:nvPr/>
              </p:nvSpPr>
              <p:spPr bwMode="auto">
                <a:xfrm>
                  <a:off x="1482725" y="2279651"/>
                  <a:ext cx="22225" cy="20638"/>
                </a:xfrm>
                <a:custGeom>
                  <a:avLst/>
                  <a:gdLst>
                    <a:gd name="T0" fmla="*/ 9 w 21"/>
                    <a:gd name="T1" fmla="*/ 4 h 19"/>
                    <a:gd name="T2" fmla="*/ 8 w 21"/>
                    <a:gd name="T3" fmla="*/ 2 h 19"/>
                    <a:gd name="T4" fmla="*/ 7 w 21"/>
                    <a:gd name="T5" fmla="*/ 3 h 19"/>
                    <a:gd name="T6" fmla="*/ 11 w 21"/>
                    <a:gd name="T7" fmla="*/ 7 h 19"/>
                    <a:gd name="T8" fmla="*/ 12 w 21"/>
                    <a:gd name="T9" fmla="*/ 6 h 19"/>
                    <a:gd name="T10" fmla="*/ 2 w 21"/>
                    <a:gd name="T11" fmla="*/ 0 h 19"/>
                    <a:gd name="T12" fmla="*/ 1 w 21"/>
                    <a:gd name="T13" fmla="*/ 2 h 19"/>
                    <a:gd name="T14" fmla="*/ 9 w 21"/>
                    <a:gd name="T15" fmla="*/ 8 h 19"/>
                    <a:gd name="T16" fmla="*/ 10 w 21"/>
                    <a:gd name="T17" fmla="*/ 7 h 19"/>
                    <a:gd name="T18" fmla="*/ 4 w 21"/>
                    <a:gd name="T19" fmla="*/ 2 h 19"/>
                    <a:gd name="T20" fmla="*/ 3 w 21"/>
                    <a:gd name="T21" fmla="*/ 3 h 19"/>
                    <a:gd name="T22" fmla="*/ 12 w 21"/>
                    <a:gd name="T23" fmla="*/ 10 h 19"/>
                    <a:gd name="T24" fmla="*/ 13 w 21"/>
                    <a:gd name="T25" fmla="*/ 9 h 19"/>
                    <a:gd name="T26" fmla="*/ 10 w 21"/>
                    <a:gd name="T27" fmla="*/ 6 h 19"/>
                    <a:gd name="T28" fmla="*/ 9 w 21"/>
                    <a:gd name="T29" fmla="*/ 7 h 19"/>
                    <a:gd name="T30" fmla="*/ 19 w 21"/>
                    <a:gd name="T31" fmla="*/ 12 h 19"/>
                    <a:gd name="T32" fmla="*/ 20 w 21"/>
                    <a:gd name="T33" fmla="*/ 11 h 19"/>
                    <a:gd name="T34" fmla="*/ 11 w 21"/>
                    <a:gd name="T35" fmla="*/ 3 h 19"/>
                    <a:gd name="T36" fmla="*/ 10 w 21"/>
                    <a:gd name="T37" fmla="*/ 4 h 19"/>
                    <a:gd name="T38" fmla="*/ 20 w 21"/>
                    <a:gd name="T39" fmla="*/ 18 h 19"/>
                    <a:gd name="T40" fmla="*/ 21 w 21"/>
                    <a:gd name="T41" fmla="*/ 17 h 19"/>
                    <a:gd name="T42" fmla="*/ 9 w 21"/>
                    <a:gd name="T43" fmla="*/ 7 h 19"/>
                    <a:gd name="T44" fmla="*/ 8 w 21"/>
                    <a:gd name="T45" fmla="*/ 8 h 19"/>
                    <a:gd name="T46" fmla="*/ 18 w 21"/>
                    <a:gd name="T47" fmla="*/ 16 h 19"/>
                    <a:gd name="T48" fmla="*/ 19 w 21"/>
                    <a:gd name="T49" fmla="*/ 15 h 19"/>
                    <a:gd name="T50" fmla="*/ 16 w 21"/>
                    <a:gd name="T51" fmla="*/ 9 h 19"/>
                    <a:gd name="T52" fmla="*/ 15 w 21"/>
                    <a:gd name="T53" fmla="*/ 8 h 19"/>
                    <a:gd name="T54" fmla="*/ 18 w 21"/>
                    <a:gd name="T55" fmla="*/ 16 h 19"/>
                    <a:gd name="T56" fmla="*/ 19 w 21"/>
                    <a:gd name="T57" fmla="*/ 15 h 19"/>
                    <a:gd name="T58" fmla="*/ 9 w 21"/>
                    <a:gd name="T59" fmla="*/ 7 h 19"/>
                    <a:gd name="T60" fmla="*/ 8 w 21"/>
                    <a:gd name="T61" fmla="*/ 8 h 19"/>
                    <a:gd name="T62" fmla="*/ 20 w 21"/>
                    <a:gd name="T63" fmla="*/ 18 h 19"/>
                    <a:gd name="T64" fmla="*/ 21 w 21"/>
                    <a:gd name="T65" fmla="*/ 18 h 19"/>
                    <a:gd name="T66" fmla="*/ 11 w 21"/>
                    <a:gd name="T67" fmla="*/ 3 h 19"/>
                    <a:gd name="T68" fmla="*/ 10 w 21"/>
                    <a:gd name="T69" fmla="*/ 4 h 19"/>
                    <a:gd name="T70" fmla="*/ 19 w 21"/>
                    <a:gd name="T71" fmla="*/ 12 h 19"/>
                    <a:gd name="T72" fmla="*/ 20 w 21"/>
                    <a:gd name="T73" fmla="*/ 11 h 19"/>
                    <a:gd name="T74" fmla="*/ 9 w 21"/>
                    <a:gd name="T75" fmla="*/ 5 h 19"/>
                    <a:gd name="T76" fmla="*/ 9 w 21"/>
                    <a:gd name="T77" fmla="*/ 7 h 19"/>
                    <a:gd name="T78" fmla="*/ 12 w 21"/>
                    <a:gd name="T79" fmla="*/ 10 h 19"/>
                    <a:gd name="T80" fmla="*/ 13 w 21"/>
                    <a:gd name="T81" fmla="*/ 9 h 19"/>
                    <a:gd name="T82" fmla="*/ 4 w 21"/>
                    <a:gd name="T83" fmla="*/ 2 h 19"/>
                    <a:gd name="T84" fmla="*/ 3 w 21"/>
                    <a:gd name="T85" fmla="*/ 3 h 19"/>
                    <a:gd name="T86" fmla="*/ 9 w 21"/>
                    <a:gd name="T87" fmla="*/ 8 h 19"/>
                    <a:gd name="T88" fmla="*/ 10 w 21"/>
                    <a:gd name="T89" fmla="*/ 7 h 19"/>
                    <a:gd name="T90" fmla="*/ 2 w 21"/>
                    <a:gd name="T91" fmla="*/ 1 h 19"/>
                    <a:gd name="T92" fmla="*/ 1 w 21"/>
                    <a:gd name="T93" fmla="*/ 2 h 19"/>
                    <a:gd name="T94" fmla="*/ 12 w 21"/>
                    <a:gd name="T95" fmla="*/ 7 h 19"/>
                    <a:gd name="T96" fmla="*/ 12 w 21"/>
                    <a:gd name="T97" fmla="*/ 6 h 19"/>
                    <a:gd name="T98" fmla="*/ 8 w 21"/>
                    <a:gd name="T99" fmla="*/ 2 h 19"/>
                    <a:gd name="T100" fmla="*/ 6 w 21"/>
                    <a:gd name="T101" fmla="*/ 3 h 19"/>
                    <a:gd name="T102" fmla="*/ 8 w 21"/>
                    <a:gd name="T103" fmla="*/ 5 h 19"/>
                    <a:gd name="T104" fmla="*/ 9 w 21"/>
                    <a:gd name="T105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1" h="19">
                      <a:moveTo>
                        <a:pt x="9" y="4"/>
                      </a:moveTo>
                      <a:cubicBezTo>
                        <a:pt x="8" y="3"/>
                        <a:pt x="8" y="3"/>
                        <a:pt x="8" y="2"/>
                      </a:cubicBezTo>
                      <a:cubicBezTo>
                        <a:pt x="7" y="2"/>
                        <a:pt x="7" y="3"/>
                        <a:pt x="7" y="3"/>
                      </a:cubicBezTo>
                      <a:cubicBezTo>
                        <a:pt x="8" y="4"/>
                        <a:pt x="10" y="6"/>
                        <a:pt x="11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8" y="4"/>
                        <a:pt x="5" y="2"/>
                        <a:pt x="2" y="0"/>
                      </a:cubicBezTo>
                      <a:cubicBezTo>
                        <a:pt x="1" y="0"/>
                        <a:pt x="0" y="1"/>
                        <a:pt x="1" y="2"/>
                      </a:cubicBezTo>
                      <a:cubicBezTo>
                        <a:pt x="3" y="4"/>
                        <a:pt x="6" y="6"/>
                        <a:pt x="9" y="8"/>
                      </a:cubicBezTo>
                      <a:cubicBezTo>
                        <a:pt x="10" y="9"/>
                        <a:pt x="11" y="8"/>
                        <a:pt x="10" y="7"/>
                      </a:cubicBezTo>
                      <a:cubicBezTo>
                        <a:pt x="8" y="5"/>
                        <a:pt x="6" y="4"/>
                        <a:pt x="4" y="2"/>
                      </a:cubicBezTo>
                      <a:cubicBezTo>
                        <a:pt x="3" y="2"/>
                        <a:pt x="3" y="3"/>
                        <a:pt x="3" y="3"/>
                      </a:cubicBezTo>
                      <a:cubicBezTo>
                        <a:pt x="6" y="5"/>
                        <a:pt x="9" y="8"/>
                        <a:pt x="12" y="10"/>
                      </a:cubicBezTo>
                      <a:cubicBezTo>
                        <a:pt x="13" y="10"/>
                        <a:pt x="14" y="9"/>
                        <a:pt x="13" y="9"/>
                      </a:cubicBezTo>
                      <a:cubicBezTo>
                        <a:pt x="12" y="8"/>
                        <a:pt x="11" y="7"/>
                        <a:pt x="10" y="6"/>
                      </a:cubicBezTo>
                      <a:cubicBezTo>
                        <a:pt x="10" y="6"/>
                        <a:pt x="9" y="6"/>
                        <a:pt x="9" y="7"/>
                      </a:cubicBezTo>
                      <a:cubicBezTo>
                        <a:pt x="13" y="8"/>
                        <a:pt x="16" y="10"/>
                        <a:pt x="19" y="12"/>
                      </a:cubicBezTo>
                      <a:cubicBezTo>
                        <a:pt x="20" y="12"/>
                        <a:pt x="21" y="11"/>
                        <a:pt x="20" y="11"/>
                      </a:cubicBezTo>
                      <a:cubicBezTo>
                        <a:pt x="17" y="9"/>
                        <a:pt x="14" y="6"/>
                        <a:pt x="11" y="3"/>
                      </a:cubicBezTo>
                      <a:cubicBezTo>
                        <a:pt x="11" y="3"/>
                        <a:pt x="11" y="4"/>
                        <a:pt x="10" y="4"/>
                      </a:cubicBezTo>
                      <a:cubicBezTo>
                        <a:pt x="14" y="8"/>
                        <a:pt x="18" y="13"/>
                        <a:pt x="20" y="18"/>
                      </a:cubicBezTo>
                      <a:cubicBezTo>
                        <a:pt x="20" y="18"/>
                        <a:pt x="20" y="17"/>
                        <a:pt x="21" y="17"/>
                      </a:cubicBezTo>
                      <a:cubicBezTo>
                        <a:pt x="16" y="14"/>
                        <a:pt x="12" y="11"/>
                        <a:pt x="9" y="7"/>
                      </a:cubicBezTo>
                      <a:cubicBezTo>
                        <a:pt x="9" y="7"/>
                        <a:pt x="8" y="8"/>
                        <a:pt x="8" y="8"/>
                      </a:cubicBezTo>
                      <a:cubicBezTo>
                        <a:pt x="11" y="11"/>
                        <a:pt x="14" y="14"/>
                        <a:pt x="18" y="16"/>
                      </a:cubicBezTo>
                      <a:cubicBezTo>
                        <a:pt x="19" y="16"/>
                        <a:pt x="19" y="15"/>
                        <a:pt x="19" y="15"/>
                      </a:cubicBezTo>
                      <a:cubicBezTo>
                        <a:pt x="17" y="13"/>
                        <a:pt x="14" y="12"/>
                        <a:pt x="16" y="9"/>
                      </a:cubicBezTo>
                      <a:cubicBezTo>
                        <a:pt x="17" y="8"/>
                        <a:pt x="15" y="7"/>
                        <a:pt x="15" y="8"/>
                      </a:cubicBezTo>
                      <a:cubicBezTo>
                        <a:pt x="12" y="11"/>
                        <a:pt x="15" y="13"/>
                        <a:pt x="18" y="16"/>
                      </a:cubicBezTo>
                      <a:cubicBezTo>
                        <a:pt x="18" y="15"/>
                        <a:pt x="18" y="15"/>
                        <a:pt x="19" y="15"/>
                      </a:cubicBezTo>
                      <a:cubicBezTo>
                        <a:pt x="15" y="13"/>
                        <a:pt x="12" y="10"/>
                        <a:pt x="9" y="7"/>
                      </a:cubicBezTo>
                      <a:cubicBezTo>
                        <a:pt x="8" y="6"/>
                        <a:pt x="7" y="7"/>
                        <a:pt x="8" y="8"/>
                      </a:cubicBezTo>
                      <a:cubicBezTo>
                        <a:pt x="11" y="12"/>
                        <a:pt x="15" y="16"/>
                        <a:pt x="20" y="18"/>
                      </a:cubicBezTo>
                      <a:cubicBezTo>
                        <a:pt x="20" y="19"/>
                        <a:pt x="21" y="18"/>
                        <a:pt x="21" y="18"/>
                      </a:cubicBezTo>
                      <a:cubicBezTo>
                        <a:pt x="19" y="12"/>
                        <a:pt x="15" y="7"/>
                        <a:pt x="11" y="3"/>
                      </a:cubicBezTo>
                      <a:cubicBezTo>
                        <a:pt x="11" y="2"/>
                        <a:pt x="10" y="3"/>
                        <a:pt x="10" y="4"/>
                      </a:cubicBezTo>
                      <a:cubicBezTo>
                        <a:pt x="13" y="7"/>
                        <a:pt x="16" y="10"/>
                        <a:pt x="19" y="12"/>
                      </a:cubicBezTo>
                      <a:cubicBezTo>
                        <a:pt x="19" y="12"/>
                        <a:pt x="20" y="11"/>
                        <a:pt x="20" y="11"/>
                      </a:cubicBezTo>
                      <a:cubicBezTo>
                        <a:pt x="17" y="9"/>
                        <a:pt x="13" y="7"/>
                        <a:pt x="9" y="5"/>
                      </a:cubicBezTo>
                      <a:cubicBezTo>
                        <a:pt x="9" y="5"/>
                        <a:pt x="8" y="6"/>
                        <a:pt x="9" y="7"/>
                      </a:cubicBezTo>
                      <a:cubicBezTo>
                        <a:pt x="10" y="8"/>
                        <a:pt x="11" y="9"/>
                        <a:pt x="12" y="10"/>
                      </a:cubicBezTo>
                      <a:cubicBezTo>
                        <a:pt x="12" y="9"/>
                        <a:pt x="13" y="9"/>
                        <a:pt x="13" y="9"/>
                      </a:cubicBezTo>
                      <a:cubicBezTo>
                        <a:pt x="10" y="7"/>
                        <a:pt x="7" y="4"/>
                        <a:pt x="4" y="2"/>
                      </a:cubicBezTo>
                      <a:cubicBezTo>
                        <a:pt x="3" y="1"/>
                        <a:pt x="2" y="2"/>
                        <a:pt x="3" y="3"/>
                      </a:cubicBezTo>
                      <a:cubicBezTo>
                        <a:pt x="5" y="5"/>
                        <a:pt x="7" y="6"/>
                        <a:pt x="9" y="8"/>
                      </a:cubicBezTo>
                      <a:cubicBezTo>
                        <a:pt x="9" y="8"/>
                        <a:pt x="10" y="7"/>
                        <a:pt x="10" y="7"/>
                      </a:cubicBezTo>
                      <a:cubicBezTo>
                        <a:pt x="7" y="5"/>
                        <a:pt x="4" y="3"/>
                        <a:pt x="2" y="1"/>
                      </a:cubicBezTo>
                      <a:cubicBezTo>
                        <a:pt x="2" y="1"/>
                        <a:pt x="2" y="1"/>
                        <a:pt x="1" y="2"/>
                      </a:cubicBezTo>
                      <a:cubicBezTo>
                        <a:pt x="5" y="3"/>
                        <a:pt x="8" y="6"/>
                        <a:pt x="12" y="7"/>
                      </a:cubicBezTo>
                      <a:cubicBezTo>
                        <a:pt x="12" y="7"/>
                        <a:pt x="13" y="6"/>
                        <a:pt x="12" y="6"/>
                      </a:cubicBezTo>
                      <a:cubicBezTo>
                        <a:pt x="11" y="5"/>
                        <a:pt x="9" y="3"/>
                        <a:pt x="8" y="2"/>
                      </a:cubicBezTo>
                      <a:cubicBezTo>
                        <a:pt x="7" y="1"/>
                        <a:pt x="6" y="2"/>
                        <a:pt x="6" y="3"/>
                      </a:cubicBezTo>
                      <a:cubicBezTo>
                        <a:pt x="7" y="4"/>
                        <a:pt x="7" y="4"/>
                        <a:pt x="8" y="5"/>
                      </a:cubicBezTo>
                      <a:cubicBezTo>
                        <a:pt x="9" y="5"/>
                        <a:pt x="10" y="4"/>
                        <a:pt x="9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2" name="Freeform 172">
                  <a:extLst>
                    <a:ext uri="{FF2B5EF4-FFF2-40B4-BE49-F238E27FC236}">
                      <a16:creationId xmlns="" xmlns:a16="http://schemas.microsoft.com/office/drawing/2014/main" id="{BAFE94D6-4E86-4330-B0B9-2DF9F9764918}"/>
                    </a:ext>
                  </a:extLst>
                </p:cNvPr>
                <p:cNvSpPr/>
                <p:nvPr/>
              </p:nvSpPr>
              <p:spPr bwMode="auto">
                <a:xfrm>
                  <a:off x="1477963" y="2270126"/>
                  <a:ext cx="38100" cy="34925"/>
                </a:xfrm>
                <a:custGeom>
                  <a:avLst/>
                  <a:gdLst>
                    <a:gd name="T0" fmla="*/ 2 w 37"/>
                    <a:gd name="T1" fmla="*/ 9 h 33"/>
                    <a:gd name="T2" fmla="*/ 15 w 37"/>
                    <a:gd name="T3" fmla="*/ 4 h 33"/>
                    <a:gd name="T4" fmla="*/ 22 w 37"/>
                    <a:gd name="T5" fmla="*/ 9 h 33"/>
                    <a:gd name="T6" fmla="*/ 31 w 37"/>
                    <a:gd name="T7" fmla="*/ 10 h 33"/>
                    <a:gd name="T8" fmla="*/ 32 w 37"/>
                    <a:gd name="T9" fmla="*/ 15 h 33"/>
                    <a:gd name="T10" fmla="*/ 31 w 37"/>
                    <a:gd name="T11" fmla="*/ 17 h 33"/>
                    <a:gd name="T12" fmla="*/ 29 w 37"/>
                    <a:gd name="T13" fmla="*/ 20 h 33"/>
                    <a:gd name="T14" fmla="*/ 30 w 37"/>
                    <a:gd name="T15" fmla="*/ 29 h 33"/>
                    <a:gd name="T16" fmla="*/ 29 w 37"/>
                    <a:gd name="T17" fmla="*/ 31 h 33"/>
                    <a:gd name="T18" fmla="*/ 32 w 37"/>
                    <a:gd name="T19" fmla="*/ 26 h 33"/>
                    <a:gd name="T20" fmla="*/ 34 w 37"/>
                    <a:gd name="T21" fmla="*/ 15 h 33"/>
                    <a:gd name="T22" fmla="*/ 36 w 37"/>
                    <a:gd name="T23" fmla="*/ 10 h 33"/>
                    <a:gd name="T24" fmla="*/ 32 w 37"/>
                    <a:gd name="T25" fmla="*/ 8 h 33"/>
                    <a:gd name="T26" fmla="*/ 25 w 37"/>
                    <a:gd name="T27" fmla="*/ 9 h 33"/>
                    <a:gd name="T28" fmla="*/ 19 w 37"/>
                    <a:gd name="T29" fmla="*/ 5 h 33"/>
                    <a:gd name="T30" fmla="*/ 1 w 37"/>
                    <a:gd name="T31" fmla="*/ 8 h 33"/>
                    <a:gd name="T32" fmla="*/ 2 w 37"/>
                    <a:gd name="T33" fmla="*/ 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7" h="33">
                      <a:moveTo>
                        <a:pt x="2" y="9"/>
                      </a:moveTo>
                      <a:cubicBezTo>
                        <a:pt x="6" y="6"/>
                        <a:pt x="9" y="3"/>
                        <a:pt x="15" y="4"/>
                      </a:cubicBezTo>
                      <a:cubicBezTo>
                        <a:pt x="17" y="5"/>
                        <a:pt x="20" y="7"/>
                        <a:pt x="22" y="9"/>
                      </a:cubicBezTo>
                      <a:cubicBezTo>
                        <a:pt x="25" y="11"/>
                        <a:pt x="28" y="11"/>
                        <a:pt x="31" y="10"/>
                      </a:cubicBezTo>
                      <a:cubicBezTo>
                        <a:pt x="35" y="11"/>
                        <a:pt x="35" y="13"/>
                        <a:pt x="32" y="15"/>
                      </a:cubicBezTo>
                      <a:cubicBezTo>
                        <a:pt x="32" y="15"/>
                        <a:pt x="31" y="16"/>
                        <a:pt x="31" y="17"/>
                      </a:cubicBezTo>
                      <a:cubicBezTo>
                        <a:pt x="30" y="18"/>
                        <a:pt x="29" y="19"/>
                        <a:pt x="29" y="20"/>
                      </a:cubicBezTo>
                      <a:cubicBezTo>
                        <a:pt x="29" y="21"/>
                        <a:pt x="30" y="30"/>
                        <a:pt x="30" y="29"/>
                      </a:cubicBezTo>
                      <a:cubicBezTo>
                        <a:pt x="29" y="29"/>
                        <a:pt x="28" y="30"/>
                        <a:pt x="29" y="31"/>
                      </a:cubicBezTo>
                      <a:cubicBezTo>
                        <a:pt x="32" y="33"/>
                        <a:pt x="32" y="27"/>
                        <a:pt x="32" y="26"/>
                      </a:cubicBezTo>
                      <a:cubicBezTo>
                        <a:pt x="31" y="21"/>
                        <a:pt x="31" y="18"/>
                        <a:pt x="34" y="15"/>
                      </a:cubicBezTo>
                      <a:cubicBezTo>
                        <a:pt x="36" y="13"/>
                        <a:pt x="37" y="12"/>
                        <a:pt x="36" y="10"/>
                      </a:cubicBezTo>
                      <a:cubicBezTo>
                        <a:pt x="36" y="8"/>
                        <a:pt x="34" y="8"/>
                        <a:pt x="32" y="8"/>
                      </a:cubicBezTo>
                      <a:cubicBezTo>
                        <a:pt x="29" y="8"/>
                        <a:pt x="28" y="10"/>
                        <a:pt x="25" y="9"/>
                      </a:cubicBezTo>
                      <a:cubicBezTo>
                        <a:pt x="23" y="9"/>
                        <a:pt x="21" y="6"/>
                        <a:pt x="19" y="5"/>
                      </a:cubicBezTo>
                      <a:cubicBezTo>
                        <a:pt x="12" y="0"/>
                        <a:pt x="6" y="4"/>
                        <a:pt x="1" y="8"/>
                      </a:cubicBezTo>
                      <a:cubicBezTo>
                        <a:pt x="0" y="9"/>
                        <a:pt x="1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3" name="Freeform 173">
                  <a:extLst>
                    <a:ext uri="{FF2B5EF4-FFF2-40B4-BE49-F238E27FC236}">
                      <a16:creationId xmlns="" xmlns:a16="http://schemas.microsoft.com/office/drawing/2014/main" id="{161EEF94-C468-4F95-AE76-4EC661318F9E}"/>
                    </a:ext>
                  </a:extLst>
                </p:cNvPr>
                <p:cNvSpPr/>
                <p:nvPr/>
              </p:nvSpPr>
              <p:spPr bwMode="auto">
                <a:xfrm>
                  <a:off x="1508125" y="2286001"/>
                  <a:ext cx="4763" cy="14288"/>
                </a:xfrm>
                <a:custGeom>
                  <a:avLst/>
                  <a:gdLst>
                    <a:gd name="T0" fmla="*/ 2 w 5"/>
                    <a:gd name="T1" fmla="*/ 12 h 13"/>
                    <a:gd name="T2" fmla="*/ 3 w 5"/>
                    <a:gd name="T3" fmla="*/ 8 h 13"/>
                    <a:gd name="T4" fmla="*/ 5 w 5"/>
                    <a:gd name="T5" fmla="*/ 3 h 13"/>
                    <a:gd name="T6" fmla="*/ 3 w 5"/>
                    <a:gd name="T7" fmla="*/ 3 h 13"/>
                    <a:gd name="T8" fmla="*/ 0 w 5"/>
                    <a:gd name="T9" fmla="*/ 9 h 13"/>
                    <a:gd name="T10" fmla="*/ 1 w 5"/>
                    <a:gd name="T11" fmla="*/ 10 h 13"/>
                    <a:gd name="T12" fmla="*/ 3 w 5"/>
                    <a:gd name="T13" fmla="*/ 2 h 13"/>
                    <a:gd name="T14" fmla="*/ 2 w 5"/>
                    <a:gd name="T15" fmla="*/ 1 h 13"/>
                    <a:gd name="T16" fmla="*/ 0 w 5"/>
                    <a:gd name="T17" fmla="*/ 8 h 13"/>
                    <a:gd name="T18" fmla="*/ 2 w 5"/>
                    <a:gd name="T19" fmla="*/ 8 h 13"/>
                    <a:gd name="T20" fmla="*/ 3 w 5"/>
                    <a:gd name="T21" fmla="*/ 1 h 13"/>
                    <a:gd name="T22" fmla="*/ 2 w 5"/>
                    <a:gd name="T23" fmla="*/ 1 h 13"/>
                    <a:gd name="T24" fmla="*/ 0 w 5"/>
                    <a:gd name="T25" fmla="*/ 8 h 13"/>
                    <a:gd name="T26" fmla="*/ 2 w 5"/>
                    <a:gd name="T27" fmla="*/ 8 h 13"/>
                    <a:gd name="T28" fmla="*/ 3 w 5"/>
                    <a:gd name="T29" fmla="*/ 2 h 13"/>
                    <a:gd name="T30" fmla="*/ 2 w 5"/>
                    <a:gd name="T31" fmla="*/ 1 h 13"/>
                    <a:gd name="T32" fmla="*/ 0 w 5"/>
                    <a:gd name="T33" fmla="*/ 10 h 13"/>
                    <a:gd name="T34" fmla="*/ 1 w 5"/>
                    <a:gd name="T35" fmla="*/ 10 h 13"/>
                    <a:gd name="T36" fmla="*/ 5 w 5"/>
                    <a:gd name="T37" fmla="*/ 3 h 13"/>
                    <a:gd name="T38" fmla="*/ 3 w 5"/>
                    <a:gd name="T39" fmla="*/ 3 h 13"/>
                    <a:gd name="T40" fmla="*/ 1 w 5"/>
                    <a:gd name="T41" fmla="*/ 8 h 13"/>
                    <a:gd name="T42" fmla="*/ 1 w 5"/>
                    <a:gd name="T43" fmla="*/ 12 h 13"/>
                    <a:gd name="T44" fmla="*/ 2 w 5"/>
                    <a:gd name="T45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" h="13">
                      <a:moveTo>
                        <a:pt x="2" y="12"/>
                      </a:moveTo>
                      <a:cubicBezTo>
                        <a:pt x="2" y="10"/>
                        <a:pt x="3" y="9"/>
                        <a:pt x="3" y="8"/>
                      </a:cubicBezTo>
                      <a:cubicBezTo>
                        <a:pt x="3" y="6"/>
                        <a:pt x="4" y="4"/>
                        <a:pt x="5" y="3"/>
                      </a:cubicBezTo>
                      <a:cubicBezTo>
                        <a:pt x="4" y="3"/>
                        <a:pt x="4" y="3"/>
                        <a:pt x="3" y="3"/>
                      </a:cubicBezTo>
                      <a:cubicBezTo>
                        <a:pt x="2" y="5"/>
                        <a:pt x="1" y="7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1" y="7"/>
                        <a:pt x="2" y="4"/>
                        <a:pt x="3" y="2"/>
                      </a:cubicBezTo>
                      <a:cubicBezTo>
                        <a:pt x="3" y="2"/>
                        <a:pt x="2" y="1"/>
                        <a:pt x="2" y="1"/>
                      </a:cubicBezTo>
                      <a:cubicBezTo>
                        <a:pt x="1" y="3"/>
                        <a:pt x="1" y="5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6"/>
                        <a:pt x="2" y="3"/>
                        <a:pt x="3" y="1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3"/>
                        <a:pt x="0" y="6"/>
                        <a:pt x="0" y="8"/>
                      </a:cubicBezTo>
                      <a:cubicBezTo>
                        <a:pt x="0" y="8"/>
                        <a:pt x="1" y="9"/>
                        <a:pt x="2" y="8"/>
                      </a:cubicBezTo>
                      <a:cubicBezTo>
                        <a:pt x="2" y="6"/>
                        <a:pt x="3" y="4"/>
                        <a:pt x="3" y="2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4"/>
                        <a:pt x="0" y="7"/>
                        <a:pt x="0" y="10"/>
                      </a:cubicBezTo>
                      <a:cubicBezTo>
                        <a:pt x="0" y="10"/>
                        <a:pt x="1" y="11"/>
                        <a:pt x="1" y="10"/>
                      </a:cubicBezTo>
                      <a:cubicBezTo>
                        <a:pt x="2" y="8"/>
                        <a:pt x="4" y="5"/>
                        <a:pt x="5" y="3"/>
                      </a:cubicBezTo>
                      <a:cubicBezTo>
                        <a:pt x="5" y="2"/>
                        <a:pt x="4" y="2"/>
                        <a:pt x="3" y="3"/>
                      </a:cubicBezTo>
                      <a:cubicBezTo>
                        <a:pt x="3" y="4"/>
                        <a:pt x="2" y="6"/>
                        <a:pt x="1" y="8"/>
                      </a:cubicBezTo>
                      <a:cubicBezTo>
                        <a:pt x="1" y="9"/>
                        <a:pt x="1" y="11"/>
                        <a:pt x="1" y="12"/>
                      </a:cubicBezTo>
                      <a:cubicBezTo>
                        <a:pt x="1" y="13"/>
                        <a:pt x="3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4" name="Freeform 174">
                  <a:extLst>
                    <a:ext uri="{FF2B5EF4-FFF2-40B4-BE49-F238E27FC236}">
                      <a16:creationId xmlns="" xmlns:a16="http://schemas.microsoft.com/office/drawing/2014/main" id="{52AC0B03-F31C-43B9-9B38-BC002D1FF3FB}"/>
                    </a:ext>
                  </a:extLst>
                </p:cNvPr>
                <p:cNvSpPr/>
                <p:nvPr/>
              </p:nvSpPr>
              <p:spPr bwMode="auto">
                <a:xfrm>
                  <a:off x="1481138" y="2273301"/>
                  <a:ext cx="31750" cy="25400"/>
                </a:xfrm>
                <a:custGeom>
                  <a:avLst/>
                  <a:gdLst>
                    <a:gd name="T0" fmla="*/ 23 w 30"/>
                    <a:gd name="T1" fmla="*/ 23 h 24"/>
                    <a:gd name="T2" fmla="*/ 27 w 30"/>
                    <a:gd name="T3" fmla="*/ 16 h 24"/>
                    <a:gd name="T4" fmla="*/ 22 w 30"/>
                    <a:gd name="T5" fmla="*/ 17 h 24"/>
                    <a:gd name="T6" fmla="*/ 21 w 30"/>
                    <a:gd name="T7" fmla="*/ 12 h 24"/>
                    <a:gd name="T8" fmla="*/ 22 w 30"/>
                    <a:gd name="T9" fmla="*/ 19 h 24"/>
                    <a:gd name="T10" fmla="*/ 23 w 30"/>
                    <a:gd name="T11" fmla="*/ 18 h 24"/>
                    <a:gd name="T12" fmla="*/ 25 w 30"/>
                    <a:gd name="T13" fmla="*/ 9 h 24"/>
                    <a:gd name="T14" fmla="*/ 24 w 30"/>
                    <a:gd name="T15" fmla="*/ 10 h 24"/>
                    <a:gd name="T16" fmla="*/ 22 w 30"/>
                    <a:gd name="T17" fmla="*/ 13 h 24"/>
                    <a:gd name="T18" fmla="*/ 17 w 30"/>
                    <a:gd name="T19" fmla="*/ 12 h 24"/>
                    <a:gd name="T20" fmla="*/ 14 w 30"/>
                    <a:gd name="T21" fmla="*/ 9 h 24"/>
                    <a:gd name="T22" fmla="*/ 1 w 30"/>
                    <a:gd name="T23" fmla="*/ 5 h 24"/>
                    <a:gd name="T24" fmla="*/ 7 w 30"/>
                    <a:gd name="T25" fmla="*/ 5 h 24"/>
                    <a:gd name="T26" fmla="*/ 6 w 30"/>
                    <a:gd name="T27" fmla="*/ 4 h 24"/>
                    <a:gd name="T28" fmla="*/ 12 w 30"/>
                    <a:gd name="T29" fmla="*/ 3 h 24"/>
                    <a:gd name="T30" fmla="*/ 11 w 30"/>
                    <a:gd name="T31" fmla="*/ 9 h 24"/>
                    <a:gd name="T32" fmla="*/ 18 w 30"/>
                    <a:gd name="T33" fmla="*/ 10 h 24"/>
                    <a:gd name="T34" fmla="*/ 26 w 30"/>
                    <a:gd name="T35" fmla="*/ 11 h 24"/>
                    <a:gd name="T36" fmla="*/ 24 w 30"/>
                    <a:gd name="T37" fmla="*/ 8 h 24"/>
                    <a:gd name="T38" fmla="*/ 23 w 30"/>
                    <a:gd name="T39" fmla="*/ 13 h 24"/>
                    <a:gd name="T40" fmla="*/ 22 w 30"/>
                    <a:gd name="T41" fmla="*/ 15 h 24"/>
                    <a:gd name="T42" fmla="*/ 24 w 30"/>
                    <a:gd name="T43" fmla="*/ 8 h 24"/>
                    <a:gd name="T44" fmla="*/ 27 w 30"/>
                    <a:gd name="T45" fmla="*/ 11 h 24"/>
                    <a:gd name="T46" fmla="*/ 17 w 30"/>
                    <a:gd name="T47" fmla="*/ 9 h 24"/>
                    <a:gd name="T48" fmla="*/ 20 w 30"/>
                    <a:gd name="T49" fmla="*/ 14 h 24"/>
                    <a:gd name="T50" fmla="*/ 12 w 30"/>
                    <a:gd name="T51" fmla="*/ 8 h 24"/>
                    <a:gd name="T52" fmla="*/ 18 w 30"/>
                    <a:gd name="T53" fmla="*/ 13 h 24"/>
                    <a:gd name="T54" fmla="*/ 11 w 30"/>
                    <a:gd name="T55" fmla="*/ 11 h 24"/>
                    <a:gd name="T56" fmla="*/ 18 w 30"/>
                    <a:gd name="T57" fmla="*/ 13 h 24"/>
                    <a:gd name="T58" fmla="*/ 11 w 30"/>
                    <a:gd name="T59" fmla="*/ 9 h 24"/>
                    <a:gd name="T60" fmla="*/ 11 w 30"/>
                    <a:gd name="T61" fmla="*/ 4 h 24"/>
                    <a:gd name="T62" fmla="*/ 4 w 30"/>
                    <a:gd name="T63" fmla="*/ 4 h 24"/>
                    <a:gd name="T64" fmla="*/ 13 w 30"/>
                    <a:gd name="T65" fmla="*/ 6 h 24"/>
                    <a:gd name="T66" fmla="*/ 1 w 30"/>
                    <a:gd name="T67" fmla="*/ 5 h 24"/>
                    <a:gd name="T68" fmla="*/ 11 w 30"/>
                    <a:gd name="T69" fmla="*/ 4 h 24"/>
                    <a:gd name="T70" fmla="*/ 3 w 30"/>
                    <a:gd name="T71" fmla="*/ 4 h 24"/>
                    <a:gd name="T72" fmla="*/ 12 w 30"/>
                    <a:gd name="T73" fmla="*/ 5 h 24"/>
                    <a:gd name="T74" fmla="*/ 6 w 30"/>
                    <a:gd name="T75" fmla="*/ 3 h 24"/>
                    <a:gd name="T76" fmla="*/ 12 w 30"/>
                    <a:gd name="T77" fmla="*/ 7 h 24"/>
                    <a:gd name="T78" fmla="*/ 7 w 30"/>
                    <a:gd name="T79" fmla="*/ 5 h 24"/>
                    <a:gd name="T80" fmla="*/ 14 w 30"/>
                    <a:gd name="T81" fmla="*/ 10 h 24"/>
                    <a:gd name="T82" fmla="*/ 11 w 30"/>
                    <a:gd name="T83" fmla="*/ 9 h 24"/>
                    <a:gd name="T84" fmla="*/ 21 w 30"/>
                    <a:gd name="T85" fmla="*/ 10 h 24"/>
                    <a:gd name="T86" fmla="*/ 15 w 30"/>
                    <a:gd name="T87" fmla="*/ 13 h 24"/>
                    <a:gd name="T88" fmla="*/ 27 w 30"/>
                    <a:gd name="T89" fmla="*/ 8 h 24"/>
                    <a:gd name="T90" fmla="*/ 22 w 30"/>
                    <a:gd name="T91" fmla="*/ 15 h 24"/>
                    <a:gd name="T92" fmla="*/ 27 w 30"/>
                    <a:gd name="T93" fmla="*/ 8 h 24"/>
                    <a:gd name="T94" fmla="*/ 21 w 30"/>
                    <a:gd name="T95" fmla="*/ 16 h 24"/>
                    <a:gd name="T96" fmla="*/ 27 w 30"/>
                    <a:gd name="T97" fmla="*/ 10 h 24"/>
                    <a:gd name="T98" fmla="*/ 21 w 30"/>
                    <a:gd name="T99" fmla="*/ 19 h 24"/>
                    <a:gd name="T100" fmla="*/ 24 w 30"/>
                    <a:gd name="T101" fmla="*/ 11 h 24"/>
                    <a:gd name="T102" fmla="*/ 22 w 30"/>
                    <a:gd name="T103" fmla="*/ 22 h 24"/>
                    <a:gd name="T104" fmla="*/ 23 w 30"/>
                    <a:gd name="T105" fmla="*/ 11 h 24"/>
                    <a:gd name="T106" fmla="*/ 23 w 30"/>
                    <a:gd name="T107" fmla="*/ 21 h 24"/>
                    <a:gd name="T108" fmla="*/ 23 w 30"/>
                    <a:gd name="T109" fmla="*/ 13 h 24"/>
                    <a:gd name="T110" fmla="*/ 27 w 30"/>
                    <a:gd name="T111" fmla="*/ 16 h 24"/>
                    <a:gd name="T112" fmla="*/ 23 w 30"/>
                    <a:gd name="T113" fmla="*/ 23 h 24"/>
                    <a:gd name="T114" fmla="*/ 29 w 30"/>
                    <a:gd name="T115" fmla="*/ 1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30" h="24">
                      <a:moveTo>
                        <a:pt x="28" y="12"/>
                      </a:moveTo>
                      <a:cubicBezTo>
                        <a:pt x="26" y="16"/>
                        <a:pt x="25" y="19"/>
                        <a:pt x="23" y="23"/>
                      </a:cubicBezTo>
                      <a:cubicBezTo>
                        <a:pt x="24" y="23"/>
                        <a:pt x="24" y="23"/>
                        <a:pt x="25" y="23"/>
                      </a:cubicBezTo>
                      <a:cubicBezTo>
                        <a:pt x="25" y="21"/>
                        <a:pt x="26" y="18"/>
                        <a:pt x="27" y="16"/>
                      </a:cubicBezTo>
                      <a:cubicBezTo>
                        <a:pt x="27" y="15"/>
                        <a:pt x="26" y="15"/>
                        <a:pt x="25" y="15"/>
                      </a:cubicBezTo>
                      <a:cubicBezTo>
                        <a:pt x="24" y="16"/>
                        <a:pt x="23" y="16"/>
                        <a:pt x="22" y="17"/>
                      </a:cubicBezTo>
                      <a:cubicBezTo>
                        <a:pt x="22" y="15"/>
                        <a:pt x="22" y="13"/>
                        <a:pt x="23" y="12"/>
                      </a:cubicBezTo>
                      <a:cubicBezTo>
                        <a:pt x="22" y="12"/>
                        <a:pt x="22" y="12"/>
                        <a:pt x="21" y="12"/>
                      </a:cubicBezTo>
                      <a:cubicBezTo>
                        <a:pt x="22" y="13"/>
                        <a:pt x="22" y="14"/>
                        <a:pt x="23" y="14"/>
                      </a:cubicBezTo>
                      <a:cubicBezTo>
                        <a:pt x="23" y="16"/>
                        <a:pt x="23" y="18"/>
                        <a:pt x="22" y="19"/>
                      </a:cubicBezTo>
                      <a:cubicBezTo>
                        <a:pt x="20" y="15"/>
                        <a:pt x="26" y="12"/>
                        <a:pt x="21" y="18"/>
                      </a:cubicBezTo>
                      <a:cubicBezTo>
                        <a:pt x="22" y="18"/>
                        <a:pt x="22" y="18"/>
                        <a:pt x="23" y="18"/>
                      </a:cubicBezTo>
                      <a:cubicBezTo>
                        <a:pt x="22" y="15"/>
                        <a:pt x="23" y="12"/>
                        <a:pt x="26" y="10"/>
                      </a:cubicBezTo>
                      <a:cubicBezTo>
                        <a:pt x="26" y="10"/>
                        <a:pt x="26" y="10"/>
                        <a:pt x="25" y="9"/>
                      </a:cubicBezTo>
                      <a:cubicBezTo>
                        <a:pt x="25" y="10"/>
                        <a:pt x="25" y="10"/>
                        <a:pt x="25" y="11"/>
                      </a:cubicBezTo>
                      <a:cubicBezTo>
                        <a:pt x="23" y="15"/>
                        <a:pt x="23" y="15"/>
                        <a:pt x="24" y="10"/>
                      </a:cubicBezTo>
                      <a:cubicBezTo>
                        <a:pt x="24" y="11"/>
                        <a:pt x="25" y="12"/>
                        <a:pt x="25" y="12"/>
                      </a:cubicBezTo>
                      <a:cubicBezTo>
                        <a:pt x="24" y="11"/>
                        <a:pt x="23" y="11"/>
                        <a:pt x="22" y="13"/>
                      </a:cubicBezTo>
                      <a:cubicBezTo>
                        <a:pt x="21" y="13"/>
                        <a:pt x="20" y="13"/>
                        <a:pt x="19" y="14"/>
                      </a:cubicBezTo>
                      <a:cubicBezTo>
                        <a:pt x="20" y="11"/>
                        <a:pt x="19" y="10"/>
                        <a:pt x="17" y="12"/>
                      </a:cubicBezTo>
                      <a:cubicBezTo>
                        <a:pt x="16" y="12"/>
                        <a:pt x="10" y="11"/>
                        <a:pt x="14" y="10"/>
                      </a:cubicBezTo>
                      <a:cubicBezTo>
                        <a:pt x="15" y="10"/>
                        <a:pt x="14" y="9"/>
                        <a:pt x="14" y="9"/>
                      </a:cubicBezTo>
                      <a:cubicBezTo>
                        <a:pt x="10" y="9"/>
                        <a:pt x="9" y="7"/>
                        <a:pt x="10" y="5"/>
                      </a:cubicBezTo>
                      <a:cubicBezTo>
                        <a:pt x="7" y="7"/>
                        <a:pt x="4" y="7"/>
                        <a:pt x="1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3" y="6"/>
                        <a:pt x="5" y="5"/>
                        <a:pt x="7" y="5"/>
                      </a:cubicBezTo>
                      <a:cubicBezTo>
                        <a:pt x="7" y="5"/>
                        <a:pt x="8" y="5"/>
                        <a:pt x="8" y="5"/>
                      </a:cubicBezTo>
                      <a:cubicBezTo>
                        <a:pt x="13" y="6"/>
                        <a:pt x="12" y="5"/>
                        <a:pt x="6" y="4"/>
                      </a:cubicBezTo>
                      <a:cubicBezTo>
                        <a:pt x="7" y="3"/>
                        <a:pt x="8" y="2"/>
                        <a:pt x="9" y="2"/>
                      </a:cubicBezTo>
                      <a:cubicBezTo>
                        <a:pt x="10" y="2"/>
                        <a:pt x="11" y="2"/>
                        <a:pt x="12" y="3"/>
                      </a:cubicBezTo>
                      <a:cubicBezTo>
                        <a:pt x="13" y="4"/>
                        <a:pt x="15" y="8"/>
                        <a:pt x="11" y="8"/>
                      </a:cubicBezTo>
                      <a:cubicBezTo>
                        <a:pt x="11" y="8"/>
                        <a:pt x="11" y="9"/>
                        <a:pt x="11" y="9"/>
                      </a:cubicBezTo>
                      <a:cubicBezTo>
                        <a:pt x="13" y="8"/>
                        <a:pt x="14" y="9"/>
                        <a:pt x="13" y="11"/>
                      </a:cubicBezTo>
                      <a:cubicBezTo>
                        <a:pt x="15" y="9"/>
                        <a:pt x="17" y="8"/>
                        <a:pt x="18" y="10"/>
                      </a:cubicBezTo>
                      <a:cubicBezTo>
                        <a:pt x="19" y="10"/>
                        <a:pt x="20" y="10"/>
                        <a:pt x="20" y="10"/>
                      </a:cubicBezTo>
                      <a:cubicBezTo>
                        <a:pt x="23" y="9"/>
                        <a:pt x="25" y="9"/>
                        <a:pt x="26" y="11"/>
                      </a:cubicBezTo>
                      <a:cubicBezTo>
                        <a:pt x="27" y="10"/>
                        <a:pt x="27" y="10"/>
                        <a:pt x="27" y="10"/>
                      </a:cubicBezTo>
                      <a:cubicBezTo>
                        <a:pt x="26" y="9"/>
                        <a:pt x="25" y="9"/>
                        <a:pt x="24" y="8"/>
                      </a:cubicBezTo>
                      <a:cubicBezTo>
                        <a:pt x="23" y="8"/>
                        <a:pt x="23" y="9"/>
                        <a:pt x="23" y="9"/>
                      </a:cubicBezTo>
                      <a:cubicBezTo>
                        <a:pt x="23" y="10"/>
                        <a:pt x="23" y="12"/>
                        <a:pt x="23" y="13"/>
                      </a:cubicBezTo>
                      <a:cubicBezTo>
                        <a:pt x="23" y="12"/>
                        <a:pt x="21" y="12"/>
                        <a:pt x="21" y="13"/>
                      </a:cubicBezTo>
                      <a:cubicBezTo>
                        <a:pt x="22" y="14"/>
                        <a:pt x="22" y="14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3"/>
                        <a:pt x="27" y="10"/>
                        <a:pt x="24" y="8"/>
                      </a:cubicBezTo>
                      <a:cubicBezTo>
                        <a:pt x="24" y="9"/>
                        <a:pt x="23" y="9"/>
                        <a:pt x="23" y="9"/>
                      </a:cubicBezTo>
                      <a:cubicBezTo>
                        <a:pt x="24" y="10"/>
                        <a:pt x="25" y="10"/>
                        <a:pt x="27" y="11"/>
                      </a:cubicBezTo>
                      <a:cubicBezTo>
                        <a:pt x="27" y="11"/>
                        <a:pt x="28" y="10"/>
                        <a:pt x="27" y="10"/>
                      </a:cubicBezTo>
                      <a:cubicBezTo>
                        <a:pt x="24" y="7"/>
                        <a:pt x="20" y="8"/>
                        <a:pt x="17" y="9"/>
                      </a:cubicBezTo>
                      <a:cubicBezTo>
                        <a:pt x="17" y="9"/>
                        <a:pt x="16" y="10"/>
                        <a:pt x="16" y="10"/>
                      </a:cubicBezTo>
                      <a:cubicBezTo>
                        <a:pt x="17" y="13"/>
                        <a:pt x="17" y="13"/>
                        <a:pt x="20" y="14"/>
                      </a:cubicBezTo>
                      <a:cubicBezTo>
                        <a:pt x="20" y="14"/>
                        <a:pt x="21" y="14"/>
                        <a:pt x="21" y="13"/>
                      </a:cubicBezTo>
                      <a:cubicBezTo>
                        <a:pt x="21" y="10"/>
                        <a:pt x="15" y="5"/>
                        <a:pt x="12" y="8"/>
                      </a:cubicBezTo>
                      <a:cubicBezTo>
                        <a:pt x="8" y="12"/>
                        <a:pt x="14" y="16"/>
                        <a:pt x="18" y="14"/>
                      </a:cubicBezTo>
                      <a:cubicBezTo>
                        <a:pt x="18" y="14"/>
                        <a:pt x="18" y="14"/>
                        <a:pt x="18" y="13"/>
                      </a:cubicBezTo>
                      <a:cubicBezTo>
                        <a:pt x="18" y="10"/>
                        <a:pt x="15" y="9"/>
                        <a:pt x="11" y="10"/>
                      </a:cubicBezTo>
                      <a:cubicBezTo>
                        <a:pt x="11" y="10"/>
                        <a:pt x="10" y="11"/>
                        <a:pt x="11" y="11"/>
                      </a:cubicBezTo>
                      <a:cubicBezTo>
                        <a:pt x="12" y="14"/>
                        <a:pt x="15" y="14"/>
                        <a:pt x="18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8"/>
                        <a:pt x="14" y="7"/>
                        <a:pt x="10" y="8"/>
                      </a:cubicBezTo>
                      <a:cubicBezTo>
                        <a:pt x="10" y="8"/>
                        <a:pt x="10" y="9"/>
                        <a:pt x="11" y="9"/>
                      </a:cubicBezTo>
                      <a:cubicBezTo>
                        <a:pt x="19" y="10"/>
                        <a:pt x="13" y="0"/>
                        <a:pt x="8" y="0"/>
                      </a:cubicBezTo>
                      <a:cubicBezTo>
                        <a:pt x="1" y="1"/>
                        <a:pt x="6" y="9"/>
                        <a:pt x="11" y="4"/>
                      </a:cubicBezTo>
                      <a:cubicBezTo>
                        <a:pt x="11" y="4"/>
                        <a:pt x="11" y="4"/>
                        <a:pt x="10" y="3"/>
                      </a:cubicBezTo>
                      <a:cubicBezTo>
                        <a:pt x="8" y="1"/>
                        <a:pt x="6" y="2"/>
                        <a:pt x="4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6" y="8"/>
                        <a:pt x="10" y="8"/>
                        <a:pt x="13" y="6"/>
                      </a:cubicBezTo>
                      <a:cubicBezTo>
                        <a:pt x="13" y="5"/>
                        <a:pt x="13" y="5"/>
                        <a:pt x="13" y="4"/>
                      </a:cubicBezTo>
                      <a:cubicBezTo>
                        <a:pt x="9" y="3"/>
                        <a:pt x="5" y="4"/>
                        <a:pt x="1" y="5"/>
                      </a:cubicBezTo>
                      <a:cubicBezTo>
                        <a:pt x="0" y="5"/>
                        <a:pt x="0" y="6"/>
                        <a:pt x="1" y="6"/>
                      </a:cubicBezTo>
                      <a:cubicBezTo>
                        <a:pt x="5" y="9"/>
                        <a:pt x="9" y="8"/>
                        <a:pt x="11" y="4"/>
                      </a:cubicBezTo>
                      <a:cubicBezTo>
                        <a:pt x="11" y="4"/>
                        <a:pt x="11" y="4"/>
                        <a:pt x="11" y="3"/>
                      </a:cubicBezTo>
                      <a:cubicBezTo>
                        <a:pt x="8" y="1"/>
                        <a:pt x="6" y="1"/>
                        <a:pt x="3" y="4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6" y="8"/>
                        <a:pt x="9" y="8"/>
                        <a:pt x="12" y="5"/>
                      </a:cubicBezTo>
                      <a:cubicBezTo>
                        <a:pt x="12" y="5"/>
                        <a:pt x="12" y="4"/>
                        <a:pt x="11" y="4"/>
                      </a:cubicBezTo>
                      <a:cubicBezTo>
                        <a:pt x="10" y="3"/>
                        <a:pt x="8" y="3"/>
                        <a:pt x="6" y="3"/>
                      </a:cubicBezTo>
                      <a:cubicBezTo>
                        <a:pt x="6" y="3"/>
                        <a:pt x="6" y="4"/>
                        <a:pt x="6" y="4"/>
                      </a:cubicBezTo>
                      <a:cubicBezTo>
                        <a:pt x="7" y="7"/>
                        <a:pt x="10" y="11"/>
                        <a:pt x="12" y="7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5"/>
                        <a:pt x="9" y="4"/>
                        <a:pt x="7" y="5"/>
                      </a:cubicBezTo>
                      <a:cubicBezTo>
                        <a:pt x="6" y="5"/>
                        <a:pt x="6" y="6"/>
                        <a:pt x="6" y="6"/>
                      </a:cubicBezTo>
                      <a:cubicBezTo>
                        <a:pt x="8" y="9"/>
                        <a:pt x="10" y="11"/>
                        <a:pt x="14" y="10"/>
                      </a:cubicBezTo>
                      <a:cubicBezTo>
                        <a:pt x="14" y="10"/>
                        <a:pt x="14" y="9"/>
                        <a:pt x="14" y="9"/>
                      </a:cubicBezTo>
                      <a:cubicBezTo>
                        <a:pt x="12" y="9"/>
                        <a:pt x="11" y="9"/>
                        <a:pt x="11" y="9"/>
                      </a:cubicBezTo>
                      <a:cubicBezTo>
                        <a:pt x="10" y="10"/>
                        <a:pt x="10" y="10"/>
                        <a:pt x="10" y="11"/>
                      </a:cubicBezTo>
                      <a:cubicBezTo>
                        <a:pt x="13" y="13"/>
                        <a:pt x="19" y="15"/>
                        <a:pt x="21" y="10"/>
                      </a:cubicBezTo>
                      <a:cubicBezTo>
                        <a:pt x="21" y="10"/>
                        <a:pt x="20" y="9"/>
                        <a:pt x="20" y="9"/>
                      </a:cubicBezTo>
                      <a:cubicBezTo>
                        <a:pt x="17" y="10"/>
                        <a:pt x="16" y="11"/>
                        <a:pt x="15" y="13"/>
                      </a:cubicBezTo>
                      <a:cubicBezTo>
                        <a:pt x="15" y="13"/>
                        <a:pt x="15" y="14"/>
                        <a:pt x="15" y="14"/>
                      </a:cubicBezTo>
                      <a:cubicBezTo>
                        <a:pt x="20" y="17"/>
                        <a:pt x="27" y="13"/>
                        <a:pt x="27" y="8"/>
                      </a:cubicBezTo>
                      <a:cubicBezTo>
                        <a:pt x="27" y="7"/>
                        <a:pt x="27" y="7"/>
                        <a:pt x="27" y="7"/>
                      </a:cubicBezTo>
                      <a:cubicBezTo>
                        <a:pt x="22" y="7"/>
                        <a:pt x="18" y="11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4"/>
                        <a:pt x="28" y="12"/>
                        <a:pt x="27" y="8"/>
                      </a:cubicBezTo>
                      <a:cubicBezTo>
                        <a:pt x="27" y="8"/>
                        <a:pt x="27" y="8"/>
                        <a:pt x="26" y="8"/>
                      </a:cubicBezTo>
                      <a:cubicBezTo>
                        <a:pt x="22" y="8"/>
                        <a:pt x="19" y="12"/>
                        <a:pt x="21" y="16"/>
                      </a:cubicBezTo>
                      <a:cubicBezTo>
                        <a:pt x="21" y="16"/>
                        <a:pt x="21" y="17"/>
                        <a:pt x="22" y="16"/>
                      </a:cubicBezTo>
                      <a:cubicBezTo>
                        <a:pt x="25" y="15"/>
                        <a:pt x="26" y="13"/>
                        <a:pt x="27" y="10"/>
                      </a:cubicBezTo>
                      <a:cubicBezTo>
                        <a:pt x="27" y="9"/>
                        <a:pt x="26" y="9"/>
                        <a:pt x="26" y="9"/>
                      </a:cubicBezTo>
                      <a:cubicBezTo>
                        <a:pt x="22" y="11"/>
                        <a:pt x="20" y="15"/>
                        <a:pt x="21" y="19"/>
                      </a:cubicBezTo>
                      <a:cubicBezTo>
                        <a:pt x="22" y="19"/>
                        <a:pt x="22" y="19"/>
                        <a:pt x="23" y="19"/>
                      </a:cubicBezTo>
                      <a:cubicBezTo>
                        <a:pt x="24" y="16"/>
                        <a:pt x="25" y="14"/>
                        <a:pt x="24" y="11"/>
                      </a:cubicBezTo>
                      <a:cubicBezTo>
                        <a:pt x="23" y="11"/>
                        <a:pt x="23" y="11"/>
                        <a:pt x="22" y="11"/>
                      </a:cubicBezTo>
                      <a:cubicBezTo>
                        <a:pt x="19" y="14"/>
                        <a:pt x="20" y="18"/>
                        <a:pt x="22" y="22"/>
                      </a:cubicBezTo>
                      <a:cubicBezTo>
                        <a:pt x="22" y="22"/>
                        <a:pt x="23" y="22"/>
                        <a:pt x="23" y="22"/>
                      </a:cubicBezTo>
                      <a:cubicBezTo>
                        <a:pt x="25" y="18"/>
                        <a:pt x="24" y="15"/>
                        <a:pt x="23" y="11"/>
                      </a:cubicBezTo>
                      <a:cubicBezTo>
                        <a:pt x="22" y="11"/>
                        <a:pt x="22" y="11"/>
                        <a:pt x="21" y="11"/>
                      </a:cubicBezTo>
                      <a:cubicBezTo>
                        <a:pt x="20" y="15"/>
                        <a:pt x="21" y="18"/>
                        <a:pt x="23" y="21"/>
                      </a:cubicBezTo>
                      <a:cubicBezTo>
                        <a:pt x="24" y="21"/>
                        <a:pt x="24" y="21"/>
                        <a:pt x="25" y="20"/>
                      </a:cubicBezTo>
                      <a:cubicBezTo>
                        <a:pt x="26" y="18"/>
                        <a:pt x="26" y="15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17" y="18"/>
                        <a:pt x="23" y="22"/>
                        <a:pt x="27" y="16"/>
                      </a:cubicBezTo>
                      <a:cubicBezTo>
                        <a:pt x="26" y="16"/>
                        <a:pt x="26" y="16"/>
                        <a:pt x="25" y="16"/>
                      </a:cubicBezTo>
                      <a:cubicBezTo>
                        <a:pt x="25" y="18"/>
                        <a:pt x="24" y="20"/>
                        <a:pt x="23" y="23"/>
                      </a:cubicBezTo>
                      <a:cubicBezTo>
                        <a:pt x="23" y="24"/>
                        <a:pt x="24" y="24"/>
                        <a:pt x="25" y="23"/>
                      </a:cubicBezTo>
                      <a:cubicBezTo>
                        <a:pt x="26" y="20"/>
                        <a:pt x="27" y="16"/>
                        <a:pt x="29" y="13"/>
                      </a:cubicBezTo>
                      <a:cubicBezTo>
                        <a:pt x="30" y="12"/>
                        <a:pt x="28" y="11"/>
                        <a:pt x="2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5" name="Freeform 175">
                  <a:extLst>
                    <a:ext uri="{FF2B5EF4-FFF2-40B4-BE49-F238E27FC236}">
                      <a16:creationId xmlns="" xmlns:a16="http://schemas.microsoft.com/office/drawing/2014/main" id="{272DDF44-0E88-4D28-A748-754974DA756B}"/>
                    </a:ext>
                  </a:extLst>
                </p:cNvPr>
                <p:cNvSpPr/>
                <p:nvPr/>
              </p:nvSpPr>
              <p:spPr bwMode="auto">
                <a:xfrm>
                  <a:off x="1501775" y="2225676"/>
                  <a:ext cx="42863" cy="52388"/>
                </a:xfrm>
                <a:custGeom>
                  <a:avLst/>
                  <a:gdLst>
                    <a:gd name="T0" fmla="*/ 13 w 41"/>
                    <a:gd name="T1" fmla="*/ 6 h 49"/>
                    <a:gd name="T2" fmla="*/ 8 w 41"/>
                    <a:gd name="T3" fmla="*/ 12 h 49"/>
                    <a:gd name="T4" fmla="*/ 9 w 41"/>
                    <a:gd name="T5" fmla="*/ 19 h 49"/>
                    <a:gd name="T6" fmla="*/ 13 w 41"/>
                    <a:gd name="T7" fmla="*/ 6 h 49"/>
                    <a:gd name="T8" fmla="*/ 18 w 41"/>
                    <a:gd name="T9" fmla="*/ 6 h 49"/>
                    <a:gd name="T10" fmla="*/ 10 w 41"/>
                    <a:gd name="T11" fmla="*/ 17 h 49"/>
                    <a:gd name="T12" fmla="*/ 20 w 41"/>
                    <a:gd name="T13" fmla="*/ 8 h 49"/>
                    <a:gd name="T14" fmla="*/ 26 w 41"/>
                    <a:gd name="T15" fmla="*/ 27 h 49"/>
                    <a:gd name="T16" fmla="*/ 17 w 41"/>
                    <a:gd name="T17" fmla="*/ 24 h 49"/>
                    <a:gd name="T18" fmla="*/ 22 w 41"/>
                    <a:gd name="T19" fmla="*/ 26 h 49"/>
                    <a:gd name="T20" fmla="*/ 27 w 41"/>
                    <a:gd name="T21" fmla="*/ 18 h 49"/>
                    <a:gd name="T22" fmla="*/ 23 w 41"/>
                    <a:gd name="T23" fmla="*/ 30 h 49"/>
                    <a:gd name="T24" fmla="*/ 22 w 41"/>
                    <a:gd name="T25" fmla="*/ 34 h 49"/>
                    <a:gd name="T26" fmla="*/ 26 w 41"/>
                    <a:gd name="T27" fmla="*/ 32 h 49"/>
                    <a:gd name="T28" fmla="*/ 30 w 41"/>
                    <a:gd name="T29" fmla="*/ 28 h 49"/>
                    <a:gd name="T30" fmla="*/ 30 w 41"/>
                    <a:gd name="T31" fmla="*/ 31 h 49"/>
                    <a:gd name="T32" fmla="*/ 34 w 41"/>
                    <a:gd name="T33" fmla="*/ 24 h 49"/>
                    <a:gd name="T34" fmla="*/ 30 w 41"/>
                    <a:gd name="T35" fmla="*/ 18 h 49"/>
                    <a:gd name="T36" fmla="*/ 36 w 41"/>
                    <a:gd name="T37" fmla="*/ 47 h 49"/>
                    <a:gd name="T38" fmla="*/ 36 w 41"/>
                    <a:gd name="T39" fmla="*/ 44 h 49"/>
                    <a:gd name="T40" fmla="*/ 33 w 41"/>
                    <a:gd name="T41" fmla="*/ 23 h 49"/>
                    <a:gd name="T42" fmla="*/ 33 w 41"/>
                    <a:gd name="T43" fmla="*/ 21 h 49"/>
                    <a:gd name="T44" fmla="*/ 36 w 41"/>
                    <a:gd name="T45" fmla="*/ 31 h 49"/>
                    <a:gd name="T46" fmla="*/ 32 w 41"/>
                    <a:gd name="T47" fmla="*/ 31 h 49"/>
                    <a:gd name="T48" fmla="*/ 33 w 41"/>
                    <a:gd name="T49" fmla="*/ 35 h 49"/>
                    <a:gd name="T50" fmla="*/ 31 w 41"/>
                    <a:gd name="T51" fmla="*/ 33 h 49"/>
                    <a:gd name="T52" fmla="*/ 26 w 41"/>
                    <a:gd name="T53" fmla="*/ 29 h 49"/>
                    <a:gd name="T54" fmla="*/ 25 w 41"/>
                    <a:gd name="T55" fmla="*/ 33 h 49"/>
                    <a:gd name="T56" fmla="*/ 28 w 41"/>
                    <a:gd name="T57" fmla="*/ 30 h 49"/>
                    <a:gd name="T58" fmla="*/ 29 w 41"/>
                    <a:gd name="T59" fmla="*/ 19 h 49"/>
                    <a:gd name="T60" fmla="*/ 25 w 41"/>
                    <a:gd name="T61" fmla="*/ 16 h 49"/>
                    <a:gd name="T62" fmla="*/ 28 w 41"/>
                    <a:gd name="T63" fmla="*/ 13 h 49"/>
                    <a:gd name="T64" fmla="*/ 26 w 41"/>
                    <a:gd name="T65" fmla="*/ 16 h 49"/>
                    <a:gd name="T66" fmla="*/ 24 w 41"/>
                    <a:gd name="T67" fmla="*/ 18 h 49"/>
                    <a:gd name="T68" fmla="*/ 24 w 41"/>
                    <a:gd name="T69" fmla="*/ 20 h 49"/>
                    <a:gd name="T70" fmla="*/ 22 w 41"/>
                    <a:gd name="T71" fmla="*/ 20 h 49"/>
                    <a:gd name="T72" fmla="*/ 18 w 41"/>
                    <a:gd name="T73" fmla="*/ 20 h 49"/>
                    <a:gd name="T74" fmla="*/ 18 w 41"/>
                    <a:gd name="T75" fmla="*/ 30 h 49"/>
                    <a:gd name="T76" fmla="*/ 28 w 41"/>
                    <a:gd name="T77" fmla="*/ 26 h 49"/>
                    <a:gd name="T78" fmla="*/ 24 w 41"/>
                    <a:gd name="T79" fmla="*/ 21 h 49"/>
                    <a:gd name="T80" fmla="*/ 19 w 41"/>
                    <a:gd name="T81" fmla="*/ 25 h 49"/>
                    <a:gd name="T82" fmla="*/ 19 w 41"/>
                    <a:gd name="T83" fmla="*/ 21 h 49"/>
                    <a:gd name="T84" fmla="*/ 9 w 41"/>
                    <a:gd name="T85" fmla="*/ 16 h 49"/>
                    <a:gd name="T86" fmla="*/ 10 w 41"/>
                    <a:gd name="T87" fmla="*/ 13 h 49"/>
                    <a:gd name="T88" fmla="*/ 6 w 41"/>
                    <a:gd name="T89" fmla="*/ 2 h 49"/>
                    <a:gd name="T90" fmla="*/ 17 w 41"/>
                    <a:gd name="T91" fmla="*/ 9 h 49"/>
                    <a:gd name="T92" fmla="*/ 15 w 41"/>
                    <a:gd name="T93" fmla="*/ 4 h 49"/>
                    <a:gd name="T94" fmla="*/ 14 w 41"/>
                    <a:gd name="T95" fmla="*/ 3 h 49"/>
                    <a:gd name="T96" fmla="*/ 10 w 41"/>
                    <a:gd name="T97" fmla="*/ 14 h 49"/>
                    <a:gd name="T98" fmla="*/ 13 w 41"/>
                    <a:gd name="T99" fmla="*/ 11 h 49"/>
                    <a:gd name="T100" fmla="*/ 8 w 41"/>
                    <a:gd name="T101" fmla="*/ 16 h 49"/>
                    <a:gd name="T102" fmla="*/ 9 w 41"/>
                    <a:gd name="T103" fmla="*/ 17 h 49"/>
                    <a:gd name="T104" fmla="*/ 12 w 41"/>
                    <a:gd name="T105" fmla="*/ 12 h 49"/>
                    <a:gd name="T106" fmla="*/ 5 w 41"/>
                    <a:gd name="T107" fmla="*/ 10 h 49"/>
                    <a:gd name="T108" fmla="*/ 6 w 41"/>
                    <a:gd name="T109" fmla="*/ 5 h 49"/>
                    <a:gd name="T110" fmla="*/ 11 w 41"/>
                    <a:gd name="T111" fmla="*/ 4 h 49"/>
                    <a:gd name="T112" fmla="*/ 11 w 41"/>
                    <a:gd name="T113" fmla="*/ 6 h 49"/>
                    <a:gd name="T114" fmla="*/ 9 w 41"/>
                    <a:gd name="T115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1" h="49">
                      <a:moveTo>
                        <a:pt x="10" y="6"/>
                      </a:moveTo>
                      <a:cubicBezTo>
                        <a:pt x="10" y="6"/>
                        <a:pt x="9" y="6"/>
                        <a:pt x="9" y="6"/>
                      </a:cubicBezTo>
                      <a:cubicBezTo>
                        <a:pt x="9" y="6"/>
                        <a:pt x="10" y="6"/>
                        <a:pt x="12" y="6"/>
                      </a:cubicBezTo>
                      <a:cubicBezTo>
                        <a:pt x="11" y="6"/>
                        <a:pt x="11" y="6"/>
                        <a:pt x="13" y="6"/>
                      </a:cubicBezTo>
                      <a:cubicBezTo>
                        <a:pt x="16" y="7"/>
                        <a:pt x="14" y="13"/>
                        <a:pt x="11" y="9"/>
                      </a:cubicBezTo>
                      <a:cubicBezTo>
                        <a:pt x="10" y="8"/>
                        <a:pt x="10" y="8"/>
                        <a:pt x="9" y="9"/>
                      </a:cubicBezTo>
                      <a:cubicBezTo>
                        <a:pt x="9" y="12"/>
                        <a:pt x="10" y="11"/>
                        <a:pt x="8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4"/>
                        <a:pt x="8" y="15"/>
                        <a:pt x="9" y="14"/>
                      </a:cubicBezTo>
                      <a:cubicBezTo>
                        <a:pt x="9" y="13"/>
                        <a:pt x="8" y="13"/>
                        <a:pt x="7" y="14"/>
                      </a:cubicBezTo>
                      <a:cubicBezTo>
                        <a:pt x="8" y="16"/>
                        <a:pt x="8" y="18"/>
                        <a:pt x="8" y="20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9" y="14"/>
                        <a:pt x="12" y="10"/>
                        <a:pt x="14" y="5"/>
                      </a:cubicBezTo>
                      <a:cubicBezTo>
                        <a:pt x="14" y="5"/>
                        <a:pt x="14" y="5"/>
                        <a:pt x="13" y="5"/>
                      </a:cubicBezTo>
                      <a:cubicBezTo>
                        <a:pt x="8" y="4"/>
                        <a:pt x="16" y="3"/>
                        <a:pt x="13" y="5"/>
                      </a:cubicBezTo>
                      <a:cubicBezTo>
                        <a:pt x="12" y="5"/>
                        <a:pt x="12" y="6"/>
                        <a:pt x="13" y="6"/>
                      </a:cubicBezTo>
                      <a:cubicBezTo>
                        <a:pt x="14" y="6"/>
                        <a:pt x="18" y="9"/>
                        <a:pt x="19" y="9"/>
                      </a:cubicBezTo>
                      <a:cubicBezTo>
                        <a:pt x="20" y="9"/>
                        <a:pt x="20" y="8"/>
                        <a:pt x="19" y="8"/>
                      </a:cubicBezTo>
                      <a:cubicBezTo>
                        <a:pt x="17" y="7"/>
                        <a:pt x="16" y="7"/>
                        <a:pt x="18" y="8"/>
                      </a:cubicBezTo>
                      <a:cubicBezTo>
                        <a:pt x="18" y="8"/>
                        <a:pt x="19" y="7"/>
                        <a:pt x="18" y="6"/>
                      </a:cubicBezTo>
                      <a:cubicBezTo>
                        <a:pt x="15" y="5"/>
                        <a:pt x="12" y="3"/>
                        <a:pt x="9" y="2"/>
                      </a:cubicBezTo>
                      <a:cubicBezTo>
                        <a:pt x="12" y="3"/>
                        <a:pt x="9" y="12"/>
                        <a:pt x="8" y="14"/>
                      </a:cubicBezTo>
                      <a:cubicBezTo>
                        <a:pt x="8" y="15"/>
                        <a:pt x="9" y="16"/>
                        <a:pt x="9" y="15"/>
                      </a:cubicBezTo>
                      <a:cubicBezTo>
                        <a:pt x="11" y="14"/>
                        <a:pt x="10" y="16"/>
                        <a:pt x="10" y="17"/>
                      </a:cubicBezTo>
                      <a:cubicBezTo>
                        <a:pt x="10" y="18"/>
                        <a:pt x="11" y="18"/>
                        <a:pt x="12" y="18"/>
                      </a:cubicBezTo>
                      <a:cubicBezTo>
                        <a:pt x="12" y="16"/>
                        <a:pt x="12" y="15"/>
                        <a:pt x="12" y="14"/>
                      </a:cubicBezTo>
                      <a:cubicBezTo>
                        <a:pt x="12" y="13"/>
                        <a:pt x="11" y="13"/>
                        <a:pt x="11" y="14"/>
                      </a:cubicBezTo>
                      <a:cubicBezTo>
                        <a:pt x="13" y="10"/>
                        <a:pt x="16" y="8"/>
                        <a:pt x="20" y="8"/>
                      </a:cubicBezTo>
                      <a:cubicBezTo>
                        <a:pt x="29" y="8"/>
                        <a:pt x="29" y="13"/>
                        <a:pt x="20" y="23"/>
                      </a:cubicBezTo>
                      <a:cubicBezTo>
                        <a:pt x="22" y="22"/>
                        <a:pt x="24" y="22"/>
                        <a:pt x="24" y="25"/>
                      </a:cubicBezTo>
                      <a:cubicBezTo>
                        <a:pt x="24" y="25"/>
                        <a:pt x="14" y="29"/>
                        <a:pt x="21" y="23"/>
                      </a:cubicBezTo>
                      <a:cubicBezTo>
                        <a:pt x="24" y="21"/>
                        <a:pt x="26" y="23"/>
                        <a:pt x="26" y="27"/>
                      </a:cubicBezTo>
                      <a:cubicBezTo>
                        <a:pt x="22" y="32"/>
                        <a:pt x="20" y="32"/>
                        <a:pt x="19" y="27"/>
                      </a:cubicBezTo>
                      <a:cubicBezTo>
                        <a:pt x="22" y="20"/>
                        <a:pt x="23" y="19"/>
                        <a:pt x="20" y="24"/>
                      </a:cubicBezTo>
                      <a:cubicBezTo>
                        <a:pt x="18" y="28"/>
                        <a:pt x="18" y="28"/>
                        <a:pt x="19" y="25"/>
                      </a:cubicBezTo>
                      <a:cubicBezTo>
                        <a:pt x="19" y="24"/>
                        <a:pt x="18" y="24"/>
                        <a:pt x="17" y="24"/>
                      </a:cubicBezTo>
                      <a:cubicBezTo>
                        <a:pt x="16" y="27"/>
                        <a:pt x="16" y="26"/>
                        <a:pt x="19" y="23"/>
                      </a:cubicBezTo>
                      <a:cubicBezTo>
                        <a:pt x="19" y="26"/>
                        <a:pt x="20" y="28"/>
                        <a:pt x="20" y="31"/>
                      </a:cubicBezTo>
                      <a:cubicBezTo>
                        <a:pt x="20" y="32"/>
                        <a:pt x="21" y="32"/>
                        <a:pt x="21" y="31"/>
                      </a:cubicBezTo>
                      <a:cubicBezTo>
                        <a:pt x="22" y="24"/>
                        <a:pt x="22" y="22"/>
                        <a:pt x="22" y="26"/>
                      </a:cubicBezTo>
                      <a:cubicBezTo>
                        <a:pt x="23" y="30"/>
                        <a:pt x="24" y="29"/>
                        <a:pt x="24" y="23"/>
                      </a:cubicBezTo>
                      <a:cubicBezTo>
                        <a:pt x="24" y="25"/>
                        <a:pt x="24" y="26"/>
                        <a:pt x="24" y="28"/>
                      </a:cubicBezTo>
                      <a:cubicBezTo>
                        <a:pt x="24" y="28"/>
                        <a:pt x="26" y="25"/>
                        <a:pt x="26" y="24"/>
                      </a:cubicBezTo>
                      <a:cubicBezTo>
                        <a:pt x="26" y="22"/>
                        <a:pt x="27" y="20"/>
                        <a:pt x="27" y="18"/>
                      </a:cubicBezTo>
                      <a:cubicBezTo>
                        <a:pt x="29" y="22"/>
                        <a:pt x="29" y="29"/>
                        <a:pt x="28" y="18"/>
                      </a:cubicBezTo>
                      <a:cubicBezTo>
                        <a:pt x="29" y="20"/>
                        <a:pt x="30" y="22"/>
                        <a:pt x="31" y="24"/>
                      </a:cubicBezTo>
                      <a:cubicBezTo>
                        <a:pt x="33" y="33"/>
                        <a:pt x="26" y="29"/>
                        <a:pt x="23" y="28"/>
                      </a:cubicBezTo>
                      <a:cubicBezTo>
                        <a:pt x="23" y="28"/>
                        <a:pt x="22" y="30"/>
                        <a:pt x="23" y="30"/>
                      </a:cubicBezTo>
                      <a:cubicBezTo>
                        <a:pt x="26" y="31"/>
                        <a:pt x="25" y="31"/>
                        <a:pt x="29" y="31"/>
                      </a:cubicBezTo>
                      <a:cubicBezTo>
                        <a:pt x="29" y="31"/>
                        <a:pt x="29" y="29"/>
                        <a:pt x="28" y="29"/>
                      </a:cubicBezTo>
                      <a:cubicBezTo>
                        <a:pt x="25" y="30"/>
                        <a:pt x="24" y="30"/>
                        <a:pt x="22" y="33"/>
                      </a:cubicBezTo>
                      <a:cubicBezTo>
                        <a:pt x="21" y="33"/>
                        <a:pt x="22" y="33"/>
                        <a:pt x="22" y="34"/>
                      </a:cubicBezTo>
                      <a:cubicBezTo>
                        <a:pt x="22" y="33"/>
                        <a:pt x="21" y="32"/>
                        <a:pt x="19" y="33"/>
                      </a:cubicBezTo>
                      <a:cubicBezTo>
                        <a:pt x="18" y="33"/>
                        <a:pt x="18" y="35"/>
                        <a:pt x="19" y="35"/>
                      </a:cubicBezTo>
                      <a:cubicBezTo>
                        <a:pt x="22" y="35"/>
                        <a:pt x="24" y="34"/>
                        <a:pt x="27" y="33"/>
                      </a:cubicBezTo>
                      <a:cubicBezTo>
                        <a:pt x="27" y="33"/>
                        <a:pt x="27" y="32"/>
                        <a:pt x="26" y="32"/>
                      </a:cubicBezTo>
                      <a:cubicBezTo>
                        <a:pt x="25" y="32"/>
                        <a:pt x="25" y="32"/>
                        <a:pt x="24" y="33"/>
                      </a:cubicBezTo>
                      <a:cubicBezTo>
                        <a:pt x="23" y="33"/>
                        <a:pt x="23" y="34"/>
                        <a:pt x="24" y="34"/>
                      </a:cubicBezTo>
                      <a:cubicBezTo>
                        <a:pt x="28" y="34"/>
                        <a:pt x="30" y="32"/>
                        <a:pt x="31" y="28"/>
                      </a:cubicBezTo>
                      <a:cubicBezTo>
                        <a:pt x="31" y="28"/>
                        <a:pt x="30" y="27"/>
                        <a:pt x="30" y="28"/>
                      </a:cubicBezTo>
                      <a:cubicBezTo>
                        <a:pt x="25" y="29"/>
                        <a:pt x="31" y="27"/>
                        <a:pt x="31" y="30"/>
                      </a:cubicBezTo>
                      <a:cubicBezTo>
                        <a:pt x="33" y="30"/>
                        <a:pt x="33" y="29"/>
                        <a:pt x="32" y="27"/>
                      </a:cubicBezTo>
                      <a:cubicBezTo>
                        <a:pt x="34" y="32"/>
                        <a:pt x="33" y="33"/>
                        <a:pt x="30" y="30"/>
                      </a:cubicBezTo>
                      <a:cubicBezTo>
                        <a:pt x="30" y="31"/>
                        <a:pt x="30" y="31"/>
                        <a:pt x="30" y="31"/>
                      </a:cubicBezTo>
                      <a:cubicBezTo>
                        <a:pt x="31" y="33"/>
                        <a:pt x="33" y="35"/>
                        <a:pt x="34" y="36"/>
                      </a:cubicBezTo>
                      <a:cubicBezTo>
                        <a:pt x="37" y="35"/>
                        <a:pt x="38" y="36"/>
                        <a:pt x="38" y="39"/>
                      </a:cubicBezTo>
                      <a:cubicBezTo>
                        <a:pt x="37" y="38"/>
                        <a:pt x="37" y="34"/>
                        <a:pt x="37" y="32"/>
                      </a:cubicBezTo>
                      <a:cubicBezTo>
                        <a:pt x="36" y="29"/>
                        <a:pt x="36" y="26"/>
                        <a:pt x="34" y="24"/>
                      </a:cubicBezTo>
                      <a:cubicBezTo>
                        <a:pt x="39" y="30"/>
                        <a:pt x="39" y="32"/>
                        <a:pt x="34" y="28"/>
                      </a:cubicBezTo>
                      <a:cubicBezTo>
                        <a:pt x="32" y="22"/>
                        <a:pt x="35" y="30"/>
                        <a:pt x="35" y="30"/>
                      </a:cubicBezTo>
                      <a:cubicBezTo>
                        <a:pt x="35" y="31"/>
                        <a:pt x="37" y="30"/>
                        <a:pt x="36" y="30"/>
                      </a:cubicBezTo>
                      <a:cubicBezTo>
                        <a:pt x="35" y="25"/>
                        <a:pt x="33" y="21"/>
                        <a:pt x="30" y="18"/>
                      </a:cubicBezTo>
                      <a:cubicBezTo>
                        <a:pt x="29" y="17"/>
                        <a:pt x="28" y="17"/>
                        <a:pt x="29" y="18"/>
                      </a:cubicBezTo>
                      <a:cubicBezTo>
                        <a:pt x="29" y="21"/>
                        <a:pt x="31" y="22"/>
                        <a:pt x="33" y="24"/>
                      </a:cubicBezTo>
                      <a:cubicBezTo>
                        <a:pt x="36" y="28"/>
                        <a:pt x="38" y="29"/>
                        <a:pt x="38" y="35"/>
                      </a:cubicBezTo>
                      <a:cubicBezTo>
                        <a:pt x="39" y="37"/>
                        <a:pt x="36" y="45"/>
                        <a:pt x="36" y="47"/>
                      </a:cubicBezTo>
                      <a:cubicBezTo>
                        <a:pt x="36" y="48"/>
                        <a:pt x="37" y="49"/>
                        <a:pt x="37" y="48"/>
                      </a:cubicBezTo>
                      <a:cubicBezTo>
                        <a:pt x="38" y="45"/>
                        <a:pt x="38" y="43"/>
                        <a:pt x="37" y="39"/>
                      </a:cubicBezTo>
                      <a:cubicBezTo>
                        <a:pt x="37" y="39"/>
                        <a:pt x="36" y="39"/>
                        <a:pt x="36" y="40"/>
                      </a:cubicBezTo>
                      <a:cubicBezTo>
                        <a:pt x="36" y="41"/>
                        <a:pt x="36" y="42"/>
                        <a:pt x="36" y="44"/>
                      </a:cubicBezTo>
                      <a:cubicBezTo>
                        <a:pt x="37" y="45"/>
                        <a:pt x="38" y="44"/>
                        <a:pt x="38" y="44"/>
                      </a:cubicBezTo>
                      <a:cubicBezTo>
                        <a:pt x="40" y="38"/>
                        <a:pt x="41" y="33"/>
                        <a:pt x="38" y="28"/>
                      </a:cubicBezTo>
                      <a:cubicBezTo>
                        <a:pt x="36" y="26"/>
                        <a:pt x="34" y="24"/>
                        <a:pt x="32" y="22"/>
                      </a:cubicBezTo>
                      <a:cubicBezTo>
                        <a:pt x="27" y="16"/>
                        <a:pt x="39" y="35"/>
                        <a:pt x="33" y="23"/>
                      </a:cubicBezTo>
                      <a:cubicBezTo>
                        <a:pt x="33" y="23"/>
                        <a:pt x="32" y="23"/>
                        <a:pt x="32" y="24"/>
                      </a:cubicBezTo>
                      <a:cubicBezTo>
                        <a:pt x="33" y="28"/>
                        <a:pt x="33" y="33"/>
                        <a:pt x="37" y="35"/>
                      </a:cubicBezTo>
                      <a:cubicBezTo>
                        <a:pt x="38" y="35"/>
                        <a:pt x="38" y="35"/>
                        <a:pt x="39" y="34"/>
                      </a:cubicBezTo>
                      <a:cubicBezTo>
                        <a:pt x="39" y="29"/>
                        <a:pt x="37" y="25"/>
                        <a:pt x="33" y="21"/>
                      </a:cubicBezTo>
                      <a:cubicBezTo>
                        <a:pt x="32" y="21"/>
                        <a:pt x="31" y="22"/>
                        <a:pt x="32" y="22"/>
                      </a:cubicBezTo>
                      <a:cubicBezTo>
                        <a:pt x="36" y="28"/>
                        <a:pt x="36" y="35"/>
                        <a:pt x="38" y="41"/>
                      </a:cubicBezTo>
                      <a:cubicBezTo>
                        <a:pt x="38" y="42"/>
                        <a:pt x="40" y="41"/>
                        <a:pt x="39" y="41"/>
                      </a:cubicBezTo>
                      <a:cubicBezTo>
                        <a:pt x="39" y="37"/>
                        <a:pt x="38" y="34"/>
                        <a:pt x="36" y="31"/>
                      </a:cubicBezTo>
                      <a:cubicBezTo>
                        <a:pt x="36" y="30"/>
                        <a:pt x="35" y="31"/>
                        <a:pt x="35" y="31"/>
                      </a:cubicBezTo>
                      <a:cubicBezTo>
                        <a:pt x="34" y="35"/>
                        <a:pt x="34" y="37"/>
                        <a:pt x="37" y="40"/>
                      </a:cubicBezTo>
                      <a:cubicBezTo>
                        <a:pt x="37" y="41"/>
                        <a:pt x="38" y="40"/>
                        <a:pt x="38" y="39"/>
                      </a:cubicBezTo>
                      <a:cubicBezTo>
                        <a:pt x="37" y="38"/>
                        <a:pt x="32" y="31"/>
                        <a:pt x="32" y="31"/>
                      </a:cubicBezTo>
                      <a:cubicBezTo>
                        <a:pt x="33" y="30"/>
                        <a:pt x="33" y="30"/>
                        <a:pt x="32" y="30"/>
                      </a:cubicBezTo>
                      <a:cubicBezTo>
                        <a:pt x="31" y="28"/>
                        <a:pt x="32" y="28"/>
                        <a:pt x="30" y="28"/>
                      </a:cubicBezTo>
                      <a:cubicBezTo>
                        <a:pt x="29" y="27"/>
                        <a:pt x="29" y="28"/>
                        <a:pt x="29" y="28"/>
                      </a:cubicBezTo>
                      <a:cubicBezTo>
                        <a:pt x="30" y="31"/>
                        <a:pt x="30" y="33"/>
                        <a:pt x="33" y="35"/>
                      </a:cubicBezTo>
                      <a:cubicBezTo>
                        <a:pt x="33" y="35"/>
                        <a:pt x="34" y="35"/>
                        <a:pt x="34" y="34"/>
                      </a:cubicBezTo>
                      <a:cubicBezTo>
                        <a:pt x="34" y="30"/>
                        <a:pt x="34" y="26"/>
                        <a:pt x="32" y="22"/>
                      </a:cubicBezTo>
                      <a:cubicBezTo>
                        <a:pt x="32" y="22"/>
                        <a:pt x="31" y="22"/>
                        <a:pt x="31" y="22"/>
                      </a:cubicBezTo>
                      <a:cubicBezTo>
                        <a:pt x="30" y="26"/>
                        <a:pt x="30" y="29"/>
                        <a:pt x="31" y="33"/>
                      </a:cubicBezTo>
                      <a:cubicBezTo>
                        <a:pt x="31" y="33"/>
                        <a:pt x="33" y="33"/>
                        <a:pt x="33" y="32"/>
                      </a:cubicBezTo>
                      <a:cubicBezTo>
                        <a:pt x="33" y="29"/>
                        <a:pt x="33" y="27"/>
                        <a:pt x="31" y="24"/>
                      </a:cubicBezTo>
                      <a:cubicBezTo>
                        <a:pt x="31" y="23"/>
                        <a:pt x="31" y="23"/>
                        <a:pt x="30" y="24"/>
                      </a:cubicBezTo>
                      <a:cubicBezTo>
                        <a:pt x="29" y="25"/>
                        <a:pt x="27" y="27"/>
                        <a:pt x="26" y="29"/>
                      </a:cubicBezTo>
                      <a:cubicBezTo>
                        <a:pt x="25" y="30"/>
                        <a:pt x="26" y="31"/>
                        <a:pt x="27" y="30"/>
                      </a:cubicBezTo>
                      <a:cubicBezTo>
                        <a:pt x="27" y="34"/>
                        <a:pt x="26" y="35"/>
                        <a:pt x="24" y="33"/>
                      </a:cubicBezTo>
                      <a:cubicBezTo>
                        <a:pt x="21" y="35"/>
                        <a:pt x="21" y="35"/>
                        <a:pt x="25" y="35"/>
                      </a:cubicBezTo>
                      <a:cubicBezTo>
                        <a:pt x="26" y="35"/>
                        <a:pt x="26" y="34"/>
                        <a:pt x="25" y="33"/>
                      </a:cubicBezTo>
                      <a:cubicBezTo>
                        <a:pt x="24" y="32"/>
                        <a:pt x="23" y="31"/>
                        <a:pt x="23" y="30"/>
                      </a:cubicBezTo>
                      <a:cubicBezTo>
                        <a:pt x="22" y="30"/>
                        <a:pt x="22" y="31"/>
                        <a:pt x="23" y="31"/>
                      </a:cubicBezTo>
                      <a:cubicBezTo>
                        <a:pt x="24" y="32"/>
                        <a:pt x="26" y="31"/>
                        <a:pt x="27" y="31"/>
                      </a:cubicBezTo>
                      <a:cubicBezTo>
                        <a:pt x="28" y="31"/>
                        <a:pt x="28" y="30"/>
                        <a:pt x="28" y="30"/>
                      </a:cubicBezTo>
                      <a:cubicBezTo>
                        <a:pt x="23" y="28"/>
                        <a:pt x="26" y="32"/>
                        <a:pt x="29" y="32"/>
                      </a:cubicBezTo>
                      <a:cubicBezTo>
                        <a:pt x="31" y="32"/>
                        <a:pt x="33" y="32"/>
                        <a:pt x="34" y="31"/>
                      </a:cubicBezTo>
                      <a:cubicBezTo>
                        <a:pt x="36" y="26"/>
                        <a:pt x="34" y="22"/>
                        <a:pt x="30" y="19"/>
                      </a:cubicBezTo>
                      <a:cubicBezTo>
                        <a:pt x="30" y="19"/>
                        <a:pt x="30" y="19"/>
                        <a:pt x="29" y="19"/>
                      </a:cubicBezTo>
                      <a:cubicBezTo>
                        <a:pt x="28" y="23"/>
                        <a:pt x="28" y="25"/>
                        <a:pt x="31" y="28"/>
                      </a:cubicBezTo>
                      <a:cubicBezTo>
                        <a:pt x="32" y="28"/>
                        <a:pt x="32" y="28"/>
                        <a:pt x="32" y="28"/>
                      </a:cubicBezTo>
                      <a:cubicBezTo>
                        <a:pt x="32" y="22"/>
                        <a:pt x="31" y="18"/>
                        <a:pt x="26" y="15"/>
                      </a:cubicBezTo>
                      <a:cubicBezTo>
                        <a:pt x="25" y="15"/>
                        <a:pt x="24" y="16"/>
                        <a:pt x="25" y="16"/>
                      </a:cubicBezTo>
                      <a:cubicBezTo>
                        <a:pt x="26" y="18"/>
                        <a:pt x="27" y="19"/>
                        <a:pt x="29" y="19"/>
                      </a:cubicBezTo>
                      <a:cubicBezTo>
                        <a:pt x="30" y="19"/>
                        <a:pt x="30" y="19"/>
                        <a:pt x="30" y="18"/>
                      </a:cubicBezTo>
                      <a:cubicBezTo>
                        <a:pt x="30" y="15"/>
                        <a:pt x="30" y="16"/>
                        <a:pt x="29" y="13"/>
                      </a:cubicBezTo>
                      <a:cubicBezTo>
                        <a:pt x="29" y="12"/>
                        <a:pt x="28" y="12"/>
                        <a:pt x="28" y="13"/>
                      </a:cubicBezTo>
                      <a:cubicBezTo>
                        <a:pt x="26" y="18"/>
                        <a:pt x="27" y="22"/>
                        <a:pt x="28" y="26"/>
                      </a:cubicBezTo>
                      <a:cubicBezTo>
                        <a:pt x="28" y="27"/>
                        <a:pt x="30" y="27"/>
                        <a:pt x="30" y="26"/>
                      </a:cubicBezTo>
                      <a:cubicBezTo>
                        <a:pt x="29" y="22"/>
                        <a:pt x="29" y="19"/>
                        <a:pt x="28" y="16"/>
                      </a:cubicBezTo>
                      <a:cubicBezTo>
                        <a:pt x="27" y="15"/>
                        <a:pt x="26" y="15"/>
                        <a:pt x="26" y="16"/>
                      </a:cubicBezTo>
                      <a:cubicBezTo>
                        <a:pt x="25" y="20"/>
                        <a:pt x="25" y="23"/>
                        <a:pt x="26" y="28"/>
                      </a:cubicBezTo>
                      <a:cubicBezTo>
                        <a:pt x="26" y="28"/>
                        <a:pt x="27" y="28"/>
                        <a:pt x="27" y="28"/>
                      </a:cubicBezTo>
                      <a:cubicBezTo>
                        <a:pt x="27" y="24"/>
                        <a:pt x="27" y="21"/>
                        <a:pt x="26" y="18"/>
                      </a:cubicBezTo>
                      <a:cubicBezTo>
                        <a:pt x="26" y="17"/>
                        <a:pt x="24" y="17"/>
                        <a:pt x="24" y="18"/>
                      </a:cubicBezTo>
                      <a:cubicBezTo>
                        <a:pt x="24" y="22"/>
                        <a:pt x="24" y="27"/>
                        <a:pt x="24" y="31"/>
                      </a:cubicBezTo>
                      <a:cubicBezTo>
                        <a:pt x="24" y="32"/>
                        <a:pt x="25" y="32"/>
                        <a:pt x="25" y="31"/>
                      </a:cubicBezTo>
                      <a:cubicBezTo>
                        <a:pt x="25" y="27"/>
                        <a:pt x="26" y="23"/>
                        <a:pt x="25" y="20"/>
                      </a:cubicBezTo>
                      <a:cubicBezTo>
                        <a:pt x="25" y="19"/>
                        <a:pt x="24" y="19"/>
                        <a:pt x="24" y="20"/>
                      </a:cubicBezTo>
                      <a:cubicBezTo>
                        <a:pt x="22" y="24"/>
                        <a:pt x="22" y="27"/>
                        <a:pt x="22" y="31"/>
                      </a:cubicBezTo>
                      <a:cubicBezTo>
                        <a:pt x="22" y="32"/>
                        <a:pt x="23" y="32"/>
                        <a:pt x="23" y="31"/>
                      </a:cubicBezTo>
                      <a:cubicBezTo>
                        <a:pt x="24" y="28"/>
                        <a:pt x="24" y="24"/>
                        <a:pt x="23" y="20"/>
                      </a:cubicBezTo>
                      <a:cubicBezTo>
                        <a:pt x="23" y="20"/>
                        <a:pt x="22" y="20"/>
                        <a:pt x="22" y="20"/>
                      </a:cubicBezTo>
                      <a:cubicBezTo>
                        <a:pt x="21" y="23"/>
                        <a:pt x="20" y="25"/>
                        <a:pt x="20" y="27"/>
                      </a:cubicBezTo>
                      <a:cubicBezTo>
                        <a:pt x="20" y="28"/>
                        <a:pt x="20" y="28"/>
                        <a:pt x="21" y="28"/>
                      </a:cubicBezTo>
                      <a:cubicBezTo>
                        <a:pt x="21" y="26"/>
                        <a:pt x="20" y="23"/>
                        <a:pt x="19" y="21"/>
                      </a:cubicBezTo>
                      <a:cubicBezTo>
                        <a:pt x="19" y="20"/>
                        <a:pt x="18" y="20"/>
                        <a:pt x="18" y="20"/>
                      </a:cubicBezTo>
                      <a:cubicBezTo>
                        <a:pt x="15" y="23"/>
                        <a:pt x="15" y="24"/>
                        <a:pt x="15" y="27"/>
                      </a:cubicBezTo>
                      <a:cubicBezTo>
                        <a:pt x="15" y="28"/>
                        <a:pt x="16" y="28"/>
                        <a:pt x="17" y="28"/>
                      </a:cubicBezTo>
                      <a:cubicBezTo>
                        <a:pt x="18" y="25"/>
                        <a:pt x="17" y="28"/>
                        <a:pt x="17" y="29"/>
                      </a:cubicBezTo>
                      <a:cubicBezTo>
                        <a:pt x="17" y="30"/>
                        <a:pt x="18" y="30"/>
                        <a:pt x="18" y="30"/>
                      </a:cubicBezTo>
                      <a:cubicBezTo>
                        <a:pt x="21" y="26"/>
                        <a:pt x="23" y="23"/>
                        <a:pt x="24" y="19"/>
                      </a:cubicBezTo>
                      <a:cubicBezTo>
                        <a:pt x="24" y="19"/>
                        <a:pt x="24" y="18"/>
                        <a:pt x="23" y="19"/>
                      </a:cubicBezTo>
                      <a:cubicBezTo>
                        <a:pt x="17" y="21"/>
                        <a:pt x="15" y="26"/>
                        <a:pt x="19" y="31"/>
                      </a:cubicBezTo>
                      <a:cubicBezTo>
                        <a:pt x="23" y="36"/>
                        <a:pt x="28" y="30"/>
                        <a:pt x="28" y="26"/>
                      </a:cubicBezTo>
                      <a:cubicBezTo>
                        <a:pt x="28" y="15"/>
                        <a:pt x="8" y="27"/>
                        <a:pt x="20" y="34"/>
                      </a:cubicBez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24" y="31"/>
                        <a:pt x="27" y="27"/>
                        <a:pt x="25" y="22"/>
                      </a:cubicBezTo>
                      <a:cubicBezTo>
                        <a:pt x="25" y="22"/>
                        <a:pt x="24" y="21"/>
                        <a:pt x="24" y="21"/>
                      </a:cubicBezTo>
                      <a:cubicBezTo>
                        <a:pt x="20" y="22"/>
                        <a:pt x="18" y="24"/>
                        <a:pt x="18" y="28"/>
                      </a:cubicBezTo>
                      <a:cubicBezTo>
                        <a:pt x="18" y="28"/>
                        <a:pt x="18" y="28"/>
                        <a:pt x="18" y="28"/>
                      </a:cubicBezTo>
                      <a:cubicBezTo>
                        <a:pt x="32" y="32"/>
                        <a:pt x="20" y="12"/>
                        <a:pt x="18" y="24"/>
                      </a:cubicBezTo>
                      <a:cubicBezTo>
                        <a:pt x="18" y="25"/>
                        <a:pt x="18" y="25"/>
                        <a:pt x="19" y="25"/>
                      </a:cubicBezTo>
                      <a:cubicBezTo>
                        <a:pt x="23" y="24"/>
                        <a:pt x="25" y="22"/>
                        <a:pt x="24" y="17"/>
                      </a:cubicBezTo>
                      <a:cubicBezTo>
                        <a:pt x="24" y="17"/>
                        <a:pt x="23" y="17"/>
                        <a:pt x="23" y="17"/>
                      </a:cubicBezTo>
                      <a:cubicBezTo>
                        <a:pt x="20" y="18"/>
                        <a:pt x="20" y="18"/>
                        <a:pt x="19" y="20"/>
                      </a:cubicBezTo>
                      <a:cubicBezTo>
                        <a:pt x="18" y="21"/>
                        <a:pt x="19" y="21"/>
                        <a:pt x="19" y="21"/>
                      </a:cubicBezTo>
                      <a:cubicBezTo>
                        <a:pt x="24" y="20"/>
                        <a:pt x="26" y="18"/>
                        <a:pt x="25" y="13"/>
                      </a:cubicBezTo>
                      <a:cubicBezTo>
                        <a:pt x="25" y="12"/>
                        <a:pt x="24" y="13"/>
                        <a:pt x="24" y="13"/>
                      </a:cubicBezTo>
                      <a:cubicBezTo>
                        <a:pt x="23" y="20"/>
                        <a:pt x="32" y="17"/>
                        <a:pt x="30" y="12"/>
                      </a:cubicBezTo>
                      <a:cubicBezTo>
                        <a:pt x="26" y="3"/>
                        <a:pt x="9" y="5"/>
                        <a:pt x="9" y="16"/>
                      </a:cubicBezTo>
                      <a:cubicBezTo>
                        <a:pt x="9" y="16"/>
                        <a:pt x="10" y="17"/>
                        <a:pt x="11" y="16"/>
                      </a:cubicBezTo>
                      <a:cubicBezTo>
                        <a:pt x="11" y="16"/>
                        <a:pt x="11" y="16"/>
                        <a:pt x="12" y="15"/>
                      </a:cubicBezTo>
                      <a:cubicBezTo>
                        <a:pt x="10" y="17"/>
                        <a:pt x="12" y="15"/>
                        <a:pt x="11" y="13"/>
                      </a:cubicBezTo>
                      <a:cubicBezTo>
                        <a:pt x="11" y="13"/>
                        <a:pt x="11" y="12"/>
                        <a:pt x="10" y="13"/>
                      </a:cubicBezTo>
                      <a:cubicBezTo>
                        <a:pt x="8" y="14"/>
                        <a:pt x="11" y="12"/>
                        <a:pt x="11" y="10"/>
                      </a:cubicBezTo>
                      <a:cubicBezTo>
                        <a:pt x="11" y="9"/>
                        <a:pt x="11" y="7"/>
                        <a:pt x="11" y="6"/>
                      </a:cubicBezTo>
                      <a:cubicBezTo>
                        <a:pt x="10" y="3"/>
                        <a:pt x="9" y="2"/>
                        <a:pt x="6" y="1"/>
                      </a:cubicBezTo>
                      <a:cubicBezTo>
                        <a:pt x="5" y="1"/>
                        <a:pt x="5" y="2"/>
                        <a:pt x="6" y="2"/>
                      </a:cubicBezTo>
                      <a:cubicBezTo>
                        <a:pt x="3" y="1"/>
                        <a:pt x="17" y="6"/>
                        <a:pt x="15" y="7"/>
                      </a:cubicBezTo>
                      <a:cubicBezTo>
                        <a:pt x="14" y="8"/>
                        <a:pt x="14" y="9"/>
                        <a:pt x="15" y="9"/>
                      </a:cubicBezTo>
                      <a:cubicBezTo>
                        <a:pt x="16" y="9"/>
                        <a:pt x="17" y="9"/>
                        <a:pt x="18" y="8"/>
                      </a:cubicBezTo>
                      <a:cubicBezTo>
                        <a:pt x="17" y="8"/>
                        <a:pt x="17" y="9"/>
                        <a:pt x="17" y="9"/>
                      </a:cubicBezTo>
                      <a:cubicBezTo>
                        <a:pt x="19" y="9"/>
                        <a:pt x="20" y="9"/>
                        <a:pt x="22" y="10"/>
                      </a:cubicBezTo>
                      <a:cubicBezTo>
                        <a:pt x="22" y="10"/>
                        <a:pt x="22" y="8"/>
                        <a:pt x="22" y="8"/>
                      </a:cubicBezTo>
                      <a:cubicBezTo>
                        <a:pt x="21" y="8"/>
                        <a:pt x="12" y="6"/>
                        <a:pt x="16" y="5"/>
                      </a:cubicBezTo>
                      <a:cubicBezTo>
                        <a:pt x="16" y="4"/>
                        <a:pt x="16" y="4"/>
                        <a:pt x="15" y="4"/>
                      </a:cubicBezTo>
                      <a:cubicBezTo>
                        <a:pt x="14" y="3"/>
                        <a:pt x="12" y="3"/>
                        <a:pt x="10" y="4"/>
                      </a:cubicBezTo>
                      <a:cubicBezTo>
                        <a:pt x="9" y="4"/>
                        <a:pt x="9" y="5"/>
                        <a:pt x="10" y="5"/>
                      </a:cubicBezTo>
                      <a:cubicBezTo>
                        <a:pt x="11" y="5"/>
                        <a:pt x="13" y="5"/>
                        <a:pt x="14" y="5"/>
                      </a:cubicBezTo>
                      <a:cubicBezTo>
                        <a:pt x="15" y="5"/>
                        <a:pt x="15" y="3"/>
                        <a:pt x="14" y="3"/>
                      </a:cubicBezTo>
                      <a:cubicBezTo>
                        <a:pt x="11" y="4"/>
                        <a:pt x="12" y="3"/>
                        <a:pt x="9" y="4"/>
                      </a:cubicBezTo>
                      <a:cubicBezTo>
                        <a:pt x="8" y="5"/>
                        <a:pt x="8" y="6"/>
                        <a:pt x="9" y="6"/>
                      </a:cubicBezTo>
                      <a:cubicBezTo>
                        <a:pt x="14" y="6"/>
                        <a:pt x="10" y="10"/>
                        <a:pt x="10" y="13"/>
                      </a:cubicBezTo>
                      <a:cubicBezTo>
                        <a:pt x="9" y="13"/>
                        <a:pt x="10" y="14"/>
                        <a:pt x="10" y="14"/>
                      </a:cubicBezTo>
                      <a:cubicBezTo>
                        <a:pt x="14" y="13"/>
                        <a:pt x="16" y="12"/>
                        <a:pt x="18" y="9"/>
                      </a:cubicBezTo>
                      <a:cubicBezTo>
                        <a:pt x="18" y="8"/>
                        <a:pt x="18" y="7"/>
                        <a:pt x="17" y="7"/>
                      </a:cubicBezTo>
                      <a:cubicBezTo>
                        <a:pt x="14" y="8"/>
                        <a:pt x="12" y="8"/>
                        <a:pt x="11" y="11"/>
                      </a:cubicBezTo>
                      <a:cubicBezTo>
                        <a:pt x="11" y="12"/>
                        <a:pt x="13" y="12"/>
                        <a:pt x="13" y="11"/>
                      </a:cubicBezTo>
                      <a:cubicBezTo>
                        <a:pt x="13" y="9"/>
                        <a:pt x="13" y="10"/>
                        <a:pt x="13" y="8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9"/>
                        <a:pt x="9" y="11"/>
                        <a:pt x="8" y="14"/>
                      </a:cubicBezTo>
                      <a:cubicBezTo>
                        <a:pt x="7" y="16"/>
                        <a:pt x="9" y="19"/>
                        <a:pt x="8" y="16"/>
                      </a:cubicBezTo>
                      <a:cubicBezTo>
                        <a:pt x="7" y="15"/>
                        <a:pt x="6" y="16"/>
                        <a:pt x="6" y="16"/>
                      </a:cubicBezTo>
                      <a:cubicBezTo>
                        <a:pt x="6" y="18"/>
                        <a:pt x="6" y="18"/>
                        <a:pt x="7" y="20"/>
                      </a:cubicBezTo>
                      <a:cubicBezTo>
                        <a:pt x="7" y="21"/>
                        <a:pt x="8" y="20"/>
                        <a:pt x="8" y="20"/>
                      </a:cubicBezTo>
                      <a:cubicBezTo>
                        <a:pt x="7" y="22"/>
                        <a:pt x="9" y="17"/>
                        <a:pt x="9" y="17"/>
                      </a:cubicBezTo>
                      <a:cubicBezTo>
                        <a:pt x="9" y="17"/>
                        <a:pt x="10" y="17"/>
                        <a:pt x="10" y="16"/>
                      </a:cubicBezTo>
                      <a:cubicBezTo>
                        <a:pt x="10" y="16"/>
                        <a:pt x="9" y="13"/>
                        <a:pt x="10" y="13"/>
                      </a:cubicBezTo>
                      <a:cubicBezTo>
                        <a:pt x="10" y="13"/>
                        <a:pt x="11" y="12"/>
                        <a:pt x="11" y="12"/>
                      </a:cubicBezTo>
                      <a:cubicBezTo>
                        <a:pt x="11" y="10"/>
                        <a:pt x="10" y="11"/>
                        <a:pt x="12" y="12"/>
                      </a:cubicBezTo>
                      <a:cubicBezTo>
                        <a:pt x="12" y="12"/>
                        <a:pt x="12" y="12"/>
                        <a:pt x="13" y="12"/>
                      </a:cubicBezTo>
                      <a:cubicBezTo>
                        <a:pt x="26" y="5"/>
                        <a:pt x="1" y="2"/>
                        <a:pt x="10" y="11"/>
                      </a:cubicBez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22" y="5"/>
                        <a:pt x="0" y="0"/>
                        <a:pt x="5" y="10"/>
                      </a:cubicBezTo>
                      <a:cubicBezTo>
                        <a:pt x="5" y="11"/>
                        <a:pt x="6" y="11"/>
                        <a:pt x="6" y="11"/>
                      </a:cubicBezTo>
                      <a:cubicBezTo>
                        <a:pt x="9" y="9"/>
                        <a:pt x="10" y="9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7" y="4"/>
                        <a:pt x="8" y="4"/>
                        <a:pt x="6" y="5"/>
                      </a:cubicBezTo>
                      <a:cubicBezTo>
                        <a:pt x="5" y="5"/>
                        <a:pt x="5" y="6"/>
                        <a:pt x="5" y="6"/>
                      </a:cubicBezTo>
                      <a:cubicBezTo>
                        <a:pt x="5" y="7"/>
                        <a:pt x="5" y="7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9" y="7"/>
                        <a:pt x="10" y="7"/>
                        <a:pt x="11" y="4"/>
                      </a:cubicBezTo>
                      <a:cubicBezTo>
                        <a:pt x="11" y="4"/>
                        <a:pt x="10" y="3"/>
                        <a:pt x="10" y="4"/>
                      </a:cubicBezTo>
                      <a:cubicBezTo>
                        <a:pt x="8" y="5"/>
                        <a:pt x="8" y="5"/>
                        <a:pt x="7" y="7"/>
                      </a:cubicBezTo>
                      <a:cubicBezTo>
                        <a:pt x="7" y="8"/>
                        <a:pt x="8" y="8"/>
                        <a:pt x="9" y="8"/>
                      </a:cubicBezTo>
                      <a:cubicBezTo>
                        <a:pt x="9" y="7"/>
                        <a:pt x="10" y="7"/>
                        <a:pt x="11" y="6"/>
                      </a:cubicBezTo>
                      <a:cubicBezTo>
                        <a:pt x="11" y="6"/>
                        <a:pt x="11" y="5"/>
                        <a:pt x="10" y="5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9" y="5"/>
                        <a:pt x="8" y="6"/>
                        <a:pt x="9" y="6"/>
                      </a:cubicBezTo>
                      <a:cubicBezTo>
                        <a:pt x="9" y="6"/>
                        <a:pt x="9" y="7"/>
                        <a:pt x="9" y="7"/>
                      </a:cubicBezTo>
                      <a:cubicBezTo>
                        <a:pt x="9" y="8"/>
                        <a:pt x="11" y="7"/>
                        <a:pt x="1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6" name="Freeform 184">
                  <a:extLst>
                    <a:ext uri="{FF2B5EF4-FFF2-40B4-BE49-F238E27FC236}">
                      <a16:creationId xmlns="" xmlns:a16="http://schemas.microsoft.com/office/drawing/2014/main" id="{1FE51FAE-BA75-4991-9D5F-76213C4B6D5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01763" y="2203451"/>
                  <a:ext cx="58738" cy="28575"/>
                </a:xfrm>
                <a:custGeom>
                  <a:avLst/>
                  <a:gdLst>
                    <a:gd name="T0" fmla="*/ 54 w 55"/>
                    <a:gd name="T1" fmla="*/ 21 h 26"/>
                    <a:gd name="T2" fmla="*/ 49 w 55"/>
                    <a:gd name="T3" fmla="*/ 17 h 26"/>
                    <a:gd name="T4" fmla="*/ 49 w 55"/>
                    <a:gd name="T5" fmla="*/ 16 h 26"/>
                    <a:gd name="T6" fmla="*/ 49 w 55"/>
                    <a:gd name="T7" fmla="*/ 16 h 26"/>
                    <a:gd name="T8" fmla="*/ 50 w 55"/>
                    <a:gd name="T9" fmla="*/ 15 h 26"/>
                    <a:gd name="T10" fmla="*/ 50 w 55"/>
                    <a:gd name="T11" fmla="*/ 14 h 26"/>
                    <a:gd name="T12" fmla="*/ 50 w 55"/>
                    <a:gd name="T13" fmla="*/ 12 h 26"/>
                    <a:gd name="T14" fmla="*/ 49 w 55"/>
                    <a:gd name="T15" fmla="*/ 11 h 26"/>
                    <a:gd name="T16" fmla="*/ 49 w 55"/>
                    <a:gd name="T17" fmla="*/ 12 h 26"/>
                    <a:gd name="T18" fmla="*/ 49 w 55"/>
                    <a:gd name="T19" fmla="*/ 12 h 26"/>
                    <a:gd name="T20" fmla="*/ 42 w 55"/>
                    <a:gd name="T21" fmla="*/ 15 h 26"/>
                    <a:gd name="T22" fmla="*/ 42 w 55"/>
                    <a:gd name="T23" fmla="*/ 16 h 26"/>
                    <a:gd name="T24" fmla="*/ 40 w 55"/>
                    <a:gd name="T25" fmla="*/ 19 h 26"/>
                    <a:gd name="T26" fmla="*/ 36 w 55"/>
                    <a:gd name="T27" fmla="*/ 16 h 26"/>
                    <a:gd name="T28" fmla="*/ 36 w 55"/>
                    <a:gd name="T29" fmla="*/ 13 h 26"/>
                    <a:gd name="T30" fmla="*/ 35 w 55"/>
                    <a:gd name="T31" fmla="*/ 12 h 26"/>
                    <a:gd name="T32" fmla="*/ 32 w 55"/>
                    <a:gd name="T33" fmla="*/ 21 h 26"/>
                    <a:gd name="T34" fmla="*/ 27 w 55"/>
                    <a:gd name="T35" fmla="*/ 18 h 26"/>
                    <a:gd name="T36" fmla="*/ 34 w 55"/>
                    <a:gd name="T37" fmla="*/ 1 h 26"/>
                    <a:gd name="T38" fmla="*/ 33 w 55"/>
                    <a:gd name="T39" fmla="*/ 1 h 26"/>
                    <a:gd name="T40" fmla="*/ 27 w 55"/>
                    <a:gd name="T41" fmla="*/ 11 h 26"/>
                    <a:gd name="T42" fmla="*/ 26 w 55"/>
                    <a:gd name="T43" fmla="*/ 12 h 26"/>
                    <a:gd name="T44" fmla="*/ 25 w 55"/>
                    <a:gd name="T45" fmla="*/ 12 h 26"/>
                    <a:gd name="T46" fmla="*/ 23 w 55"/>
                    <a:gd name="T47" fmla="*/ 13 h 26"/>
                    <a:gd name="T48" fmla="*/ 18 w 55"/>
                    <a:gd name="T49" fmla="*/ 18 h 26"/>
                    <a:gd name="T50" fmla="*/ 18 w 55"/>
                    <a:gd name="T51" fmla="*/ 20 h 26"/>
                    <a:gd name="T52" fmla="*/ 12 w 55"/>
                    <a:gd name="T53" fmla="*/ 19 h 26"/>
                    <a:gd name="T54" fmla="*/ 15 w 55"/>
                    <a:gd name="T55" fmla="*/ 11 h 26"/>
                    <a:gd name="T56" fmla="*/ 14 w 55"/>
                    <a:gd name="T57" fmla="*/ 10 h 26"/>
                    <a:gd name="T58" fmla="*/ 10 w 55"/>
                    <a:gd name="T59" fmla="*/ 20 h 26"/>
                    <a:gd name="T60" fmla="*/ 0 w 55"/>
                    <a:gd name="T61" fmla="*/ 23 h 26"/>
                    <a:gd name="T62" fmla="*/ 0 w 55"/>
                    <a:gd name="T63" fmla="*/ 25 h 26"/>
                    <a:gd name="T64" fmla="*/ 10 w 55"/>
                    <a:gd name="T65" fmla="*/ 21 h 26"/>
                    <a:gd name="T66" fmla="*/ 11 w 55"/>
                    <a:gd name="T67" fmla="*/ 25 h 26"/>
                    <a:gd name="T68" fmla="*/ 18 w 55"/>
                    <a:gd name="T69" fmla="*/ 24 h 26"/>
                    <a:gd name="T70" fmla="*/ 19 w 55"/>
                    <a:gd name="T71" fmla="*/ 23 h 26"/>
                    <a:gd name="T72" fmla="*/ 20 w 55"/>
                    <a:gd name="T73" fmla="*/ 24 h 26"/>
                    <a:gd name="T74" fmla="*/ 25 w 55"/>
                    <a:gd name="T75" fmla="*/ 21 h 26"/>
                    <a:gd name="T76" fmla="*/ 26 w 55"/>
                    <a:gd name="T77" fmla="*/ 24 h 26"/>
                    <a:gd name="T78" fmla="*/ 33 w 55"/>
                    <a:gd name="T79" fmla="*/ 22 h 26"/>
                    <a:gd name="T80" fmla="*/ 37 w 55"/>
                    <a:gd name="T81" fmla="*/ 23 h 26"/>
                    <a:gd name="T82" fmla="*/ 39 w 55"/>
                    <a:gd name="T83" fmla="*/ 22 h 26"/>
                    <a:gd name="T84" fmla="*/ 39 w 55"/>
                    <a:gd name="T85" fmla="*/ 22 h 26"/>
                    <a:gd name="T86" fmla="*/ 43 w 55"/>
                    <a:gd name="T87" fmla="*/ 25 h 26"/>
                    <a:gd name="T88" fmla="*/ 47 w 55"/>
                    <a:gd name="T89" fmla="*/ 21 h 26"/>
                    <a:gd name="T90" fmla="*/ 47 w 55"/>
                    <a:gd name="T91" fmla="*/ 22 h 26"/>
                    <a:gd name="T92" fmla="*/ 55 w 55"/>
                    <a:gd name="T93" fmla="*/ 22 h 26"/>
                    <a:gd name="T94" fmla="*/ 54 w 55"/>
                    <a:gd name="T95" fmla="*/ 21 h 26"/>
                    <a:gd name="T96" fmla="*/ 24 w 55"/>
                    <a:gd name="T97" fmla="*/ 19 h 26"/>
                    <a:gd name="T98" fmla="*/ 21 w 55"/>
                    <a:gd name="T99" fmla="*/ 18 h 26"/>
                    <a:gd name="T100" fmla="*/ 23 w 55"/>
                    <a:gd name="T101" fmla="*/ 15 h 26"/>
                    <a:gd name="T102" fmla="*/ 25 w 55"/>
                    <a:gd name="T103" fmla="*/ 14 h 26"/>
                    <a:gd name="T104" fmla="*/ 26 w 55"/>
                    <a:gd name="T105" fmla="*/ 13 h 26"/>
                    <a:gd name="T106" fmla="*/ 25 w 55"/>
                    <a:gd name="T107" fmla="*/ 18 h 26"/>
                    <a:gd name="T108" fmla="*/ 24 w 55"/>
                    <a:gd name="T109" fmla="*/ 19 h 26"/>
                    <a:gd name="T110" fmla="*/ 45 w 55"/>
                    <a:gd name="T111" fmla="*/ 21 h 26"/>
                    <a:gd name="T112" fmla="*/ 43 w 55"/>
                    <a:gd name="T113" fmla="*/ 17 h 26"/>
                    <a:gd name="T114" fmla="*/ 44 w 55"/>
                    <a:gd name="T115" fmla="*/ 17 h 26"/>
                    <a:gd name="T116" fmla="*/ 48 w 55"/>
                    <a:gd name="T117" fmla="*/ 14 h 26"/>
                    <a:gd name="T118" fmla="*/ 47 w 55"/>
                    <a:gd name="T119" fmla="*/ 16 h 26"/>
                    <a:gd name="T120" fmla="*/ 45 w 55"/>
                    <a:gd name="T121" fmla="*/ 2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55" h="26">
                      <a:moveTo>
                        <a:pt x="54" y="21"/>
                      </a:moveTo>
                      <a:cubicBezTo>
                        <a:pt x="50" y="20"/>
                        <a:pt x="48" y="19"/>
                        <a:pt x="49" y="17"/>
                      </a:cubicBezTo>
                      <a:cubicBezTo>
                        <a:pt x="49" y="17"/>
                        <a:pt x="49" y="16"/>
                        <a:pt x="49" y="16"/>
                      </a:cubicBezTo>
                      <a:cubicBezTo>
                        <a:pt x="49" y="16"/>
                        <a:pt x="49" y="16"/>
                        <a:pt x="49" y="16"/>
                      </a:cubicBezTo>
                      <a:cubicBezTo>
                        <a:pt x="49" y="15"/>
                        <a:pt x="49" y="15"/>
                        <a:pt x="50" y="15"/>
                      </a:cubicBezTo>
                      <a:cubicBezTo>
                        <a:pt x="50" y="14"/>
                        <a:pt x="50" y="14"/>
                        <a:pt x="50" y="14"/>
                      </a:cubicBezTo>
                      <a:cubicBezTo>
                        <a:pt x="50" y="13"/>
                        <a:pt x="50" y="12"/>
                        <a:pt x="50" y="12"/>
                      </a:cubicBezTo>
                      <a:cubicBezTo>
                        <a:pt x="51" y="11"/>
                        <a:pt x="49" y="11"/>
                        <a:pt x="49" y="11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6" y="12"/>
                        <a:pt x="44" y="13"/>
                        <a:pt x="42" y="15"/>
                      </a:cubicBezTo>
                      <a:cubicBezTo>
                        <a:pt x="42" y="15"/>
                        <a:pt x="42" y="16"/>
                        <a:pt x="42" y="16"/>
                      </a:cubicBezTo>
                      <a:cubicBezTo>
                        <a:pt x="41" y="17"/>
                        <a:pt x="40" y="18"/>
                        <a:pt x="40" y="19"/>
                      </a:cubicBezTo>
                      <a:cubicBezTo>
                        <a:pt x="38" y="19"/>
                        <a:pt x="37" y="18"/>
                        <a:pt x="36" y="16"/>
                      </a:cubicBezTo>
                      <a:cubicBezTo>
                        <a:pt x="36" y="15"/>
                        <a:pt x="36" y="14"/>
                        <a:pt x="36" y="13"/>
                      </a:cubicBezTo>
                      <a:cubicBezTo>
                        <a:pt x="36" y="12"/>
                        <a:pt x="36" y="12"/>
                        <a:pt x="35" y="12"/>
                      </a:cubicBezTo>
                      <a:cubicBezTo>
                        <a:pt x="31" y="14"/>
                        <a:pt x="30" y="19"/>
                        <a:pt x="32" y="21"/>
                      </a:cubicBezTo>
                      <a:cubicBezTo>
                        <a:pt x="31" y="22"/>
                        <a:pt x="29" y="21"/>
                        <a:pt x="27" y="18"/>
                      </a:cubicBezTo>
                      <a:cubicBezTo>
                        <a:pt x="31" y="13"/>
                        <a:pt x="33" y="5"/>
                        <a:pt x="34" y="1"/>
                      </a:cubicBezTo>
                      <a:cubicBezTo>
                        <a:pt x="34" y="0"/>
                        <a:pt x="33" y="0"/>
                        <a:pt x="33" y="1"/>
                      </a:cubicBezTo>
                      <a:cubicBezTo>
                        <a:pt x="32" y="3"/>
                        <a:pt x="29" y="7"/>
                        <a:pt x="27" y="11"/>
                      </a:cubicBezTo>
                      <a:cubicBezTo>
                        <a:pt x="27" y="12"/>
                        <a:pt x="26" y="12"/>
                        <a:pt x="26" y="12"/>
                      </a:cubicBezTo>
                      <a:cubicBezTo>
                        <a:pt x="26" y="12"/>
                        <a:pt x="25" y="12"/>
                        <a:pt x="25" y="12"/>
                      </a:cubicBezTo>
                      <a:cubicBezTo>
                        <a:pt x="24" y="12"/>
                        <a:pt x="23" y="13"/>
                        <a:pt x="23" y="13"/>
                      </a:cubicBezTo>
                      <a:cubicBezTo>
                        <a:pt x="21" y="14"/>
                        <a:pt x="19" y="16"/>
                        <a:pt x="18" y="18"/>
                      </a:cubicBezTo>
                      <a:cubicBezTo>
                        <a:pt x="18" y="19"/>
                        <a:pt x="18" y="20"/>
                        <a:pt x="18" y="20"/>
                      </a:cubicBezTo>
                      <a:cubicBezTo>
                        <a:pt x="17" y="21"/>
                        <a:pt x="15" y="21"/>
                        <a:pt x="12" y="19"/>
                      </a:cubicBezTo>
                      <a:cubicBezTo>
                        <a:pt x="13" y="17"/>
                        <a:pt x="15" y="14"/>
                        <a:pt x="15" y="11"/>
                      </a:cubicBezTo>
                      <a:cubicBezTo>
                        <a:pt x="15" y="10"/>
                        <a:pt x="14" y="9"/>
                        <a:pt x="14" y="10"/>
                      </a:cubicBezTo>
                      <a:cubicBezTo>
                        <a:pt x="13" y="12"/>
                        <a:pt x="10" y="16"/>
                        <a:pt x="10" y="20"/>
                      </a:cubicBezTo>
                      <a:cubicBezTo>
                        <a:pt x="7" y="22"/>
                        <a:pt x="4" y="23"/>
                        <a:pt x="0" y="23"/>
                      </a:cubicBezTo>
                      <a:cubicBezTo>
                        <a:pt x="0" y="23"/>
                        <a:pt x="0" y="25"/>
                        <a:pt x="0" y="25"/>
                      </a:cubicBezTo>
                      <a:cubicBezTo>
                        <a:pt x="4" y="24"/>
                        <a:pt x="7" y="23"/>
                        <a:pt x="10" y="21"/>
                      </a:cubicBezTo>
                      <a:cubicBezTo>
                        <a:pt x="10" y="23"/>
                        <a:pt x="10" y="24"/>
                        <a:pt x="11" y="25"/>
                      </a:cubicBezTo>
                      <a:cubicBezTo>
                        <a:pt x="14" y="26"/>
                        <a:pt x="16" y="25"/>
                        <a:pt x="18" y="24"/>
                      </a:cubicBezTo>
                      <a:cubicBezTo>
                        <a:pt x="18" y="23"/>
                        <a:pt x="18" y="23"/>
                        <a:pt x="19" y="23"/>
                      </a:cubicBezTo>
                      <a:cubicBezTo>
                        <a:pt x="19" y="23"/>
                        <a:pt x="20" y="24"/>
                        <a:pt x="20" y="24"/>
                      </a:cubicBezTo>
                      <a:cubicBezTo>
                        <a:pt x="22" y="24"/>
                        <a:pt x="24" y="23"/>
                        <a:pt x="25" y="21"/>
                      </a:cubicBezTo>
                      <a:cubicBezTo>
                        <a:pt x="25" y="22"/>
                        <a:pt x="26" y="23"/>
                        <a:pt x="26" y="24"/>
                      </a:cubicBezTo>
                      <a:cubicBezTo>
                        <a:pt x="29" y="26"/>
                        <a:pt x="31" y="25"/>
                        <a:pt x="33" y="22"/>
                      </a:cubicBezTo>
                      <a:cubicBezTo>
                        <a:pt x="34" y="23"/>
                        <a:pt x="35" y="23"/>
                        <a:pt x="37" y="23"/>
                      </a:cubicBezTo>
                      <a:cubicBezTo>
                        <a:pt x="38" y="23"/>
                        <a:pt x="38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24"/>
                        <a:pt x="42" y="25"/>
                        <a:pt x="43" y="25"/>
                      </a:cubicBezTo>
                      <a:cubicBezTo>
                        <a:pt x="45" y="24"/>
                        <a:pt x="46" y="23"/>
                        <a:pt x="47" y="21"/>
                      </a:cubicBezTo>
                      <a:cubicBezTo>
                        <a:pt x="47" y="21"/>
                        <a:pt x="47" y="22"/>
                        <a:pt x="47" y="22"/>
                      </a:cubicBezTo>
                      <a:cubicBezTo>
                        <a:pt x="50" y="25"/>
                        <a:pt x="52" y="25"/>
                        <a:pt x="55" y="22"/>
                      </a:cubicBezTo>
                      <a:cubicBezTo>
                        <a:pt x="55" y="21"/>
                        <a:pt x="54" y="20"/>
                        <a:pt x="54" y="21"/>
                      </a:cubicBezTo>
                      <a:close/>
                      <a:moveTo>
                        <a:pt x="24" y="19"/>
                      </a:moveTo>
                      <a:cubicBezTo>
                        <a:pt x="22" y="23"/>
                        <a:pt x="21" y="22"/>
                        <a:pt x="21" y="18"/>
                      </a:cubicBezTo>
                      <a:cubicBezTo>
                        <a:pt x="22" y="17"/>
                        <a:pt x="22" y="16"/>
                        <a:pt x="23" y="15"/>
                      </a:cubicBezTo>
                      <a:cubicBezTo>
                        <a:pt x="24" y="15"/>
                        <a:pt x="24" y="14"/>
                        <a:pt x="25" y="14"/>
                      </a:cubicBezTo>
                      <a:cubicBezTo>
                        <a:pt x="25" y="14"/>
                        <a:pt x="26" y="13"/>
                        <a:pt x="26" y="13"/>
                      </a:cubicBezTo>
                      <a:cubicBezTo>
                        <a:pt x="25" y="15"/>
                        <a:pt x="25" y="17"/>
                        <a:pt x="25" y="18"/>
                      </a:cubicBezTo>
                      <a:cubicBezTo>
                        <a:pt x="25" y="19"/>
                        <a:pt x="24" y="19"/>
                        <a:pt x="24" y="19"/>
                      </a:cubicBezTo>
                      <a:close/>
                      <a:moveTo>
                        <a:pt x="45" y="21"/>
                      </a:moveTo>
                      <a:cubicBezTo>
                        <a:pt x="45" y="20"/>
                        <a:pt x="44" y="18"/>
                        <a:pt x="43" y="17"/>
                      </a:cubicBezTo>
                      <a:cubicBezTo>
                        <a:pt x="43" y="17"/>
                        <a:pt x="43" y="17"/>
                        <a:pt x="44" y="17"/>
                      </a:cubicBezTo>
                      <a:cubicBezTo>
                        <a:pt x="45" y="15"/>
                        <a:pt x="47" y="14"/>
                        <a:pt x="48" y="14"/>
                      </a:cubicBezTo>
                      <a:cubicBezTo>
                        <a:pt x="48" y="15"/>
                        <a:pt x="48" y="15"/>
                        <a:pt x="47" y="16"/>
                      </a:cubicBezTo>
                      <a:cubicBezTo>
                        <a:pt x="47" y="18"/>
                        <a:pt x="46" y="20"/>
                        <a:pt x="45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7" name="Freeform 185">
                  <a:extLst>
                    <a:ext uri="{FF2B5EF4-FFF2-40B4-BE49-F238E27FC236}">
                      <a16:creationId xmlns="" xmlns:a16="http://schemas.microsoft.com/office/drawing/2014/main" id="{CFE04392-217E-4295-9099-58CCEC80518B}"/>
                    </a:ext>
                  </a:extLst>
                </p:cNvPr>
                <p:cNvSpPr/>
                <p:nvPr/>
              </p:nvSpPr>
              <p:spPr bwMode="auto">
                <a:xfrm>
                  <a:off x="1417638" y="2205038"/>
                  <a:ext cx="3175" cy="3175"/>
                </a:xfrm>
                <a:custGeom>
                  <a:avLst/>
                  <a:gdLst>
                    <a:gd name="T0" fmla="*/ 2 w 3"/>
                    <a:gd name="T1" fmla="*/ 1 h 3"/>
                    <a:gd name="T2" fmla="*/ 1 w 3"/>
                    <a:gd name="T3" fmla="*/ 1 h 3"/>
                    <a:gd name="T4" fmla="*/ 0 w 3"/>
                    <a:gd name="T5" fmla="*/ 2 h 3"/>
                    <a:gd name="T6" fmla="*/ 1 w 3"/>
                    <a:gd name="T7" fmla="*/ 2 h 3"/>
                    <a:gd name="T8" fmla="*/ 2 w 3"/>
                    <a:gd name="T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2" y="1"/>
                        <a:pt x="2" y="1"/>
                        <a:pt x="1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3"/>
                        <a:pt x="3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8" name="Freeform 186">
                  <a:extLst>
                    <a:ext uri="{FF2B5EF4-FFF2-40B4-BE49-F238E27FC236}">
                      <a16:creationId xmlns="" xmlns:a16="http://schemas.microsoft.com/office/drawing/2014/main" id="{29FCD563-93B6-490D-91A4-55FF819AA58F}"/>
                    </a:ext>
                  </a:extLst>
                </p:cNvPr>
                <p:cNvSpPr/>
                <p:nvPr/>
              </p:nvSpPr>
              <p:spPr bwMode="auto">
                <a:xfrm>
                  <a:off x="1401763" y="2225676"/>
                  <a:ext cx="31750" cy="53975"/>
                </a:xfrm>
                <a:custGeom>
                  <a:avLst/>
                  <a:gdLst>
                    <a:gd name="T0" fmla="*/ 1 w 31"/>
                    <a:gd name="T1" fmla="*/ 5 h 50"/>
                    <a:gd name="T2" fmla="*/ 21 w 31"/>
                    <a:gd name="T3" fmla="*/ 19 h 50"/>
                    <a:gd name="T4" fmla="*/ 27 w 31"/>
                    <a:gd name="T5" fmla="*/ 49 h 50"/>
                    <a:gd name="T6" fmla="*/ 29 w 31"/>
                    <a:gd name="T7" fmla="*/ 49 h 50"/>
                    <a:gd name="T8" fmla="*/ 29 w 31"/>
                    <a:gd name="T9" fmla="*/ 47 h 50"/>
                    <a:gd name="T10" fmla="*/ 28 w 31"/>
                    <a:gd name="T11" fmla="*/ 46 h 50"/>
                    <a:gd name="T12" fmla="*/ 1 w 31"/>
                    <a:gd name="T13" fmla="*/ 3 h 50"/>
                    <a:gd name="T14" fmla="*/ 1 w 31"/>
                    <a:gd name="T15" fmla="*/ 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" h="50">
                      <a:moveTo>
                        <a:pt x="1" y="5"/>
                      </a:moveTo>
                      <a:cubicBezTo>
                        <a:pt x="10" y="3"/>
                        <a:pt x="17" y="13"/>
                        <a:pt x="21" y="19"/>
                      </a:cubicBezTo>
                      <a:cubicBezTo>
                        <a:pt x="26" y="28"/>
                        <a:pt x="27" y="39"/>
                        <a:pt x="27" y="49"/>
                      </a:cubicBezTo>
                      <a:cubicBezTo>
                        <a:pt x="27" y="49"/>
                        <a:pt x="28" y="50"/>
                        <a:pt x="29" y="49"/>
                      </a:cubicBezTo>
                      <a:cubicBezTo>
                        <a:pt x="29" y="48"/>
                        <a:pt x="29" y="47"/>
                        <a:pt x="29" y="47"/>
                      </a:cubicBezTo>
                      <a:cubicBezTo>
                        <a:pt x="29" y="46"/>
                        <a:pt x="28" y="46"/>
                        <a:pt x="28" y="46"/>
                      </a:cubicBezTo>
                      <a:cubicBezTo>
                        <a:pt x="31" y="33"/>
                        <a:pt x="20" y="0"/>
                        <a:pt x="1" y="3"/>
                      </a:cubicBezTo>
                      <a:cubicBezTo>
                        <a:pt x="0" y="4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9" name="Freeform 187">
                  <a:extLst>
                    <a:ext uri="{FF2B5EF4-FFF2-40B4-BE49-F238E27FC236}">
                      <a16:creationId xmlns="" xmlns:a16="http://schemas.microsoft.com/office/drawing/2014/main" id="{2854B842-7F92-4FD1-B48C-E205E253D21C}"/>
                    </a:ext>
                  </a:extLst>
                </p:cNvPr>
                <p:cNvSpPr/>
                <p:nvPr/>
              </p:nvSpPr>
              <p:spPr bwMode="auto">
                <a:xfrm>
                  <a:off x="1433513" y="2225676"/>
                  <a:ext cx="25400" cy="50800"/>
                </a:xfrm>
                <a:custGeom>
                  <a:avLst/>
                  <a:gdLst>
                    <a:gd name="T0" fmla="*/ 23 w 24"/>
                    <a:gd name="T1" fmla="*/ 0 h 48"/>
                    <a:gd name="T2" fmla="*/ 0 w 24"/>
                    <a:gd name="T3" fmla="*/ 47 h 48"/>
                    <a:gd name="T4" fmla="*/ 1 w 24"/>
                    <a:gd name="T5" fmla="*/ 47 h 48"/>
                    <a:gd name="T6" fmla="*/ 23 w 24"/>
                    <a:gd name="T7" fmla="*/ 2 h 48"/>
                    <a:gd name="T8" fmla="*/ 23 w 2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8">
                      <a:moveTo>
                        <a:pt x="23" y="0"/>
                      </a:moveTo>
                      <a:cubicBezTo>
                        <a:pt x="5" y="11"/>
                        <a:pt x="0" y="28"/>
                        <a:pt x="0" y="47"/>
                      </a:cubicBezTo>
                      <a:cubicBezTo>
                        <a:pt x="0" y="48"/>
                        <a:pt x="1" y="48"/>
                        <a:pt x="1" y="47"/>
                      </a:cubicBezTo>
                      <a:cubicBezTo>
                        <a:pt x="1" y="29"/>
                        <a:pt x="6" y="12"/>
                        <a:pt x="23" y="2"/>
                      </a:cubicBezTo>
                      <a:cubicBezTo>
                        <a:pt x="24" y="1"/>
                        <a:pt x="23" y="0"/>
                        <a:pt x="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0" name="Freeform 188">
                  <a:extLst>
                    <a:ext uri="{FF2B5EF4-FFF2-40B4-BE49-F238E27FC236}">
                      <a16:creationId xmlns="" xmlns:a16="http://schemas.microsoft.com/office/drawing/2014/main" id="{CC491CAE-1F26-402D-887F-06FA587CDB1E}"/>
                    </a:ext>
                  </a:extLst>
                </p:cNvPr>
                <p:cNvSpPr/>
                <p:nvPr/>
              </p:nvSpPr>
              <p:spPr bwMode="auto">
                <a:xfrm>
                  <a:off x="1395413" y="2182813"/>
                  <a:ext cx="76200" cy="98425"/>
                </a:xfrm>
                <a:custGeom>
                  <a:avLst/>
                  <a:gdLst>
                    <a:gd name="T0" fmla="*/ 21 w 73"/>
                    <a:gd name="T1" fmla="*/ 90 h 93"/>
                    <a:gd name="T2" fmla="*/ 18 w 73"/>
                    <a:gd name="T3" fmla="*/ 69 h 93"/>
                    <a:gd name="T4" fmla="*/ 7 w 73"/>
                    <a:gd name="T5" fmla="*/ 46 h 93"/>
                    <a:gd name="T6" fmla="*/ 39 w 73"/>
                    <a:gd name="T7" fmla="*/ 4 h 93"/>
                    <a:gd name="T8" fmla="*/ 65 w 73"/>
                    <a:gd name="T9" fmla="*/ 23 h 93"/>
                    <a:gd name="T10" fmla="*/ 61 w 73"/>
                    <a:gd name="T11" fmla="*/ 50 h 93"/>
                    <a:gd name="T12" fmla="*/ 50 w 73"/>
                    <a:gd name="T13" fmla="*/ 66 h 93"/>
                    <a:gd name="T14" fmla="*/ 44 w 73"/>
                    <a:gd name="T15" fmla="*/ 92 h 93"/>
                    <a:gd name="T16" fmla="*/ 45 w 73"/>
                    <a:gd name="T17" fmla="*/ 93 h 93"/>
                    <a:gd name="T18" fmla="*/ 53 w 73"/>
                    <a:gd name="T19" fmla="*/ 64 h 93"/>
                    <a:gd name="T20" fmla="*/ 67 w 73"/>
                    <a:gd name="T21" fmla="*/ 40 h 93"/>
                    <a:gd name="T22" fmla="*/ 42 w 73"/>
                    <a:gd name="T23" fmla="*/ 3 h 93"/>
                    <a:gd name="T24" fmla="*/ 5 w 73"/>
                    <a:gd name="T25" fmla="*/ 32 h 93"/>
                    <a:gd name="T26" fmla="*/ 10 w 73"/>
                    <a:gd name="T27" fmla="*/ 57 h 93"/>
                    <a:gd name="T28" fmla="*/ 17 w 73"/>
                    <a:gd name="T29" fmla="*/ 79 h 93"/>
                    <a:gd name="T30" fmla="*/ 20 w 73"/>
                    <a:gd name="T31" fmla="*/ 91 h 93"/>
                    <a:gd name="T32" fmla="*/ 21 w 73"/>
                    <a:gd name="T33" fmla="*/ 9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3" h="93">
                      <a:moveTo>
                        <a:pt x="21" y="90"/>
                      </a:moveTo>
                      <a:cubicBezTo>
                        <a:pt x="16" y="84"/>
                        <a:pt x="19" y="76"/>
                        <a:pt x="18" y="69"/>
                      </a:cubicBezTo>
                      <a:cubicBezTo>
                        <a:pt x="16" y="61"/>
                        <a:pt x="9" y="54"/>
                        <a:pt x="7" y="46"/>
                      </a:cubicBezTo>
                      <a:cubicBezTo>
                        <a:pt x="0" y="26"/>
                        <a:pt x="19" y="4"/>
                        <a:pt x="39" y="4"/>
                      </a:cubicBezTo>
                      <a:cubicBezTo>
                        <a:pt x="51" y="4"/>
                        <a:pt x="61" y="13"/>
                        <a:pt x="65" y="23"/>
                      </a:cubicBezTo>
                      <a:cubicBezTo>
                        <a:pt x="69" y="33"/>
                        <a:pt x="66" y="42"/>
                        <a:pt x="61" y="50"/>
                      </a:cubicBezTo>
                      <a:cubicBezTo>
                        <a:pt x="57" y="55"/>
                        <a:pt x="53" y="60"/>
                        <a:pt x="50" y="66"/>
                      </a:cubicBezTo>
                      <a:cubicBezTo>
                        <a:pt x="47" y="74"/>
                        <a:pt x="50" y="85"/>
                        <a:pt x="44" y="92"/>
                      </a:cubicBezTo>
                      <a:cubicBezTo>
                        <a:pt x="43" y="92"/>
                        <a:pt x="44" y="93"/>
                        <a:pt x="45" y="93"/>
                      </a:cubicBezTo>
                      <a:cubicBezTo>
                        <a:pt x="52" y="85"/>
                        <a:pt x="48" y="74"/>
                        <a:pt x="53" y="64"/>
                      </a:cubicBezTo>
                      <a:cubicBezTo>
                        <a:pt x="57" y="56"/>
                        <a:pt x="64" y="50"/>
                        <a:pt x="67" y="40"/>
                      </a:cubicBezTo>
                      <a:cubicBezTo>
                        <a:pt x="73" y="23"/>
                        <a:pt x="59" y="5"/>
                        <a:pt x="42" y="3"/>
                      </a:cubicBezTo>
                      <a:cubicBezTo>
                        <a:pt x="24" y="0"/>
                        <a:pt x="9" y="16"/>
                        <a:pt x="5" y="32"/>
                      </a:cubicBezTo>
                      <a:cubicBezTo>
                        <a:pt x="3" y="41"/>
                        <a:pt x="6" y="49"/>
                        <a:pt x="10" y="57"/>
                      </a:cubicBezTo>
                      <a:cubicBezTo>
                        <a:pt x="15" y="64"/>
                        <a:pt x="17" y="70"/>
                        <a:pt x="17" y="79"/>
                      </a:cubicBezTo>
                      <a:cubicBezTo>
                        <a:pt x="16" y="84"/>
                        <a:pt x="17" y="87"/>
                        <a:pt x="20" y="91"/>
                      </a:cubicBezTo>
                      <a:cubicBezTo>
                        <a:pt x="20" y="92"/>
                        <a:pt x="21" y="91"/>
                        <a:pt x="21" y="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1" name="Freeform 189">
                  <a:extLst>
                    <a:ext uri="{FF2B5EF4-FFF2-40B4-BE49-F238E27FC236}">
                      <a16:creationId xmlns="" xmlns:a16="http://schemas.microsoft.com/office/drawing/2014/main" id="{A4EE7BEF-C6E6-4F1C-AEE6-A29BF63D8E6A}"/>
                    </a:ext>
                  </a:extLst>
                </p:cNvPr>
                <p:cNvSpPr/>
                <p:nvPr/>
              </p:nvSpPr>
              <p:spPr bwMode="auto">
                <a:xfrm>
                  <a:off x="1411288" y="228123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2" name="Freeform 190">
                  <a:extLst>
                    <a:ext uri="{FF2B5EF4-FFF2-40B4-BE49-F238E27FC236}">
                      <a16:creationId xmlns="" xmlns:a16="http://schemas.microsoft.com/office/drawing/2014/main" id="{7F41F85C-1E31-4F8F-8033-DBFA92925470}"/>
                    </a:ext>
                  </a:extLst>
                </p:cNvPr>
                <p:cNvSpPr/>
                <p:nvPr/>
              </p:nvSpPr>
              <p:spPr bwMode="auto">
                <a:xfrm>
                  <a:off x="1411288" y="228758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3" name="Freeform 191">
                  <a:extLst>
                    <a:ext uri="{FF2B5EF4-FFF2-40B4-BE49-F238E27FC236}">
                      <a16:creationId xmlns="" xmlns:a16="http://schemas.microsoft.com/office/drawing/2014/main" id="{2D5D4BF8-6EC7-4294-9D5D-F0F874A74534}"/>
                    </a:ext>
                  </a:extLst>
                </p:cNvPr>
                <p:cNvSpPr/>
                <p:nvPr/>
              </p:nvSpPr>
              <p:spPr bwMode="auto">
                <a:xfrm>
                  <a:off x="1412875" y="2293938"/>
                  <a:ext cx="33338" cy="4763"/>
                </a:xfrm>
                <a:custGeom>
                  <a:avLst/>
                  <a:gdLst>
                    <a:gd name="T0" fmla="*/ 3 w 31"/>
                    <a:gd name="T1" fmla="*/ 5 h 5"/>
                    <a:gd name="T2" fmla="*/ 28 w 31"/>
                    <a:gd name="T3" fmla="*/ 5 h 5"/>
                    <a:gd name="T4" fmla="*/ 28 w 31"/>
                    <a:gd name="T5" fmla="*/ 0 h 5"/>
                    <a:gd name="T6" fmla="*/ 3 w 31"/>
                    <a:gd name="T7" fmla="*/ 0 h 5"/>
                    <a:gd name="T8" fmla="*/ 3 w 31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5">
                      <a:moveTo>
                        <a:pt x="3" y="5"/>
                      </a:moveTo>
                      <a:cubicBezTo>
                        <a:pt x="11" y="5"/>
                        <a:pt x="20" y="5"/>
                        <a:pt x="28" y="5"/>
                      </a:cubicBezTo>
                      <a:cubicBezTo>
                        <a:pt x="31" y="5"/>
                        <a:pt x="31" y="0"/>
                        <a:pt x="28" y="0"/>
                      </a:cubicBezTo>
                      <a:cubicBezTo>
                        <a:pt x="20" y="0"/>
                        <a:pt x="11" y="0"/>
                        <a:pt x="3" y="0"/>
                      </a:cubicBezTo>
                      <a:cubicBezTo>
                        <a:pt x="0" y="0"/>
                        <a:pt x="0" y="5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4" name="Freeform 192">
                  <a:extLst>
                    <a:ext uri="{FF2B5EF4-FFF2-40B4-BE49-F238E27FC236}">
                      <a16:creationId xmlns="" xmlns:a16="http://schemas.microsoft.com/office/drawing/2014/main" id="{BAFDE81B-5D4F-4429-8A46-FF9A9DB929F8}"/>
                    </a:ext>
                  </a:extLst>
                </p:cNvPr>
                <p:cNvSpPr/>
                <p:nvPr/>
              </p:nvSpPr>
              <p:spPr bwMode="auto">
                <a:xfrm>
                  <a:off x="1417638" y="2301876"/>
                  <a:ext cx="25400" cy="4763"/>
                </a:xfrm>
                <a:custGeom>
                  <a:avLst/>
                  <a:gdLst>
                    <a:gd name="T0" fmla="*/ 4 w 25"/>
                    <a:gd name="T1" fmla="*/ 5 h 5"/>
                    <a:gd name="T2" fmla="*/ 21 w 25"/>
                    <a:gd name="T3" fmla="*/ 5 h 5"/>
                    <a:gd name="T4" fmla="*/ 21 w 25"/>
                    <a:gd name="T5" fmla="*/ 0 h 5"/>
                    <a:gd name="T6" fmla="*/ 4 w 25"/>
                    <a:gd name="T7" fmla="*/ 0 h 5"/>
                    <a:gd name="T8" fmla="*/ 4 w 25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5">
                      <a:moveTo>
                        <a:pt x="4" y="5"/>
                      </a:moveTo>
                      <a:cubicBezTo>
                        <a:pt x="10" y="5"/>
                        <a:pt x="15" y="5"/>
                        <a:pt x="21" y="5"/>
                      </a:cubicBezTo>
                      <a:cubicBezTo>
                        <a:pt x="25" y="5"/>
                        <a:pt x="25" y="0"/>
                        <a:pt x="21" y="0"/>
                      </a:cubicBezTo>
                      <a:cubicBezTo>
                        <a:pt x="15" y="0"/>
                        <a:pt x="10" y="0"/>
                        <a:pt x="4" y="0"/>
                      </a:cubicBezTo>
                      <a:cubicBezTo>
                        <a:pt x="0" y="0"/>
                        <a:pt x="0" y="5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5" name="Freeform 197">
                  <a:extLst>
                    <a:ext uri="{FF2B5EF4-FFF2-40B4-BE49-F238E27FC236}">
                      <a16:creationId xmlns="" xmlns:a16="http://schemas.microsoft.com/office/drawing/2014/main" id="{1695AF8B-638B-4F75-BA5C-535EA909F6CD}"/>
                    </a:ext>
                  </a:extLst>
                </p:cNvPr>
                <p:cNvSpPr/>
                <p:nvPr/>
              </p:nvSpPr>
              <p:spPr bwMode="auto">
                <a:xfrm>
                  <a:off x="1052513" y="2039938"/>
                  <a:ext cx="76200" cy="85725"/>
                </a:xfrm>
                <a:custGeom>
                  <a:avLst/>
                  <a:gdLst>
                    <a:gd name="T0" fmla="*/ 24 w 72"/>
                    <a:gd name="T1" fmla="*/ 63 h 80"/>
                    <a:gd name="T2" fmla="*/ 2 w 72"/>
                    <a:gd name="T3" fmla="*/ 65 h 80"/>
                    <a:gd name="T4" fmla="*/ 14 w 72"/>
                    <a:gd name="T5" fmla="*/ 78 h 80"/>
                    <a:gd name="T6" fmla="*/ 26 w 72"/>
                    <a:gd name="T7" fmla="*/ 43 h 80"/>
                    <a:gd name="T8" fmla="*/ 28 w 72"/>
                    <a:gd name="T9" fmla="*/ 16 h 80"/>
                    <a:gd name="T10" fmla="*/ 58 w 72"/>
                    <a:gd name="T11" fmla="*/ 9 h 80"/>
                    <a:gd name="T12" fmla="*/ 69 w 72"/>
                    <a:gd name="T13" fmla="*/ 6 h 80"/>
                    <a:gd name="T14" fmla="*/ 66 w 72"/>
                    <a:gd name="T15" fmla="*/ 25 h 80"/>
                    <a:gd name="T16" fmla="*/ 65 w 72"/>
                    <a:gd name="T17" fmla="*/ 59 h 80"/>
                    <a:gd name="T18" fmla="*/ 65 w 72"/>
                    <a:gd name="T19" fmla="*/ 67 h 80"/>
                    <a:gd name="T20" fmla="*/ 65 w 72"/>
                    <a:gd name="T21" fmla="*/ 65 h 80"/>
                    <a:gd name="T22" fmla="*/ 53 w 72"/>
                    <a:gd name="T23" fmla="*/ 62 h 80"/>
                    <a:gd name="T24" fmla="*/ 48 w 72"/>
                    <a:gd name="T25" fmla="*/ 75 h 80"/>
                    <a:gd name="T26" fmla="*/ 69 w 72"/>
                    <a:gd name="T27" fmla="*/ 70 h 80"/>
                    <a:gd name="T28" fmla="*/ 67 w 72"/>
                    <a:gd name="T29" fmla="*/ 68 h 80"/>
                    <a:gd name="T30" fmla="*/ 60 w 72"/>
                    <a:gd name="T31" fmla="*/ 72 h 80"/>
                    <a:gd name="T32" fmla="*/ 66 w 72"/>
                    <a:gd name="T33" fmla="*/ 70 h 80"/>
                    <a:gd name="T34" fmla="*/ 69 w 72"/>
                    <a:gd name="T35" fmla="*/ 69 h 80"/>
                    <a:gd name="T36" fmla="*/ 71 w 72"/>
                    <a:gd name="T37" fmla="*/ 2 h 80"/>
                    <a:gd name="T38" fmla="*/ 69 w 72"/>
                    <a:gd name="T39" fmla="*/ 0 h 80"/>
                    <a:gd name="T40" fmla="*/ 24 w 72"/>
                    <a:gd name="T41" fmla="*/ 12 h 80"/>
                    <a:gd name="T42" fmla="*/ 22 w 72"/>
                    <a:gd name="T43" fmla="*/ 14 h 80"/>
                    <a:gd name="T44" fmla="*/ 23 w 72"/>
                    <a:gd name="T45" fmla="*/ 48 h 80"/>
                    <a:gd name="T46" fmla="*/ 22 w 72"/>
                    <a:gd name="T47" fmla="*/ 61 h 80"/>
                    <a:gd name="T48" fmla="*/ 18 w 72"/>
                    <a:gd name="T49" fmla="*/ 65 h 80"/>
                    <a:gd name="T50" fmla="*/ 23 w 72"/>
                    <a:gd name="T51" fmla="*/ 66 h 80"/>
                    <a:gd name="T52" fmla="*/ 24 w 72"/>
                    <a:gd name="T53" fmla="*/ 63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2" h="80">
                      <a:moveTo>
                        <a:pt x="24" y="63"/>
                      </a:moveTo>
                      <a:cubicBezTo>
                        <a:pt x="18" y="62"/>
                        <a:pt x="5" y="58"/>
                        <a:pt x="2" y="65"/>
                      </a:cubicBezTo>
                      <a:cubicBezTo>
                        <a:pt x="0" y="72"/>
                        <a:pt x="6" y="80"/>
                        <a:pt x="14" y="78"/>
                      </a:cubicBezTo>
                      <a:cubicBezTo>
                        <a:pt x="27" y="73"/>
                        <a:pt x="26" y="55"/>
                        <a:pt x="26" y="43"/>
                      </a:cubicBezTo>
                      <a:cubicBezTo>
                        <a:pt x="26" y="39"/>
                        <a:pt x="20" y="15"/>
                        <a:pt x="28" y="16"/>
                      </a:cubicBezTo>
                      <a:cubicBezTo>
                        <a:pt x="39" y="17"/>
                        <a:pt x="48" y="14"/>
                        <a:pt x="58" y="9"/>
                      </a:cubicBezTo>
                      <a:cubicBezTo>
                        <a:pt x="59" y="9"/>
                        <a:pt x="69" y="2"/>
                        <a:pt x="69" y="6"/>
                      </a:cubicBezTo>
                      <a:cubicBezTo>
                        <a:pt x="69" y="12"/>
                        <a:pt x="67" y="18"/>
                        <a:pt x="66" y="25"/>
                      </a:cubicBezTo>
                      <a:cubicBezTo>
                        <a:pt x="65" y="36"/>
                        <a:pt x="66" y="47"/>
                        <a:pt x="65" y="59"/>
                      </a:cubicBezTo>
                      <a:cubicBezTo>
                        <a:pt x="65" y="61"/>
                        <a:pt x="65" y="64"/>
                        <a:pt x="65" y="67"/>
                      </a:cubicBezTo>
                      <a:cubicBezTo>
                        <a:pt x="65" y="66"/>
                        <a:pt x="71" y="68"/>
                        <a:pt x="65" y="65"/>
                      </a:cubicBezTo>
                      <a:cubicBezTo>
                        <a:pt x="61" y="63"/>
                        <a:pt x="57" y="61"/>
                        <a:pt x="53" y="62"/>
                      </a:cubicBezTo>
                      <a:cubicBezTo>
                        <a:pt x="47" y="64"/>
                        <a:pt x="44" y="70"/>
                        <a:pt x="48" y="75"/>
                      </a:cubicBezTo>
                      <a:cubicBezTo>
                        <a:pt x="53" y="80"/>
                        <a:pt x="66" y="74"/>
                        <a:pt x="69" y="70"/>
                      </a:cubicBezTo>
                      <a:cubicBezTo>
                        <a:pt x="70" y="68"/>
                        <a:pt x="68" y="66"/>
                        <a:pt x="67" y="68"/>
                      </a:cubicBezTo>
                      <a:cubicBezTo>
                        <a:pt x="65" y="70"/>
                        <a:pt x="63" y="72"/>
                        <a:pt x="60" y="72"/>
                      </a:cubicBezTo>
                      <a:cubicBezTo>
                        <a:pt x="55" y="74"/>
                        <a:pt x="56" y="55"/>
                        <a:pt x="66" y="70"/>
                      </a:cubicBezTo>
                      <a:cubicBezTo>
                        <a:pt x="67" y="72"/>
                        <a:pt x="69" y="71"/>
                        <a:pt x="69" y="69"/>
                      </a:cubicBezTo>
                      <a:cubicBezTo>
                        <a:pt x="63" y="47"/>
                        <a:pt x="72" y="24"/>
                        <a:pt x="71" y="2"/>
                      </a:cubicBezTo>
                      <a:cubicBezTo>
                        <a:pt x="71" y="0"/>
                        <a:pt x="70" y="0"/>
                        <a:pt x="69" y="0"/>
                      </a:cubicBezTo>
                      <a:cubicBezTo>
                        <a:pt x="54" y="7"/>
                        <a:pt x="42" y="17"/>
                        <a:pt x="24" y="12"/>
                      </a:cubicBezTo>
                      <a:cubicBezTo>
                        <a:pt x="23" y="12"/>
                        <a:pt x="22" y="13"/>
                        <a:pt x="22" y="14"/>
                      </a:cubicBezTo>
                      <a:cubicBezTo>
                        <a:pt x="21" y="25"/>
                        <a:pt x="23" y="36"/>
                        <a:pt x="23" y="48"/>
                      </a:cubicBezTo>
                      <a:cubicBezTo>
                        <a:pt x="23" y="52"/>
                        <a:pt x="23" y="57"/>
                        <a:pt x="22" y="61"/>
                      </a:cubicBezTo>
                      <a:cubicBezTo>
                        <a:pt x="14" y="63"/>
                        <a:pt x="13" y="64"/>
                        <a:pt x="18" y="65"/>
                      </a:cubicBezTo>
                      <a:cubicBezTo>
                        <a:pt x="20" y="65"/>
                        <a:pt x="21" y="66"/>
                        <a:pt x="23" y="66"/>
                      </a:cubicBezTo>
                      <a:cubicBezTo>
                        <a:pt x="25" y="66"/>
                        <a:pt x="25" y="64"/>
                        <a:pt x="24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6" name="Freeform 198">
                  <a:extLst>
                    <a:ext uri="{FF2B5EF4-FFF2-40B4-BE49-F238E27FC236}">
                      <a16:creationId xmlns="" xmlns:a16="http://schemas.microsoft.com/office/drawing/2014/main" id="{79D26FD2-EBC7-4B68-9880-A2EA2754F38C}"/>
                    </a:ext>
                  </a:extLst>
                </p:cNvPr>
                <p:cNvSpPr/>
                <p:nvPr/>
              </p:nvSpPr>
              <p:spPr bwMode="auto">
                <a:xfrm>
                  <a:off x="1073150" y="2051051"/>
                  <a:ext cx="57150" cy="20638"/>
                </a:xfrm>
                <a:custGeom>
                  <a:avLst/>
                  <a:gdLst>
                    <a:gd name="T0" fmla="*/ 2 w 53"/>
                    <a:gd name="T1" fmla="*/ 19 h 20"/>
                    <a:gd name="T2" fmla="*/ 21 w 53"/>
                    <a:gd name="T3" fmla="*/ 14 h 20"/>
                    <a:gd name="T4" fmla="*/ 51 w 53"/>
                    <a:gd name="T5" fmla="*/ 3 h 20"/>
                    <a:gd name="T6" fmla="*/ 50 w 53"/>
                    <a:gd name="T7" fmla="*/ 1 h 20"/>
                    <a:gd name="T8" fmla="*/ 28 w 53"/>
                    <a:gd name="T9" fmla="*/ 9 h 20"/>
                    <a:gd name="T10" fmla="*/ 3 w 53"/>
                    <a:gd name="T11" fmla="*/ 16 h 20"/>
                    <a:gd name="T12" fmla="*/ 2 w 53"/>
                    <a:gd name="T13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" h="20">
                      <a:moveTo>
                        <a:pt x="2" y="19"/>
                      </a:moveTo>
                      <a:cubicBezTo>
                        <a:pt x="8" y="20"/>
                        <a:pt x="16" y="16"/>
                        <a:pt x="21" y="14"/>
                      </a:cubicBezTo>
                      <a:cubicBezTo>
                        <a:pt x="31" y="11"/>
                        <a:pt x="42" y="8"/>
                        <a:pt x="51" y="3"/>
                      </a:cubicBezTo>
                      <a:cubicBezTo>
                        <a:pt x="53" y="2"/>
                        <a:pt x="51" y="0"/>
                        <a:pt x="50" y="1"/>
                      </a:cubicBezTo>
                      <a:cubicBezTo>
                        <a:pt x="43" y="5"/>
                        <a:pt x="35" y="7"/>
                        <a:pt x="28" y="9"/>
                      </a:cubicBezTo>
                      <a:cubicBezTo>
                        <a:pt x="21" y="11"/>
                        <a:pt x="10" y="18"/>
                        <a:pt x="3" y="16"/>
                      </a:cubicBezTo>
                      <a:cubicBezTo>
                        <a:pt x="1" y="16"/>
                        <a:pt x="0" y="18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7" name="Freeform 199">
                  <a:extLst>
                    <a:ext uri="{FF2B5EF4-FFF2-40B4-BE49-F238E27FC236}">
                      <a16:creationId xmlns="" xmlns:a16="http://schemas.microsoft.com/office/drawing/2014/main" id="{59D5780A-63A4-41F1-9623-43FA20FD1557}"/>
                    </a:ext>
                  </a:extLst>
                </p:cNvPr>
                <p:cNvSpPr/>
                <p:nvPr/>
              </p:nvSpPr>
              <p:spPr bwMode="auto">
                <a:xfrm>
                  <a:off x="1111250" y="2106613"/>
                  <a:ext cx="11113" cy="12700"/>
                </a:xfrm>
                <a:custGeom>
                  <a:avLst/>
                  <a:gdLst>
                    <a:gd name="T0" fmla="*/ 1 w 10"/>
                    <a:gd name="T1" fmla="*/ 4 h 11"/>
                    <a:gd name="T2" fmla="*/ 1 w 10"/>
                    <a:gd name="T3" fmla="*/ 5 h 11"/>
                    <a:gd name="T4" fmla="*/ 3 w 10"/>
                    <a:gd name="T5" fmla="*/ 5 h 11"/>
                    <a:gd name="T6" fmla="*/ 3 w 10"/>
                    <a:gd name="T7" fmla="*/ 1 h 11"/>
                    <a:gd name="T8" fmla="*/ 0 w 10"/>
                    <a:gd name="T9" fmla="*/ 1 h 11"/>
                    <a:gd name="T10" fmla="*/ 2 w 10"/>
                    <a:gd name="T11" fmla="*/ 5 h 11"/>
                    <a:gd name="T12" fmla="*/ 4 w 10"/>
                    <a:gd name="T13" fmla="*/ 5 h 11"/>
                    <a:gd name="T14" fmla="*/ 3 w 10"/>
                    <a:gd name="T15" fmla="*/ 4 h 11"/>
                    <a:gd name="T16" fmla="*/ 4 w 10"/>
                    <a:gd name="T17" fmla="*/ 5 h 11"/>
                    <a:gd name="T18" fmla="*/ 2 w 10"/>
                    <a:gd name="T19" fmla="*/ 5 h 11"/>
                    <a:gd name="T20" fmla="*/ 3 w 10"/>
                    <a:gd name="T21" fmla="*/ 6 h 11"/>
                    <a:gd name="T22" fmla="*/ 6 w 10"/>
                    <a:gd name="T23" fmla="*/ 5 h 11"/>
                    <a:gd name="T24" fmla="*/ 3 w 10"/>
                    <a:gd name="T25" fmla="*/ 7 h 11"/>
                    <a:gd name="T26" fmla="*/ 4 w 10"/>
                    <a:gd name="T27" fmla="*/ 9 h 11"/>
                    <a:gd name="T28" fmla="*/ 8 w 10"/>
                    <a:gd name="T29" fmla="*/ 7 h 11"/>
                    <a:gd name="T30" fmla="*/ 7 w 10"/>
                    <a:gd name="T31" fmla="*/ 6 h 11"/>
                    <a:gd name="T32" fmla="*/ 5 w 10"/>
                    <a:gd name="T33" fmla="*/ 7 h 11"/>
                    <a:gd name="T34" fmla="*/ 3 w 10"/>
                    <a:gd name="T35" fmla="*/ 9 h 11"/>
                    <a:gd name="T36" fmla="*/ 9 w 10"/>
                    <a:gd name="T37" fmla="*/ 5 h 11"/>
                    <a:gd name="T38" fmla="*/ 8 w 10"/>
                    <a:gd name="T39" fmla="*/ 4 h 11"/>
                    <a:gd name="T40" fmla="*/ 1 w 10"/>
                    <a:gd name="T41" fmla="*/ 7 h 11"/>
                    <a:gd name="T42" fmla="*/ 2 w 10"/>
                    <a:gd name="T43" fmla="*/ 9 h 11"/>
                    <a:gd name="T44" fmla="*/ 9 w 10"/>
                    <a:gd name="T45" fmla="*/ 3 h 11"/>
                    <a:gd name="T46" fmla="*/ 3 w 10"/>
                    <a:gd name="T47" fmla="*/ 2 h 11"/>
                    <a:gd name="T48" fmla="*/ 1 w 10"/>
                    <a:gd name="T49" fmla="*/ 7 h 11"/>
                    <a:gd name="T50" fmla="*/ 2 w 10"/>
                    <a:gd name="T51" fmla="*/ 8 h 11"/>
                    <a:gd name="T52" fmla="*/ 6 w 10"/>
                    <a:gd name="T53" fmla="*/ 7 h 11"/>
                    <a:gd name="T54" fmla="*/ 6 w 10"/>
                    <a:gd name="T55" fmla="*/ 3 h 11"/>
                    <a:gd name="T56" fmla="*/ 4 w 10"/>
                    <a:gd name="T57" fmla="*/ 2 h 11"/>
                    <a:gd name="T58" fmla="*/ 1 w 10"/>
                    <a:gd name="T59" fmla="*/ 5 h 11"/>
                    <a:gd name="T60" fmla="*/ 4 w 10"/>
                    <a:gd name="T61" fmla="*/ 4 h 11"/>
                    <a:gd name="T62" fmla="*/ 3 w 10"/>
                    <a:gd name="T63" fmla="*/ 1 h 11"/>
                    <a:gd name="T64" fmla="*/ 0 w 10"/>
                    <a:gd name="T65" fmla="*/ 1 h 11"/>
                    <a:gd name="T66" fmla="*/ 1 w 10"/>
                    <a:gd name="T67" fmla="*/ 6 h 11"/>
                    <a:gd name="T68" fmla="*/ 3 w 10"/>
                    <a:gd name="T69" fmla="*/ 6 h 11"/>
                    <a:gd name="T70" fmla="*/ 4 w 10"/>
                    <a:gd name="T71" fmla="*/ 5 h 11"/>
                    <a:gd name="T72" fmla="*/ 1 w 10"/>
                    <a:gd name="T73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" h="11">
                      <a:moveTo>
                        <a:pt x="1" y="4"/>
                      </a:move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2" y="5"/>
                        <a:pt x="2" y="5"/>
                        <a:pt x="3" y="5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2" y="1"/>
                        <a:pt x="1" y="1"/>
                        <a:pt x="0" y="1"/>
                      </a:cubicBezTo>
                      <a:cubicBezTo>
                        <a:pt x="0" y="3"/>
                        <a:pt x="1" y="4"/>
                        <a:pt x="2" y="5"/>
                      </a:cubicBezTo>
                      <a:cubicBezTo>
                        <a:pt x="2" y="7"/>
                        <a:pt x="4" y="6"/>
                        <a:pt x="4" y="5"/>
                      </a:cubicBezTo>
                      <a:cubicBezTo>
                        <a:pt x="4" y="3"/>
                        <a:pt x="4" y="5"/>
                        <a:pt x="3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4" y="6"/>
                        <a:pt x="3" y="5"/>
                        <a:pt x="2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" y="5"/>
                        <a:pt x="6" y="4"/>
                        <a:pt x="6" y="5"/>
                      </a:cubicBezTo>
                      <a:cubicBezTo>
                        <a:pt x="6" y="6"/>
                        <a:pt x="4" y="7"/>
                        <a:pt x="3" y="7"/>
                      </a:cubicBezTo>
                      <a:cubicBezTo>
                        <a:pt x="3" y="8"/>
                        <a:pt x="3" y="8"/>
                        <a:pt x="4" y="9"/>
                      </a:cubicBezTo>
                      <a:cubicBezTo>
                        <a:pt x="4" y="8"/>
                        <a:pt x="6" y="7"/>
                        <a:pt x="8" y="7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7"/>
                        <a:pt x="6" y="7"/>
                        <a:pt x="5" y="7"/>
                      </a:cubicBezTo>
                      <a:cubicBezTo>
                        <a:pt x="3" y="6"/>
                        <a:pt x="2" y="9"/>
                        <a:pt x="3" y="9"/>
                      </a:cubicBezTo>
                      <a:cubicBezTo>
                        <a:pt x="7" y="11"/>
                        <a:pt x="10" y="9"/>
                        <a:pt x="9" y="5"/>
                      </a:cubicBezTo>
                      <a:cubicBezTo>
                        <a:pt x="9" y="5"/>
                        <a:pt x="9" y="4"/>
                        <a:pt x="8" y="4"/>
                      </a:cubicBezTo>
                      <a:cubicBezTo>
                        <a:pt x="5" y="4"/>
                        <a:pt x="3" y="5"/>
                        <a:pt x="1" y="7"/>
                      </a:cubicBezTo>
                      <a:cubicBezTo>
                        <a:pt x="1" y="8"/>
                        <a:pt x="1" y="9"/>
                        <a:pt x="2" y="9"/>
                      </a:cubicBezTo>
                      <a:cubicBezTo>
                        <a:pt x="5" y="11"/>
                        <a:pt x="10" y="7"/>
                        <a:pt x="9" y="3"/>
                      </a:cubicBezTo>
                      <a:cubicBezTo>
                        <a:pt x="8" y="1"/>
                        <a:pt x="5" y="1"/>
                        <a:pt x="3" y="2"/>
                      </a:cubicBezTo>
                      <a:cubicBezTo>
                        <a:pt x="1" y="3"/>
                        <a:pt x="0" y="5"/>
                        <a:pt x="1" y="7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3" y="8"/>
                        <a:pt x="5" y="8"/>
                        <a:pt x="6" y="7"/>
                      </a:cubicBezTo>
                      <a:cubicBezTo>
                        <a:pt x="7" y="6"/>
                        <a:pt x="7" y="5"/>
                        <a:pt x="6" y="3"/>
                      </a:cubicBezTo>
                      <a:cubicBezTo>
                        <a:pt x="6" y="2"/>
                        <a:pt x="5" y="2"/>
                        <a:pt x="4" y="2"/>
                      </a:cubicBezTo>
                      <a:cubicBezTo>
                        <a:pt x="2" y="1"/>
                        <a:pt x="2" y="3"/>
                        <a:pt x="1" y="5"/>
                      </a:cubicBezTo>
                      <a:cubicBezTo>
                        <a:pt x="2" y="4"/>
                        <a:pt x="3" y="4"/>
                        <a:pt x="4" y="4"/>
                      </a:cubicBezTo>
                      <a:cubicBezTo>
                        <a:pt x="4" y="3"/>
                        <a:pt x="3" y="2"/>
                        <a:pt x="3" y="1"/>
                      </a:cubicBezTo>
                      <a:cubicBezTo>
                        <a:pt x="3" y="0"/>
                        <a:pt x="0" y="0"/>
                        <a:pt x="0" y="1"/>
                      </a:cubicBezTo>
                      <a:cubicBezTo>
                        <a:pt x="0" y="3"/>
                        <a:pt x="0" y="5"/>
                        <a:pt x="1" y="6"/>
                      </a:cubicBezTo>
                      <a:cubicBezTo>
                        <a:pt x="1" y="7"/>
                        <a:pt x="3" y="7"/>
                        <a:pt x="3" y="6"/>
                      </a:cubicBezTo>
                      <a:cubicBezTo>
                        <a:pt x="4" y="6"/>
                        <a:pt x="4" y="6"/>
                        <a:pt x="4" y="5"/>
                      </a:cubicBezTo>
                      <a:cubicBezTo>
                        <a:pt x="5" y="3"/>
                        <a:pt x="2" y="3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" name="组合 31">
                <a:extLst>
                  <a:ext uri="{FF2B5EF4-FFF2-40B4-BE49-F238E27FC236}">
                    <a16:creationId xmlns="" xmlns:a16="http://schemas.microsoft.com/office/drawing/2014/main" id="{2230DD87-8655-4A18-A59E-A1C2CFE90667}"/>
                  </a:ext>
                </a:extLst>
              </p:cNvPr>
              <p:cNvGrpSpPr/>
              <p:nvPr/>
            </p:nvGrpSpPr>
            <p:grpSpPr>
              <a:xfrm>
                <a:off x="1341438" y="2374901"/>
                <a:ext cx="174625" cy="404812"/>
                <a:chOff x="1341438" y="2374901"/>
                <a:chExt cx="174625" cy="404812"/>
              </a:xfrm>
              <a:grpFill/>
            </p:grpSpPr>
            <p:sp>
              <p:nvSpPr>
                <p:cNvPr id="357" name="Freeform 92">
                  <a:extLst>
                    <a:ext uri="{FF2B5EF4-FFF2-40B4-BE49-F238E27FC236}">
                      <a16:creationId xmlns="" xmlns:a16="http://schemas.microsoft.com/office/drawing/2014/main" id="{13DC8DD8-F3F5-4E6C-B5B0-DA5B80EC9F34}"/>
                    </a:ext>
                  </a:extLst>
                </p:cNvPr>
                <p:cNvSpPr/>
                <p:nvPr/>
              </p:nvSpPr>
              <p:spPr bwMode="auto">
                <a:xfrm>
                  <a:off x="1470025" y="2381251"/>
                  <a:ext cx="44450" cy="47625"/>
                </a:xfrm>
                <a:custGeom>
                  <a:avLst/>
                  <a:gdLst>
                    <a:gd name="T0" fmla="*/ 36 w 42"/>
                    <a:gd name="T1" fmla="*/ 2 h 46"/>
                    <a:gd name="T2" fmla="*/ 11 w 42"/>
                    <a:gd name="T3" fmla="*/ 7 h 46"/>
                    <a:gd name="T4" fmla="*/ 17 w 42"/>
                    <a:gd name="T5" fmla="*/ 17 h 46"/>
                    <a:gd name="T6" fmla="*/ 29 w 42"/>
                    <a:gd name="T7" fmla="*/ 19 h 46"/>
                    <a:gd name="T8" fmla="*/ 32 w 42"/>
                    <a:gd name="T9" fmla="*/ 34 h 46"/>
                    <a:gd name="T10" fmla="*/ 11 w 42"/>
                    <a:gd name="T11" fmla="*/ 22 h 46"/>
                    <a:gd name="T12" fmla="*/ 8 w 42"/>
                    <a:gd name="T13" fmla="*/ 21 h 46"/>
                    <a:gd name="T14" fmla="*/ 37 w 42"/>
                    <a:gd name="T15" fmla="*/ 33 h 46"/>
                    <a:gd name="T16" fmla="*/ 29 w 42"/>
                    <a:gd name="T17" fmla="*/ 16 h 46"/>
                    <a:gd name="T18" fmla="*/ 17 w 42"/>
                    <a:gd name="T19" fmla="*/ 14 h 46"/>
                    <a:gd name="T20" fmla="*/ 14 w 42"/>
                    <a:gd name="T21" fmla="*/ 8 h 46"/>
                    <a:gd name="T22" fmla="*/ 23 w 42"/>
                    <a:gd name="T23" fmla="*/ 4 h 46"/>
                    <a:gd name="T24" fmla="*/ 36 w 42"/>
                    <a:gd name="T25" fmla="*/ 5 h 46"/>
                    <a:gd name="T26" fmla="*/ 36 w 42"/>
                    <a:gd name="T27" fmla="*/ 2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2" h="46">
                      <a:moveTo>
                        <a:pt x="36" y="2"/>
                      </a:moveTo>
                      <a:cubicBezTo>
                        <a:pt x="27" y="2"/>
                        <a:pt x="18" y="0"/>
                        <a:pt x="11" y="7"/>
                      </a:cubicBezTo>
                      <a:cubicBezTo>
                        <a:pt x="7" y="12"/>
                        <a:pt x="13" y="16"/>
                        <a:pt x="17" y="17"/>
                      </a:cubicBezTo>
                      <a:cubicBezTo>
                        <a:pt x="21" y="18"/>
                        <a:pt x="25" y="17"/>
                        <a:pt x="29" y="19"/>
                      </a:cubicBezTo>
                      <a:cubicBezTo>
                        <a:pt x="35" y="22"/>
                        <a:pt x="39" y="30"/>
                        <a:pt x="32" y="34"/>
                      </a:cubicBezTo>
                      <a:cubicBezTo>
                        <a:pt x="24" y="39"/>
                        <a:pt x="5" y="33"/>
                        <a:pt x="11" y="22"/>
                      </a:cubicBezTo>
                      <a:cubicBezTo>
                        <a:pt x="12" y="20"/>
                        <a:pt x="9" y="19"/>
                        <a:pt x="8" y="21"/>
                      </a:cubicBezTo>
                      <a:cubicBezTo>
                        <a:pt x="0" y="36"/>
                        <a:pt x="29" y="46"/>
                        <a:pt x="37" y="33"/>
                      </a:cubicBezTo>
                      <a:cubicBezTo>
                        <a:pt x="42" y="26"/>
                        <a:pt x="35" y="19"/>
                        <a:pt x="29" y="16"/>
                      </a:cubicBezTo>
                      <a:cubicBezTo>
                        <a:pt x="25" y="14"/>
                        <a:pt x="21" y="15"/>
                        <a:pt x="17" y="14"/>
                      </a:cubicBezTo>
                      <a:cubicBezTo>
                        <a:pt x="14" y="14"/>
                        <a:pt x="13" y="12"/>
                        <a:pt x="14" y="8"/>
                      </a:cubicBezTo>
                      <a:cubicBezTo>
                        <a:pt x="16" y="6"/>
                        <a:pt x="21" y="5"/>
                        <a:pt x="23" y="4"/>
                      </a:cubicBezTo>
                      <a:cubicBezTo>
                        <a:pt x="27" y="4"/>
                        <a:pt x="32" y="5"/>
                        <a:pt x="36" y="5"/>
                      </a:cubicBezTo>
                      <a:cubicBezTo>
                        <a:pt x="38" y="5"/>
                        <a:pt x="38" y="2"/>
                        <a:pt x="36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8" name="Freeform 93">
                  <a:extLst>
                    <a:ext uri="{FF2B5EF4-FFF2-40B4-BE49-F238E27FC236}">
                      <a16:creationId xmlns="" xmlns:a16="http://schemas.microsoft.com/office/drawing/2014/main" id="{375A9BF9-3E2F-44E3-917B-1E79977EE713}"/>
                    </a:ext>
                  </a:extLst>
                </p:cNvPr>
                <p:cNvSpPr/>
                <p:nvPr/>
              </p:nvSpPr>
              <p:spPr bwMode="auto">
                <a:xfrm>
                  <a:off x="1487488" y="2374901"/>
                  <a:ext cx="9525" cy="57150"/>
                </a:xfrm>
                <a:custGeom>
                  <a:avLst/>
                  <a:gdLst>
                    <a:gd name="T0" fmla="*/ 8 w 9"/>
                    <a:gd name="T1" fmla="*/ 2 h 53"/>
                    <a:gd name="T2" fmla="*/ 7 w 9"/>
                    <a:gd name="T3" fmla="*/ 0 h 53"/>
                    <a:gd name="T4" fmla="*/ 4 w 9"/>
                    <a:gd name="T5" fmla="*/ 1 h 53"/>
                    <a:gd name="T6" fmla="*/ 4 w 9"/>
                    <a:gd name="T7" fmla="*/ 51 h 53"/>
                    <a:gd name="T8" fmla="*/ 7 w 9"/>
                    <a:gd name="T9" fmla="*/ 51 h 53"/>
                    <a:gd name="T10" fmla="*/ 7 w 9"/>
                    <a:gd name="T11" fmla="*/ 49 h 53"/>
                    <a:gd name="T12" fmla="*/ 4 w 9"/>
                    <a:gd name="T13" fmla="*/ 49 h 53"/>
                    <a:gd name="T14" fmla="*/ 4 w 9"/>
                    <a:gd name="T15" fmla="*/ 51 h 53"/>
                    <a:gd name="T16" fmla="*/ 7 w 9"/>
                    <a:gd name="T17" fmla="*/ 51 h 53"/>
                    <a:gd name="T18" fmla="*/ 7 w 9"/>
                    <a:gd name="T19" fmla="*/ 2 h 53"/>
                    <a:gd name="T20" fmla="*/ 5 w 9"/>
                    <a:gd name="T21" fmla="*/ 2 h 53"/>
                    <a:gd name="T22" fmla="*/ 6 w 9"/>
                    <a:gd name="T23" fmla="*/ 4 h 53"/>
                    <a:gd name="T24" fmla="*/ 8 w 9"/>
                    <a:gd name="T25" fmla="*/ 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53">
                      <a:moveTo>
                        <a:pt x="8" y="2"/>
                      </a:moveTo>
                      <a:cubicBezTo>
                        <a:pt x="8" y="1"/>
                        <a:pt x="7" y="1"/>
                        <a:pt x="7" y="0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0" y="17"/>
                        <a:pt x="5" y="34"/>
                        <a:pt x="4" y="51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7" y="51"/>
                        <a:pt x="7" y="50"/>
                        <a:pt x="7" y="49"/>
                      </a:cubicBezTo>
                      <a:cubicBezTo>
                        <a:pt x="7" y="48"/>
                        <a:pt x="4" y="48"/>
                        <a:pt x="4" y="49"/>
                      </a:cubicBezTo>
                      <a:cubicBezTo>
                        <a:pt x="4" y="50"/>
                        <a:pt x="4" y="51"/>
                        <a:pt x="4" y="51"/>
                      </a:cubicBezTo>
                      <a:cubicBezTo>
                        <a:pt x="4" y="53"/>
                        <a:pt x="7" y="53"/>
                        <a:pt x="7" y="51"/>
                      </a:cubicBezTo>
                      <a:cubicBezTo>
                        <a:pt x="7" y="35"/>
                        <a:pt x="3" y="18"/>
                        <a:pt x="7" y="2"/>
                      </a:cubicBezTo>
                      <a:cubicBezTo>
                        <a:pt x="6" y="2"/>
                        <a:pt x="5" y="2"/>
                        <a:pt x="5" y="2"/>
                      </a:cubicBezTo>
                      <a:cubicBezTo>
                        <a:pt x="5" y="3"/>
                        <a:pt x="6" y="3"/>
                        <a:pt x="6" y="4"/>
                      </a:cubicBezTo>
                      <a:cubicBezTo>
                        <a:pt x="7" y="5"/>
                        <a:pt x="9" y="3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9" name="Freeform 94">
                  <a:extLst>
                    <a:ext uri="{FF2B5EF4-FFF2-40B4-BE49-F238E27FC236}">
                      <a16:creationId xmlns="" xmlns:a16="http://schemas.microsoft.com/office/drawing/2014/main" id="{85C0466A-440E-424F-8484-4672D911E631}"/>
                    </a:ext>
                  </a:extLst>
                </p:cNvPr>
                <p:cNvSpPr/>
                <p:nvPr/>
              </p:nvSpPr>
              <p:spPr bwMode="auto">
                <a:xfrm>
                  <a:off x="1493838" y="2376488"/>
                  <a:ext cx="9525" cy="55563"/>
                </a:xfrm>
                <a:custGeom>
                  <a:avLst/>
                  <a:gdLst>
                    <a:gd name="T0" fmla="*/ 4 w 8"/>
                    <a:gd name="T1" fmla="*/ 1 h 53"/>
                    <a:gd name="T2" fmla="*/ 2 w 8"/>
                    <a:gd name="T3" fmla="*/ 22 h 53"/>
                    <a:gd name="T4" fmla="*/ 2 w 8"/>
                    <a:gd name="T5" fmla="*/ 51 h 53"/>
                    <a:gd name="T6" fmla="*/ 5 w 8"/>
                    <a:gd name="T7" fmla="*/ 51 h 53"/>
                    <a:gd name="T8" fmla="*/ 5 w 8"/>
                    <a:gd name="T9" fmla="*/ 29 h 53"/>
                    <a:gd name="T10" fmla="*/ 6 w 8"/>
                    <a:gd name="T11" fmla="*/ 3 h 53"/>
                    <a:gd name="T12" fmla="*/ 4 w 8"/>
                    <a:gd name="T13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53">
                      <a:moveTo>
                        <a:pt x="4" y="1"/>
                      </a:moveTo>
                      <a:cubicBezTo>
                        <a:pt x="0" y="7"/>
                        <a:pt x="1" y="16"/>
                        <a:pt x="2" y="22"/>
                      </a:cubicBezTo>
                      <a:cubicBezTo>
                        <a:pt x="2" y="32"/>
                        <a:pt x="2" y="42"/>
                        <a:pt x="2" y="51"/>
                      </a:cubicBezTo>
                      <a:cubicBezTo>
                        <a:pt x="2" y="53"/>
                        <a:pt x="5" y="53"/>
                        <a:pt x="5" y="51"/>
                      </a:cubicBezTo>
                      <a:cubicBezTo>
                        <a:pt x="5" y="44"/>
                        <a:pt x="6" y="36"/>
                        <a:pt x="5" y="29"/>
                      </a:cubicBezTo>
                      <a:cubicBezTo>
                        <a:pt x="5" y="21"/>
                        <a:pt x="2" y="9"/>
                        <a:pt x="6" y="3"/>
                      </a:cubicBezTo>
                      <a:cubicBezTo>
                        <a:pt x="8" y="1"/>
                        <a:pt x="5" y="0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0" name="Freeform 101">
                  <a:extLst>
                    <a:ext uri="{FF2B5EF4-FFF2-40B4-BE49-F238E27FC236}">
                      <a16:creationId xmlns="" xmlns:a16="http://schemas.microsoft.com/office/drawing/2014/main" id="{1F1E30FD-8909-4592-9985-F2BAFC4BEF46}"/>
                    </a:ext>
                  </a:extLst>
                </p:cNvPr>
                <p:cNvSpPr/>
                <p:nvPr/>
              </p:nvSpPr>
              <p:spPr bwMode="auto">
                <a:xfrm>
                  <a:off x="1341438" y="2697163"/>
                  <a:ext cx="85725" cy="82550"/>
                </a:xfrm>
                <a:custGeom>
                  <a:avLst/>
                  <a:gdLst>
                    <a:gd name="T0" fmla="*/ 54 w 80"/>
                    <a:gd name="T1" fmla="*/ 8 h 77"/>
                    <a:gd name="T2" fmla="*/ 6 w 80"/>
                    <a:gd name="T3" fmla="*/ 25 h 77"/>
                    <a:gd name="T4" fmla="*/ 28 w 80"/>
                    <a:gd name="T5" fmla="*/ 71 h 77"/>
                    <a:gd name="T6" fmla="*/ 75 w 80"/>
                    <a:gd name="T7" fmla="*/ 48 h 77"/>
                    <a:gd name="T8" fmla="*/ 47 w 80"/>
                    <a:gd name="T9" fmla="*/ 7 h 77"/>
                    <a:gd name="T10" fmla="*/ 47 w 80"/>
                    <a:gd name="T11" fmla="*/ 8 h 77"/>
                    <a:gd name="T12" fmla="*/ 75 w 80"/>
                    <a:gd name="T13" fmla="*/ 44 h 77"/>
                    <a:gd name="T14" fmla="*/ 34 w 80"/>
                    <a:gd name="T15" fmla="*/ 71 h 77"/>
                    <a:gd name="T16" fmla="*/ 6 w 80"/>
                    <a:gd name="T17" fmla="*/ 33 h 77"/>
                    <a:gd name="T18" fmla="*/ 53 w 80"/>
                    <a:gd name="T19" fmla="*/ 9 h 77"/>
                    <a:gd name="T20" fmla="*/ 54 w 80"/>
                    <a:gd name="T21" fmla="*/ 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0" h="77">
                      <a:moveTo>
                        <a:pt x="54" y="8"/>
                      </a:moveTo>
                      <a:cubicBezTo>
                        <a:pt x="37" y="0"/>
                        <a:pt x="12" y="7"/>
                        <a:pt x="6" y="25"/>
                      </a:cubicBezTo>
                      <a:cubicBezTo>
                        <a:pt x="0" y="43"/>
                        <a:pt x="11" y="65"/>
                        <a:pt x="28" y="71"/>
                      </a:cubicBezTo>
                      <a:cubicBezTo>
                        <a:pt x="45" y="77"/>
                        <a:pt x="70" y="64"/>
                        <a:pt x="75" y="48"/>
                      </a:cubicBezTo>
                      <a:cubicBezTo>
                        <a:pt x="80" y="30"/>
                        <a:pt x="65" y="9"/>
                        <a:pt x="47" y="7"/>
                      </a:cubicBezTo>
                      <a:cubicBezTo>
                        <a:pt x="46" y="7"/>
                        <a:pt x="46" y="8"/>
                        <a:pt x="47" y="8"/>
                      </a:cubicBezTo>
                      <a:cubicBezTo>
                        <a:pt x="64" y="11"/>
                        <a:pt x="75" y="27"/>
                        <a:pt x="75" y="44"/>
                      </a:cubicBezTo>
                      <a:cubicBezTo>
                        <a:pt x="73" y="62"/>
                        <a:pt x="50" y="71"/>
                        <a:pt x="34" y="71"/>
                      </a:cubicBezTo>
                      <a:cubicBezTo>
                        <a:pt x="16" y="70"/>
                        <a:pt x="5" y="49"/>
                        <a:pt x="6" y="33"/>
                      </a:cubicBezTo>
                      <a:cubicBezTo>
                        <a:pt x="6" y="12"/>
                        <a:pt x="35" y="1"/>
                        <a:pt x="53" y="9"/>
                      </a:cubicBezTo>
                      <a:cubicBezTo>
                        <a:pt x="54" y="9"/>
                        <a:pt x="55" y="8"/>
                        <a:pt x="5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1" name="Freeform 102">
                  <a:extLst>
                    <a:ext uri="{FF2B5EF4-FFF2-40B4-BE49-F238E27FC236}">
                      <a16:creationId xmlns="" xmlns:a16="http://schemas.microsoft.com/office/drawing/2014/main" id="{955E5F4E-B30C-41DA-A9E8-ED4B5E475225}"/>
                    </a:ext>
                  </a:extLst>
                </p:cNvPr>
                <p:cNvSpPr/>
                <p:nvPr/>
              </p:nvSpPr>
              <p:spPr bwMode="auto">
                <a:xfrm>
                  <a:off x="1347788" y="2703513"/>
                  <a:ext cx="66675" cy="69850"/>
                </a:xfrm>
                <a:custGeom>
                  <a:avLst/>
                  <a:gdLst>
                    <a:gd name="T0" fmla="*/ 33 w 63"/>
                    <a:gd name="T1" fmla="*/ 0 h 66"/>
                    <a:gd name="T2" fmla="*/ 16 w 63"/>
                    <a:gd name="T3" fmla="*/ 13 h 66"/>
                    <a:gd name="T4" fmla="*/ 6 w 63"/>
                    <a:gd name="T5" fmla="*/ 23 h 66"/>
                    <a:gd name="T6" fmla="*/ 16 w 63"/>
                    <a:gd name="T7" fmla="*/ 29 h 66"/>
                    <a:gd name="T8" fmla="*/ 19 w 63"/>
                    <a:gd name="T9" fmla="*/ 30 h 66"/>
                    <a:gd name="T10" fmla="*/ 12 w 63"/>
                    <a:gd name="T11" fmla="*/ 31 h 66"/>
                    <a:gd name="T12" fmla="*/ 7 w 63"/>
                    <a:gd name="T13" fmla="*/ 32 h 66"/>
                    <a:gd name="T14" fmla="*/ 5 w 63"/>
                    <a:gd name="T15" fmla="*/ 42 h 66"/>
                    <a:gd name="T16" fmla="*/ 17 w 63"/>
                    <a:gd name="T17" fmla="*/ 51 h 66"/>
                    <a:gd name="T18" fmla="*/ 34 w 63"/>
                    <a:gd name="T19" fmla="*/ 64 h 66"/>
                    <a:gd name="T20" fmla="*/ 38 w 63"/>
                    <a:gd name="T21" fmla="*/ 50 h 66"/>
                    <a:gd name="T22" fmla="*/ 38 w 63"/>
                    <a:gd name="T23" fmla="*/ 38 h 66"/>
                    <a:gd name="T24" fmla="*/ 37 w 63"/>
                    <a:gd name="T25" fmla="*/ 34 h 66"/>
                    <a:gd name="T26" fmla="*/ 38 w 63"/>
                    <a:gd name="T27" fmla="*/ 29 h 66"/>
                    <a:gd name="T28" fmla="*/ 45 w 63"/>
                    <a:gd name="T29" fmla="*/ 34 h 66"/>
                    <a:gd name="T30" fmla="*/ 51 w 63"/>
                    <a:gd name="T31" fmla="*/ 35 h 66"/>
                    <a:gd name="T32" fmla="*/ 55 w 63"/>
                    <a:gd name="T33" fmla="*/ 26 h 66"/>
                    <a:gd name="T34" fmla="*/ 54 w 63"/>
                    <a:gd name="T35" fmla="*/ 8 h 66"/>
                    <a:gd name="T36" fmla="*/ 53 w 63"/>
                    <a:gd name="T37" fmla="*/ 9 h 66"/>
                    <a:gd name="T38" fmla="*/ 56 w 63"/>
                    <a:gd name="T39" fmla="*/ 19 h 66"/>
                    <a:gd name="T40" fmla="*/ 51 w 63"/>
                    <a:gd name="T41" fmla="*/ 24 h 66"/>
                    <a:gd name="T42" fmla="*/ 49 w 63"/>
                    <a:gd name="T43" fmla="*/ 25 h 66"/>
                    <a:gd name="T44" fmla="*/ 48 w 63"/>
                    <a:gd name="T45" fmla="*/ 34 h 66"/>
                    <a:gd name="T46" fmla="*/ 33 w 63"/>
                    <a:gd name="T47" fmla="*/ 28 h 66"/>
                    <a:gd name="T48" fmla="*/ 36 w 63"/>
                    <a:gd name="T49" fmla="*/ 40 h 66"/>
                    <a:gd name="T50" fmla="*/ 38 w 63"/>
                    <a:gd name="T51" fmla="*/ 58 h 66"/>
                    <a:gd name="T52" fmla="*/ 30 w 63"/>
                    <a:gd name="T53" fmla="*/ 61 h 66"/>
                    <a:gd name="T54" fmla="*/ 25 w 63"/>
                    <a:gd name="T55" fmla="*/ 55 h 66"/>
                    <a:gd name="T56" fmla="*/ 19 w 63"/>
                    <a:gd name="T57" fmla="*/ 50 h 66"/>
                    <a:gd name="T58" fmla="*/ 15 w 63"/>
                    <a:gd name="T59" fmla="*/ 49 h 66"/>
                    <a:gd name="T60" fmla="*/ 11 w 63"/>
                    <a:gd name="T61" fmla="*/ 47 h 66"/>
                    <a:gd name="T62" fmla="*/ 12 w 63"/>
                    <a:gd name="T63" fmla="*/ 32 h 66"/>
                    <a:gd name="T64" fmla="*/ 21 w 63"/>
                    <a:gd name="T65" fmla="*/ 31 h 66"/>
                    <a:gd name="T66" fmla="*/ 22 w 63"/>
                    <a:gd name="T67" fmla="*/ 30 h 66"/>
                    <a:gd name="T68" fmla="*/ 18 w 63"/>
                    <a:gd name="T69" fmla="*/ 27 h 66"/>
                    <a:gd name="T70" fmla="*/ 11 w 63"/>
                    <a:gd name="T71" fmla="*/ 29 h 66"/>
                    <a:gd name="T72" fmla="*/ 12 w 63"/>
                    <a:gd name="T73" fmla="*/ 17 h 66"/>
                    <a:gd name="T74" fmla="*/ 35 w 63"/>
                    <a:gd name="T75" fmla="*/ 0 h 66"/>
                    <a:gd name="T76" fmla="*/ 33 w 63"/>
                    <a:gd name="T7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3" h="66">
                      <a:moveTo>
                        <a:pt x="33" y="0"/>
                      </a:moveTo>
                      <a:cubicBezTo>
                        <a:pt x="33" y="9"/>
                        <a:pt x="23" y="11"/>
                        <a:pt x="16" y="13"/>
                      </a:cubicBezTo>
                      <a:cubicBezTo>
                        <a:pt x="12" y="15"/>
                        <a:pt x="9" y="19"/>
                        <a:pt x="6" y="23"/>
                      </a:cubicBezTo>
                      <a:cubicBezTo>
                        <a:pt x="0" y="32"/>
                        <a:pt x="9" y="31"/>
                        <a:pt x="16" y="29"/>
                      </a:cubicBezTo>
                      <a:cubicBezTo>
                        <a:pt x="17" y="28"/>
                        <a:pt x="18" y="29"/>
                        <a:pt x="19" y="30"/>
                      </a:cubicBezTo>
                      <a:cubicBezTo>
                        <a:pt x="17" y="31"/>
                        <a:pt x="14" y="31"/>
                        <a:pt x="12" y="31"/>
                      </a:cubicBezTo>
                      <a:cubicBezTo>
                        <a:pt x="10" y="30"/>
                        <a:pt x="8" y="31"/>
                        <a:pt x="7" y="32"/>
                      </a:cubicBezTo>
                      <a:cubicBezTo>
                        <a:pt x="4" y="34"/>
                        <a:pt x="3" y="40"/>
                        <a:pt x="5" y="42"/>
                      </a:cubicBezTo>
                      <a:cubicBezTo>
                        <a:pt x="7" y="47"/>
                        <a:pt x="12" y="49"/>
                        <a:pt x="17" y="51"/>
                      </a:cubicBezTo>
                      <a:cubicBezTo>
                        <a:pt x="24" y="53"/>
                        <a:pt x="26" y="61"/>
                        <a:pt x="34" y="64"/>
                      </a:cubicBezTo>
                      <a:cubicBezTo>
                        <a:pt x="41" y="66"/>
                        <a:pt x="39" y="54"/>
                        <a:pt x="38" y="50"/>
                      </a:cubicBezTo>
                      <a:cubicBezTo>
                        <a:pt x="37" y="46"/>
                        <a:pt x="37" y="43"/>
                        <a:pt x="38" y="38"/>
                      </a:cubicBezTo>
                      <a:cubicBezTo>
                        <a:pt x="39" y="36"/>
                        <a:pt x="38" y="36"/>
                        <a:pt x="37" y="34"/>
                      </a:cubicBezTo>
                      <a:cubicBezTo>
                        <a:pt x="36" y="33"/>
                        <a:pt x="31" y="25"/>
                        <a:pt x="38" y="29"/>
                      </a:cubicBezTo>
                      <a:cubicBezTo>
                        <a:pt x="40" y="30"/>
                        <a:pt x="43" y="32"/>
                        <a:pt x="45" y="34"/>
                      </a:cubicBezTo>
                      <a:cubicBezTo>
                        <a:pt x="46" y="35"/>
                        <a:pt x="49" y="36"/>
                        <a:pt x="51" y="35"/>
                      </a:cubicBezTo>
                      <a:cubicBezTo>
                        <a:pt x="55" y="33"/>
                        <a:pt x="45" y="24"/>
                        <a:pt x="55" y="26"/>
                      </a:cubicBezTo>
                      <a:cubicBezTo>
                        <a:pt x="63" y="28"/>
                        <a:pt x="55" y="10"/>
                        <a:pt x="54" y="8"/>
                      </a:cubicBezTo>
                      <a:cubicBezTo>
                        <a:pt x="53" y="7"/>
                        <a:pt x="52" y="8"/>
                        <a:pt x="53" y="9"/>
                      </a:cubicBezTo>
                      <a:cubicBezTo>
                        <a:pt x="55" y="12"/>
                        <a:pt x="55" y="15"/>
                        <a:pt x="56" y="19"/>
                      </a:cubicBezTo>
                      <a:cubicBezTo>
                        <a:pt x="58" y="24"/>
                        <a:pt x="54" y="23"/>
                        <a:pt x="51" y="24"/>
                      </a:cubicBezTo>
                      <a:cubicBezTo>
                        <a:pt x="50" y="24"/>
                        <a:pt x="50" y="25"/>
                        <a:pt x="49" y="25"/>
                      </a:cubicBezTo>
                      <a:cubicBezTo>
                        <a:pt x="49" y="27"/>
                        <a:pt x="50" y="35"/>
                        <a:pt x="48" y="34"/>
                      </a:cubicBezTo>
                      <a:cubicBezTo>
                        <a:pt x="45" y="33"/>
                        <a:pt x="35" y="23"/>
                        <a:pt x="33" y="28"/>
                      </a:cubicBezTo>
                      <a:cubicBezTo>
                        <a:pt x="31" y="32"/>
                        <a:pt x="38" y="35"/>
                        <a:pt x="36" y="40"/>
                      </a:cubicBezTo>
                      <a:cubicBezTo>
                        <a:pt x="34" y="45"/>
                        <a:pt x="37" y="53"/>
                        <a:pt x="38" y="58"/>
                      </a:cubicBezTo>
                      <a:cubicBezTo>
                        <a:pt x="38" y="62"/>
                        <a:pt x="36" y="63"/>
                        <a:pt x="30" y="61"/>
                      </a:cubicBezTo>
                      <a:cubicBezTo>
                        <a:pt x="27" y="59"/>
                        <a:pt x="27" y="57"/>
                        <a:pt x="25" y="55"/>
                      </a:cubicBezTo>
                      <a:cubicBezTo>
                        <a:pt x="23" y="53"/>
                        <a:pt x="21" y="51"/>
                        <a:pt x="19" y="50"/>
                      </a:cubicBezTo>
                      <a:cubicBezTo>
                        <a:pt x="17" y="50"/>
                        <a:pt x="16" y="49"/>
                        <a:pt x="15" y="49"/>
                      </a:cubicBezTo>
                      <a:cubicBezTo>
                        <a:pt x="14" y="48"/>
                        <a:pt x="12" y="48"/>
                        <a:pt x="11" y="47"/>
                      </a:cubicBezTo>
                      <a:cubicBezTo>
                        <a:pt x="5" y="44"/>
                        <a:pt x="5" y="39"/>
                        <a:pt x="12" y="32"/>
                      </a:cubicBezTo>
                      <a:cubicBezTo>
                        <a:pt x="15" y="32"/>
                        <a:pt x="18" y="32"/>
                        <a:pt x="21" y="31"/>
                      </a:cubicBezTo>
                      <a:cubicBezTo>
                        <a:pt x="21" y="31"/>
                        <a:pt x="22" y="30"/>
                        <a:pt x="22" y="30"/>
                      </a:cubicBezTo>
                      <a:cubicBezTo>
                        <a:pt x="21" y="28"/>
                        <a:pt x="20" y="27"/>
                        <a:pt x="18" y="27"/>
                      </a:cubicBezTo>
                      <a:cubicBezTo>
                        <a:pt x="15" y="28"/>
                        <a:pt x="13" y="29"/>
                        <a:pt x="11" y="29"/>
                      </a:cubicBezTo>
                      <a:cubicBezTo>
                        <a:pt x="1" y="33"/>
                        <a:pt x="10" y="20"/>
                        <a:pt x="12" y="17"/>
                      </a:cubicBezTo>
                      <a:cubicBezTo>
                        <a:pt x="19" y="11"/>
                        <a:pt x="34" y="12"/>
                        <a:pt x="35" y="0"/>
                      </a:cubicBezTo>
                      <a:cubicBezTo>
                        <a:pt x="35" y="0"/>
                        <a:pt x="33" y="0"/>
                        <a:pt x="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2" name="Freeform 103">
                  <a:extLst>
                    <a:ext uri="{FF2B5EF4-FFF2-40B4-BE49-F238E27FC236}">
                      <a16:creationId xmlns="" xmlns:a16="http://schemas.microsoft.com/office/drawing/2014/main" id="{0E9E6EA3-FA11-4239-A0F9-5DAE2AAB67EA}"/>
                    </a:ext>
                  </a:extLst>
                </p:cNvPr>
                <p:cNvSpPr/>
                <p:nvPr/>
              </p:nvSpPr>
              <p:spPr bwMode="auto">
                <a:xfrm>
                  <a:off x="1354138" y="2735263"/>
                  <a:ext cx="6350" cy="12700"/>
                </a:xfrm>
                <a:custGeom>
                  <a:avLst/>
                  <a:gdLst>
                    <a:gd name="T0" fmla="*/ 2 w 7"/>
                    <a:gd name="T1" fmla="*/ 9 h 11"/>
                    <a:gd name="T2" fmla="*/ 1 w 7"/>
                    <a:gd name="T3" fmla="*/ 10 h 11"/>
                    <a:gd name="T4" fmla="*/ 2 w 7"/>
                    <a:gd name="T5" fmla="*/ 11 h 11"/>
                    <a:gd name="T6" fmla="*/ 7 w 7"/>
                    <a:gd name="T7" fmla="*/ 2 h 11"/>
                    <a:gd name="T8" fmla="*/ 6 w 7"/>
                    <a:gd name="T9" fmla="*/ 1 h 11"/>
                    <a:gd name="T10" fmla="*/ 0 w 7"/>
                    <a:gd name="T11" fmla="*/ 10 h 11"/>
                    <a:gd name="T12" fmla="*/ 1 w 7"/>
                    <a:gd name="T13" fmla="*/ 11 h 11"/>
                    <a:gd name="T14" fmla="*/ 3 w 7"/>
                    <a:gd name="T15" fmla="*/ 10 h 11"/>
                    <a:gd name="T16" fmla="*/ 2 w 7"/>
                    <a:gd name="T17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1">
                      <a:moveTo>
                        <a:pt x="2" y="9"/>
                      </a:moveTo>
                      <a:cubicBezTo>
                        <a:pt x="1" y="9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2" y="11"/>
                      </a:cubicBezTo>
                      <a:cubicBezTo>
                        <a:pt x="3" y="7"/>
                        <a:pt x="4" y="4"/>
                        <a:pt x="7" y="2"/>
                      </a:cubicBezTo>
                      <a:cubicBezTo>
                        <a:pt x="7" y="1"/>
                        <a:pt x="6" y="0"/>
                        <a:pt x="6" y="1"/>
                      </a:cubicBezTo>
                      <a:cubicBezTo>
                        <a:pt x="3" y="3"/>
                        <a:pt x="2" y="7"/>
                        <a:pt x="0" y="10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2" y="11"/>
                        <a:pt x="2" y="10"/>
                        <a:pt x="3" y="10"/>
                      </a:cubicBezTo>
                      <a:cubicBezTo>
                        <a:pt x="3" y="9"/>
                        <a:pt x="2" y="8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3" name="Freeform 104">
                  <a:extLst>
                    <a:ext uri="{FF2B5EF4-FFF2-40B4-BE49-F238E27FC236}">
                      <a16:creationId xmlns="" xmlns:a16="http://schemas.microsoft.com/office/drawing/2014/main" id="{0C966803-8E95-4506-9C6D-36FD0016F07A}"/>
                    </a:ext>
                  </a:extLst>
                </p:cNvPr>
                <p:cNvSpPr/>
                <p:nvPr/>
              </p:nvSpPr>
              <p:spPr bwMode="auto">
                <a:xfrm>
                  <a:off x="135572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8 w 9"/>
                    <a:gd name="T3" fmla="*/ 1 h 15"/>
                    <a:gd name="T4" fmla="*/ 7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8" y="1"/>
                      </a:cubicBezTo>
                      <a:cubicBezTo>
                        <a:pt x="9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4" name="Freeform 105">
                  <a:extLst>
                    <a:ext uri="{FF2B5EF4-FFF2-40B4-BE49-F238E27FC236}">
                      <a16:creationId xmlns="" xmlns:a16="http://schemas.microsoft.com/office/drawing/2014/main" id="{1DE875FF-773F-4A78-9DA6-DA56E640DD07}"/>
                    </a:ext>
                  </a:extLst>
                </p:cNvPr>
                <p:cNvSpPr/>
                <p:nvPr/>
              </p:nvSpPr>
              <p:spPr bwMode="auto">
                <a:xfrm>
                  <a:off x="1357313" y="2735263"/>
                  <a:ext cx="9525" cy="15875"/>
                </a:xfrm>
                <a:custGeom>
                  <a:avLst/>
                  <a:gdLst>
                    <a:gd name="T0" fmla="*/ 1 w 10"/>
                    <a:gd name="T1" fmla="*/ 14 h 15"/>
                    <a:gd name="T2" fmla="*/ 3 w 10"/>
                    <a:gd name="T3" fmla="*/ 12 h 15"/>
                    <a:gd name="T4" fmla="*/ 6 w 10"/>
                    <a:gd name="T5" fmla="*/ 8 h 15"/>
                    <a:gd name="T6" fmla="*/ 8 w 10"/>
                    <a:gd name="T7" fmla="*/ 4 h 15"/>
                    <a:gd name="T8" fmla="*/ 10 w 10"/>
                    <a:gd name="T9" fmla="*/ 1 h 15"/>
                    <a:gd name="T10" fmla="*/ 9 w 10"/>
                    <a:gd name="T11" fmla="*/ 1 h 15"/>
                    <a:gd name="T12" fmla="*/ 8 w 10"/>
                    <a:gd name="T13" fmla="*/ 1 h 15"/>
                    <a:gd name="T14" fmla="*/ 10 w 10"/>
                    <a:gd name="T15" fmla="*/ 1 h 15"/>
                    <a:gd name="T16" fmla="*/ 10 w 10"/>
                    <a:gd name="T17" fmla="*/ 0 h 15"/>
                    <a:gd name="T18" fmla="*/ 9 w 10"/>
                    <a:gd name="T19" fmla="*/ 0 h 15"/>
                    <a:gd name="T20" fmla="*/ 5 w 10"/>
                    <a:gd name="T21" fmla="*/ 6 h 15"/>
                    <a:gd name="T22" fmla="*/ 3 w 10"/>
                    <a:gd name="T23" fmla="*/ 9 h 15"/>
                    <a:gd name="T24" fmla="*/ 1 w 10"/>
                    <a:gd name="T25" fmla="*/ 13 h 15"/>
                    <a:gd name="T26" fmla="*/ 1 w 10"/>
                    <a:gd name="T2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" h="15">
                      <a:moveTo>
                        <a:pt x="1" y="14"/>
                      </a:moveTo>
                      <a:cubicBezTo>
                        <a:pt x="2" y="14"/>
                        <a:pt x="3" y="12"/>
                        <a:pt x="3" y="12"/>
                      </a:cubicBezTo>
                      <a:cubicBezTo>
                        <a:pt x="4" y="10"/>
                        <a:pt x="5" y="9"/>
                        <a:pt x="6" y="8"/>
                      </a:cubicBezTo>
                      <a:cubicBezTo>
                        <a:pt x="6" y="6"/>
                        <a:pt x="7" y="5"/>
                        <a:pt x="8" y="4"/>
                      </a:cubicBezTo>
                      <a:cubicBezTo>
                        <a:pt x="8" y="3"/>
                        <a:pt x="9" y="2"/>
                        <a:pt x="10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8" y="1"/>
                        <a:pt x="9" y="1"/>
                        <a:pt x="8" y="1"/>
                      </a:cubicBezTo>
                      <a:cubicBezTo>
                        <a:pt x="8" y="2"/>
                        <a:pt x="9" y="2"/>
                        <a:pt x="10" y="1"/>
                      </a:cubicBezTo>
                      <a:cubicBezTo>
                        <a:pt x="10" y="1"/>
                        <a:pt x="10" y="1"/>
                        <a:pt x="10" y="0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7" y="1"/>
                        <a:pt x="6" y="4"/>
                        <a:pt x="5" y="6"/>
                      </a:cubicBezTo>
                      <a:cubicBezTo>
                        <a:pt x="5" y="7"/>
                        <a:pt x="4" y="8"/>
                        <a:pt x="3" y="9"/>
                      </a:cubicBezTo>
                      <a:cubicBezTo>
                        <a:pt x="3" y="10"/>
                        <a:pt x="2" y="13"/>
                        <a:pt x="1" y="13"/>
                      </a:cubicBezTo>
                      <a:cubicBezTo>
                        <a:pt x="0" y="14"/>
                        <a:pt x="0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5" name="Freeform 106">
                  <a:extLst>
                    <a:ext uri="{FF2B5EF4-FFF2-40B4-BE49-F238E27FC236}">
                      <a16:creationId xmlns="" xmlns:a16="http://schemas.microsoft.com/office/drawing/2014/main" id="{E1800072-DBA5-4E97-BD21-FBF9DAEED256}"/>
                    </a:ext>
                  </a:extLst>
                </p:cNvPr>
                <p:cNvSpPr/>
                <p:nvPr/>
              </p:nvSpPr>
              <p:spPr bwMode="auto">
                <a:xfrm>
                  <a:off x="1358900" y="2735263"/>
                  <a:ext cx="11113" cy="17463"/>
                </a:xfrm>
                <a:custGeom>
                  <a:avLst/>
                  <a:gdLst>
                    <a:gd name="T0" fmla="*/ 2 w 10"/>
                    <a:gd name="T1" fmla="*/ 16 h 17"/>
                    <a:gd name="T2" fmla="*/ 10 w 10"/>
                    <a:gd name="T3" fmla="*/ 1 h 17"/>
                    <a:gd name="T4" fmla="*/ 9 w 10"/>
                    <a:gd name="T5" fmla="*/ 1 h 17"/>
                    <a:gd name="T6" fmla="*/ 1 w 10"/>
                    <a:gd name="T7" fmla="*/ 16 h 17"/>
                    <a:gd name="T8" fmla="*/ 2 w 10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7">
                      <a:moveTo>
                        <a:pt x="2" y="16"/>
                      </a:moveTo>
                      <a:cubicBezTo>
                        <a:pt x="4" y="11"/>
                        <a:pt x="8" y="7"/>
                        <a:pt x="10" y="1"/>
                      </a:cubicBezTo>
                      <a:cubicBezTo>
                        <a:pt x="10" y="1"/>
                        <a:pt x="9" y="0"/>
                        <a:pt x="9" y="1"/>
                      </a:cubicBezTo>
                      <a:cubicBezTo>
                        <a:pt x="7" y="6"/>
                        <a:pt x="3" y="11"/>
                        <a:pt x="1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6" name="Freeform 107">
                  <a:extLst>
                    <a:ext uri="{FF2B5EF4-FFF2-40B4-BE49-F238E27FC236}">
                      <a16:creationId xmlns="" xmlns:a16="http://schemas.microsoft.com/office/drawing/2014/main" id="{58E522FC-C63B-4757-AF20-42014EBD19AB}"/>
                    </a:ext>
                  </a:extLst>
                </p:cNvPr>
                <p:cNvSpPr/>
                <p:nvPr/>
              </p:nvSpPr>
              <p:spPr bwMode="auto">
                <a:xfrm>
                  <a:off x="136207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9 w 9"/>
                    <a:gd name="T3" fmla="*/ 2 h 15"/>
                    <a:gd name="T4" fmla="*/ 8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5"/>
                        <a:pt x="3" y="9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7" name="Freeform 108">
                  <a:extLst>
                    <a:ext uri="{FF2B5EF4-FFF2-40B4-BE49-F238E27FC236}">
                      <a16:creationId xmlns="" xmlns:a16="http://schemas.microsoft.com/office/drawing/2014/main" id="{9A67A638-49A7-4C64-86E9-9CBE698C5252}"/>
                    </a:ext>
                  </a:extLst>
                </p:cNvPr>
                <p:cNvSpPr/>
                <p:nvPr/>
              </p:nvSpPr>
              <p:spPr bwMode="auto">
                <a:xfrm>
                  <a:off x="1363663" y="2735263"/>
                  <a:ext cx="12700" cy="19050"/>
                </a:xfrm>
                <a:custGeom>
                  <a:avLst/>
                  <a:gdLst>
                    <a:gd name="T0" fmla="*/ 2 w 12"/>
                    <a:gd name="T1" fmla="*/ 18 h 19"/>
                    <a:gd name="T2" fmla="*/ 11 w 12"/>
                    <a:gd name="T3" fmla="*/ 2 h 19"/>
                    <a:gd name="T4" fmla="*/ 10 w 12"/>
                    <a:gd name="T5" fmla="*/ 1 h 19"/>
                    <a:gd name="T6" fmla="*/ 1 w 12"/>
                    <a:gd name="T7" fmla="*/ 18 h 19"/>
                    <a:gd name="T8" fmla="*/ 2 w 12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9">
                      <a:moveTo>
                        <a:pt x="2" y="18"/>
                      </a:moveTo>
                      <a:cubicBezTo>
                        <a:pt x="4" y="12"/>
                        <a:pt x="7" y="6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6" y="6"/>
                        <a:pt x="2" y="11"/>
                        <a:pt x="1" y="18"/>
                      </a:cubicBezTo>
                      <a:cubicBezTo>
                        <a:pt x="0" y="18"/>
                        <a:pt x="2" y="19"/>
                        <a:pt x="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8" name="Freeform 109">
                  <a:extLst>
                    <a:ext uri="{FF2B5EF4-FFF2-40B4-BE49-F238E27FC236}">
                      <a16:creationId xmlns="" xmlns:a16="http://schemas.microsoft.com/office/drawing/2014/main" id="{25003C0E-E487-4738-B2E5-C6E97CD32470}"/>
                    </a:ext>
                  </a:extLst>
                </p:cNvPr>
                <p:cNvSpPr/>
                <p:nvPr/>
              </p:nvSpPr>
              <p:spPr bwMode="auto">
                <a:xfrm>
                  <a:off x="1365250" y="2738438"/>
                  <a:ext cx="11113" cy="17463"/>
                </a:xfrm>
                <a:custGeom>
                  <a:avLst/>
                  <a:gdLst>
                    <a:gd name="T0" fmla="*/ 2 w 11"/>
                    <a:gd name="T1" fmla="*/ 16 h 17"/>
                    <a:gd name="T2" fmla="*/ 11 w 11"/>
                    <a:gd name="T3" fmla="*/ 1 h 17"/>
                    <a:gd name="T4" fmla="*/ 10 w 11"/>
                    <a:gd name="T5" fmla="*/ 1 h 17"/>
                    <a:gd name="T6" fmla="*/ 0 w 11"/>
                    <a:gd name="T7" fmla="*/ 16 h 17"/>
                    <a:gd name="T8" fmla="*/ 2 w 11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7">
                      <a:moveTo>
                        <a:pt x="2" y="16"/>
                      </a:moveTo>
                      <a:cubicBezTo>
                        <a:pt x="5" y="11"/>
                        <a:pt x="7" y="6"/>
                        <a:pt x="11" y="1"/>
                      </a:cubicBezTo>
                      <a:cubicBezTo>
                        <a:pt x="11" y="1"/>
                        <a:pt x="10" y="0"/>
                        <a:pt x="10" y="1"/>
                      </a:cubicBezTo>
                      <a:cubicBezTo>
                        <a:pt x="6" y="5"/>
                        <a:pt x="4" y="11"/>
                        <a:pt x="0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9" name="Freeform 110">
                  <a:extLst>
                    <a:ext uri="{FF2B5EF4-FFF2-40B4-BE49-F238E27FC236}">
                      <a16:creationId xmlns="" xmlns:a16="http://schemas.microsoft.com/office/drawing/2014/main" id="{95C83371-73EA-4A63-989F-8D88A8CF3E9A}"/>
                    </a:ext>
                  </a:extLst>
                </p:cNvPr>
                <p:cNvSpPr/>
                <p:nvPr/>
              </p:nvSpPr>
              <p:spPr bwMode="auto">
                <a:xfrm>
                  <a:off x="1368425" y="2740026"/>
                  <a:ext cx="9525" cy="15875"/>
                </a:xfrm>
                <a:custGeom>
                  <a:avLst/>
                  <a:gdLst>
                    <a:gd name="T0" fmla="*/ 2 w 9"/>
                    <a:gd name="T1" fmla="*/ 14 h 15"/>
                    <a:gd name="T2" fmla="*/ 9 w 9"/>
                    <a:gd name="T3" fmla="*/ 1 h 15"/>
                    <a:gd name="T4" fmla="*/ 7 w 9"/>
                    <a:gd name="T5" fmla="*/ 0 h 15"/>
                    <a:gd name="T6" fmla="*/ 0 w 9"/>
                    <a:gd name="T7" fmla="*/ 14 h 15"/>
                    <a:gd name="T8" fmla="*/ 2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2" y="14"/>
                      </a:moveTo>
                      <a:cubicBezTo>
                        <a:pt x="3" y="9"/>
                        <a:pt x="6" y="5"/>
                        <a:pt x="9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ubicBezTo>
                        <a:pt x="5" y="5"/>
                        <a:pt x="2" y="9"/>
                        <a:pt x="0" y="14"/>
                      </a:cubicBezTo>
                      <a:cubicBezTo>
                        <a:pt x="0" y="14"/>
                        <a:pt x="1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0" name="Freeform 111">
                  <a:extLst>
                    <a:ext uri="{FF2B5EF4-FFF2-40B4-BE49-F238E27FC236}">
                      <a16:creationId xmlns="" xmlns:a16="http://schemas.microsoft.com/office/drawing/2014/main" id="{2E7490D4-8A86-46A3-AF77-AE3145C37EC6}"/>
                    </a:ext>
                  </a:extLst>
                </p:cNvPr>
                <p:cNvSpPr/>
                <p:nvPr/>
              </p:nvSpPr>
              <p:spPr bwMode="auto">
                <a:xfrm>
                  <a:off x="1370013" y="2743201"/>
                  <a:ext cx="9525" cy="17463"/>
                </a:xfrm>
                <a:custGeom>
                  <a:avLst/>
                  <a:gdLst>
                    <a:gd name="T0" fmla="*/ 1 w 8"/>
                    <a:gd name="T1" fmla="*/ 16 h 16"/>
                    <a:gd name="T2" fmla="*/ 8 w 8"/>
                    <a:gd name="T3" fmla="*/ 1 h 16"/>
                    <a:gd name="T4" fmla="*/ 7 w 8"/>
                    <a:gd name="T5" fmla="*/ 1 h 16"/>
                    <a:gd name="T6" fmla="*/ 0 w 8"/>
                    <a:gd name="T7" fmla="*/ 15 h 16"/>
                    <a:gd name="T8" fmla="*/ 1 w 8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1" y="16"/>
                      </a:moveTo>
                      <a:cubicBezTo>
                        <a:pt x="3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6"/>
                        <a:pt x="2" y="10"/>
                        <a:pt x="0" y="15"/>
                      </a:cubicBezTo>
                      <a:cubicBezTo>
                        <a:pt x="0" y="16"/>
                        <a:pt x="1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1" name="Freeform 112">
                  <a:extLst>
                    <a:ext uri="{FF2B5EF4-FFF2-40B4-BE49-F238E27FC236}">
                      <a16:creationId xmlns="" xmlns:a16="http://schemas.microsoft.com/office/drawing/2014/main" id="{B3161ED9-301A-4B7F-A606-0478296438F1}"/>
                    </a:ext>
                  </a:extLst>
                </p:cNvPr>
                <p:cNvSpPr/>
                <p:nvPr/>
              </p:nvSpPr>
              <p:spPr bwMode="auto">
                <a:xfrm>
                  <a:off x="1373188" y="2743201"/>
                  <a:ext cx="7938" cy="17463"/>
                </a:xfrm>
                <a:custGeom>
                  <a:avLst/>
                  <a:gdLst>
                    <a:gd name="T0" fmla="*/ 2 w 8"/>
                    <a:gd name="T1" fmla="*/ 15 h 16"/>
                    <a:gd name="T2" fmla="*/ 8 w 8"/>
                    <a:gd name="T3" fmla="*/ 1 h 16"/>
                    <a:gd name="T4" fmla="*/ 7 w 8"/>
                    <a:gd name="T5" fmla="*/ 1 h 16"/>
                    <a:gd name="T6" fmla="*/ 1 w 8"/>
                    <a:gd name="T7" fmla="*/ 14 h 16"/>
                    <a:gd name="T8" fmla="*/ 2 w 8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2" y="15"/>
                      </a:moveTo>
                      <a:cubicBezTo>
                        <a:pt x="4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1" y="14"/>
                      </a:cubicBezTo>
                      <a:cubicBezTo>
                        <a:pt x="0" y="15"/>
                        <a:pt x="1" y="16"/>
                        <a:pt x="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2" name="Freeform 113">
                  <a:extLst>
                    <a:ext uri="{FF2B5EF4-FFF2-40B4-BE49-F238E27FC236}">
                      <a16:creationId xmlns="" xmlns:a16="http://schemas.microsoft.com/office/drawing/2014/main" id="{316E756A-D55D-4A20-B862-D40BEDD68C06}"/>
                    </a:ext>
                  </a:extLst>
                </p:cNvPr>
                <p:cNvSpPr/>
                <p:nvPr/>
              </p:nvSpPr>
              <p:spPr bwMode="auto">
                <a:xfrm>
                  <a:off x="1376363" y="2744788"/>
                  <a:ext cx="6350" cy="20638"/>
                </a:xfrm>
                <a:custGeom>
                  <a:avLst/>
                  <a:gdLst>
                    <a:gd name="T0" fmla="*/ 2 w 6"/>
                    <a:gd name="T1" fmla="*/ 19 h 19"/>
                    <a:gd name="T2" fmla="*/ 6 w 6"/>
                    <a:gd name="T3" fmla="*/ 1 h 19"/>
                    <a:gd name="T4" fmla="*/ 5 w 6"/>
                    <a:gd name="T5" fmla="*/ 1 h 19"/>
                    <a:gd name="T6" fmla="*/ 0 w 6"/>
                    <a:gd name="T7" fmla="*/ 19 h 19"/>
                    <a:gd name="T8" fmla="*/ 2 w 6"/>
                    <a:gd name="T9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9">
                      <a:moveTo>
                        <a:pt x="2" y="19"/>
                      </a:moveTo>
                      <a:cubicBezTo>
                        <a:pt x="2" y="12"/>
                        <a:pt x="5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ubicBezTo>
                        <a:pt x="4" y="7"/>
                        <a:pt x="1" y="12"/>
                        <a:pt x="0" y="19"/>
                      </a:cubicBezTo>
                      <a:cubicBezTo>
                        <a:pt x="0" y="19"/>
                        <a:pt x="2" y="19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3" name="Freeform 114">
                  <a:extLst>
                    <a:ext uri="{FF2B5EF4-FFF2-40B4-BE49-F238E27FC236}">
                      <a16:creationId xmlns="" xmlns:a16="http://schemas.microsoft.com/office/drawing/2014/main" id="{2E720016-E483-4F2D-B3E4-07A9E15CC14E}"/>
                    </a:ext>
                  </a:extLst>
                </p:cNvPr>
                <p:cNvSpPr/>
                <p:nvPr/>
              </p:nvSpPr>
              <p:spPr bwMode="auto">
                <a:xfrm>
                  <a:off x="1376363" y="2751138"/>
                  <a:ext cx="6350" cy="15875"/>
                </a:xfrm>
                <a:custGeom>
                  <a:avLst/>
                  <a:gdLst>
                    <a:gd name="T0" fmla="*/ 1 w 6"/>
                    <a:gd name="T1" fmla="*/ 14 h 15"/>
                    <a:gd name="T2" fmla="*/ 5 w 6"/>
                    <a:gd name="T3" fmla="*/ 1 h 15"/>
                    <a:gd name="T4" fmla="*/ 4 w 6"/>
                    <a:gd name="T5" fmla="*/ 1 h 15"/>
                    <a:gd name="T6" fmla="*/ 0 w 6"/>
                    <a:gd name="T7" fmla="*/ 13 h 15"/>
                    <a:gd name="T8" fmla="*/ 1 w 6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5">
                      <a:moveTo>
                        <a:pt x="1" y="14"/>
                      </a:moveTo>
                      <a:cubicBezTo>
                        <a:pt x="2" y="10"/>
                        <a:pt x="4" y="6"/>
                        <a:pt x="5" y="1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3" y="5"/>
                        <a:pt x="1" y="9"/>
                        <a:pt x="0" y="13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4" name="Freeform 115">
                  <a:extLst>
                    <a:ext uri="{FF2B5EF4-FFF2-40B4-BE49-F238E27FC236}">
                      <a16:creationId xmlns="" xmlns:a16="http://schemas.microsoft.com/office/drawing/2014/main" id="{7F8BE821-1C69-4EF6-B2C1-6955EA596245}"/>
                    </a:ext>
                  </a:extLst>
                </p:cNvPr>
                <p:cNvSpPr/>
                <p:nvPr/>
              </p:nvSpPr>
              <p:spPr bwMode="auto">
                <a:xfrm>
                  <a:off x="1379538" y="2754313"/>
                  <a:ext cx="4763" cy="14288"/>
                </a:xfrm>
                <a:custGeom>
                  <a:avLst/>
                  <a:gdLst>
                    <a:gd name="T0" fmla="*/ 2 w 4"/>
                    <a:gd name="T1" fmla="*/ 13 h 14"/>
                    <a:gd name="T2" fmla="*/ 3 w 4"/>
                    <a:gd name="T3" fmla="*/ 2 h 14"/>
                    <a:gd name="T4" fmla="*/ 2 w 4"/>
                    <a:gd name="T5" fmla="*/ 1 h 14"/>
                    <a:gd name="T6" fmla="*/ 0 w 4"/>
                    <a:gd name="T7" fmla="*/ 13 h 14"/>
                    <a:gd name="T8" fmla="*/ 2 w 4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14">
                      <a:moveTo>
                        <a:pt x="2" y="13"/>
                      </a:moveTo>
                      <a:cubicBezTo>
                        <a:pt x="2" y="9"/>
                        <a:pt x="3" y="5"/>
                        <a:pt x="3" y="2"/>
                      </a:cubicBezTo>
                      <a:cubicBezTo>
                        <a:pt x="4" y="1"/>
                        <a:pt x="2" y="0"/>
                        <a:pt x="2" y="1"/>
                      </a:cubicBezTo>
                      <a:cubicBezTo>
                        <a:pt x="1" y="5"/>
                        <a:pt x="1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5" name="Freeform 116">
                  <a:extLst>
                    <a:ext uri="{FF2B5EF4-FFF2-40B4-BE49-F238E27FC236}">
                      <a16:creationId xmlns="" xmlns:a16="http://schemas.microsoft.com/office/drawing/2014/main" id="{1A18EA05-495D-4EB2-A436-6168A4D0532E}"/>
                    </a:ext>
                  </a:extLst>
                </p:cNvPr>
                <p:cNvSpPr/>
                <p:nvPr/>
              </p:nvSpPr>
              <p:spPr bwMode="auto">
                <a:xfrm>
                  <a:off x="1382713" y="2754313"/>
                  <a:ext cx="1588" cy="15875"/>
                </a:xfrm>
                <a:custGeom>
                  <a:avLst/>
                  <a:gdLst>
                    <a:gd name="T0" fmla="*/ 2 w 2"/>
                    <a:gd name="T1" fmla="*/ 14 h 14"/>
                    <a:gd name="T2" fmla="*/ 2 w 2"/>
                    <a:gd name="T3" fmla="*/ 1 h 14"/>
                    <a:gd name="T4" fmla="*/ 1 w 2"/>
                    <a:gd name="T5" fmla="*/ 1 h 14"/>
                    <a:gd name="T6" fmla="*/ 0 w 2"/>
                    <a:gd name="T7" fmla="*/ 14 h 14"/>
                    <a:gd name="T8" fmla="*/ 2 w 2"/>
                    <a:gd name="T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4">
                      <a:moveTo>
                        <a:pt x="2" y="14"/>
                      </a:moveTo>
                      <a:cubicBezTo>
                        <a:pt x="2" y="9"/>
                        <a:pt x="1" y="5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5"/>
                        <a:pt x="0" y="9"/>
                        <a:pt x="0" y="14"/>
                      </a:cubicBezTo>
                      <a:cubicBezTo>
                        <a:pt x="0" y="14"/>
                        <a:pt x="2" y="14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6" name="Freeform 117">
                  <a:extLst>
                    <a:ext uri="{FF2B5EF4-FFF2-40B4-BE49-F238E27FC236}">
                      <a16:creationId xmlns="" xmlns:a16="http://schemas.microsoft.com/office/drawing/2014/main" id="{1644B42A-CA93-4FA6-935C-4981D2EF810E}"/>
                    </a:ext>
                  </a:extLst>
                </p:cNvPr>
                <p:cNvSpPr/>
                <p:nvPr/>
              </p:nvSpPr>
              <p:spPr bwMode="auto">
                <a:xfrm>
                  <a:off x="1384300" y="2755901"/>
                  <a:ext cx="1588" cy="14288"/>
                </a:xfrm>
                <a:custGeom>
                  <a:avLst/>
                  <a:gdLst>
                    <a:gd name="T0" fmla="*/ 1 w 2"/>
                    <a:gd name="T1" fmla="*/ 12 h 13"/>
                    <a:gd name="T2" fmla="*/ 2 w 2"/>
                    <a:gd name="T3" fmla="*/ 1 h 13"/>
                    <a:gd name="T4" fmla="*/ 1 w 2"/>
                    <a:gd name="T5" fmla="*/ 1 h 13"/>
                    <a:gd name="T6" fmla="*/ 0 w 2"/>
                    <a:gd name="T7" fmla="*/ 12 h 13"/>
                    <a:gd name="T8" fmla="*/ 1 w 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3">
                      <a:moveTo>
                        <a:pt x="1" y="12"/>
                      </a:moveTo>
                      <a:cubicBezTo>
                        <a:pt x="2" y="8"/>
                        <a:pt x="2" y="4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1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7" name="Freeform 118">
                  <a:extLst>
                    <a:ext uri="{FF2B5EF4-FFF2-40B4-BE49-F238E27FC236}">
                      <a16:creationId xmlns="" xmlns:a16="http://schemas.microsoft.com/office/drawing/2014/main" id="{61679346-C4DB-4DCA-A72E-5C0A755EE06D}"/>
                    </a:ext>
                  </a:extLst>
                </p:cNvPr>
                <p:cNvSpPr/>
                <p:nvPr/>
              </p:nvSpPr>
              <p:spPr bwMode="auto">
                <a:xfrm>
                  <a:off x="1385888" y="2751138"/>
                  <a:ext cx="0" cy="15875"/>
                </a:xfrm>
                <a:custGeom>
                  <a:avLst/>
                  <a:gdLst>
                    <a:gd name="T0" fmla="*/ 1 w 1"/>
                    <a:gd name="T1" fmla="*/ 13 h 14"/>
                    <a:gd name="T2" fmla="*/ 1 w 1"/>
                    <a:gd name="T3" fmla="*/ 1 h 14"/>
                    <a:gd name="T4" fmla="*/ 0 w 1"/>
                    <a:gd name="T5" fmla="*/ 1 h 14"/>
                    <a:gd name="T6" fmla="*/ 0 w 1"/>
                    <a:gd name="T7" fmla="*/ 13 h 14"/>
                    <a:gd name="T8" fmla="*/ 1 w 1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4">
                      <a:moveTo>
                        <a:pt x="1" y="13"/>
                      </a:moveTo>
                      <a:cubicBezTo>
                        <a:pt x="1" y="9"/>
                        <a:pt x="1" y="5"/>
                        <a:pt x="1" y="1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5"/>
                        <a:pt x="0" y="9"/>
                        <a:pt x="0" y="13"/>
                      </a:cubicBezTo>
                      <a:cubicBezTo>
                        <a:pt x="0" y="14"/>
                        <a:pt x="1" y="14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8" name="Freeform 119">
                  <a:extLst>
                    <a:ext uri="{FF2B5EF4-FFF2-40B4-BE49-F238E27FC236}">
                      <a16:creationId xmlns="" xmlns:a16="http://schemas.microsoft.com/office/drawing/2014/main" id="{1B0E911D-75A1-49D8-AD19-771094D6A24A}"/>
                    </a:ext>
                  </a:extLst>
                </p:cNvPr>
                <p:cNvSpPr/>
                <p:nvPr/>
              </p:nvSpPr>
              <p:spPr bwMode="auto">
                <a:xfrm>
                  <a:off x="1354138" y="2720976"/>
                  <a:ext cx="9525" cy="12700"/>
                </a:xfrm>
                <a:custGeom>
                  <a:avLst/>
                  <a:gdLst>
                    <a:gd name="T0" fmla="*/ 1 w 9"/>
                    <a:gd name="T1" fmla="*/ 11 h 12"/>
                    <a:gd name="T2" fmla="*/ 9 w 9"/>
                    <a:gd name="T3" fmla="*/ 1 h 12"/>
                    <a:gd name="T4" fmla="*/ 8 w 9"/>
                    <a:gd name="T5" fmla="*/ 1 h 12"/>
                    <a:gd name="T6" fmla="*/ 0 w 9"/>
                    <a:gd name="T7" fmla="*/ 10 h 12"/>
                    <a:gd name="T8" fmla="*/ 1 w 9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2">
                      <a:moveTo>
                        <a:pt x="1" y="11"/>
                      </a:moveTo>
                      <a:cubicBezTo>
                        <a:pt x="4" y="8"/>
                        <a:pt x="6" y="4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4"/>
                        <a:pt x="3" y="7"/>
                        <a:pt x="0" y="10"/>
                      </a:cubicBezTo>
                      <a:cubicBezTo>
                        <a:pt x="0" y="11"/>
                        <a:pt x="0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9" name="Freeform 120">
                  <a:extLst>
                    <a:ext uri="{FF2B5EF4-FFF2-40B4-BE49-F238E27FC236}">
                      <a16:creationId xmlns="" xmlns:a16="http://schemas.microsoft.com/office/drawing/2014/main" id="{D308D367-B51A-4C24-9A40-C452413C5E47}"/>
                    </a:ext>
                  </a:extLst>
                </p:cNvPr>
                <p:cNvSpPr/>
                <p:nvPr/>
              </p:nvSpPr>
              <p:spPr bwMode="auto">
                <a:xfrm>
                  <a:off x="1355725" y="2720976"/>
                  <a:ext cx="11113" cy="12700"/>
                </a:xfrm>
                <a:custGeom>
                  <a:avLst/>
                  <a:gdLst>
                    <a:gd name="T0" fmla="*/ 1 w 10"/>
                    <a:gd name="T1" fmla="*/ 11 h 12"/>
                    <a:gd name="T2" fmla="*/ 9 w 10"/>
                    <a:gd name="T3" fmla="*/ 1 h 12"/>
                    <a:gd name="T4" fmla="*/ 8 w 10"/>
                    <a:gd name="T5" fmla="*/ 1 h 12"/>
                    <a:gd name="T6" fmla="*/ 0 w 10"/>
                    <a:gd name="T7" fmla="*/ 11 h 12"/>
                    <a:gd name="T8" fmla="*/ 1 w 10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2">
                      <a:moveTo>
                        <a:pt x="1" y="11"/>
                      </a:moveTo>
                      <a:cubicBezTo>
                        <a:pt x="3" y="7"/>
                        <a:pt x="6" y="4"/>
                        <a:pt x="9" y="1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3"/>
                        <a:pt x="2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0" name="Freeform 121">
                  <a:extLst>
                    <a:ext uri="{FF2B5EF4-FFF2-40B4-BE49-F238E27FC236}">
                      <a16:creationId xmlns="" xmlns:a16="http://schemas.microsoft.com/office/drawing/2014/main" id="{7347F239-26B9-4692-B361-73C5AA335119}"/>
                    </a:ext>
                  </a:extLst>
                </p:cNvPr>
                <p:cNvSpPr/>
                <p:nvPr/>
              </p:nvSpPr>
              <p:spPr bwMode="auto">
                <a:xfrm>
                  <a:off x="1360488" y="2720976"/>
                  <a:ext cx="9525" cy="11113"/>
                </a:xfrm>
                <a:custGeom>
                  <a:avLst/>
                  <a:gdLst>
                    <a:gd name="T0" fmla="*/ 2 w 8"/>
                    <a:gd name="T1" fmla="*/ 9 h 10"/>
                    <a:gd name="T2" fmla="*/ 8 w 8"/>
                    <a:gd name="T3" fmla="*/ 1 h 10"/>
                    <a:gd name="T4" fmla="*/ 7 w 8"/>
                    <a:gd name="T5" fmla="*/ 1 h 10"/>
                    <a:gd name="T6" fmla="*/ 1 w 8"/>
                    <a:gd name="T7" fmla="*/ 9 h 10"/>
                    <a:gd name="T8" fmla="*/ 2 w 8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0">
                      <a:moveTo>
                        <a:pt x="2" y="9"/>
                      </a:moveTo>
                      <a:cubicBezTo>
                        <a:pt x="4" y="7"/>
                        <a:pt x="6" y="4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3"/>
                        <a:pt x="3" y="6"/>
                        <a:pt x="1" y="9"/>
                      </a:cubicBezTo>
                      <a:cubicBezTo>
                        <a:pt x="0" y="9"/>
                        <a:pt x="2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1" name="Freeform 122">
                  <a:extLst>
                    <a:ext uri="{FF2B5EF4-FFF2-40B4-BE49-F238E27FC236}">
                      <a16:creationId xmlns="" xmlns:a16="http://schemas.microsoft.com/office/drawing/2014/main" id="{EAA45EA3-48FB-407C-A045-98157B543907}"/>
                    </a:ext>
                  </a:extLst>
                </p:cNvPr>
                <p:cNvSpPr/>
                <p:nvPr/>
              </p:nvSpPr>
              <p:spPr bwMode="auto">
                <a:xfrm>
                  <a:off x="1362075" y="2720976"/>
                  <a:ext cx="7938" cy="11113"/>
                </a:xfrm>
                <a:custGeom>
                  <a:avLst/>
                  <a:gdLst>
                    <a:gd name="T0" fmla="*/ 1 w 8"/>
                    <a:gd name="T1" fmla="*/ 10 h 11"/>
                    <a:gd name="T2" fmla="*/ 7 w 8"/>
                    <a:gd name="T3" fmla="*/ 1 h 11"/>
                    <a:gd name="T4" fmla="*/ 7 w 8"/>
                    <a:gd name="T5" fmla="*/ 1 h 11"/>
                    <a:gd name="T6" fmla="*/ 0 w 8"/>
                    <a:gd name="T7" fmla="*/ 9 h 11"/>
                    <a:gd name="T8" fmla="*/ 1 w 8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1">
                      <a:moveTo>
                        <a:pt x="1" y="10"/>
                      </a:moveTo>
                      <a:cubicBezTo>
                        <a:pt x="3" y="7"/>
                        <a:pt x="5" y="4"/>
                        <a:pt x="7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3"/>
                        <a:pt x="2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2" name="Freeform 123">
                  <a:extLst>
                    <a:ext uri="{FF2B5EF4-FFF2-40B4-BE49-F238E27FC236}">
                      <a16:creationId xmlns="" xmlns:a16="http://schemas.microsoft.com/office/drawing/2014/main" id="{88026040-1E4E-4B55-B722-072F5BD5AD87}"/>
                    </a:ext>
                  </a:extLst>
                </p:cNvPr>
                <p:cNvSpPr/>
                <p:nvPr/>
              </p:nvSpPr>
              <p:spPr bwMode="auto">
                <a:xfrm>
                  <a:off x="1363663" y="2719388"/>
                  <a:ext cx="12700" cy="11113"/>
                </a:xfrm>
                <a:custGeom>
                  <a:avLst/>
                  <a:gdLst>
                    <a:gd name="T0" fmla="*/ 1 w 11"/>
                    <a:gd name="T1" fmla="*/ 10 h 11"/>
                    <a:gd name="T2" fmla="*/ 10 w 11"/>
                    <a:gd name="T3" fmla="*/ 2 h 11"/>
                    <a:gd name="T4" fmla="*/ 9 w 11"/>
                    <a:gd name="T5" fmla="*/ 1 h 11"/>
                    <a:gd name="T6" fmla="*/ 1 w 11"/>
                    <a:gd name="T7" fmla="*/ 9 h 11"/>
                    <a:gd name="T8" fmla="*/ 1 w 11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1" y="10"/>
                      </a:moveTo>
                      <a:cubicBezTo>
                        <a:pt x="5" y="8"/>
                        <a:pt x="8" y="5"/>
                        <a:pt x="10" y="2"/>
                      </a:cubicBezTo>
                      <a:cubicBezTo>
                        <a:pt x="11" y="1"/>
                        <a:pt x="10" y="0"/>
                        <a:pt x="9" y="1"/>
                      </a:cubicBezTo>
                      <a:cubicBezTo>
                        <a:pt x="7" y="4"/>
                        <a:pt x="4" y="7"/>
                        <a:pt x="1" y="9"/>
                      </a:cubicBezTo>
                      <a:cubicBezTo>
                        <a:pt x="0" y="10"/>
                        <a:pt x="0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3" name="Freeform 124">
                  <a:extLst>
                    <a:ext uri="{FF2B5EF4-FFF2-40B4-BE49-F238E27FC236}">
                      <a16:creationId xmlns="" xmlns:a16="http://schemas.microsoft.com/office/drawing/2014/main" id="{3EE05B78-CEDF-4FC9-BAAC-518EF5ABE793}"/>
                    </a:ext>
                  </a:extLst>
                </p:cNvPr>
                <p:cNvSpPr/>
                <p:nvPr/>
              </p:nvSpPr>
              <p:spPr bwMode="auto">
                <a:xfrm>
                  <a:off x="1368425" y="2722563"/>
                  <a:ext cx="7938" cy="9525"/>
                </a:xfrm>
                <a:custGeom>
                  <a:avLst/>
                  <a:gdLst>
                    <a:gd name="T0" fmla="*/ 1 w 8"/>
                    <a:gd name="T1" fmla="*/ 9 h 9"/>
                    <a:gd name="T2" fmla="*/ 8 w 8"/>
                    <a:gd name="T3" fmla="*/ 2 h 9"/>
                    <a:gd name="T4" fmla="*/ 7 w 8"/>
                    <a:gd name="T5" fmla="*/ 1 h 9"/>
                    <a:gd name="T6" fmla="*/ 1 w 8"/>
                    <a:gd name="T7" fmla="*/ 8 h 9"/>
                    <a:gd name="T8" fmla="*/ 1 w 8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1" y="9"/>
                      </a:moveTo>
                      <a:cubicBezTo>
                        <a:pt x="4" y="7"/>
                        <a:pt x="6" y="4"/>
                        <a:pt x="8" y="2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4"/>
                        <a:pt x="3" y="6"/>
                        <a:pt x="1" y="8"/>
                      </a:cubicBezTo>
                      <a:cubicBezTo>
                        <a:pt x="0" y="8"/>
                        <a:pt x="1" y="9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4" name="Freeform 125">
                  <a:extLst>
                    <a:ext uri="{FF2B5EF4-FFF2-40B4-BE49-F238E27FC236}">
                      <a16:creationId xmlns="" xmlns:a16="http://schemas.microsoft.com/office/drawing/2014/main" id="{B03BFD98-F3D8-41E5-BEBC-314B1328DDAA}"/>
                    </a:ext>
                  </a:extLst>
                </p:cNvPr>
                <p:cNvSpPr/>
                <p:nvPr/>
              </p:nvSpPr>
              <p:spPr bwMode="auto">
                <a:xfrm>
                  <a:off x="1370013" y="2724151"/>
                  <a:ext cx="9525" cy="11113"/>
                </a:xfrm>
                <a:custGeom>
                  <a:avLst/>
                  <a:gdLst>
                    <a:gd name="T0" fmla="*/ 1 w 9"/>
                    <a:gd name="T1" fmla="*/ 10 h 11"/>
                    <a:gd name="T2" fmla="*/ 9 w 9"/>
                    <a:gd name="T3" fmla="*/ 1 h 11"/>
                    <a:gd name="T4" fmla="*/ 8 w 9"/>
                    <a:gd name="T5" fmla="*/ 0 h 11"/>
                    <a:gd name="T6" fmla="*/ 0 w 9"/>
                    <a:gd name="T7" fmla="*/ 9 h 11"/>
                    <a:gd name="T8" fmla="*/ 1 w 9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1" y="10"/>
                      </a:moveTo>
                      <a:cubicBezTo>
                        <a:pt x="4" y="7"/>
                        <a:pt x="6" y="4"/>
                        <a:pt x="9" y="1"/>
                      </a:cubicBezTo>
                      <a:cubicBezTo>
                        <a:pt x="9" y="1"/>
                        <a:pt x="9" y="0"/>
                        <a:pt x="8" y="0"/>
                      </a:cubicBezTo>
                      <a:cubicBezTo>
                        <a:pt x="5" y="3"/>
                        <a:pt x="3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5" name="Freeform 126">
                  <a:extLst>
                    <a:ext uri="{FF2B5EF4-FFF2-40B4-BE49-F238E27FC236}">
                      <a16:creationId xmlns="" xmlns:a16="http://schemas.microsoft.com/office/drawing/2014/main" id="{152ABF91-D793-4685-9664-2294C2869FE2}"/>
                    </a:ext>
                  </a:extLst>
                </p:cNvPr>
                <p:cNvSpPr/>
                <p:nvPr/>
              </p:nvSpPr>
              <p:spPr bwMode="auto">
                <a:xfrm>
                  <a:off x="1370013" y="2727326"/>
                  <a:ext cx="12700" cy="15875"/>
                </a:xfrm>
                <a:custGeom>
                  <a:avLst/>
                  <a:gdLst>
                    <a:gd name="T0" fmla="*/ 2 w 11"/>
                    <a:gd name="T1" fmla="*/ 14 h 15"/>
                    <a:gd name="T2" fmla="*/ 10 w 11"/>
                    <a:gd name="T3" fmla="*/ 2 h 15"/>
                    <a:gd name="T4" fmla="*/ 9 w 11"/>
                    <a:gd name="T5" fmla="*/ 1 h 15"/>
                    <a:gd name="T6" fmla="*/ 1 w 11"/>
                    <a:gd name="T7" fmla="*/ 14 h 15"/>
                    <a:gd name="T8" fmla="*/ 2 w 11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5">
                      <a:moveTo>
                        <a:pt x="2" y="14"/>
                      </a:moveTo>
                      <a:cubicBezTo>
                        <a:pt x="4" y="10"/>
                        <a:pt x="7" y="6"/>
                        <a:pt x="10" y="2"/>
                      </a:cubicBezTo>
                      <a:cubicBezTo>
                        <a:pt x="11" y="1"/>
                        <a:pt x="9" y="0"/>
                        <a:pt x="9" y="1"/>
                      </a:cubicBezTo>
                      <a:cubicBezTo>
                        <a:pt x="6" y="5"/>
                        <a:pt x="3" y="9"/>
                        <a:pt x="1" y="14"/>
                      </a:cubicBezTo>
                      <a:cubicBezTo>
                        <a:pt x="0" y="14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6" name="Freeform 127">
                  <a:extLst>
                    <a:ext uri="{FF2B5EF4-FFF2-40B4-BE49-F238E27FC236}">
                      <a16:creationId xmlns="" xmlns:a16="http://schemas.microsoft.com/office/drawing/2014/main" id="{F2AE4379-99EB-403F-B45B-23BE04736D21}"/>
                    </a:ext>
                  </a:extLst>
                </p:cNvPr>
                <p:cNvSpPr/>
                <p:nvPr/>
              </p:nvSpPr>
              <p:spPr bwMode="auto">
                <a:xfrm>
                  <a:off x="1374775" y="2725738"/>
                  <a:ext cx="9525" cy="17463"/>
                </a:xfrm>
                <a:custGeom>
                  <a:avLst/>
                  <a:gdLst>
                    <a:gd name="T0" fmla="*/ 1 w 9"/>
                    <a:gd name="T1" fmla="*/ 17 h 17"/>
                    <a:gd name="T2" fmla="*/ 9 w 9"/>
                    <a:gd name="T3" fmla="*/ 1 h 17"/>
                    <a:gd name="T4" fmla="*/ 8 w 9"/>
                    <a:gd name="T5" fmla="*/ 1 h 17"/>
                    <a:gd name="T6" fmla="*/ 0 w 9"/>
                    <a:gd name="T7" fmla="*/ 16 h 17"/>
                    <a:gd name="T8" fmla="*/ 1 w 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7">
                      <a:moveTo>
                        <a:pt x="1" y="17"/>
                      </a:moveTo>
                      <a:cubicBezTo>
                        <a:pt x="4" y="12"/>
                        <a:pt x="6" y="6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6"/>
                        <a:pt x="3" y="11"/>
                        <a:pt x="0" y="16"/>
                      </a:cubicBezTo>
                      <a:cubicBezTo>
                        <a:pt x="0" y="17"/>
                        <a:pt x="1" y="17"/>
                        <a:pt x="1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7" name="Freeform 128">
                  <a:extLst>
                    <a:ext uri="{FF2B5EF4-FFF2-40B4-BE49-F238E27FC236}">
                      <a16:creationId xmlns="" xmlns:a16="http://schemas.microsoft.com/office/drawing/2014/main" id="{248E07C8-B1C3-48D3-86C3-A189AC7BFEA5}"/>
                    </a:ext>
                  </a:extLst>
                </p:cNvPr>
                <p:cNvSpPr/>
                <p:nvPr/>
              </p:nvSpPr>
              <p:spPr bwMode="auto">
                <a:xfrm>
                  <a:off x="1373188" y="2713038"/>
                  <a:ext cx="9525" cy="12700"/>
                </a:xfrm>
                <a:custGeom>
                  <a:avLst/>
                  <a:gdLst>
                    <a:gd name="T0" fmla="*/ 1 w 10"/>
                    <a:gd name="T1" fmla="*/ 13 h 13"/>
                    <a:gd name="T2" fmla="*/ 9 w 10"/>
                    <a:gd name="T3" fmla="*/ 2 h 13"/>
                    <a:gd name="T4" fmla="*/ 8 w 10"/>
                    <a:gd name="T5" fmla="*/ 1 h 13"/>
                    <a:gd name="T6" fmla="*/ 0 w 10"/>
                    <a:gd name="T7" fmla="*/ 12 h 13"/>
                    <a:gd name="T8" fmla="*/ 1 w 10"/>
                    <a:gd name="T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3">
                      <a:moveTo>
                        <a:pt x="1" y="13"/>
                      </a:moveTo>
                      <a:cubicBezTo>
                        <a:pt x="3" y="8"/>
                        <a:pt x="6" y="5"/>
                        <a:pt x="9" y="2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8" name="Freeform 129">
                  <a:extLst>
                    <a:ext uri="{FF2B5EF4-FFF2-40B4-BE49-F238E27FC236}">
                      <a16:creationId xmlns="" xmlns:a16="http://schemas.microsoft.com/office/drawing/2014/main" id="{EE6EC039-0B33-4067-93BF-A8ADEBBA176C}"/>
                    </a:ext>
                  </a:extLst>
                </p:cNvPr>
                <p:cNvSpPr/>
                <p:nvPr/>
              </p:nvSpPr>
              <p:spPr bwMode="auto">
                <a:xfrm>
                  <a:off x="1370013" y="2709863"/>
                  <a:ext cx="12700" cy="14288"/>
                </a:xfrm>
                <a:custGeom>
                  <a:avLst/>
                  <a:gdLst>
                    <a:gd name="T0" fmla="*/ 2 w 12"/>
                    <a:gd name="T1" fmla="*/ 12 h 13"/>
                    <a:gd name="T2" fmla="*/ 11 w 12"/>
                    <a:gd name="T3" fmla="*/ 2 h 13"/>
                    <a:gd name="T4" fmla="*/ 10 w 12"/>
                    <a:gd name="T5" fmla="*/ 1 h 13"/>
                    <a:gd name="T6" fmla="*/ 1 w 12"/>
                    <a:gd name="T7" fmla="*/ 11 h 13"/>
                    <a:gd name="T8" fmla="*/ 2 w 1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">
                      <a:moveTo>
                        <a:pt x="2" y="12"/>
                      </a:moveTo>
                      <a:cubicBezTo>
                        <a:pt x="4" y="8"/>
                        <a:pt x="8" y="5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7" y="5"/>
                        <a:pt x="3" y="7"/>
                        <a:pt x="1" y="11"/>
                      </a:cubicBezTo>
                      <a:cubicBezTo>
                        <a:pt x="0" y="12"/>
                        <a:pt x="1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9" name="Freeform 130">
                  <a:extLst>
                    <a:ext uri="{FF2B5EF4-FFF2-40B4-BE49-F238E27FC236}">
                      <a16:creationId xmlns="" xmlns:a16="http://schemas.microsoft.com/office/drawing/2014/main" id="{A5C24D51-6CC1-497B-A72F-875A625DA8BB}"/>
                    </a:ext>
                  </a:extLst>
                </p:cNvPr>
                <p:cNvSpPr/>
                <p:nvPr/>
              </p:nvSpPr>
              <p:spPr bwMode="auto">
                <a:xfrm>
                  <a:off x="1363663" y="2714626"/>
                  <a:ext cx="9525" cy="11113"/>
                </a:xfrm>
                <a:custGeom>
                  <a:avLst/>
                  <a:gdLst>
                    <a:gd name="T0" fmla="*/ 1 w 9"/>
                    <a:gd name="T1" fmla="*/ 9 h 10"/>
                    <a:gd name="T2" fmla="*/ 9 w 9"/>
                    <a:gd name="T3" fmla="*/ 2 h 10"/>
                    <a:gd name="T4" fmla="*/ 8 w 9"/>
                    <a:gd name="T5" fmla="*/ 1 h 10"/>
                    <a:gd name="T6" fmla="*/ 0 w 9"/>
                    <a:gd name="T7" fmla="*/ 8 h 10"/>
                    <a:gd name="T8" fmla="*/ 1 w 9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0">
                      <a:moveTo>
                        <a:pt x="1" y="9"/>
                      </a:moveTo>
                      <a:cubicBezTo>
                        <a:pt x="3" y="6"/>
                        <a:pt x="6" y="4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3"/>
                        <a:pt x="2" y="6"/>
                        <a:pt x="0" y="8"/>
                      </a:cubicBezTo>
                      <a:cubicBezTo>
                        <a:pt x="0" y="9"/>
                        <a:pt x="1" y="10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0" name="Freeform 131">
                  <a:extLst>
                    <a:ext uri="{FF2B5EF4-FFF2-40B4-BE49-F238E27FC236}">
                      <a16:creationId xmlns="" xmlns:a16="http://schemas.microsoft.com/office/drawing/2014/main" id="{A1392B80-3937-419F-AC63-68CD6D2ED438}"/>
                    </a:ext>
                  </a:extLst>
                </p:cNvPr>
                <p:cNvSpPr/>
                <p:nvPr/>
              </p:nvSpPr>
              <p:spPr bwMode="auto">
                <a:xfrm>
                  <a:off x="1370013" y="2708276"/>
                  <a:ext cx="15875" cy="11113"/>
                </a:xfrm>
                <a:custGeom>
                  <a:avLst/>
                  <a:gdLst>
                    <a:gd name="T0" fmla="*/ 1 w 15"/>
                    <a:gd name="T1" fmla="*/ 11 h 11"/>
                    <a:gd name="T2" fmla="*/ 15 w 15"/>
                    <a:gd name="T3" fmla="*/ 2 h 11"/>
                    <a:gd name="T4" fmla="*/ 14 w 15"/>
                    <a:gd name="T5" fmla="*/ 1 h 11"/>
                    <a:gd name="T6" fmla="*/ 0 w 15"/>
                    <a:gd name="T7" fmla="*/ 10 h 11"/>
                    <a:gd name="T8" fmla="*/ 1 w 15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1" y="11"/>
                      </a:moveTo>
                      <a:cubicBezTo>
                        <a:pt x="6" y="8"/>
                        <a:pt x="10" y="5"/>
                        <a:pt x="15" y="2"/>
                      </a:cubicBezTo>
                      <a:cubicBezTo>
                        <a:pt x="15" y="1"/>
                        <a:pt x="15" y="0"/>
                        <a:pt x="14" y="1"/>
                      </a:cubicBezTo>
                      <a:cubicBezTo>
                        <a:pt x="10" y="4"/>
                        <a:pt x="5" y="7"/>
                        <a:pt x="0" y="10"/>
                      </a:cubicBezTo>
                      <a:cubicBezTo>
                        <a:pt x="0" y="10"/>
                        <a:pt x="0" y="11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1" name="Freeform 132">
                  <a:extLst>
                    <a:ext uri="{FF2B5EF4-FFF2-40B4-BE49-F238E27FC236}">
                      <a16:creationId xmlns="" xmlns:a16="http://schemas.microsoft.com/office/drawing/2014/main" id="{7AC14DEE-7569-4097-9AE4-5A49FD85B776}"/>
                    </a:ext>
                  </a:extLst>
                </p:cNvPr>
                <p:cNvSpPr/>
                <p:nvPr/>
              </p:nvSpPr>
              <p:spPr bwMode="auto">
                <a:xfrm>
                  <a:off x="1376363" y="2701926"/>
                  <a:ext cx="9525" cy="14288"/>
                </a:xfrm>
                <a:custGeom>
                  <a:avLst/>
                  <a:gdLst>
                    <a:gd name="T0" fmla="*/ 2 w 9"/>
                    <a:gd name="T1" fmla="*/ 13 h 14"/>
                    <a:gd name="T2" fmla="*/ 9 w 9"/>
                    <a:gd name="T3" fmla="*/ 1 h 14"/>
                    <a:gd name="T4" fmla="*/ 8 w 9"/>
                    <a:gd name="T5" fmla="*/ 1 h 14"/>
                    <a:gd name="T6" fmla="*/ 1 w 9"/>
                    <a:gd name="T7" fmla="*/ 12 h 14"/>
                    <a:gd name="T8" fmla="*/ 2 w 9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4">
                      <a:moveTo>
                        <a:pt x="2" y="13"/>
                      </a:moveTo>
                      <a:cubicBezTo>
                        <a:pt x="4" y="9"/>
                        <a:pt x="7" y="5"/>
                        <a:pt x="9" y="1"/>
                      </a:cubicBezTo>
                      <a:cubicBezTo>
                        <a:pt x="9" y="0"/>
                        <a:pt x="8" y="0"/>
                        <a:pt x="8" y="1"/>
                      </a:cubicBezTo>
                      <a:cubicBezTo>
                        <a:pt x="6" y="5"/>
                        <a:pt x="3" y="8"/>
                        <a:pt x="1" y="12"/>
                      </a:cubicBezTo>
                      <a:cubicBezTo>
                        <a:pt x="0" y="13"/>
                        <a:pt x="1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2" name="Freeform 133">
                  <a:extLst>
                    <a:ext uri="{FF2B5EF4-FFF2-40B4-BE49-F238E27FC236}">
                      <a16:creationId xmlns="" xmlns:a16="http://schemas.microsoft.com/office/drawing/2014/main" id="{E37BBB18-5C18-4C00-8B02-A58AFA2C2EF9}"/>
                    </a:ext>
                  </a:extLst>
                </p:cNvPr>
                <p:cNvSpPr/>
                <p:nvPr/>
              </p:nvSpPr>
              <p:spPr bwMode="auto">
                <a:xfrm>
                  <a:off x="1377950" y="2703513"/>
                  <a:ext cx="7938" cy="20638"/>
                </a:xfrm>
                <a:custGeom>
                  <a:avLst/>
                  <a:gdLst>
                    <a:gd name="T0" fmla="*/ 7 w 8"/>
                    <a:gd name="T1" fmla="*/ 1 h 19"/>
                    <a:gd name="T2" fmla="*/ 0 w 8"/>
                    <a:gd name="T3" fmla="*/ 17 h 19"/>
                    <a:gd name="T4" fmla="*/ 1 w 8"/>
                    <a:gd name="T5" fmla="*/ 18 h 19"/>
                    <a:gd name="T6" fmla="*/ 8 w 8"/>
                    <a:gd name="T7" fmla="*/ 1 h 19"/>
                    <a:gd name="T8" fmla="*/ 7 w 8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7" y="1"/>
                      </a:moveTo>
                      <a:cubicBezTo>
                        <a:pt x="7" y="7"/>
                        <a:pt x="3" y="12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5" y="13"/>
                        <a:pt x="8" y="7"/>
                        <a:pt x="8" y="1"/>
                      </a:cubicBezTo>
                      <a:cubicBezTo>
                        <a:pt x="8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3" name="Freeform 134">
                  <a:extLst>
                    <a:ext uri="{FF2B5EF4-FFF2-40B4-BE49-F238E27FC236}">
                      <a16:creationId xmlns="" xmlns:a16="http://schemas.microsoft.com/office/drawing/2014/main" id="{844EDE3D-A8F7-4EAE-B1C0-81901DB55C37}"/>
                    </a:ext>
                  </a:extLst>
                </p:cNvPr>
                <p:cNvSpPr/>
                <p:nvPr/>
              </p:nvSpPr>
              <p:spPr bwMode="auto">
                <a:xfrm>
                  <a:off x="1379538" y="2703513"/>
                  <a:ext cx="9525" cy="22225"/>
                </a:xfrm>
                <a:custGeom>
                  <a:avLst/>
                  <a:gdLst>
                    <a:gd name="T0" fmla="*/ 7 w 9"/>
                    <a:gd name="T1" fmla="*/ 1 h 20"/>
                    <a:gd name="T2" fmla="*/ 0 w 9"/>
                    <a:gd name="T3" fmla="*/ 19 h 20"/>
                    <a:gd name="T4" fmla="*/ 2 w 9"/>
                    <a:gd name="T5" fmla="*/ 20 h 20"/>
                    <a:gd name="T6" fmla="*/ 9 w 9"/>
                    <a:gd name="T7" fmla="*/ 1 h 20"/>
                    <a:gd name="T8" fmla="*/ 7 w 9"/>
                    <a:gd name="T9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20">
                      <a:moveTo>
                        <a:pt x="7" y="1"/>
                      </a:moveTo>
                      <a:cubicBezTo>
                        <a:pt x="7" y="7"/>
                        <a:pt x="3" y="13"/>
                        <a:pt x="0" y="19"/>
                      </a:cubicBezTo>
                      <a:cubicBezTo>
                        <a:pt x="0" y="20"/>
                        <a:pt x="1" y="20"/>
                        <a:pt x="2" y="20"/>
                      </a:cubicBezTo>
                      <a:cubicBezTo>
                        <a:pt x="5" y="14"/>
                        <a:pt x="8" y="7"/>
                        <a:pt x="9" y="1"/>
                      </a:cubicBezTo>
                      <a:cubicBezTo>
                        <a:pt x="9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4" name="Freeform 135">
                  <a:extLst>
                    <a:ext uri="{FF2B5EF4-FFF2-40B4-BE49-F238E27FC236}">
                      <a16:creationId xmlns="" xmlns:a16="http://schemas.microsoft.com/office/drawing/2014/main" id="{5FE95A3C-CF08-4064-94A1-8AFA8B12A12E}"/>
                    </a:ext>
                  </a:extLst>
                </p:cNvPr>
                <p:cNvSpPr/>
                <p:nvPr/>
              </p:nvSpPr>
              <p:spPr bwMode="auto">
                <a:xfrm>
                  <a:off x="1384300" y="2703513"/>
                  <a:ext cx="7938" cy="19050"/>
                </a:xfrm>
                <a:custGeom>
                  <a:avLst/>
                  <a:gdLst>
                    <a:gd name="T0" fmla="*/ 5 w 7"/>
                    <a:gd name="T1" fmla="*/ 2 h 19"/>
                    <a:gd name="T2" fmla="*/ 6 w 7"/>
                    <a:gd name="T3" fmla="*/ 1 h 19"/>
                    <a:gd name="T4" fmla="*/ 5 w 7"/>
                    <a:gd name="T5" fmla="*/ 2 h 19"/>
                    <a:gd name="T6" fmla="*/ 4 w 7"/>
                    <a:gd name="T7" fmla="*/ 9 h 19"/>
                    <a:gd name="T8" fmla="*/ 2 w 7"/>
                    <a:gd name="T9" fmla="*/ 14 h 19"/>
                    <a:gd name="T10" fmla="*/ 1 w 7"/>
                    <a:gd name="T11" fmla="*/ 16 h 19"/>
                    <a:gd name="T12" fmla="*/ 0 w 7"/>
                    <a:gd name="T13" fmla="*/ 18 h 19"/>
                    <a:gd name="T14" fmla="*/ 1 w 7"/>
                    <a:gd name="T15" fmla="*/ 18 h 19"/>
                    <a:gd name="T16" fmla="*/ 0 w 7"/>
                    <a:gd name="T17" fmla="*/ 17 h 19"/>
                    <a:gd name="T18" fmla="*/ 0 w 7"/>
                    <a:gd name="T19" fmla="*/ 18 h 19"/>
                    <a:gd name="T20" fmla="*/ 0 w 7"/>
                    <a:gd name="T21" fmla="*/ 19 h 19"/>
                    <a:gd name="T22" fmla="*/ 1 w 7"/>
                    <a:gd name="T23" fmla="*/ 19 h 19"/>
                    <a:gd name="T24" fmla="*/ 1 w 7"/>
                    <a:gd name="T25" fmla="*/ 19 h 19"/>
                    <a:gd name="T26" fmla="*/ 3 w 7"/>
                    <a:gd name="T27" fmla="*/ 13 h 19"/>
                    <a:gd name="T28" fmla="*/ 6 w 7"/>
                    <a:gd name="T29" fmla="*/ 5 h 19"/>
                    <a:gd name="T30" fmla="*/ 5 w 7"/>
                    <a:gd name="T31" fmla="*/ 1 h 19"/>
                    <a:gd name="T32" fmla="*/ 4 w 7"/>
                    <a:gd name="T33" fmla="*/ 1 h 19"/>
                    <a:gd name="T34" fmla="*/ 4 w 7"/>
                    <a:gd name="T35" fmla="*/ 2 h 19"/>
                    <a:gd name="T36" fmla="*/ 5 w 7"/>
                    <a:gd name="T37" fmla="*/ 2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" h="19">
                      <a:moveTo>
                        <a:pt x="5" y="2"/>
                      </a:moveTo>
                      <a:cubicBezTo>
                        <a:pt x="6" y="2"/>
                        <a:pt x="5" y="2"/>
                        <a:pt x="6" y="1"/>
                      </a:cubicBezTo>
                      <a:cubicBezTo>
                        <a:pt x="5" y="1"/>
                        <a:pt x="5" y="1"/>
                        <a:pt x="5" y="2"/>
                      </a:cubicBezTo>
                      <a:cubicBezTo>
                        <a:pt x="6" y="3"/>
                        <a:pt x="4" y="7"/>
                        <a:pt x="4" y="9"/>
                      </a:cubicBezTo>
                      <a:cubicBezTo>
                        <a:pt x="3" y="11"/>
                        <a:pt x="2" y="12"/>
                        <a:pt x="2" y="14"/>
                      </a:cubicBezTo>
                      <a:cubicBezTo>
                        <a:pt x="1" y="15"/>
                        <a:pt x="1" y="16"/>
                        <a:pt x="1" y="16"/>
                      </a:cubicBezTo>
                      <a:cubicBezTo>
                        <a:pt x="1" y="17"/>
                        <a:pt x="0" y="17"/>
                        <a:pt x="0" y="18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1" y="17"/>
                        <a:pt x="0" y="16"/>
                        <a:pt x="0" y="17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2" y="17"/>
                        <a:pt x="3" y="15"/>
                        <a:pt x="3" y="13"/>
                      </a:cubicBezTo>
                      <a:cubicBezTo>
                        <a:pt x="5" y="11"/>
                        <a:pt x="5" y="8"/>
                        <a:pt x="6" y="5"/>
                      </a:cubicBezTo>
                      <a:cubicBezTo>
                        <a:pt x="6" y="4"/>
                        <a:pt x="7" y="2"/>
                        <a:pt x="5" y="1"/>
                      </a:cubicBezTo>
                      <a:cubicBezTo>
                        <a:pt x="5" y="0"/>
                        <a:pt x="5" y="0"/>
                        <a:pt x="4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4" y="2"/>
                        <a:pt x="5" y="3"/>
                        <a:pt x="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5" name="Freeform 136">
                  <a:extLst>
                    <a:ext uri="{FF2B5EF4-FFF2-40B4-BE49-F238E27FC236}">
                      <a16:creationId xmlns="" xmlns:a16="http://schemas.microsoft.com/office/drawing/2014/main" id="{90A721CD-EF84-45EC-A669-E4EDB4DA44F2}"/>
                    </a:ext>
                  </a:extLst>
                </p:cNvPr>
                <p:cNvSpPr/>
                <p:nvPr/>
              </p:nvSpPr>
              <p:spPr bwMode="auto">
                <a:xfrm>
                  <a:off x="1385888" y="2705101"/>
                  <a:ext cx="7938" cy="19050"/>
                </a:xfrm>
                <a:custGeom>
                  <a:avLst/>
                  <a:gdLst>
                    <a:gd name="T0" fmla="*/ 5 w 7"/>
                    <a:gd name="T1" fmla="*/ 1 h 18"/>
                    <a:gd name="T2" fmla="*/ 0 w 7"/>
                    <a:gd name="T3" fmla="*/ 17 h 18"/>
                    <a:gd name="T4" fmla="*/ 2 w 7"/>
                    <a:gd name="T5" fmla="*/ 17 h 18"/>
                    <a:gd name="T6" fmla="*/ 6 w 7"/>
                    <a:gd name="T7" fmla="*/ 1 h 18"/>
                    <a:gd name="T8" fmla="*/ 5 w 7"/>
                    <a:gd name="T9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8">
                      <a:moveTo>
                        <a:pt x="5" y="1"/>
                      </a:moveTo>
                      <a:cubicBezTo>
                        <a:pt x="5" y="6"/>
                        <a:pt x="2" y="12"/>
                        <a:pt x="0" y="17"/>
                      </a:cubicBezTo>
                      <a:cubicBezTo>
                        <a:pt x="0" y="18"/>
                        <a:pt x="1" y="18"/>
                        <a:pt x="2" y="17"/>
                      </a:cubicBezTo>
                      <a:cubicBezTo>
                        <a:pt x="3" y="12"/>
                        <a:pt x="7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6" name="Freeform 137">
                  <a:extLst>
                    <a:ext uri="{FF2B5EF4-FFF2-40B4-BE49-F238E27FC236}">
                      <a16:creationId xmlns="" xmlns:a16="http://schemas.microsoft.com/office/drawing/2014/main" id="{6DCAC0BA-B010-437B-B21B-CB3E456FA779}"/>
                    </a:ext>
                  </a:extLst>
                </p:cNvPr>
                <p:cNvSpPr/>
                <p:nvPr/>
              </p:nvSpPr>
              <p:spPr bwMode="auto">
                <a:xfrm>
                  <a:off x="1389063" y="2705101"/>
                  <a:ext cx="6350" cy="20638"/>
                </a:xfrm>
                <a:custGeom>
                  <a:avLst/>
                  <a:gdLst>
                    <a:gd name="T0" fmla="*/ 5 w 7"/>
                    <a:gd name="T1" fmla="*/ 1 h 19"/>
                    <a:gd name="T2" fmla="*/ 1 w 7"/>
                    <a:gd name="T3" fmla="*/ 17 h 19"/>
                    <a:gd name="T4" fmla="*/ 2 w 7"/>
                    <a:gd name="T5" fmla="*/ 18 h 19"/>
                    <a:gd name="T6" fmla="*/ 5 w 7"/>
                    <a:gd name="T7" fmla="*/ 11 h 19"/>
                    <a:gd name="T8" fmla="*/ 7 w 7"/>
                    <a:gd name="T9" fmla="*/ 1 h 19"/>
                    <a:gd name="T10" fmla="*/ 5 w 7"/>
                    <a:gd name="T11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9">
                      <a:moveTo>
                        <a:pt x="5" y="1"/>
                      </a:moveTo>
                      <a:cubicBezTo>
                        <a:pt x="5" y="6"/>
                        <a:pt x="4" y="13"/>
                        <a:pt x="1" y="17"/>
                      </a:cubicBezTo>
                      <a:cubicBezTo>
                        <a:pt x="0" y="18"/>
                        <a:pt x="1" y="19"/>
                        <a:pt x="2" y="18"/>
                      </a:cubicBezTo>
                      <a:cubicBezTo>
                        <a:pt x="3" y="16"/>
                        <a:pt x="4" y="13"/>
                        <a:pt x="5" y="11"/>
                      </a:cubicBezTo>
                      <a:cubicBezTo>
                        <a:pt x="6" y="8"/>
                        <a:pt x="7" y="4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7" name="Freeform 138">
                  <a:extLst>
                    <a:ext uri="{FF2B5EF4-FFF2-40B4-BE49-F238E27FC236}">
                      <a16:creationId xmlns="" xmlns:a16="http://schemas.microsoft.com/office/drawing/2014/main" id="{D9D9C828-D781-4923-92EB-4D60A1660D66}"/>
                    </a:ext>
                  </a:extLst>
                </p:cNvPr>
                <p:cNvSpPr/>
                <p:nvPr/>
              </p:nvSpPr>
              <p:spPr bwMode="auto">
                <a:xfrm>
                  <a:off x="1389063" y="2706688"/>
                  <a:ext cx="7938" cy="19050"/>
                </a:xfrm>
                <a:custGeom>
                  <a:avLst/>
                  <a:gdLst>
                    <a:gd name="T0" fmla="*/ 5 w 7"/>
                    <a:gd name="T1" fmla="*/ 1 h 17"/>
                    <a:gd name="T2" fmla="*/ 1 w 7"/>
                    <a:gd name="T3" fmla="*/ 15 h 17"/>
                    <a:gd name="T4" fmla="*/ 2 w 7"/>
                    <a:gd name="T5" fmla="*/ 16 h 17"/>
                    <a:gd name="T6" fmla="*/ 7 w 7"/>
                    <a:gd name="T7" fmla="*/ 1 h 17"/>
                    <a:gd name="T8" fmla="*/ 5 w 7"/>
                    <a:gd name="T9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7">
                      <a:moveTo>
                        <a:pt x="5" y="1"/>
                      </a:moveTo>
                      <a:cubicBezTo>
                        <a:pt x="6" y="6"/>
                        <a:pt x="3" y="11"/>
                        <a:pt x="1" y="15"/>
                      </a:cubicBezTo>
                      <a:cubicBezTo>
                        <a:pt x="0" y="16"/>
                        <a:pt x="2" y="17"/>
                        <a:pt x="2" y="16"/>
                      </a:cubicBezTo>
                      <a:cubicBezTo>
                        <a:pt x="5" y="12"/>
                        <a:pt x="7" y="6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8" name="Freeform 139">
                  <a:extLst>
                    <a:ext uri="{FF2B5EF4-FFF2-40B4-BE49-F238E27FC236}">
                      <a16:creationId xmlns="" xmlns:a16="http://schemas.microsoft.com/office/drawing/2014/main" id="{DC4E6275-C7BE-4B92-B6ED-F4C26777C9E0}"/>
                    </a:ext>
                  </a:extLst>
                </p:cNvPr>
                <p:cNvSpPr/>
                <p:nvPr/>
              </p:nvSpPr>
              <p:spPr bwMode="auto">
                <a:xfrm>
                  <a:off x="1389063" y="2708276"/>
                  <a:ext cx="11113" cy="20638"/>
                </a:xfrm>
                <a:custGeom>
                  <a:avLst/>
                  <a:gdLst>
                    <a:gd name="T0" fmla="*/ 9 w 11"/>
                    <a:gd name="T1" fmla="*/ 1 h 19"/>
                    <a:gd name="T2" fmla="*/ 0 w 11"/>
                    <a:gd name="T3" fmla="*/ 17 h 19"/>
                    <a:gd name="T4" fmla="*/ 1 w 11"/>
                    <a:gd name="T5" fmla="*/ 18 h 19"/>
                    <a:gd name="T6" fmla="*/ 11 w 11"/>
                    <a:gd name="T7" fmla="*/ 1 h 19"/>
                    <a:gd name="T8" fmla="*/ 9 w 11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9">
                      <a:moveTo>
                        <a:pt x="9" y="1"/>
                      </a:moveTo>
                      <a:cubicBezTo>
                        <a:pt x="9" y="7"/>
                        <a:pt x="5" y="13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6" y="14"/>
                        <a:pt x="10" y="8"/>
                        <a:pt x="11" y="1"/>
                      </a:cubicBezTo>
                      <a:cubicBezTo>
                        <a:pt x="11" y="0"/>
                        <a:pt x="9" y="0"/>
                        <a:pt x="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9" name="Freeform 140">
                  <a:extLst>
                    <a:ext uri="{FF2B5EF4-FFF2-40B4-BE49-F238E27FC236}">
                      <a16:creationId xmlns="" xmlns:a16="http://schemas.microsoft.com/office/drawing/2014/main" id="{575833FD-3BC4-48BC-B01D-9DFBCDB57347}"/>
                    </a:ext>
                  </a:extLst>
                </p:cNvPr>
                <p:cNvSpPr/>
                <p:nvPr/>
              </p:nvSpPr>
              <p:spPr bwMode="auto">
                <a:xfrm>
                  <a:off x="1373188" y="2714626"/>
                  <a:ext cx="17463" cy="33338"/>
                </a:xfrm>
                <a:custGeom>
                  <a:avLst/>
                  <a:gdLst>
                    <a:gd name="T0" fmla="*/ 16 w 17"/>
                    <a:gd name="T1" fmla="*/ 3 h 31"/>
                    <a:gd name="T2" fmla="*/ 6 w 17"/>
                    <a:gd name="T3" fmla="*/ 11 h 31"/>
                    <a:gd name="T4" fmla="*/ 12 w 17"/>
                    <a:gd name="T5" fmla="*/ 3 h 31"/>
                    <a:gd name="T6" fmla="*/ 3 w 17"/>
                    <a:gd name="T7" fmla="*/ 11 h 31"/>
                    <a:gd name="T8" fmla="*/ 9 w 17"/>
                    <a:gd name="T9" fmla="*/ 3 h 31"/>
                    <a:gd name="T10" fmla="*/ 6 w 17"/>
                    <a:gd name="T11" fmla="*/ 5 h 31"/>
                    <a:gd name="T12" fmla="*/ 11 w 17"/>
                    <a:gd name="T13" fmla="*/ 3 h 31"/>
                    <a:gd name="T14" fmla="*/ 4 w 17"/>
                    <a:gd name="T15" fmla="*/ 15 h 31"/>
                    <a:gd name="T16" fmla="*/ 11 w 17"/>
                    <a:gd name="T17" fmla="*/ 12 h 31"/>
                    <a:gd name="T18" fmla="*/ 1 w 17"/>
                    <a:gd name="T19" fmla="*/ 22 h 31"/>
                    <a:gd name="T20" fmla="*/ 12 w 17"/>
                    <a:gd name="T21" fmla="*/ 12 h 31"/>
                    <a:gd name="T22" fmla="*/ 5 w 17"/>
                    <a:gd name="T23" fmla="*/ 22 h 31"/>
                    <a:gd name="T24" fmla="*/ 7 w 17"/>
                    <a:gd name="T25" fmla="*/ 21 h 31"/>
                    <a:gd name="T26" fmla="*/ 4 w 17"/>
                    <a:gd name="T27" fmla="*/ 27 h 31"/>
                    <a:gd name="T28" fmla="*/ 9 w 17"/>
                    <a:gd name="T29" fmla="*/ 21 h 31"/>
                    <a:gd name="T30" fmla="*/ 4 w 17"/>
                    <a:gd name="T31" fmla="*/ 29 h 31"/>
                    <a:gd name="T32" fmla="*/ 6 w 17"/>
                    <a:gd name="T33" fmla="*/ 30 h 31"/>
                    <a:gd name="T34" fmla="*/ 9 w 17"/>
                    <a:gd name="T35" fmla="*/ 26 h 31"/>
                    <a:gd name="T36" fmla="*/ 6 w 17"/>
                    <a:gd name="T37" fmla="*/ 30 h 31"/>
                    <a:gd name="T38" fmla="*/ 9 w 17"/>
                    <a:gd name="T39" fmla="*/ 23 h 31"/>
                    <a:gd name="T40" fmla="*/ 5 w 17"/>
                    <a:gd name="T41" fmla="*/ 28 h 31"/>
                    <a:gd name="T42" fmla="*/ 9 w 17"/>
                    <a:gd name="T43" fmla="*/ 21 h 31"/>
                    <a:gd name="T44" fmla="*/ 5 w 17"/>
                    <a:gd name="T45" fmla="*/ 27 h 31"/>
                    <a:gd name="T46" fmla="*/ 7 w 17"/>
                    <a:gd name="T47" fmla="*/ 21 h 31"/>
                    <a:gd name="T48" fmla="*/ 5 w 17"/>
                    <a:gd name="T49" fmla="*/ 22 h 31"/>
                    <a:gd name="T50" fmla="*/ 12 w 17"/>
                    <a:gd name="T51" fmla="*/ 11 h 31"/>
                    <a:gd name="T52" fmla="*/ 1 w 17"/>
                    <a:gd name="T53" fmla="*/ 21 h 31"/>
                    <a:gd name="T54" fmla="*/ 11 w 17"/>
                    <a:gd name="T55" fmla="*/ 11 h 31"/>
                    <a:gd name="T56" fmla="*/ 4 w 17"/>
                    <a:gd name="T57" fmla="*/ 15 h 31"/>
                    <a:gd name="T58" fmla="*/ 14 w 17"/>
                    <a:gd name="T59" fmla="*/ 1 h 31"/>
                    <a:gd name="T60" fmla="*/ 6 w 17"/>
                    <a:gd name="T61" fmla="*/ 5 h 31"/>
                    <a:gd name="T62" fmla="*/ 9 w 17"/>
                    <a:gd name="T63" fmla="*/ 4 h 31"/>
                    <a:gd name="T64" fmla="*/ 3 w 17"/>
                    <a:gd name="T65" fmla="*/ 11 h 31"/>
                    <a:gd name="T66" fmla="*/ 12 w 17"/>
                    <a:gd name="T67" fmla="*/ 4 h 31"/>
                    <a:gd name="T68" fmla="*/ 6 w 17"/>
                    <a:gd name="T69" fmla="*/ 11 h 31"/>
                    <a:gd name="T70" fmla="*/ 16 w 17"/>
                    <a:gd name="T71" fmla="*/ 3 h 31"/>
                    <a:gd name="T72" fmla="*/ 9 w 17"/>
                    <a:gd name="T73" fmla="*/ 1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" h="31">
                      <a:moveTo>
                        <a:pt x="10" y="12"/>
                      </a:moveTo>
                      <a:cubicBezTo>
                        <a:pt x="13" y="9"/>
                        <a:pt x="15" y="6"/>
                        <a:pt x="16" y="3"/>
                      </a:cubicBezTo>
                      <a:cubicBezTo>
                        <a:pt x="17" y="2"/>
                        <a:pt x="16" y="2"/>
                        <a:pt x="15" y="2"/>
                      </a:cubicBezTo>
                      <a:cubicBezTo>
                        <a:pt x="12" y="5"/>
                        <a:pt x="9" y="8"/>
                        <a:pt x="6" y="11"/>
                      </a:cubicBezTo>
                      <a:cubicBezTo>
                        <a:pt x="7" y="11"/>
                        <a:pt x="7" y="11"/>
                        <a:pt x="7" y="12"/>
                      </a:cubicBezTo>
                      <a:cubicBezTo>
                        <a:pt x="9" y="9"/>
                        <a:pt x="11" y="6"/>
                        <a:pt x="12" y="3"/>
                      </a:cubicBezTo>
                      <a:cubicBezTo>
                        <a:pt x="12" y="3"/>
                        <a:pt x="12" y="2"/>
                        <a:pt x="11" y="3"/>
                      </a:cubicBezTo>
                      <a:cubicBezTo>
                        <a:pt x="8" y="5"/>
                        <a:pt x="6" y="8"/>
                        <a:pt x="3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6" y="9"/>
                        <a:pt x="8" y="6"/>
                        <a:pt x="9" y="3"/>
                      </a:cubicBezTo>
                      <a:cubicBezTo>
                        <a:pt x="10" y="3"/>
                        <a:pt x="9" y="2"/>
                        <a:pt x="8" y="3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6" y="7"/>
                        <a:pt x="6" y="6"/>
                      </a:cubicBezTo>
                      <a:cubicBezTo>
                        <a:pt x="8" y="5"/>
                        <a:pt x="10" y="4"/>
                        <a:pt x="11" y="3"/>
                      </a:cubicBezTo>
                      <a:cubicBezTo>
                        <a:pt x="15" y="1"/>
                        <a:pt x="11" y="5"/>
                        <a:pt x="11" y="6"/>
                      </a:cubicBezTo>
                      <a:cubicBezTo>
                        <a:pt x="9" y="9"/>
                        <a:pt x="6" y="12"/>
                        <a:pt x="4" y="15"/>
                      </a:cubicBezTo>
                      <a:cubicBezTo>
                        <a:pt x="4" y="15"/>
                        <a:pt x="4" y="16"/>
                        <a:pt x="5" y="16"/>
                      </a:cubicBezTo>
                      <a:cubicBezTo>
                        <a:pt x="7" y="14"/>
                        <a:pt x="9" y="13"/>
                        <a:pt x="11" y="12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7" y="15"/>
                        <a:pt x="3" y="18"/>
                        <a:pt x="1" y="22"/>
                      </a:cubicBezTo>
                      <a:cubicBezTo>
                        <a:pt x="0" y="22"/>
                        <a:pt x="1" y="23"/>
                        <a:pt x="2" y="22"/>
                      </a:cubicBezTo>
                      <a:cubicBezTo>
                        <a:pt x="6" y="19"/>
                        <a:pt x="8" y="15"/>
                        <a:pt x="12" y="12"/>
                      </a:cubicBezTo>
                      <a:cubicBezTo>
                        <a:pt x="12" y="11"/>
                        <a:pt x="11" y="11"/>
                        <a:pt x="11" y="11"/>
                      </a:cubicBezTo>
                      <a:cubicBezTo>
                        <a:pt x="8" y="14"/>
                        <a:pt x="6" y="18"/>
                        <a:pt x="5" y="22"/>
                      </a:cubicBezTo>
                      <a:cubicBezTo>
                        <a:pt x="4" y="23"/>
                        <a:pt x="5" y="23"/>
                        <a:pt x="6" y="23"/>
                      </a:cubicBezTo>
                      <a:cubicBezTo>
                        <a:pt x="6" y="22"/>
                        <a:pt x="6" y="22"/>
                        <a:pt x="7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5" y="23"/>
                        <a:pt x="5" y="25"/>
                        <a:pt x="4" y="27"/>
                      </a:cubicBezTo>
                      <a:cubicBezTo>
                        <a:pt x="4" y="27"/>
                        <a:pt x="5" y="28"/>
                        <a:pt x="6" y="27"/>
                      </a:cubicBezTo>
                      <a:cubicBezTo>
                        <a:pt x="7" y="25"/>
                        <a:pt x="8" y="23"/>
                        <a:pt x="9" y="21"/>
                      </a:cubicBezTo>
                      <a:cubicBezTo>
                        <a:pt x="8" y="21"/>
                        <a:pt x="8" y="21"/>
                        <a:pt x="7" y="21"/>
                      </a:cubicBezTo>
                      <a:cubicBezTo>
                        <a:pt x="6" y="23"/>
                        <a:pt x="5" y="26"/>
                        <a:pt x="4" y="29"/>
                      </a:cubicBezTo>
                      <a:cubicBezTo>
                        <a:pt x="4" y="29"/>
                        <a:pt x="5" y="30"/>
                        <a:pt x="6" y="29"/>
                      </a:cubicBezTo>
                      <a:cubicBezTo>
                        <a:pt x="7" y="26"/>
                        <a:pt x="9" y="25"/>
                        <a:pt x="6" y="30"/>
                      </a:cubicBezTo>
                      <a:cubicBezTo>
                        <a:pt x="6" y="30"/>
                        <a:pt x="7" y="30"/>
                        <a:pt x="7" y="30"/>
                      </a:cubicBezTo>
                      <a:cubicBezTo>
                        <a:pt x="8" y="29"/>
                        <a:pt x="8" y="27"/>
                        <a:pt x="9" y="26"/>
                      </a:cubicBezTo>
                      <a:cubicBezTo>
                        <a:pt x="10" y="25"/>
                        <a:pt x="8" y="24"/>
                        <a:pt x="8" y="25"/>
                      </a:cubicBezTo>
                      <a:cubicBezTo>
                        <a:pt x="7" y="27"/>
                        <a:pt x="7" y="28"/>
                        <a:pt x="6" y="30"/>
                      </a:cubicBezTo>
                      <a:cubicBezTo>
                        <a:pt x="6" y="31"/>
                        <a:pt x="7" y="31"/>
                        <a:pt x="7" y="30"/>
                      </a:cubicBezTo>
                      <a:cubicBezTo>
                        <a:pt x="8" y="28"/>
                        <a:pt x="9" y="26"/>
                        <a:pt x="9" y="23"/>
                      </a:cubicBezTo>
                      <a:cubicBezTo>
                        <a:pt x="9" y="23"/>
                        <a:pt x="9" y="23"/>
                        <a:pt x="8" y="23"/>
                      </a:cubicBezTo>
                      <a:cubicBezTo>
                        <a:pt x="6" y="25"/>
                        <a:pt x="5" y="26"/>
                        <a:pt x="5" y="28"/>
                      </a:cubicBezTo>
                      <a:cubicBezTo>
                        <a:pt x="5" y="29"/>
                        <a:pt x="5" y="29"/>
                        <a:pt x="6" y="29"/>
                      </a:cubicBezTo>
                      <a:cubicBezTo>
                        <a:pt x="7" y="26"/>
                        <a:pt x="8" y="24"/>
                        <a:pt x="9" y="21"/>
                      </a:cubicBezTo>
                      <a:cubicBezTo>
                        <a:pt x="9" y="20"/>
                        <a:pt x="8" y="20"/>
                        <a:pt x="8" y="21"/>
                      </a:cubicBezTo>
                      <a:cubicBezTo>
                        <a:pt x="7" y="23"/>
                        <a:pt x="6" y="25"/>
                        <a:pt x="5" y="27"/>
                      </a:cubicBezTo>
                      <a:cubicBezTo>
                        <a:pt x="5" y="27"/>
                        <a:pt x="5" y="27"/>
                        <a:pt x="6" y="27"/>
                      </a:cubicBezTo>
                      <a:cubicBezTo>
                        <a:pt x="6" y="25"/>
                        <a:pt x="7" y="23"/>
                        <a:pt x="7" y="21"/>
                      </a:cubicBezTo>
                      <a:cubicBezTo>
                        <a:pt x="7" y="20"/>
                        <a:pt x="6" y="20"/>
                        <a:pt x="6" y="20"/>
                      </a:cubicBezTo>
                      <a:cubicBezTo>
                        <a:pt x="5" y="21"/>
                        <a:pt x="5" y="21"/>
                        <a:pt x="5" y="22"/>
                      </a:cubicBezTo>
                      <a:cubicBezTo>
                        <a:pt x="5" y="22"/>
                        <a:pt x="6" y="22"/>
                        <a:pt x="6" y="23"/>
                      </a:cubicBezTo>
                      <a:cubicBezTo>
                        <a:pt x="7" y="18"/>
                        <a:pt x="9" y="15"/>
                        <a:pt x="12" y="11"/>
                      </a:cubicBezTo>
                      <a:cubicBezTo>
                        <a:pt x="12" y="11"/>
                        <a:pt x="11" y="10"/>
                        <a:pt x="11" y="11"/>
                      </a:cubicBezTo>
                      <a:cubicBezTo>
                        <a:pt x="8" y="14"/>
                        <a:pt x="5" y="18"/>
                        <a:pt x="1" y="21"/>
                      </a:cubicBezTo>
                      <a:cubicBezTo>
                        <a:pt x="1" y="22"/>
                        <a:pt x="2" y="22"/>
                        <a:pt x="2" y="22"/>
                      </a:cubicBezTo>
                      <a:cubicBezTo>
                        <a:pt x="5" y="18"/>
                        <a:pt x="8" y="15"/>
                        <a:pt x="11" y="11"/>
                      </a:cubicBezTo>
                      <a:cubicBezTo>
                        <a:pt x="11" y="11"/>
                        <a:pt x="10" y="10"/>
                        <a:pt x="10" y="10"/>
                      </a:cubicBezTo>
                      <a:cubicBezTo>
                        <a:pt x="8" y="12"/>
                        <a:pt x="6" y="13"/>
                        <a:pt x="4" y="15"/>
                      </a:cubicBezTo>
                      <a:cubicBezTo>
                        <a:pt x="4" y="15"/>
                        <a:pt x="5" y="15"/>
                        <a:pt x="5" y="15"/>
                      </a:cubicBezTo>
                      <a:cubicBezTo>
                        <a:pt x="8" y="11"/>
                        <a:pt x="12" y="6"/>
                        <a:pt x="14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2"/>
                        <a:pt x="8" y="4"/>
                        <a:pt x="6" y="5"/>
                      </a:cubicBezTo>
                      <a:cubicBezTo>
                        <a:pt x="6" y="5"/>
                        <a:pt x="6" y="6"/>
                        <a:pt x="7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7" y="6"/>
                        <a:pt x="5" y="9"/>
                        <a:pt x="3" y="11"/>
                      </a:cubicBezTo>
                      <a:cubicBezTo>
                        <a:pt x="3" y="12"/>
                        <a:pt x="4" y="13"/>
                        <a:pt x="4" y="12"/>
                      </a:cubicBezTo>
                      <a:cubicBezTo>
                        <a:pt x="7" y="9"/>
                        <a:pt x="9" y="6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6"/>
                        <a:pt x="8" y="8"/>
                        <a:pt x="6" y="11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10" y="9"/>
                        <a:pt x="13" y="6"/>
                        <a:pt x="16" y="3"/>
                      </a:cubicBezTo>
                      <a:cubicBezTo>
                        <a:pt x="16" y="3"/>
                        <a:pt x="15" y="3"/>
                        <a:pt x="15" y="2"/>
                      </a:cubicBezTo>
                      <a:cubicBezTo>
                        <a:pt x="14" y="6"/>
                        <a:pt x="12" y="8"/>
                        <a:pt x="9" y="11"/>
                      </a:cubicBezTo>
                      <a:cubicBezTo>
                        <a:pt x="9" y="12"/>
                        <a:pt x="10" y="13"/>
                        <a:pt x="10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0" name="Freeform 141">
                  <a:extLst>
                    <a:ext uri="{FF2B5EF4-FFF2-40B4-BE49-F238E27FC236}">
                      <a16:creationId xmlns="" xmlns:a16="http://schemas.microsoft.com/office/drawing/2014/main" id="{2E6885B3-4FCE-4D4C-9662-924E1241C4B5}"/>
                    </a:ext>
                  </a:extLst>
                </p:cNvPr>
                <p:cNvSpPr/>
                <p:nvPr/>
              </p:nvSpPr>
              <p:spPr bwMode="auto">
                <a:xfrm>
                  <a:off x="1376363" y="2722563"/>
                  <a:ext cx="12700" cy="31750"/>
                </a:xfrm>
                <a:custGeom>
                  <a:avLst/>
                  <a:gdLst>
                    <a:gd name="T0" fmla="*/ 7 w 12"/>
                    <a:gd name="T1" fmla="*/ 15 h 31"/>
                    <a:gd name="T2" fmla="*/ 6 w 12"/>
                    <a:gd name="T3" fmla="*/ 25 h 31"/>
                    <a:gd name="T4" fmla="*/ 7 w 12"/>
                    <a:gd name="T5" fmla="*/ 25 h 31"/>
                    <a:gd name="T6" fmla="*/ 8 w 12"/>
                    <a:gd name="T7" fmla="*/ 24 h 31"/>
                    <a:gd name="T8" fmla="*/ 5 w 12"/>
                    <a:gd name="T9" fmla="*/ 30 h 31"/>
                    <a:gd name="T10" fmla="*/ 7 w 12"/>
                    <a:gd name="T11" fmla="*/ 30 h 31"/>
                    <a:gd name="T12" fmla="*/ 7 w 12"/>
                    <a:gd name="T13" fmla="*/ 18 h 31"/>
                    <a:gd name="T14" fmla="*/ 6 w 12"/>
                    <a:gd name="T15" fmla="*/ 8 h 31"/>
                    <a:gd name="T16" fmla="*/ 9 w 12"/>
                    <a:gd name="T17" fmla="*/ 3 h 31"/>
                    <a:gd name="T18" fmla="*/ 10 w 12"/>
                    <a:gd name="T19" fmla="*/ 5 h 31"/>
                    <a:gd name="T20" fmla="*/ 11 w 12"/>
                    <a:gd name="T21" fmla="*/ 5 h 31"/>
                    <a:gd name="T22" fmla="*/ 9 w 12"/>
                    <a:gd name="T23" fmla="*/ 6 h 31"/>
                    <a:gd name="T24" fmla="*/ 10 w 12"/>
                    <a:gd name="T25" fmla="*/ 7 h 31"/>
                    <a:gd name="T26" fmla="*/ 12 w 12"/>
                    <a:gd name="T27" fmla="*/ 4 h 31"/>
                    <a:gd name="T28" fmla="*/ 11 w 12"/>
                    <a:gd name="T29" fmla="*/ 3 h 31"/>
                    <a:gd name="T30" fmla="*/ 10 w 12"/>
                    <a:gd name="T31" fmla="*/ 4 h 31"/>
                    <a:gd name="T32" fmla="*/ 11 w 12"/>
                    <a:gd name="T33" fmla="*/ 5 h 31"/>
                    <a:gd name="T34" fmla="*/ 12 w 12"/>
                    <a:gd name="T35" fmla="*/ 1 h 31"/>
                    <a:gd name="T36" fmla="*/ 11 w 12"/>
                    <a:gd name="T37" fmla="*/ 0 h 31"/>
                    <a:gd name="T38" fmla="*/ 5 w 12"/>
                    <a:gd name="T39" fmla="*/ 30 h 31"/>
                    <a:gd name="T40" fmla="*/ 7 w 12"/>
                    <a:gd name="T41" fmla="*/ 31 h 31"/>
                    <a:gd name="T42" fmla="*/ 9 w 12"/>
                    <a:gd name="T43" fmla="*/ 20 h 31"/>
                    <a:gd name="T44" fmla="*/ 8 w 12"/>
                    <a:gd name="T45" fmla="*/ 20 h 31"/>
                    <a:gd name="T46" fmla="*/ 6 w 12"/>
                    <a:gd name="T47" fmla="*/ 25 h 31"/>
                    <a:gd name="T48" fmla="*/ 7 w 12"/>
                    <a:gd name="T49" fmla="*/ 25 h 31"/>
                    <a:gd name="T50" fmla="*/ 9 w 12"/>
                    <a:gd name="T51" fmla="*/ 15 h 31"/>
                    <a:gd name="T52" fmla="*/ 7 w 12"/>
                    <a:gd name="T53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2" h="31">
                      <a:moveTo>
                        <a:pt x="7" y="15"/>
                      </a:moveTo>
                      <a:cubicBezTo>
                        <a:pt x="8" y="18"/>
                        <a:pt x="7" y="22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5"/>
                        <a:pt x="7" y="25"/>
                        <a:pt x="8" y="24"/>
                      </a:cubicBezTo>
                      <a:cubicBezTo>
                        <a:pt x="7" y="26"/>
                        <a:pt x="6" y="28"/>
                        <a:pt x="5" y="30"/>
                      </a:cubicBezTo>
                      <a:cubicBezTo>
                        <a:pt x="6" y="30"/>
                        <a:pt x="6" y="30"/>
                        <a:pt x="7" y="30"/>
                      </a:cubicBezTo>
                      <a:cubicBezTo>
                        <a:pt x="8" y="26"/>
                        <a:pt x="8" y="22"/>
                        <a:pt x="7" y="18"/>
                      </a:cubicBezTo>
                      <a:cubicBezTo>
                        <a:pt x="7" y="15"/>
                        <a:pt x="6" y="11"/>
                        <a:pt x="6" y="8"/>
                      </a:cubicBezTo>
                      <a:cubicBezTo>
                        <a:pt x="7" y="6"/>
                        <a:pt x="8" y="5"/>
                        <a:pt x="9" y="3"/>
                      </a:cubicBezTo>
                      <a:cubicBezTo>
                        <a:pt x="12" y="1"/>
                        <a:pt x="10" y="3"/>
                        <a:pt x="10" y="5"/>
                      </a:cubicBezTo>
                      <a:cubicBezTo>
                        <a:pt x="10" y="5"/>
                        <a:pt x="11" y="6"/>
                        <a:pt x="11" y="5"/>
                      </a:cubicBezTo>
                      <a:cubicBezTo>
                        <a:pt x="11" y="6"/>
                        <a:pt x="10" y="6"/>
                        <a:pt x="9" y="6"/>
                      </a:cubicBezTo>
                      <a:cubicBezTo>
                        <a:pt x="9" y="7"/>
                        <a:pt x="9" y="8"/>
                        <a:pt x="10" y="7"/>
                      </a:cubicBezTo>
                      <a:cubicBezTo>
                        <a:pt x="12" y="6"/>
                        <a:pt x="12" y="6"/>
                        <a:pt x="12" y="4"/>
                      </a:cubicBezTo>
                      <a:cubicBezTo>
                        <a:pt x="12" y="3"/>
                        <a:pt x="12" y="3"/>
                        <a:pt x="11" y="3"/>
                      </a:cubicBezTo>
                      <a:cubicBezTo>
                        <a:pt x="11" y="4"/>
                        <a:pt x="10" y="4"/>
                        <a:pt x="10" y="4"/>
                      </a:cubicBezTo>
                      <a:cubicBezTo>
                        <a:pt x="10" y="5"/>
                        <a:pt x="11" y="5"/>
                        <a:pt x="11" y="5"/>
                      </a:cubicBezTo>
                      <a:cubicBezTo>
                        <a:pt x="12" y="4"/>
                        <a:pt x="12" y="2"/>
                        <a:pt x="12" y="1"/>
                      </a:cubicBezTo>
                      <a:cubicBezTo>
                        <a:pt x="12" y="1"/>
                        <a:pt x="12" y="0"/>
                        <a:pt x="11" y="0"/>
                      </a:cubicBezTo>
                      <a:cubicBezTo>
                        <a:pt x="0" y="7"/>
                        <a:pt x="8" y="20"/>
                        <a:pt x="5" y="30"/>
                      </a:cubicBezTo>
                      <a:cubicBezTo>
                        <a:pt x="5" y="31"/>
                        <a:pt x="6" y="31"/>
                        <a:pt x="7" y="31"/>
                      </a:cubicBezTo>
                      <a:cubicBezTo>
                        <a:pt x="8" y="27"/>
                        <a:pt x="9" y="24"/>
                        <a:pt x="9" y="20"/>
                      </a:cubicBezTo>
                      <a:cubicBezTo>
                        <a:pt x="9" y="20"/>
                        <a:pt x="8" y="20"/>
                        <a:pt x="8" y="20"/>
                      </a:cubicBezTo>
                      <a:cubicBezTo>
                        <a:pt x="7" y="22"/>
                        <a:pt x="6" y="23"/>
                        <a:pt x="6" y="25"/>
                      </a:cubicBezTo>
                      <a:cubicBezTo>
                        <a:pt x="6" y="26"/>
                        <a:pt x="7" y="26"/>
                        <a:pt x="7" y="25"/>
                      </a:cubicBezTo>
                      <a:cubicBezTo>
                        <a:pt x="8" y="22"/>
                        <a:pt x="9" y="19"/>
                        <a:pt x="9" y="15"/>
                      </a:cubicBezTo>
                      <a:cubicBezTo>
                        <a:pt x="9" y="14"/>
                        <a:pt x="7" y="14"/>
                        <a:pt x="7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1" name="Freeform 142">
                  <a:extLst>
                    <a:ext uri="{FF2B5EF4-FFF2-40B4-BE49-F238E27FC236}">
                      <a16:creationId xmlns="" xmlns:a16="http://schemas.microsoft.com/office/drawing/2014/main" id="{867B0B9D-B583-4A76-88F0-A14C41A91FEA}"/>
                    </a:ext>
                  </a:extLst>
                </p:cNvPr>
                <p:cNvSpPr/>
                <p:nvPr/>
              </p:nvSpPr>
              <p:spPr bwMode="auto">
                <a:xfrm>
                  <a:off x="1382713" y="2724151"/>
                  <a:ext cx="9525" cy="7938"/>
                </a:xfrm>
                <a:custGeom>
                  <a:avLst/>
                  <a:gdLst>
                    <a:gd name="T0" fmla="*/ 1 w 10"/>
                    <a:gd name="T1" fmla="*/ 4 h 8"/>
                    <a:gd name="T2" fmla="*/ 0 w 10"/>
                    <a:gd name="T3" fmla="*/ 6 h 8"/>
                    <a:gd name="T4" fmla="*/ 1 w 10"/>
                    <a:gd name="T5" fmla="*/ 7 h 8"/>
                    <a:gd name="T6" fmla="*/ 6 w 10"/>
                    <a:gd name="T7" fmla="*/ 3 h 8"/>
                    <a:gd name="T8" fmla="*/ 4 w 10"/>
                    <a:gd name="T9" fmla="*/ 3 h 8"/>
                    <a:gd name="T10" fmla="*/ 4 w 10"/>
                    <a:gd name="T11" fmla="*/ 7 h 8"/>
                    <a:gd name="T12" fmla="*/ 5 w 10"/>
                    <a:gd name="T13" fmla="*/ 7 h 8"/>
                    <a:gd name="T14" fmla="*/ 9 w 10"/>
                    <a:gd name="T15" fmla="*/ 1 h 8"/>
                    <a:gd name="T16" fmla="*/ 7 w 10"/>
                    <a:gd name="T17" fmla="*/ 1 h 8"/>
                    <a:gd name="T18" fmla="*/ 7 w 10"/>
                    <a:gd name="T19" fmla="*/ 6 h 8"/>
                    <a:gd name="T20" fmla="*/ 9 w 10"/>
                    <a:gd name="T21" fmla="*/ 7 h 8"/>
                    <a:gd name="T22" fmla="*/ 10 w 10"/>
                    <a:gd name="T23" fmla="*/ 3 h 8"/>
                    <a:gd name="T24" fmla="*/ 8 w 10"/>
                    <a:gd name="T25" fmla="*/ 2 h 8"/>
                    <a:gd name="T26" fmla="*/ 7 w 10"/>
                    <a:gd name="T27" fmla="*/ 6 h 8"/>
                    <a:gd name="T28" fmla="*/ 9 w 10"/>
                    <a:gd name="T29" fmla="*/ 7 h 8"/>
                    <a:gd name="T30" fmla="*/ 9 w 10"/>
                    <a:gd name="T31" fmla="*/ 1 h 8"/>
                    <a:gd name="T32" fmla="*/ 7 w 10"/>
                    <a:gd name="T33" fmla="*/ 1 h 8"/>
                    <a:gd name="T34" fmla="*/ 4 w 10"/>
                    <a:gd name="T35" fmla="*/ 7 h 8"/>
                    <a:gd name="T36" fmla="*/ 6 w 10"/>
                    <a:gd name="T37" fmla="*/ 7 h 8"/>
                    <a:gd name="T38" fmla="*/ 6 w 10"/>
                    <a:gd name="T39" fmla="*/ 3 h 8"/>
                    <a:gd name="T40" fmla="*/ 4 w 10"/>
                    <a:gd name="T41" fmla="*/ 3 h 8"/>
                    <a:gd name="T42" fmla="*/ 0 w 10"/>
                    <a:gd name="T43" fmla="*/ 5 h 8"/>
                    <a:gd name="T44" fmla="*/ 1 w 10"/>
                    <a:gd name="T45" fmla="*/ 6 h 8"/>
                    <a:gd name="T46" fmla="*/ 2 w 10"/>
                    <a:gd name="T47" fmla="*/ 5 h 8"/>
                    <a:gd name="T48" fmla="*/ 1 w 10"/>
                    <a:gd name="T4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" h="8">
                      <a:moveTo>
                        <a:pt x="1" y="4"/>
                      </a:moveTo>
                      <a:cubicBezTo>
                        <a:pt x="1" y="5"/>
                        <a:pt x="0" y="5"/>
                        <a:pt x="0" y="6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3" y="6"/>
                        <a:pt x="4" y="5"/>
                        <a:pt x="6" y="3"/>
                      </a:cubicBezTo>
                      <a:cubicBezTo>
                        <a:pt x="5" y="3"/>
                        <a:pt x="5" y="3"/>
                        <a:pt x="4" y="3"/>
                      </a:cubicBezTo>
                      <a:cubicBezTo>
                        <a:pt x="4" y="4"/>
                        <a:pt x="4" y="6"/>
                        <a:pt x="4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7" y="5"/>
                        <a:pt x="8" y="3"/>
                        <a:pt x="9" y="1"/>
                      </a:cubicBezTo>
                      <a:cubicBezTo>
                        <a:pt x="8" y="1"/>
                        <a:pt x="8" y="1"/>
                        <a:pt x="7" y="1"/>
                      </a:cubicBezTo>
                      <a:cubicBezTo>
                        <a:pt x="8" y="3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9" y="4"/>
                        <a:pt x="10" y="3"/>
                      </a:cubicBezTo>
                      <a:cubicBezTo>
                        <a:pt x="10" y="2"/>
                        <a:pt x="9" y="2"/>
                        <a:pt x="8" y="2"/>
                      </a:cubicBezTo>
                      <a:cubicBezTo>
                        <a:pt x="8" y="4"/>
                        <a:pt x="8" y="5"/>
                        <a:pt x="7" y="6"/>
                      </a:cubicBezTo>
                      <a:cubicBezTo>
                        <a:pt x="8" y="6"/>
                        <a:pt x="8" y="7"/>
                        <a:pt x="9" y="7"/>
                      </a:cubicBezTo>
                      <a:cubicBezTo>
                        <a:pt x="9" y="5"/>
                        <a:pt x="9" y="3"/>
                        <a:pt x="9" y="1"/>
                      </a:cubicBezTo>
                      <a:cubicBezTo>
                        <a:pt x="9" y="0"/>
                        <a:pt x="8" y="0"/>
                        <a:pt x="7" y="1"/>
                      </a:cubicBezTo>
                      <a:cubicBezTo>
                        <a:pt x="6" y="3"/>
                        <a:pt x="5" y="5"/>
                        <a:pt x="4" y="7"/>
                      </a:cubicBezTo>
                      <a:cubicBezTo>
                        <a:pt x="5" y="7"/>
                        <a:pt x="5" y="7"/>
                        <a:pt x="6" y="7"/>
                      </a:cubicBezTo>
                      <a:cubicBezTo>
                        <a:pt x="6" y="6"/>
                        <a:pt x="6" y="4"/>
                        <a:pt x="6" y="3"/>
                      </a:cubicBezTo>
                      <a:cubicBezTo>
                        <a:pt x="6" y="2"/>
                        <a:pt x="5" y="2"/>
                        <a:pt x="4" y="3"/>
                      </a:cubicBezTo>
                      <a:cubicBezTo>
                        <a:pt x="3" y="4"/>
                        <a:pt x="2" y="5"/>
                        <a:pt x="0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2" y="6"/>
                        <a:pt x="2" y="5"/>
                      </a:cubicBezTo>
                      <a:cubicBezTo>
                        <a:pt x="3" y="5"/>
                        <a:pt x="2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2" name="Freeform 143">
                  <a:extLst>
                    <a:ext uri="{FF2B5EF4-FFF2-40B4-BE49-F238E27FC236}">
                      <a16:creationId xmlns="" xmlns:a16="http://schemas.microsoft.com/office/drawing/2014/main" id="{BACA9B76-14F5-487A-85EB-B22F97ACA0F9}"/>
                    </a:ext>
                  </a:extLst>
                </p:cNvPr>
                <p:cNvSpPr/>
                <p:nvPr/>
              </p:nvSpPr>
              <p:spPr bwMode="auto">
                <a:xfrm>
                  <a:off x="1392238" y="2722563"/>
                  <a:ext cx="3175" cy="9525"/>
                </a:xfrm>
                <a:custGeom>
                  <a:avLst/>
                  <a:gdLst>
                    <a:gd name="T0" fmla="*/ 2 w 3"/>
                    <a:gd name="T1" fmla="*/ 1 h 10"/>
                    <a:gd name="T2" fmla="*/ 0 w 3"/>
                    <a:gd name="T3" fmla="*/ 9 h 10"/>
                    <a:gd name="T4" fmla="*/ 1 w 3"/>
                    <a:gd name="T5" fmla="*/ 9 h 10"/>
                    <a:gd name="T6" fmla="*/ 2 w 3"/>
                    <a:gd name="T7" fmla="*/ 6 h 10"/>
                    <a:gd name="T8" fmla="*/ 1 w 3"/>
                    <a:gd name="T9" fmla="*/ 6 h 10"/>
                    <a:gd name="T10" fmla="*/ 0 w 3"/>
                    <a:gd name="T11" fmla="*/ 9 h 10"/>
                    <a:gd name="T12" fmla="*/ 1 w 3"/>
                    <a:gd name="T13" fmla="*/ 10 h 10"/>
                    <a:gd name="T14" fmla="*/ 3 w 3"/>
                    <a:gd name="T15" fmla="*/ 1 h 10"/>
                    <a:gd name="T16" fmla="*/ 2 w 3"/>
                    <a:gd name="T17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0">
                      <a:moveTo>
                        <a:pt x="2" y="1"/>
                      </a:moveTo>
                      <a:cubicBezTo>
                        <a:pt x="2" y="4"/>
                        <a:pt x="1" y="7"/>
                        <a:pt x="0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8"/>
                        <a:pt x="2" y="7"/>
                        <a:pt x="2" y="6"/>
                      </a:cubicBezTo>
                      <a:cubicBezTo>
                        <a:pt x="3" y="5"/>
                        <a:pt x="1" y="5"/>
                        <a:pt x="1" y="6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2" y="7"/>
                        <a:pt x="3" y="4"/>
                        <a:pt x="3" y="1"/>
                      </a:cubicBezTo>
                      <a:cubicBezTo>
                        <a:pt x="3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3" name="Freeform 144">
                  <a:extLst>
                    <a:ext uri="{FF2B5EF4-FFF2-40B4-BE49-F238E27FC236}">
                      <a16:creationId xmlns="" xmlns:a16="http://schemas.microsoft.com/office/drawing/2014/main" id="{0BC56DB3-BDDE-4B2F-915F-32F389B52AF6}"/>
                    </a:ext>
                  </a:extLst>
                </p:cNvPr>
                <p:cNvSpPr/>
                <p:nvPr/>
              </p:nvSpPr>
              <p:spPr bwMode="auto">
                <a:xfrm>
                  <a:off x="1392238" y="2722563"/>
                  <a:ext cx="3175" cy="12700"/>
                </a:xfrm>
                <a:custGeom>
                  <a:avLst/>
                  <a:gdLst>
                    <a:gd name="T0" fmla="*/ 2 w 4"/>
                    <a:gd name="T1" fmla="*/ 0 h 12"/>
                    <a:gd name="T2" fmla="*/ 0 w 4"/>
                    <a:gd name="T3" fmla="*/ 11 h 12"/>
                    <a:gd name="T4" fmla="*/ 1 w 4"/>
                    <a:gd name="T5" fmla="*/ 11 h 12"/>
                    <a:gd name="T6" fmla="*/ 4 w 4"/>
                    <a:gd name="T7" fmla="*/ 5 h 12"/>
                    <a:gd name="T8" fmla="*/ 2 w 4"/>
                    <a:gd name="T9" fmla="*/ 4 h 12"/>
                    <a:gd name="T10" fmla="*/ 0 w 4"/>
                    <a:gd name="T11" fmla="*/ 11 h 12"/>
                    <a:gd name="T12" fmla="*/ 1 w 4"/>
                    <a:gd name="T13" fmla="*/ 11 h 12"/>
                    <a:gd name="T14" fmla="*/ 3 w 4"/>
                    <a:gd name="T15" fmla="*/ 1 h 12"/>
                    <a:gd name="T16" fmla="*/ 2 w 4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2">
                      <a:moveTo>
                        <a:pt x="2" y="0"/>
                      </a:moveTo>
                      <a:cubicBezTo>
                        <a:pt x="1" y="4"/>
                        <a:pt x="0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ubicBezTo>
                        <a:pt x="2" y="9"/>
                        <a:pt x="3" y="7"/>
                        <a:pt x="4" y="5"/>
                      </a:cubicBezTo>
                      <a:cubicBezTo>
                        <a:pt x="4" y="4"/>
                        <a:pt x="3" y="4"/>
                        <a:pt x="2" y="4"/>
                      </a:cubicBezTo>
                      <a:cubicBezTo>
                        <a:pt x="2" y="7"/>
                        <a:pt x="1" y="9"/>
                        <a:pt x="0" y="11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1" y="7"/>
                        <a:pt x="2" y="4"/>
                        <a:pt x="3" y="1"/>
                      </a:cubicBezTo>
                      <a:cubicBezTo>
                        <a:pt x="3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4" name="Freeform 145">
                  <a:extLst>
                    <a:ext uri="{FF2B5EF4-FFF2-40B4-BE49-F238E27FC236}">
                      <a16:creationId xmlns="" xmlns:a16="http://schemas.microsoft.com/office/drawing/2014/main" id="{248C6B1E-A5FD-4A1C-A414-54814B37CE29}"/>
                    </a:ext>
                  </a:extLst>
                </p:cNvPr>
                <p:cNvSpPr/>
                <p:nvPr/>
              </p:nvSpPr>
              <p:spPr bwMode="auto">
                <a:xfrm>
                  <a:off x="1393825" y="2722563"/>
                  <a:ext cx="1588" cy="9525"/>
                </a:xfrm>
                <a:custGeom>
                  <a:avLst/>
                  <a:gdLst>
                    <a:gd name="T0" fmla="*/ 0 w 2"/>
                    <a:gd name="T1" fmla="*/ 1 h 9"/>
                    <a:gd name="T2" fmla="*/ 0 w 2"/>
                    <a:gd name="T3" fmla="*/ 8 h 9"/>
                    <a:gd name="T4" fmla="*/ 2 w 2"/>
                    <a:gd name="T5" fmla="*/ 8 h 9"/>
                    <a:gd name="T6" fmla="*/ 2 w 2"/>
                    <a:gd name="T7" fmla="*/ 7 h 9"/>
                    <a:gd name="T8" fmla="*/ 0 w 2"/>
                    <a:gd name="T9" fmla="*/ 7 h 9"/>
                    <a:gd name="T10" fmla="*/ 0 w 2"/>
                    <a:gd name="T11" fmla="*/ 8 h 9"/>
                    <a:gd name="T12" fmla="*/ 2 w 2"/>
                    <a:gd name="T13" fmla="*/ 8 h 9"/>
                    <a:gd name="T14" fmla="*/ 1 w 2"/>
                    <a:gd name="T15" fmla="*/ 0 h 9"/>
                    <a:gd name="T16" fmla="*/ 0 w 2"/>
                    <a:gd name="T17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9">
                      <a:moveTo>
                        <a:pt x="0" y="1"/>
                      </a:moveTo>
                      <a:cubicBezTo>
                        <a:pt x="0" y="3"/>
                        <a:pt x="0" y="6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6"/>
                        <a:pt x="0" y="6"/>
                        <a:pt x="0" y="7"/>
                      </a:cubicBezTo>
                      <a:cubicBezTo>
                        <a:pt x="0" y="7"/>
                        <a:pt x="0" y="8"/>
                        <a:pt x="0" y="8"/>
                      </a:cubicBezTo>
                      <a:cubicBezTo>
                        <a:pt x="0" y="9"/>
                        <a:pt x="2" y="9"/>
                        <a:pt x="2" y="8"/>
                      </a:cubicBezTo>
                      <a:cubicBezTo>
                        <a:pt x="2" y="6"/>
                        <a:pt x="2" y="3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5" name="Freeform 146">
                  <a:extLst>
                    <a:ext uri="{FF2B5EF4-FFF2-40B4-BE49-F238E27FC236}">
                      <a16:creationId xmlns="" xmlns:a16="http://schemas.microsoft.com/office/drawing/2014/main" id="{DF7BBA74-84E7-4A51-B5CF-D35FCD1B6F7A}"/>
                    </a:ext>
                  </a:extLst>
                </p:cNvPr>
                <p:cNvSpPr/>
                <p:nvPr/>
              </p:nvSpPr>
              <p:spPr bwMode="auto">
                <a:xfrm>
                  <a:off x="1392238" y="2724151"/>
                  <a:ext cx="7938" cy="14288"/>
                </a:xfrm>
                <a:custGeom>
                  <a:avLst/>
                  <a:gdLst>
                    <a:gd name="T0" fmla="*/ 3 w 8"/>
                    <a:gd name="T1" fmla="*/ 3 h 14"/>
                    <a:gd name="T2" fmla="*/ 3 w 8"/>
                    <a:gd name="T3" fmla="*/ 10 h 14"/>
                    <a:gd name="T4" fmla="*/ 5 w 8"/>
                    <a:gd name="T5" fmla="*/ 9 h 14"/>
                    <a:gd name="T6" fmla="*/ 3 w 8"/>
                    <a:gd name="T7" fmla="*/ 9 h 14"/>
                    <a:gd name="T8" fmla="*/ 2 w 8"/>
                    <a:gd name="T9" fmla="*/ 9 h 14"/>
                    <a:gd name="T10" fmla="*/ 3 w 8"/>
                    <a:gd name="T11" fmla="*/ 12 h 14"/>
                    <a:gd name="T12" fmla="*/ 4 w 8"/>
                    <a:gd name="T13" fmla="*/ 11 h 14"/>
                    <a:gd name="T14" fmla="*/ 1 w 8"/>
                    <a:gd name="T15" fmla="*/ 8 h 14"/>
                    <a:gd name="T16" fmla="*/ 1 w 8"/>
                    <a:gd name="T17" fmla="*/ 9 h 14"/>
                    <a:gd name="T18" fmla="*/ 6 w 8"/>
                    <a:gd name="T19" fmla="*/ 13 h 14"/>
                    <a:gd name="T20" fmla="*/ 7 w 8"/>
                    <a:gd name="T21" fmla="*/ 13 h 14"/>
                    <a:gd name="T22" fmla="*/ 6 w 8"/>
                    <a:gd name="T23" fmla="*/ 6 h 14"/>
                    <a:gd name="T24" fmla="*/ 5 w 8"/>
                    <a:gd name="T25" fmla="*/ 7 h 14"/>
                    <a:gd name="T26" fmla="*/ 6 w 8"/>
                    <a:gd name="T27" fmla="*/ 12 h 14"/>
                    <a:gd name="T28" fmla="*/ 7 w 8"/>
                    <a:gd name="T29" fmla="*/ 12 h 14"/>
                    <a:gd name="T30" fmla="*/ 7 w 8"/>
                    <a:gd name="T31" fmla="*/ 1 h 14"/>
                    <a:gd name="T32" fmla="*/ 6 w 8"/>
                    <a:gd name="T33" fmla="*/ 1 h 14"/>
                    <a:gd name="T34" fmla="*/ 5 w 8"/>
                    <a:gd name="T35" fmla="*/ 10 h 14"/>
                    <a:gd name="T36" fmla="*/ 7 w 8"/>
                    <a:gd name="T37" fmla="*/ 10 h 14"/>
                    <a:gd name="T38" fmla="*/ 7 w 8"/>
                    <a:gd name="T39" fmla="*/ 5 h 14"/>
                    <a:gd name="T40" fmla="*/ 6 w 8"/>
                    <a:gd name="T41" fmla="*/ 5 h 14"/>
                    <a:gd name="T42" fmla="*/ 5 w 8"/>
                    <a:gd name="T43" fmla="*/ 10 h 14"/>
                    <a:gd name="T44" fmla="*/ 7 w 8"/>
                    <a:gd name="T45" fmla="*/ 10 h 14"/>
                    <a:gd name="T46" fmla="*/ 7 w 8"/>
                    <a:gd name="T47" fmla="*/ 1 h 14"/>
                    <a:gd name="T48" fmla="*/ 6 w 8"/>
                    <a:gd name="T49" fmla="*/ 1 h 14"/>
                    <a:gd name="T50" fmla="*/ 6 w 8"/>
                    <a:gd name="T51" fmla="*/ 12 h 14"/>
                    <a:gd name="T52" fmla="*/ 7 w 8"/>
                    <a:gd name="T53" fmla="*/ 12 h 14"/>
                    <a:gd name="T54" fmla="*/ 6 w 8"/>
                    <a:gd name="T55" fmla="*/ 7 h 14"/>
                    <a:gd name="T56" fmla="*/ 5 w 8"/>
                    <a:gd name="T57" fmla="*/ 7 h 14"/>
                    <a:gd name="T58" fmla="*/ 6 w 8"/>
                    <a:gd name="T59" fmla="*/ 13 h 14"/>
                    <a:gd name="T60" fmla="*/ 7 w 8"/>
                    <a:gd name="T61" fmla="*/ 12 h 14"/>
                    <a:gd name="T62" fmla="*/ 1 w 8"/>
                    <a:gd name="T63" fmla="*/ 8 h 14"/>
                    <a:gd name="T64" fmla="*/ 0 w 8"/>
                    <a:gd name="T65" fmla="*/ 9 h 14"/>
                    <a:gd name="T66" fmla="*/ 4 w 8"/>
                    <a:gd name="T67" fmla="*/ 12 h 14"/>
                    <a:gd name="T68" fmla="*/ 5 w 8"/>
                    <a:gd name="T69" fmla="*/ 12 h 14"/>
                    <a:gd name="T70" fmla="*/ 4 w 8"/>
                    <a:gd name="T71" fmla="*/ 9 h 14"/>
                    <a:gd name="T72" fmla="*/ 3 w 8"/>
                    <a:gd name="T73" fmla="*/ 10 h 14"/>
                    <a:gd name="T74" fmla="*/ 4 w 8"/>
                    <a:gd name="T75" fmla="*/ 10 h 14"/>
                    <a:gd name="T76" fmla="*/ 5 w 8"/>
                    <a:gd name="T77" fmla="*/ 10 h 14"/>
                    <a:gd name="T78" fmla="*/ 4 w 8"/>
                    <a:gd name="T79" fmla="*/ 3 h 14"/>
                    <a:gd name="T80" fmla="*/ 3 w 8"/>
                    <a:gd name="T81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" h="14">
                      <a:moveTo>
                        <a:pt x="3" y="3"/>
                      </a:moveTo>
                      <a:cubicBezTo>
                        <a:pt x="4" y="6"/>
                        <a:pt x="4" y="8"/>
                        <a:pt x="3" y="10"/>
                      </a:cubicBezTo>
                      <a:cubicBezTo>
                        <a:pt x="4" y="10"/>
                        <a:pt x="4" y="10"/>
                        <a:pt x="5" y="9"/>
                      </a:cubicBezTo>
                      <a:cubicBezTo>
                        <a:pt x="4" y="9"/>
                        <a:pt x="4" y="9"/>
                        <a:pt x="3" y="9"/>
                      </a:cubicBezTo>
                      <a:cubicBezTo>
                        <a:pt x="3" y="8"/>
                        <a:pt x="2" y="9"/>
                        <a:pt x="2" y="9"/>
                      </a:cubicBezTo>
                      <a:cubicBezTo>
                        <a:pt x="3" y="10"/>
                        <a:pt x="3" y="11"/>
                        <a:pt x="3" y="12"/>
                      </a:cubicBezTo>
                      <a:cubicBezTo>
                        <a:pt x="4" y="12"/>
                        <a:pt x="4" y="12"/>
                        <a:pt x="4" y="11"/>
                      </a:cubicBezTo>
                      <a:cubicBezTo>
                        <a:pt x="3" y="10"/>
                        <a:pt x="2" y="9"/>
                        <a:pt x="1" y="8"/>
                      </a:cubicBezTo>
                      <a:cubicBezTo>
                        <a:pt x="1" y="8"/>
                        <a:pt x="1" y="9"/>
                        <a:pt x="1" y="9"/>
                      </a:cubicBezTo>
                      <a:cubicBezTo>
                        <a:pt x="2" y="10"/>
                        <a:pt x="4" y="12"/>
                        <a:pt x="6" y="13"/>
                      </a:cubicBezTo>
                      <a:cubicBezTo>
                        <a:pt x="6" y="14"/>
                        <a:pt x="7" y="14"/>
                        <a:pt x="7" y="13"/>
                      </a:cubicBezTo>
                      <a:cubicBezTo>
                        <a:pt x="8" y="11"/>
                        <a:pt x="7" y="9"/>
                        <a:pt x="6" y="6"/>
                      </a:cubicBezTo>
                      <a:cubicBezTo>
                        <a:pt x="6" y="6"/>
                        <a:pt x="5" y="6"/>
                        <a:pt x="5" y="7"/>
                      </a:cubicBezTo>
                      <a:cubicBezTo>
                        <a:pt x="5" y="9"/>
                        <a:pt x="6" y="10"/>
                        <a:pt x="6" y="12"/>
                      </a:cubicBezTo>
                      <a:cubicBezTo>
                        <a:pt x="6" y="13"/>
                        <a:pt x="7" y="13"/>
                        <a:pt x="7" y="12"/>
                      </a:cubicBezTo>
                      <a:cubicBezTo>
                        <a:pt x="7" y="8"/>
                        <a:pt x="7" y="5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4"/>
                        <a:pt x="6" y="7"/>
                        <a:pt x="5" y="10"/>
                      </a:cubicBezTo>
                      <a:cubicBezTo>
                        <a:pt x="6" y="10"/>
                        <a:pt x="6" y="10"/>
                        <a:pt x="7" y="10"/>
                      </a:cubicBezTo>
                      <a:cubicBezTo>
                        <a:pt x="6" y="8"/>
                        <a:pt x="7" y="7"/>
                        <a:pt x="7" y="5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5" y="8"/>
                        <a:pt x="5" y="10"/>
                      </a:cubicBezTo>
                      <a:cubicBezTo>
                        <a:pt x="5" y="10"/>
                        <a:pt x="6" y="11"/>
                        <a:pt x="7" y="10"/>
                      </a:cubicBezTo>
                      <a:cubicBezTo>
                        <a:pt x="7" y="7"/>
                        <a:pt x="7" y="4"/>
                        <a:pt x="7" y="1"/>
                      </a:cubicBezTo>
                      <a:cubicBezTo>
                        <a:pt x="7" y="0"/>
                        <a:pt x="6" y="0"/>
                        <a:pt x="6" y="1"/>
                      </a:cubicBezTo>
                      <a:cubicBezTo>
                        <a:pt x="6" y="5"/>
                        <a:pt x="6" y="8"/>
                        <a:pt x="6" y="12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7" y="10"/>
                        <a:pt x="7" y="9"/>
                        <a:pt x="6" y="7"/>
                      </a:cubicBezTo>
                      <a:cubicBezTo>
                        <a:pt x="6" y="7"/>
                        <a:pt x="5" y="7"/>
                        <a:pt x="5" y="7"/>
                      </a:cubicBezTo>
                      <a:cubicBezTo>
                        <a:pt x="6" y="9"/>
                        <a:pt x="6" y="11"/>
                        <a:pt x="6" y="13"/>
                      </a:cubicBezTo>
                      <a:cubicBezTo>
                        <a:pt x="6" y="13"/>
                        <a:pt x="6" y="13"/>
                        <a:pt x="7" y="12"/>
                      </a:cubicBezTo>
                      <a:cubicBezTo>
                        <a:pt x="5" y="11"/>
                        <a:pt x="3" y="9"/>
                        <a:pt x="1" y="8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1" y="10"/>
                        <a:pt x="2" y="11"/>
                        <a:pt x="4" y="12"/>
                      </a:cubicBezTo>
                      <a:cubicBezTo>
                        <a:pt x="4" y="13"/>
                        <a:pt x="5" y="12"/>
                        <a:pt x="5" y="12"/>
                      </a:cubicBezTo>
                      <a:cubicBezTo>
                        <a:pt x="4" y="11"/>
                        <a:pt x="4" y="10"/>
                        <a:pt x="4" y="9"/>
                      </a:cubicBezTo>
                      <a:cubicBezTo>
                        <a:pt x="3" y="9"/>
                        <a:pt x="3" y="10"/>
                        <a:pt x="3" y="10"/>
                      </a:cubicBezTo>
                      <a:cubicBezTo>
                        <a:pt x="3" y="10"/>
                        <a:pt x="3" y="10"/>
                        <a:pt x="4" y="10"/>
                      </a:cubicBezTo>
                      <a:cubicBezTo>
                        <a:pt x="4" y="11"/>
                        <a:pt x="5" y="10"/>
                        <a:pt x="5" y="10"/>
                      </a:cubicBezTo>
                      <a:cubicBezTo>
                        <a:pt x="5" y="8"/>
                        <a:pt x="5" y="5"/>
                        <a:pt x="4" y="3"/>
                      </a:cubicBezTo>
                      <a:cubicBezTo>
                        <a:pt x="4" y="2"/>
                        <a:pt x="3" y="3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6" name="Freeform 147">
                  <a:extLst>
                    <a:ext uri="{FF2B5EF4-FFF2-40B4-BE49-F238E27FC236}">
                      <a16:creationId xmlns="" xmlns:a16="http://schemas.microsoft.com/office/drawing/2014/main" id="{1A7B6D87-5B01-4131-A025-C1E28A93B44C}"/>
                    </a:ext>
                  </a:extLst>
                </p:cNvPr>
                <p:cNvSpPr/>
                <p:nvPr/>
              </p:nvSpPr>
              <p:spPr bwMode="auto">
                <a:xfrm>
                  <a:off x="1393825" y="2714626"/>
                  <a:ext cx="6350" cy="14288"/>
                </a:xfrm>
                <a:custGeom>
                  <a:avLst/>
                  <a:gdLst>
                    <a:gd name="T0" fmla="*/ 2 w 6"/>
                    <a:gd name="T1" fmla="*/ 13 h 14"/>
                    <a:gd name="T2" fmla="*/ 6 w 6"/>
                    <a:gd name="T3" fmla="*/ 2 h 14"/>
                    <a:gd name="T4" fmla="*/ 5 w 6"/>
                    <a:gd name="T5" fmla="*/ 1 h 14"/>
                    <a:gd name="T6" fmla="*/ 1 w 6"/>
                    <a:gd name="T7" fmla="*/ 11 h 14"/>
                    <a:gd name="T8" fmla="*/ 2 w 6"/>
                    <a:gd name="T9" fmla="*/ 11 h 14"/>
                    <a:gd name="T10" fmla="*/ 3 w 6"/>
                    <a:gd name="T11" fmla="*/ 6 h 14"/>
                    <a:gd name="T12" fmla="*/ 2 w 6"/>
                    <a:gd name="T13" fmla="*/ 6 h 14"/>
                    <a:gd name="T14" fmla="*/ 1 w 6"/>
                    <a:gd name="T15" fmla="*/ 11 h 14"/>
                    <a:gd name="T16" fmla="*/ 2 w 6"/>
                    <a:gd name="T17" fmla="*/ 11 h 14"/>
                    <a:gd name="T18" fmla="*/ 6 w 6"/>
                    <a:gd name="T19" fmla="*/ 2 h 14"/>
                    <a:gd name="T20" fmla="*/ 5 w 6"/>
                    <a:gd name="T21" fmla="*/ 1 h 14"/>
                    <a:gd name="T22" fmla="*/ 0 w 6"/>
                    <a:gd name="T23" fmla="*/ 13 h 14"/>
                    <a:gd name="T24" fmla="*/ 2 w 6"/>
                    <a:gd name="T25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" h="14">
                      <a:moveTo>
                        <a:pt x="2" y="13"/>
                      </a:moveTo>
                      <a:cubicBezTo>
                        <a:pt x="2" y="9"/>
                        <a:pt x="4" y="5"/>
                        <a:pt x="6" y="2"/>
                      </a:cubicBezTo>
                      <a:cubicBezTo>
                        <a:pt x="6" y="2"/>
                        <a:pt x="5" y="1"/>
                        <a:pt x="5" y="1"/>
                      </a:cubicBezTo>
                      <a:cubicBezTo>
                        <a:pt x="4" y="5"/>
                        <a:pt x="3" y="8"/>
                        <a:pt x="1" y="11"/>
                      </a:cubicBezTo>
                      <a:cubicBezTo>
                        <a:pt x="1" y="11"/>
                        <a:pt x="2" y="11"/>
                        <a:pt x="2" y="11"/>
                      </a:cubicBezTo>
                      <a:cubicBezTo>
                        <a:pt x="2" y="9"/>
                        <a:pt x="3" y="8"/>
                        <a:pt x="3" y="6"/>
                      </a:cubicBezTo>
                      <a:cubicBezTo>
                        <a:pt x="4" y="5"/>
                        <a:pt x="2" y="5"/>
                        <a:pt x="2" y="6"/>
                      </a:cubicBezTo>
                      <a:cubicBezTo>
                        <a:pt x="2" y="7"/>
                        <a:pt x="1" y="9"/>
                        <a:pt x="1" y="11"/>
                      </a:cubicBezTo>
                      <a:cubicBezTo>
                        <a:pt x="1" y="11"/>
                        <a:pt x="2" y="12"/>
                        <a:pt x="2" y="11"/>
                      </a:cubicBezTo>
                      <a:cubicBezTo>
                        <a:pt x="4" y="8"/>
                        <a:pt x="6" y="5"/>
                        <a:pt x="6" y="2"/>
                      </a:cubicBezTo>
                      <a:cubicBezTo>
                        <a:pt x="6" y="1"/>
                        <a:pt x="6" y="0"/>
                        <a:pt x="5" y="1"/>
                      </a:cubicBezTo>
                      <a:cubicBezTo>
                        <a:pt x="2" y="4"/>
                        <a:pt x="0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7" name="Freeform 148">
                  <a:extLst>
                    <a:ext uri="{FF2B5EF4-FFF2-40B4-BE49-F238E27FC236}">
                      <a16:creationId xmlns="" xmlns:a16="http://schemas.microsoft.com/office/drawing/2014/main" id="{CB7889BD-2A38-4D3D-B02D-78DB530D0DE2}"/>
                    </a:ext>
                  </a:extLst>
                </p:cNvPr>
                <p:cNvSpPr/>
                <p:nvPr/>
              </p:nvSpPr>
              <p:spPr bwMode="auto">
                <a:xfrm>
                  <a:off x="1392238" y="2713038"/>
                  <a:ext cx="9525" cy="9525"/>
                </a:xfrm>
                <a:custGeom>
                  <a:avLst/>
                  <a:gdLst>
                    <a:gd name="T0" fmla="*/ 7 w 9"/>
                    <a:gd name="T1" fmla="*/ 0 h 9"/>
                    <a:gd name="T2" fmla="*/ 1 w 9"/>
                    <a:gd name="T3" fmla="*/ 8 h 9"/>
                    <a:gd name="T4" fmla="*/ 2 w 9"/>
                    <a:gd name="T5" fmla="*/ 9 h 9"/>
                    <a:gd name="T6" fmla="*/ 3 w 9"/>
                    <a:gd name="T7" fmla="*/ 4 h 9"/>
                    <a:gd name="T8" fmla="*/ 2 w 9"/>
                    <a:gd name="T9" fmla="*/ 3 h 9"/>
                    <a:gd name="T10" fmla="*/ 1 w 9"/>
                    <a:gd name="T11" fmla="*/ 9 h 9"/>
                    <a:gd name="T12" fmla="*/ 2 w 9"/>
                    <a:gd name="T13" fmla="*/ 9 h 9"/>
                    <a:gd name="T14" fmla="*/ 8 w 9"/>
                    <a:gd name="T15" fmla="*/ 1 h 9"/>
                    <a:gd name="T16" fmla="*/ 7 w 9"/>
                    <a:gd name="T1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9">
                      <a:moveTo>
                        <a:pt x="7" y="0"/>
                      </a:moveTo>
                      <a:cubicBezTo>
                        <a:pt x="5" y="3"/>
                        <a:pt x="4" y="6"/>
                        <a:pt x="1" y="8"/>
                      </a:cubicBezTo>
                      <a:cubicBezTo>
                        <a:pt x="2" y="8"/>
                        <a:pt x="2" y="8"/>
                        <a:pt x="2" y="9"/>
                      </a:cubicBezTo>
                      <a:cubicBezTo>
                        <a:pt x="2" y="7"/>
                        <a:pt x="2" y="5"/>
                        <a:pt x="3" y="4"/>
                      </a:cubicBezTo>
                      <a:cubicBezTo>
                        <a:pt x="3" y="3"/>
                        <a:pt x="2" y="2"/>
                        <a:pt x="2" y="3"/>
                      </a:cubicBezTo>
                      <a:cubicBezTo>
                        <a:pt x="1" y="5"/>
                        <a:pt x="0" y="7"/>
                        <a:pt x="1" y="9"/>
                      </a:cubicBezTo>
                      <a:cubicBezTo>
                        <a:pt x="1" y="9"/>
                        <a:pt x="2" y="9"/>
                        <a:pt x="2" y="9"/>
                      </a:cubicBezTo>
                      <a:cubicBezTo>
                        <a:pt x="5" y="7"/>
                        <a:pt x="6" y="4"/>
                        <a:pt x="8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8" name="Freeform 149">
                  <a:extLst>
                    <a:ext uri="{FF2B5EF4-FFF2-40B4-BE49-F238E27FC236}">
                      <a16:creationId xmlns="" xmlns:a16="http://schemas.microsoft.com/office/drawing/2014/main" id="{9DE0C1E2-D505-4657-8807-1013B4FF5619}"/>
                    </a:ext>
                  </a:extLst>
                </p:cNvPr>
                <p:cNvSpPr/>
                <p:nvPr/>
              </p:nvSpPr>
              <p:spPr bwMode="auto">
                <a:xfrm>
                  <a:off x="1354138" y="2705101"/>
                  <a:ext cx="55563" cy="65088"/>
                </a:xfrm>
                <a:custGeom>
                  <a:avLst/>
                  <a:gdLst>
                    <a:gd name="T0" fmla="*/ 33 w 53"/>
                    <a:gd name="T1" fmla="*/ 14 h 62"/>
                    <a:gd name="T2" fmla="*/ 42 w 53"/>
                    <a:gd name="T3" fmla="*/ 18 h 62"/>
                    <a:gd name="T4" fmla="*/ 45 w 53"/>
                    <a:gd name="T5" fmla="*/ 19 h 62"/>
                    <a:gd name="T6" fmla="*/ 49 w 53"/>
                    <a:gd name="T7" fmla="*/ 22 h 62"/>
                    <a:gd name="T8" fmla="*/ 44 w 53"/>
                    <a:gd name="T9" fmla="*/ 7 h 62"/>
                    <a:gd name="T10" fmla="*/ 35 w 53"/>
                    <a:gd name="T11" fmla="*/ 5 h 62"/>
                    <a:gd name="T12" fmla="*/ 24 w 53"/>
                    <a:gd name="T13" fmla="*/ 17 h 62"/>
                    <a:gd name="T14" fmla="*/ 12 w 53"/>
                    <a:gd name="T15" fmla="*/ 22 h 62"/>
                    <a:gd name="T16" fmla="*/ 11 w 53"/>
                    <a:gd name="T17" fmla="*/ 18 h 62"/>
                    <a:gd name="T18" fmla="*/ 10 w 53"/>
                    <a:gd name="T19" fmla="*/ 15 h 62"/>
                    <a:gd name="T20" fmla="*/ 16 w 53"/>
                    <a:gd name="T21" fmla="*/ 17 h 62"/>
                    <a:gd name="T22" fmla="*/ 23 w 53"/>
                    <a:gd name="T23" fmla="*/ 11 h 62"/>
                    <a:gd name="T24" fmla="*/ 24 w 53"/>
                    <a:gd name="T25" fmla="*/ 22 h 62"/>
                    <a:gd name="T26" fmla="*/ 6 w 53"/>
                    <a:gd name="T27" fmla="*/ 35 h 62"/>
                    <a:gd name="T28" fmla="*/ 10 w 53"/>
                    <a:gd name="T29" fmla="*/ 35 h 62"/>
                    <a:gd name="T30" fmla="*/ 14 w 53"/>
                    <a:gd name="T31" fmla="*/ 44 h 62"/>
                    <a:gd name="T32" fmla="*/ 18 w 53"/>
                    <a:gd name="T33" fmla="*/ 39 h 62"/>
                    <a:gd name="T34" fmla="*/ 23 w 53"/>
                    <a:gd name="T35" fmla="*/ 43 h 62"/>
                    <a:gd name="T36" fmla="*/ 21 w 53"/>
                    <a:gd name="T37" fmla="*/ 51 h 62"/>
                    <a:gd name="T38" fmla="*/ 18 w 53"/>
                    <a:gd name="T39" fmla="*/ 53 h 62"/>
                    <a:gd name="T40" fmla="*/ 12 w 53"/>
                    <a:gd name="T41" fmla="*/ 45 h 62"/>
                    <a:gd name="T42" fmla="*/ 23 w 53"/>
                    <a:gd name="T43" fmla="*/ 53 h 62"/>
                    <a:gd name="T44" fmla="*/ 24 w 53"/>
                    <a:gd name="T45" fmla="*/ 53 h 62"/>
                    <a:gd name="T46" fmla="*/ 28 w 53"/>
                    <a:gd name="T47" fmla="*/ 57 h 62"/>
                    <a:gd name="T48" fmla="*/ 31 w 53"/>
                    <a:gd name="T49" fmla="*/ 57 h 62"/>
                    <a:gd name="T50" fmla="*/ 29 w 53"/>
                    <a:gd name="T51" fmla="*/ 35 h 62"/>
                    <a:gd name="T52" fmla="*/ 29 w 53"/>
                    <a:gd name="T53" fmla="*/ 46 h 62"/>
                    <a:gd name="T54" fmla="*/ 30 w 53"/>
                    <a:gd name="T55" fmla="*/ 49 h 62"/>
                    <a:gd name="T56" fmla="*/ 28 w 53"/>
                    <a:gd name="T57" fmla="*/ 48 h 62"/>
                    <a:gd name="T58" fmla="*/ 25 w 53"/>
                    <a:gd name="T59" fmla="*/ 56 h 62"/>
                    <a:gd name="T60" fmla="*/ 24 w 53"/>
                    <a:gd name="T61" fmla="*/ 49 h 62"/>
                    <a:gd name="T62" fmla="*/ 16 w 53"/>
                    <a:gd name="T63" fmla="*/ 48 h 62"/>
                    <a:gd name="T64" fmla="*/ 23 w 53"/>
                    <a:gd name="T65" fmla="*/ 56 h 62"/>
                    <a:gd name="T66" fmla="*/ 22 w 53"/>
                    <a:gd name="T67" fmla="*/ 52 h 62"/>
                    <a:gd name="T68" fmla="*/ 23 w 53"/>
                    <a:gd name="T69" fmla="*/ 48 h 62"/>
                    <a:gd name="T70" fmla="*/ 22 w 53"/>
                    <a:gd name="T71" fmla="*/ 38 h 62"/>
                    <a:gd name="T72" fmla="*/ 20 w 53"/>
                    <a:gd name="T73" fmla="*/ 36 h 62"/>
                    <a:gd name="T74" fmla="*/ 16 w 53"/>
                    <a:gd name="T75" fmla="*/ 42 h 62"/>
                    <a:gd name="T76" fmla="*/ 11 w 53"/>
                    <a:gd name="T77" fmla="*/ 39 h 62"/>
                    <a:gd name="T78" fmla="*/ 12 w 53"/>
                    <a:gd name="T79" fmla="*/ 32 h 62"/>
                    <a:gd name="T80" fmla="*/ 9 w 53"/>
                    <a:gd name="T81" fmla="*/ 32 h 62"/>
                    <a:gd name="T82" fmla="*/ 16 w 53"/>
                    <a:gd name="T83" fmla="*/ 29 h 62"/>
                    <a:gd name="T84" fmla="*/ 31 w 53"/>
                    <a:gd name="T85" fmla="*/ 10 h 62"/>
                    <a:gd name="T86" fmla="*/ 18 w 53"/>
                    <a:gd name="T87" fmla="*/ 14 h 62"/>
                    <a:gd name="T88" fmla="*/ 13 w 53"/>
                    <a:gd name="T89" fmla="*/ 15 h 62"/>
                    <a:gd name="T90" fmla="*/ 6 w 53"/>
                    <a:gd name="T91" fmla="*/ 24 h 62"/>
                    <a:gd name="T92" fmla="*/ 15 w 53"/>
                    <a:gd name="T93" fmla="*/ 21 h 62"/>
                    <a:gd name="T94" fmla="*/ 28 w 53"/>
                    <a:gd name="T95" fmla="*/ 10 h 62"/>
                    <a:gd name="T96" fmla="*/ 35 w 53"/>
                    <a:gd name="T97" fmla="*/ 8 h 62"/>
                    <a:gd name="T98" fmla="*/ 45 w 53"/>
                    <a:gd name="T99" fmla="*/ 12 h 62"/>
                    <a:gd name="T100" fmla="*/ 47 w 53"/>
                    <a:gd name="T101" fmla="*/ 7 h 62"/>
                    <a:gd name="T102" fmla="*/ 52 w 53"/>
                    <a:gd name="T103" fmla="*/ 19 h 62"/>
                    <a:gd name="T104" fmla="*/ 49 w 53"/>
                    <a:gd name="T105" fmla="*/ 18 h 62"/>
                    <a:gd name="T106" fmla="*/ 48 w 53"/>
                    <a:gd name="T107" fmla="*/ 14 h 62"/>
                    <a:gd name="T108" fmla="*/ 44 w 53"/>
                    <a:gd name="T109" fmla="*/ 21 h 62"/>
                    <a:gd name="T110" fmla="*/ 43 w 53"/>
                    <a:gd name="T111" fmla="*/ 10 h 62"/>
                    <a:gd name="T112" fmla="*/ 33 w 53"/>
                    <a:gd name="T113" fmla="*/ 9 h 62"/>
                    <a:gd name="T114" fmla="*/ 36 w 53"/>
                    <a:gd name="T115" fmla="*/ 13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3" h="62">
                      <a:moveTo>
                        <a:pt x="43" y="8"/>
                      </a:moveTo>
                      <a:cubicBezTo>
                        <a:pt x="41" y="8"/>
                        <a:pt x="39" y="10"/>
                        <a:pt x="38" y="11"/>
                      </a:cubicBezTo>
                      <a:cubicBezTo>
                        <a:pt x="39" y="10"/>
                        <a:pt x="40" y="6"/>
                        <a:pt x="41" y="4"/>
                      </a:cubicBezTo>
                      <a:cubicBezTo>
                        <a:pt x="41" y="3"/>
                        <a:pt x="40" y="3"/>
                        <a:pt x="40" y="3"/>
                      </a:cubicBezTo>
                      <a:cubicBezTo>
                        <a:pt x="37" y="6"/>
                        <a:pt x="36" y="9"/>
                        <a:pt x="34" y="12"/>
                      </a:cubicBezTo>
                      <a:cubicBezTo>
                        <a:pt x="34" y="13"/>
                        <a:pt x="31" y="21"/>
                        <a:pt x="33" y="14"/>
                      </a:cubicBezTo>
                      <a:cubicBezTo>
                        <a:pt x="34" y="11"/>
                        <a:pt x="36" y="8"/>
                        <a:pt x="38" y="5"/>
                      </a:cubicBezTo>
                      <a:cubicBezTo>
                        <a:pt x="38" y="4"/>
                        <a:pt x="37" y="3"/>
                        <a:pt x="37" y="4"/>
                      </a:cubicBezTo>
                      <a:cubicBezTo>
                        <a:pt x="31" y="6"/>
                        <a:pt x="33" y="6"/>
                        <a:pt x="43" y="6"/>
                      </a:cubicBezTo>
                      <a:cubicBezTo>
                        <a:pt x="42" y="8"/>
                        <a:pt x="42" y="9"/>
                        <a:pt x="42" y="11"/>
                      </a:cubicBezTo>
                      <a:cubicBezTo>
                        <a:pt x="41" y="13"/>
                        <a:pt x="41" y="15"/>
                        <a:pt x="41" y="17"/>
                      </a:cubicBezTo>
                      <a:cubicBezTo>
                        <a:pt x="41" y="18"/>
                        <a:pt x="42" y="18"/>
                        <a:pt x="42" y="18"/>
                      </a:cubicBezTo>
                      <a:cubicBezTo>
                        <a:pt x="43" y="11"/>
                        <a:pt x="41" y="19"/>
                        <a:pt x="41" y="19"/>
                      </a:cubicBezTo>
                      <a:cubicBezTo>
                        <a:pt x="42" y="20"/>
                        <a:pt x="42" y="20"/>
                        <a:pt x="43" y="18"/>
                      </a:cubicBezTo>
                      <a:cubicBezTo>
                        <a:pt x="43" y="20"/>
                        <a:pt x="43" y="22"/>
                        <a:pt x="42" y="24"/>
                      </a:cubicBezTo>
                      <a:cubicBezTo>
                        <a:pt x="42" y="25"/>
                        <a:pt x="44" y="25"/>
                        <a:pt x="44" y="24"/>
                      </a:cubicBezTo>
                      <a:cubicBezTo>
                        <a:pt x="44" y="27"/>
                        <a:pt x="44" y="27"/>
                        <a:pt x="44" y="25"/>
                      </a:cubicBezTo>
                      <a:cubicBezTo>
                        <a:pt x="44" y="23"/>
                        <a:pt x="44" y="20"/>
                        <a:pt x="45" y="19"/>
                      </a:cubicBezTo>
                      <a:cubicBezTo>
                        <a:pt x="46" y="16"/>
                        <a:pt x="46" y="16"/>
                        <a:pt x="47" y="18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6" y="19"/>
                        <a:pt x="46" y="20"/>
                        <a:pt x="45" y="21"/>
                      </a:cubicBezTo>
                      <a:cubicBezTo>
                        <a:pt x="45" y="22"/>
                        <a:pt x="46" y="22"/>
                        <a:pt x="47" y="21"/>
                      </a:cubicBezTo>
                      <a:cubicBezTo>
                        <a:pt x="48" y="20"/>
                        <a:pt x="48" y="18"/>
                        <a:pt x="48" y="21"/>
                      </a:cubicBezTo>
                      <a:cubicBezTo>
                        <a:pt x="48" y="22"/>
                        <a:pt x="49" y="22"/>
                        <a:pt x="49" y="22"/>
                      </a:cubicBezTo>
                      <a:cubicBezTo>
                        <a:pt x="53" y="17"/>
                        <a:pt x="48" y="10"/>
                        <a:pt x="44" y="7"/>
                      </a:cubicBezTo>
                      <a:cubicBezTo>
                        <a:pt x="44" y="7"/>
                        <a:pt x="43" y="7"/>
                        <a:pt x="43" y="8"/>
                      </a:cubicBezTo>
                      <a:cubicBezTo>
                        <a:pt x="45" y="10"/>
                        <a:pt x="46" y="12"/>
                        <a:pt x="46" y="14"/>
                      </a:cubicBezTo>
                      <a:cubicBezTo>
                        <a:pt x="46" y="15"/>
                        <a:pt x="47" y="15"/>
                        <a:pt x="47" y="14"/>
                      </a:cubicBezTo>
                      <a:cubicBezTo>
                        <a:pt x="45" y="1"/>
                        <a:pt x="48" y="20"/>
                        <a:pt x="46" y="14"/>
                      </a:cubicBezTo>
                      <a:cubicBezTo>
                        <a:pt x="45" y="10"/>
                        <a:pt x="45" y="10"/>
                        <a:pt x="44" y="7"/>
                      </a:cubicBezTo>
                      <a:cubicBezTo>
                        <a:pt x="44" y="6"/>
                        <a:pt x="43" y="6"/>
                        <a:pt x="43" y="7"/>
                      </a:cubicBezTo>
                      <a:cubicBezTo>
                        <a:pt x="43" y="8"/>
                        <a:pt x="44" y="18"/>
                        <a:pt x="43" y="14"/>
                      </a:cubicBezTo>
                      <a:cubicBezTo>
                        <a:pt x="43" y="13"/>
                        <a:pt x="42" y="11"/>
                        <a:pt x="42" y="10"/>
                      </a:cubicBezTo>
                      <a:cubicBezTo>
                        <a:pt x="41" y="8"/>
                        <a:pt x="41" y="7"/>
                        <a:pt x="39" y="5"/>
                      </a:cubicBezTo>
                      <a:cubicBezTo>
                        <a:pt x="37" y="3"/>
                        <a:pt x="35" y="9"/>
                        <a:pt x="36" y="5"/>
                      </a:cubicBezTo>
                      <a:cubicBezTo>
                        <a:pt x="36" y="5"/>
                        <a:pt x="35" y="4"/>
                        <a:pt x="35" y="5"/>
                      </a:cubicBezTo>
                      <a:cubicBezTo>
                        <a:pt x="33" y="9"/>
                        <a:pt x="32" y="10"/>
                        <a:pt x="34" y="5"/>
                      </a:cubicBezTo>
                      <a:cubicBezTo>
                        <a:pt x="35" y="4"/>
                        <a:pt x="34" y="4"/>
                        <a:pt x="33" y="5"/>
                      </a:cubicBezTo>
                      <a:cubicBezTo>
                        <a:pt x="31" y="8"/>
                        <a:pt x="25" y="20"/>
                        <a:pt x="31" y="8"/>
                      </a:cubicBezTo>
                      <a:cubicBezTo>
                        <a:pt x="31" y="7"/>
                        <a:pt x="30" y="7"/>
                        <a:pt x="30" y="7"/>
                      </a:cubicBezTo>
                      <a:cubicBezTo>
                        <a:pt x="28" y="10"/>
                        <a:pt x="25" y="13"/>
                        <a:pt x="23" y="16"/>
                      </a:cubicBezTo>
                      <a:cubicBezTo>
                        <a:pt x="22" y="17"/>
                        <a:pt x="23" y="17"/>
                        <a:pt x="24" y="17"/>
                      </a:cubicBezTo>
                      <a:cubicBezTo>
                        <a:pt x="25" y="16"/>
                        <a:pt x="26" y="15"/>
                        <a:pt x="28" y="14"/>
                      </a:cubicBezTo>
                      <a:cubicBezTo>
                        <a:pt x="28" y="13"/>
                        <a:pt x="27" y="12"/>
                        <a:pt x="27" y="13"/>
                      </a:cubicBezTo>
                      <a:cubicBezTo>
                        <a:pt x="24" y="14"/>
                        <a:pt x="21" y="16"/>
                        <a:pt x="19" y="17"/>
                      </a:cubicBezTo>
                      <a:cubicBezTo>
                        <a:pt x="16" y="19"/>
                        <a:pt x="17" y="20"/>
                        <a:pt x="19" y="17"/>
                      </a:cubicBezTo>
                      <a:cubicBezTo>
                        <a:pt x="19" y="16"/>
                        <a:pt x="18" y="15"/>
                        <a:pt x="18" y="16"/>
                      </a:cubicBezTo>
                      <a:cubicBezTo>
                        <a:pt x="16" y="18"/>
                        <a:pt x="14" y="20"/>
                        <a:pt x="12" y="22"/>
                      </a:cubicBezTo>
                      <a:cubicBezTo>
                        <a:pt x="12" y="23"/>
                        <a:pt x="13" y="24"/>
                        <a:pt x="13" y="23"/>
                      </a:cubicBezTo>
                      <a:cubicBezTo>
                        <a:pt x="14" y="23"/>
                        <a:pt x="14" y="23"/>
                        <a:pt x="14" y="22"/>
                      </a:cubicBezTo>
                      <a:cubicBezTo>
                        <a:pt x="15" y="22"/>
                        <a:pt x="14" y="21"/>
                        <a:pt x="14" y="21"/>
                      </a:cubicBezTo>
                      <a:cubicBezTo>
                        <a:pt x="11" y="22"/>
                        <a:pt x="7" y="23"/>
                        <a:pt x="5" y="25"/>
                      </a:cubicBezTo>
                      <a:cubicBezTo>
                        <a:pt x="7" y="23"/>
                        <a:pt x="10" y="21"/>
                        <a:pt x="12" y="19"/>
                      </a:cubicBezTo>
                      <a:cubicBezTo>
                        <a:pt x="12" y="18"/>
                        <a:pt x="11" y="17"/>
                        <a:pt x="11" y="18"/>
                      </a:cubicBezTo>
                      <a:cubicBezTo>
                        <a:pt x="10" y="18"/>
                        <a:pt x="10" y="19"/>
                        <a:pt x="9" y="20"/>
                      </a:cubicBezTo>
                      <a:cubicBezTo>
                        <a:pt x="7" y="21"/>
                        <a:pt x="6" y="22"/>
                        <a:pt x="8" y="22"/>
                      </a:cubicBezTo>
                      <a:cubicBezTo>
                        <a:pt x="10" y="20"/>
                        <a:pt x="12" y="18"/>
                        <a:pt x="14" y="16"/>
                      </a:cubicBezTo>
                      <a:cubicBezTo>
                        <a:pt x="15" y="16"/>
                        <a:pt x="14" y="15"/>
                        <a:pt x="13" y="15"/>
                      </a:cubicBezTo>
                      <a:cubicBezTo>
                        <a:pt x="12" y="16"/>
                        <a:pt x="12" y="17"/>
                        <a:pt x="11" y="17"/>
                      </a:cubicBezTo>
                      <a:cubicBezTo>
                        <a:pt x="10" y="18"/>
                        <a:pt x="10" y="17"/>
                        <a:pt x="10" y="15"/>
                      </a:cubicBezTo>
                      <a:cubicBezTo>
                        <a:pt x="7" y="17"/>
                        <a:pt x="7" y="19"/>
                        <a:pt x="5" y="20"/>
                      </a:cubicBezTo>
                      <a:cubicBezTo>
                        <a:pt x="7" y="18"/>
                        <a:pt x="9" y="15"/>
                        <a:pt x="12" y="13"/>
                      </a:cubicBezTo>
                      <a:cubicBezTo>
                        <a:pt x="9" y="15"/>
                        <a:pt x="8" y="17"/>
                        <a:pt x="7" y="20"/>
                      </a:cubicBezTo>
                      <a:cubicBezTo>
                        <a:pt x="6" y="20"/>
                        <a:pt x="7" y="21"/>
                        <a:pt x="7" y="20"/>
                      </a:cubicBezTo>
                      <a:cubicBezTo>
                        <a:pt x="10" y="19"/>
                        <a:pt x="10" y="19"/>
                        <a:pt x="13" y="16"/>
                      </a:cubicBezTo>
                      <a:cubicBezTo>
                        <a:pt x="14" y="17"/>
                        <a:pt x="15" y="17"/>
                        <a:pt x="16" y="17"/>
                      </a:cubicBezTo>
                      <a:cubicBezTo>
                        <a:pt x="17" y="16"/>
                        <a:pt x="18" y="14"/>
                        <a:pt x="19" y="12"/>
                      </a:cubicBezTo>
                      <a:cubicBezTo>
                        <a:pt x="19" y="12"/>
                        <a:pt x="19" y="11"/>
                        <a:pt x="18" y="12"/>
                      </a:cubicBezTo>
                      <a:cubicBezTo>
                        <a:pt x="16" y="13"/>
                        <a:pt x="15" y="15"/>
                        <a:pt x="14" y="16"/>
                      </a:cubicBezTo>
                      <a:cubicBezTo>
                        <a:pt x="13" y="17"/>
                        <a:pt x="14" y="17"/>
                        <a:pt x="14" y="17"/>
                      </a:cubicBezTo>
                      <a:cubicBezTo>
                        <a:pt x="17" y="16"/>
                        <a:pt x="19" y="15"/>
                        <a:pt x="22" y="13"/>
                      </a:cubicBezTo>
                      <a:cubicBezTo>
                        <a:pt x="24" y="13"/>
                        <a:pt x="25" y="12"/>
                        <a:pt x="23" y="11"/>
                      </a:cubicBezTo>
                      <a:cubicBezTo>
                        <a:pt x="22" y="12"/>
                        <a:pt x="21" y="14"/>
                        <a:pt x="20" y="15"/>
                      </a:cubicBezTo>
                      <a:cubicBezTo>
                        <a:pt x="20" y="16"/>
                        <a:pt x="20" y="16"/>
                        <a:pt x="21" y="16"/>
                      </a:cubicBezTo>
                      <a:cubicBezTo>
                        <a:pt x="24" y="15"/>
                        <a:pt x="27" y="14"/>
                        <a:pt x="29" y="13"/>
                      </a:cubicBezTo>
                      <a:cubicBezTo>
                        <a:pt x="33" y="11"/>
                        <a:pt x="28" y="20"/>
                        <a:pt x="29" y="19"/>
                      </a:cubicBezTo>
                      <a:cubicBezTo>
                        <a:pt x="27" y="23"/>
                        <a:pt x="23" y="26"/>
                        <a:pt x="19" y="29"/>
                      </a:cubicBezTo>
                      <a:cubicBezTo>
                        <a:pt x="21" y="27"/>
                        <a:pt x="23" y="24"/>
                        <a:pt x="24" y="22"/>
                      </a:cubicBezTo>
                      <a:cubicBezTo>
                        <a:pt x="24" y="22"/>
                        <a:pt x="24" y="21"/>
                        <a:pt x="23" y="22"/>
                      </a:cubicBezTo>
                      <a:cubicBezTo>
                        <a:pt x="18" y="26"/>
                        <a:pt x="15" y="30"/>
                        <a:pt x="8" y="32"/>
                      </a:cubicBezTo>
                      <a:cubicBezTo>
                        <a:pt x="7" y="32"/>
                        <a:pt x="6" y="32"/>
                        <a:pt x="5" y="33"/>
                      </a:cubicBezTo>
                      <a:cubicBezTo>
                        <a:pt x="4" y="34"/>
                        <a:pt x="3" y="36"/>
                        <a:pt x="3" y="37"/>
                      </a:cubicBezTo>
                      <a:cubicBezTo>
                        <a:pt x="2" y="38"/>
                        <a:pt x="3" y="39"/>
                        <a:pt x="4" y="38"/>
                      </a:cubicBezTo>
                      <a:cubicBezTo>
                        <a:pt x="5" y="36"/>
                        <a:pt x="5" y="37"/>
                        <a:pt x="6" y="35"/>
                      </a:cubicBezTo>
                      <a:cubicBezTo>
                        <a:pt x="7" y="34"/>
                        <a:pt x="6" y="33"/>
                        <a:pt x="5" y="34"/>
                      </a:cubicBezTo>
                      <a:cubicBezTo>
                        <a:pt x="4" y="36"/>
                        <a:pt x="3" y="37"/>
                        <a:pt x="3" y="39"/>
                      </a:cubicBezTo>
                      <a:cubicBezTo>
                        <a:pt x="2" y="40"/>
                        <a:pt x="3" y="40"/>
                        <a:pt x="4" y="40"/>
                      </a:cubicBezTo>
                      <a:cubicBezTo>
                        <a:pt x="6" y="34"/>
                        <a:pt x="6" y="34"/>
                        <a:pt x="5" y="40"/>
                      </a:cubicBezTo>
                      <a:cubicBezTo>
                        <a:pt x="5" y="40"/>
                        <a:pt x="6" y="41"/>
                        <a:pt x="6" y="40"/>
                      </a:cubicBezTo>
                      <a:cubicBezTo>
                        <a:pt x="8" y="39"/>
                        <a:pt x="9" y="37"/>
                        <a:pt x="10" y="35"/>
                      </a:cubicBezTo>
                      <a:cubicBezTo>
                        <a:pt x="9" y="36"/>
                        <a:pt x="10" y="40"/>
                        <a:pt x="10" y="42"/>
                      </a:cubicBezTo>
                      <a:cubicBezTo>
                        <a:pt x="10" y="43"/>
                        <a:pt x="11" y="43"/>
                        <a:pt x="11" y="42"/>
                      </a:cubicBezTo>
                      <a:cubicBezTo>
                        <a:pt x="15" y="31"/>
                        <a:pt x="12" y="41"/>
                        <a:pt x="11" y="43"/>
                      </a:cubicBezTo>
                      <a:cubicBezTo>
                        <a:pt x="11" y="44"/>
                        <a:pt x="12" y="44"/>
                        <a:pt x="12" y="44"/>
                      </a:cubicBezTo>
                      <a:cubicBezTo>
                        <a:pt x="13" y="42"/>
                        <a:pt x="14" y="41"/>
                        <a:pt x="15" y="39"/>
                      </a:cubicBezTo>
                      <a:cubicBezTo>
                        <a:pt x="14" y="41"/>
                        <a:pt x="14" y="42"/>
                        <a:pt x="14" y="44"/>
                      </a:cubicBezTo>
                      <a:cubicBezTo>
                        <a:pt x="14" y="45"/>
                        <a:pt x="15" y="45"/>
                        <a:pt x="15" y="45"/>
                      </a:cubicBezTo>
                      <a:cubicBezTo>
                        <a:pt x="16" y="42"/>
                        <a:pt x="16" y="42"/>
                        <a:pt x="17" y="39"/>
                      </a:cubicBezTo>
                      <a:cubicBezTo>
                        <a:pt x="17" y="37"/>
                        <a:pt x="16" y="38"/>
                        <a:pt x="16" y="41"/>
                      </a:cubicBezTo>
                      <a:cubicBezTo>
                        <a:pt x="16" y="42"/>
                        <a:pt x="15" y="44"/>
                        <a:pt x="15" y="45"/>
                      </a:cubicBezTo>
                      <a:cubicBezTo>
                        <a:pt x="15" y="46"/>
                        <a:pt x="16" y="47"/>
                        <a:pt x="16" y="46"/>
                      </a:cubicBezTo>
                      <a:cubicBezTo>
                        <a:pt x="17" y="43"/>
                        <a:pt x="18" y="41"/>
                        <a:pt x="18" y="39"/>
                      </a:cubicBezTo>
                      <a:cubicBezTo>
                        <a:pt x="18" y="41"/>
                        <a:pt x="18" y="44"/>
                        <a:pt x="17" y="47"/>
                      </a:cubicBezTo>
                      <a:cubicBezTo>
                        <a:pt x="17" y="47"/>
                        <a:pt x="19" y="47"/>
                        <a:pt x="19" y="47"/>
                      </a:cubicBezTo>
                      <a:cubicBezTo>
                        <a:pt x="19" y="45"/>
                        <a:pt x="20" y="43"/>
                        <a:pt x="21" y="42"/>
                      </a:cubicBezTo>
                      <a:cubicBezTo>
                        <a:pt x="22" y="37"/>
                        <a:pt x="21" y="39"/>
                        <a:pt x="20" y="42"/>
                      </a:cubicBezTo>
                      <a:cubicBezTo>
                        <a:pt x="18" y="54"/>
                        <a:pt x="24" y="30"/>
                        <a:pt x="22" y="45"/>
                      </a:cubicBezTo>
                      <a:cubicBezTo>
                        <a:pt x="22" y="46"/>
                        <a:pt x="22" y="45"/>
                        <a:pt x="23" y="43"/>
                      </a:cubicBezTo>
                      <a:cubicBezTo>
                        <a:pt x="24" y="34"/>
                        <a:pt x="21" y="54"/>
                        <a:pt x="24" y="43"/>
                      </a:cubicBezTo>
                      <a:cubicBezTo>
                        <a:pt x="23" y="48"/>
                        <a:pt x="25" y="51"/>
                        <a:pt x="22" y="45"/>
                      </a:cubicBezTo>
                      <a:cubicBezTo>
                        <a:pt x="22" y="45"/>
                        <a:pt x="21" y="45"/>
                        <a:pt x="21" y="45"/>
                      </a:cubicBezTo>
                      <a:cubicBezTo>
                        <a:pt x="19" y="47"/>
                        <a:pt x="19" y="49"/>
                        <a:pt x="20" y="51"/>
                      </a:cubicBezTo>
                      <a:cubicBezTo>
                        <a:pt x="19" y="48"/>
                        <a:pt x="24" y="55"/>
                        <a:pt x="20" y="49"/>
                      </a:cubicBezTo>
                      <a:cubicBezTo>
                        <a:pt x="18" y="50"/>
                        <a:pt x="19" y="50"/>
                        <a:pt x="21" y="51"/>
                      </a:cubicBezTo>
                      <a:cubicBezTo>
                        <a:pt x="22" y="52"/>
                        <a:pt x="22" y="52"/>
                        <a:pt x="23" y="53"/>
                      </a:cubicBezTo>
                      <a:cubicBezTo>
                        <a:pt x="24" y="53"/>
                        <a:pt x="24" y="52"/>
                        <a:pt x="24" y="52"/>
                      </a:cubicBezTo>
                      <a:cubicBezTo>
                        <a:pt x="23" y="50"/>
                        <a:pt x="22" y="49"/>
                        <a:pt x="21" y="48"/>
                      </a:cubicBezTo>
                      <a:cubicBezTo>
                        <a:pt x="20" y="48"/>
                        <a:pt x="19" y="48"/>
                        <a:pt x="20" y="49"/>
                      </a:cubicBezTo>
                      <a:cubicBezTo>
                        <a:pt x="21" y="52"/>
                        <a:pt x="24" y="55"/>
                        <a:pt x="19" y="52"/>
                      </a:cubicBezTo>
                      <a:cubicBezTo>
                        <a:pt x="18" y="52"/>
                        <a:pt x="18" y="52"/>
                        <a:pt x="18" y="53"/>
                      </a:cubicBezTo>
                      <a:cubicBezTo>
                        <a:pt x="19" y="54"/>
                        <a:pt x="19" y="54"/>
                        <a:pt x="20" y="55"/>
                      </a:cubicBezTo>
                      <a:cubicBezTo>
                        <a:pt x="20" y="56"/>
                        <a:pt x="21" y="55"/>
                        <a:pt x="21" y="55"/>
                      </a:cubicBezTo>
                      <a:cubicBezTo>
                        <a:pt x="19" y="51"/>
                        <a:pt x="17" y="48"/>
                        <a:pt x="14" y="46"/>
                      </a:cubicBezTo>
                      <a:cubicBezTo>
                        <a:pt x="12" y="44"/>
                        <a:pt x="10" y="44"/>
                        <a:pt x="8" y="43"/>
                      </a:cubicBezTo>
                      <a:cubicBezTo>
                        <a:pt x="6" y="42"/>
                        <a:pt x="5" y="42"/>
                        <a:pt x="5" y="44"/>
                      </a:cubicBezTo>
                      <a:cubicBezTo>
                        <a:pt x="8" y="44"/>
                        <a:pt x="10" y="45"/>
                        <a:pt x="12" y="45"/>
                      </a:cubicBezTo>
                      <a:cubicBezTo>
                        <a:pt x="11" y="45"/>
                        <a:pt x="11" y="46"/>
                        <a:pt x="11" y="46"/>
                      </a:cubicBezTo>
                      <a:cubicBezTo>
                        <a:pt x="16" y="50"/>
                        <a:pt x="12" y="46"/>
                        <a:pt x="12" y="46"/>
                      </a:cubicBezTo>
                      <a:cubicBezTo>
                        <a:pt x="10" y="42"/>
                        <a:pt x="11" y="42"/>
                        <a:pt x="15" y="45"/>
                      </a:cubicBezTo>
                      <a:cubicBezTo>
                        <a:pt x="16" y="46"/>
                        <a:pt x="18" y="47"/>
                        <a:pt x="19" y="47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22" y="49"/>
                        <a:pt x="23" y="51"/>
                        <a:pt x="23" y="53"/>
                      </a:cubicBezTo>
                      <a:cubicBezTo>
                        <a:pt x="24" y="54"/>
                        <a:pt x="25" y="54"/>
                        <a:pt x="25" y="53"/>
                      </a:cubicBezTo>
                      <a:cubicBezTo>
                        <a:pt x="25" y="51"/>
                        <a:pt x="25" y="50"/>
                        <a:pt x="24" y="48"/>
                      </a:cubicBezTo>
                      <a:cubicBezTo>
                        <a:pt x="24" y="48"/>
                        <a:pt x="23" y="48"/>
                        <a:pt x="23" y="48"/>
                      </a:cubicBezTo>
                      <a:cubicBezTo>
                        <a:pt x="23" y="51"/>
                        <a:pt x="23" y="53"/>
                        <a:pt x="23" y="55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6" y="53"/>
                        <a:pt x="26" y="53"/>
                        <a:pt x="24" y="53"/>
                      </a:cubicBezTo>
                      <a:cubicBezTo>
                        <a:pt x="24" y="55"/>
                        <a:pt x="24" y="57"/>
                        <a:pt x="24" y="59"/>
                      </a:cubicBezTo>
                      <a:cubicBezTo>
                        <a:pt x="24" y="60"/>
                        <a:pt x="25" y="60"/>
                        <a:pt x="26" y="59"/>
                      </a:cubicBezTo>
                      <a:cubicBezTo>
                        <a:pt x="27" y="55"/>
                        <a:pt x="27" y="52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3"/>
                        <a:pt x="26" y="53"/>
                        <a:pt x="27" y="57"/>
                      </a:cubicBezTo>
                      <a:cubicBezTo>
                        <a:pt x="27" y="58"/>
                        <a:pt x="28" y="58"/>
                        <a:pt x="28" y="57"/>
                      </a:cubicBezTo>
                      <a:cubicBezTo>
                        <a:pt x="29" y="50"/>
                        <a:pt x="27" y="51"/>
                        <a:pt x="29" y="57"/>
                      </a:cubicBezTo>
                      <a:cubicBezTo>
                        <a:pt x="29" y="58"/>
                        <a:pt x="30" y="58"/>
                        <a:pt x="30" y="57"/>
                      </a:cubicBezTo>
                      <a:cubicBezTo>
                        <a:pt x="31" y="54"/>
                        <a:pt x="31" y="54"/>
                        <a:pt x="31" y="51"/>
                      </a:cubicBezTo>
                      <a:cubicBezTo>
                        <a:pt x="30" y="51"/>
                        <a:pt x="30" y="51"/>
                        <a:pt x="30" y="51"/>
                      </a:cubicBezTo>
                      <a:cubicBezTo>
                        <a:pt x="30" y="53"/>
                        <a:pt x="30" y="55"/>
                        <a:pt x="30" y="57"/>
                      </a:cubicBezTo>
                      <a:cubicBezTo>
                        <a:pt x="30" y="58"/>
                        <a:pt x="31" y="58"/>
                        <a:pt x="31" y="57"/>
                      </a:cubicBezTo>
                      <a:cubicBezTo>
                        <a:pt x="31" y="55"/>
                        <a:pt x="30" y="49"/>
                        <a:pt x="31" y="54"/>
                      </a:cubicBezTo>
                      <a:cubicBezTo>
                        <a:pt x="33" y="55"/>
                        <a:pt x="33" y="54"/>
                        <a:pt x="30" y="51"/>
                      </a:cubicBezTo>
                      <a:cubicBezTo>
                        <a:pt x="30" y="49"/>
                        <a:pt x="29" y="48"/>
                        <a:pt x="29" y="46"/>
                      </a:cubicBezTo>
                      <a:cubicBezTo>
                        <a:pt x="27" y="42"/>
                        <a:pt x="29" y="46"/>
                        <a:pt x="30" y="41"/>
                      </a:cubicBezTo>
                      <a:cubicBezTo>
                        <a:pt x="29" y="43"/>
                        <a:pt x="30" y="37"/>
                        <a:pt x="30" y="35"/>
                      </a:cubicBezTo>
                      <a:cubicBezTo>
                        <a:pt x="30" y="35"/>
                        <a:pt x="29" y="35"/>
                        <a:pt x="29" y="35"/>
                      </a:cubicBezTo>
                      <a:cubicBezTo>
                        <a:pt x="29" y="38"/>
                        <a:pt x="29" y="41"/>
                        <a:pt x="28" y="44"/>
                      </a:cubicBezTo>
                      <a:cubicBezTo>
                        <a:pt x="28" y="45"/>
                        <a:pt x="30" y="45"/>
                        <a:pt x="30" y="45"/>
                      </a:cubicBezTo>
                      <a:cubicBezTo>
                        <a:pt x="30" y="43"/>
                        <a:pt x="30" y="41"/>
                        <a:pt x="30" y="39"/>
                      </a:cubicBezTo>
                      <a:cubicBezTo>
                        <a:pt x="31" y="38"/>
                        <a:pt x="29" y="38"/>
                        <a:pt x="29" y="39"/>
                      </a:cubicBezTo>
                      <a:cubicBezTo>
                        <a:pt x="28" y="41"/>
                        <a:pt x="28" y="43"/>
                        <a:pt x="27" y="46"/>
                      </a:cubicBezTo>
                      <a:cubicBezTo>
                        <a:pt x="27" y="47"/>
                        <a:pt x="28" y="47"/>
                        <a:pt x="29" y="46"/>
                      </a:cubicBezTo>
                      <a:cubicBezTo>
                        <a:pt x="29" y="43"/>
                        <a:pt x="30" y="40"/>
                        <a:pt x="29" y="37"/>
                      </a:cubicBezTo>
                      <a:cubicBezTo>
                        <a:pt x="29" y="36"/>
                        <a:pt x="28" y="36"/>
                        <a:pt x="28" y="36"/>
                      </a:cubicBezTo>
                      <a:cubicBezTo>
                        <a:pt x="24" y="43"/>
                        <a:pt x="29" y="51"/>
                        <a:pt x="31" y="57"/>
                      </a:cubicBezTo>
                      <a:cubicBezTo>
                        <a:pt x="32" y="57"/>
                        <a:pt x="33" y="57"/>
                        <a:pt x="33" y="56"/>
                      </a:cubicBezTo>
                      <a:cubicBezTo>
                        <a:pt x="32" y="54"/>
                        <a:pt x="32" y="52"/>
                        <a:pt x="31" y="49"/>
                      </a:cubicBezTo>
                      <a:cubicBezTo>
                        <a:pt x="31" y="48"/>
                        <a:pt x="30" y="49"/>
                        <a:pt x="30" y="49"/>
                      </a:cubicBezTo>
                      <a:cubicBezTo>
                        <a:pt x="30" y="51"/>
                        <a:pt x="30" y="53"/>
                        <a:pt x="30" y="54"/>
                      </a:cubicBezTo>
                      <a:cubicBezTo>
                        <a:pt x="31" y="54"/>
                        <a:pt x="31" y="54"/>
                        <a:pt x="31" y="54"/>
                      </a:cubicBezTo>
                      <a:cubicBezTo>
                        <a:pt x="31" y="52"/>
                        <a:pt x="31" y="50"/>
                        <a:pt x="31" y="48"/>
                      </a:cubicBezTo>
                      <a:cubicBezTo>
                        <a:pt x="31" y="47"/>
                        <a:pt x="30" y="47"/>
                        <a:pt x="30" y="48"/>
                      </a:cubicBezTo>
                      <a:cubicBezTo>
                        <a:pt x="30" y="50"/>
                        <a:pt x="30" y="52"/>
                        <a:pt x="29" y="54"/>
                      </a:cubicBezTo>
                      <a:cubicBezTo>
                        <a:pt x="29" y="52"/>
                        <a:pt x="29" y="50"/>
                        <a:pt x="28" y="48"/>
                      </a:cubicBezTo>
                      <a:cubicBezTo>
                        <a:pt x="28" y="47"/>
                        <a:pt x="27" y="47"/>
                        <a:pt x="27" y="48"/>
                      </a:cubicBezTo>
                      <a:cubicBezTo>
                        <a:pt x="27" y="49"/>
                        <a:pt x="27" y="50"/>
                        <a:pt x="27" y="51"/>
                      </a:cubicBezTo>
                      <a:cubicBezTo>
                        <a:pt x="26" y="53"/>
                        <a:pt x="26" y="54"/>
                        <a:pt x="28" y="54"/>
                      </a:cubicBezTo>
                      <a:cubicBezTo>
                        <a:pt x="28" y="51"/>
                        <a:pt x="28" y="51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1"/>
                        <a:pt x="25" y="53"/>
                        <a:pt x="25" y="56"/>
                      </a:cubicBezTo>
                      <a:cubicBezTo>
                        <a:pt x="25" y="57"/>
                        <a:pt x="27" y="57"/>
                        <a:pt x="27" y="56"/>
                      </a:cubicBezTo>
                      <a:cubicBezTo>
                        <a:pt x="27" y="55"/>
                        <a:pt x="27" y="54"/>
                        <a:pt x="27" y="53"/>
                      </a:cubicBezTo>
                      <a:cubicBezTo>
                        <a:pt x="28" y="51"/>
                        <a:pt x="28" y="50"/>
                        <a:pt x="26" y="51"/>
                      </a:cubicBezTo>
                      <a:cubicBezTo>
                        <a:pt x="26" y="62"/>
                        <a:pt x="26" y="53"/>
                        <a:pt x="26" y="50"/>
                      </a:cubicBezTo>
                      <a:cubicBezTo>
                        <a:pt x="26" y="50"/>
                        <a:pt x="25" y="50"/>
                        <a:pt x="25" y="50"/>
                      </a:cubicBezTo>
                      <a:cubicBezTo>
                        <a:pt x="23" y="55"/>
                        <a:pt x="24" y="53"/>
                        <a:pt x="24" y="49"/>
                      </a:cubicBezTo>
                      <a:cubicBezTo>
                        <a:pt x="24" y="53"/>
                        <a:pt x="22" y="45"/>
                        <a:pt x="22" y="44"/>
                      </a:cubicBezTo>
                      <a:cubicBezTo>
                        <a:pt x="21" y="44"/>
                        <a:pt x="21" y="44"/>
                        <a:pt x="20" y="44"/>
                      </a:cubicBezTo>
                      <a:cubicBezTo>
                        <a:pt x="19" y="46"/>
                        <a:pt x="9" y="41"/>
                        <a:pt x="6" y="42"/>
                      </a:cubicBezTo>
                      <a:cubicBezTo>
                        <a:pt x="6" y="42"/>
                        <a:pt x="5" y="42"/>
                        <a:pt x="6" y="43"/>
                      </a:cubicBezTo>
                      <a:cubicBezTo>
                        <a:pt x="8" y="46"/>
                        <a:pt x="11" y="48"/>
                        <a:pt x="15" y="49"/>
                      </a:cubicBezTo>
                      <a:cubicBezTo>
                        <a:pt x="16" y="49"/>
                        <a:pt x="16" y="48"/>
                        <a:pt x="16" y="48"/>
                      </a:cubicBezTo>
                      <a:cubicBezTo>
                        <a:pt x="15" y="47"/>
                        <a:pt x="14" y="47"/>
                        <a:pt x="14" y="46"/>
                      </a:cubicBezTo>
                      <a:cubicBezTo>
                        <a:pt x="14" y="46"/>
                        <a:pt x="14" y="45"/>
                        <a:pt x="14" y="45"/>
                      </a:cubicBezTo>
                      <a:cubicBezTo>
                        <a:pt x="10" y="44"/>
                        <a:pt x="7" y="43"/>
                        <a:pt x="3" y="42"/>
                      </a:cubicBezTo>
                      <a:cubicBezTo>
                        <a:pt x="2" y="42"/>
                        <a:pt x="2" y="43"/>
                        <a:pt x="3" y="43"/>
                      </a:cubicBezTo>
                      <a:cubicBezTo>
                        <a:pt x="6" y="44"/>
                        <a:pt x="10" y="45"/>
                        <a:pt x="13" y="47"/>
                      </a:cubicBezTo>
                      <a:cubicBezTo>
                        <a:pt x="17" y="49"/>
                        <a:pt x="19" y="53"/>
                        <a:pt x="23" y="56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3" y="53"/>
                        <a:pt x="22" y="52"/>
                        <a:pt x="21" y="50"/>
                      </a:cubicBezTo>
                      <a:cubicBezTo>
                        <a:pt x="25" y="55"/>
                        <a:pt x="20" y="49"/>
                        <a:pt x="18" y="47"/>
                      </a:cubicBezTo>
                      <a:cubicBezTo>
                        <a:pt x="18" y="46"/>
                        <a:pt x="17" y="47"/>
                        <a:pt x="17" y="47"/>
                      </a:cubicBezTo>
                      <a:cubicBezTo>
                        <a:pt x="19" y="49"/>
                        <a:pt x="20" y="51"/>
                        <a:pt x="21" y="53"/>
                      </a:cubicBezTo>
                      <a:cubicBezTo>
                        <a:pt x="22" y="54"/>
                        <a:pt x="23" y="53"/>
                        <a:pt x="22" y="52"/>
                      </a:cubicBezTo>
                      <a:cubicBezTo>
                        <a:pt x="22" y="49"/>
                        <a:pt x="23" y="49"/>
                        <a:pt x="23" y="52"/>
                      </a:cubicBezTo>
                      <a:cubicBezTo>
                        <a:pt x="23" y="52"/>
                        <a:pt x="24" y="52"/>
                        <a:pt x="24" y="52"/>
                      </a:cubicBezTo>
                      <a:cubicBezTo>
                        <a:pt x="25" y="47"/>
                        <a:pt x="26" y="44"/>
                        <a:pt x="25" y="39"/>
                      </a:cubicBezTo>
                      <a:cubicBezTo>
                        <a:pt x="25" y="39"/>
                        <a:pt x="24" y="39"/>
                        <a:pt x="24" y="39"/>
                      </a:cubicBezTo>
                      <a:cubicBezTo>
                        <a:pt x="23" y="42"/>
                        <a:pt x="22" y="45"/>
                        <a:pt x="22" y="48"/>
                      </a:cubicBezTo>
                      <a:cubicBezTo>
                        <a:pt x="22" y="49"/>
                        <a:pt x="23" y="49"/>
                        <a:pt x="23" y="48"/>
                      </a:cubicBezTo>
                      <a:cubicBezTo>
                        <a:pt x="24" y="45"/>
                        <a:pt x="25" y="42"/>
                        <a:pt x="25" y="38"/>
                      </a:cubicBezTo>
                      <a:cubicBezTo>
                        <a:pt x="25" y="37"/>
                        <a:pt x="24" y="37"/>
                        <a:pt x="24" y="37"/>
                      </a:cubicBezTo>
                      <a:cubicBezTo>
                        <a:pt x="22" y="41"/>
                        <a:pt x="21" y="44"/>
                        <a:pt x="21" y="48"/>
                      </a:cubicBezTo>
                      <a:cubicBezTo>
                        <a:pt x="21" y="49"/>
                        <a:pt x="23" y="49"/>
                        <a:pt x="23" y="48"/>
                      </a:cubicBezTo>
                      <a:cubicBezTo>
                        <a:pt x="23" y="44"/>
                        <a:pt x="24" y="41"/>
                        <a:pt x="23" y="38"/>
                      </a:cubicBezTo>
                      <a:cubicBezTo>
                        <a:pt x="23" y="37"/>
                        <a:pt x="22" y="37"/>
                        <a:pt x="22" y="38"/>
                      </a:cubicBezTo>
                      <a:cubicBezTo>
                        <a:pt x="21" y="41"/>
                        <a:pt x="19" y="44"/>
                        <a:pt x="19" y="48"/>
                      </a:cubicBezTo>
                      <a:cubicBezTo>
                        <a:pt x="19" y="49"/>
                        <a:pt x="20" y="49"/>
                        <a:pt x="20" y="48"/>
                      </a:cubicBezTo>
                      <a:cubicBezTo>
                        <a:pt x="21" y="44"/>
                        <a:pt x="22" y="40"/>
                        <a:pt x="23" y="36"/>
                      </a:cubicBezTo>
                      <a:cubicBezTo>
                        <a:pt x="23" y="35"/>
                        <a:pt x="22" y="35"/>
                        <a:pt x="21" y="36"/>
                      </a:cubicBezTo>
                      <a:cubicBezTo>
                        <a:pt x="20" y="39"/>
                        <a:pt x="19" y="41"/>
                        <a:pt x="18" y="44"/>
                      </a:cubicBezTo>
                      <a:cubicBezTo>
                        <a:pt x="19" y="43"/>
                        <a:pt x="20" y="39"/>
                        <a:pt x="20" y="36"/>
                      </a:cubicBezTo>
                      <a:cubicBezTo>
                        <a:pt x="20" y="36"/>
                        <a:pt x="19" y="35"/>
                        <a:pt x="19" y="36"/>
                      </a:cubicBezTo>
                      <a:cubicBezTo>
                        <a:pt x="18" y="38"/>
                        <a:pt x="17" y="41"/>
                        <a:pt x="16" y="43"/>
                      </a:cubicBezTo>
                      <a:cubicBezTo>
                        <a:pt x="17" y="44"/>
                        <a:pt x="18" y="43"/>
                        <a:pt x="17" y="41"/>
                      </a:cubicBezTo>
                      <a:cubicBezTo>
                        <a:pt x="18" y="39"/>
                        <a:pt x="18" y="38"/>
                        <a:pt x="19" y="36"/>
                      </a:cubicBezTo>
                      <a:cubicBezTo>
                        <a:pt x="19" y="35"/>
                        <a:pt x="18" y="35"/>
                        <a:pt x="17" y="36"/>
                      </a:cubicBezTo>
                      <a:cubicBezTo>
                        <a:pt x="16" y="37"/>
                        <a:pt x="16" y="40"/>
                        <a:pt x="16" y="42"/>
                      </a:cubicBezTo>
                      <a:cubicBezTo>
                        <a:pt x="16" y="39"/>
                        <a:pt x="16" y="39"/>
                        <a:pt x="16" y="36"/>
                      </a:cubicBezTo>
                      <a:cubicBezTo>
                        <a:pt x="16" y="36"/>
                        <a:pt x="15" y="35"/>
                        <a:pt x="15" y="36"/>
                      </a:cubicBezTo>
                      <a:cubicBezTo>
                        <a:pt x="14" y="37"/>
                        <a:pt x="13" y="39"/>
                        <a:pt x="12" y="41"/>
                      </a:cubicBezTo>
                      <a:cubicBezTo>
                        <a:pt x="13" y="39"/>
                        <a:pt x="14" y="37"/>
                        <a:pt x="14" y="35"/>
                      </a:cubicBezTo>
                      <a:cubicBezTo>
                        <a:pt x="15" y="34"/>
                        <a:pt x="14" y="33"/>
                        <a:pt x="13" y="34"/>
                      </a:cubicBezTo>
                      <a:cubicBezTo>
                        <a:pt x="12" y="36"/>
                        <a:pt x="11" y="38"/>
                        <a:pt x="11" y="39"/>
                      </a:cubicBezTo>
                      <a:cubicBezTo>
                        <a:pt x="12" y="40"/>
                        <a:pt x="13" y="39"/>
                        <a:pt x="12" y="37"/>
                      </a:cubicBezTo>
                      <a:cubicBezTo>
                        <a:pt x="13" y="36"/>
                        <a:pt x="13" y="35"/>
                        <a:pt x="13" y="34"/>
                      </a:cubicBezTo>
                      <a:cubicBezTo>
                        <a:pt x="13" y="33"/>
                        <a:pt x="12" y="33"/>
                        <a:pt x="11" y="34"/>
                      </a:cubicBezTo>
                      <a:cubicBezTo>
                        <a:pt x="10" y="36"/>
                        <a:pt x="9" y="38"/>
                        <a:pt x="9" y="41"/>
                      </a:cubicBezTo>
                      <a:cubicBezTo>
                        <a:pt x="8" y="42"/>
                        <a:pt x="10" y="42"/>
                        <a:pt x="10" y="41"/>
                      </a:cubicBezTo>
                      <a:cubicBezTo>
                        <a:pt x="11" y="38"/>
                        <a:pt x="12" y="35"/>
                        <a:pt x="12" y="32"/>
                      </a:cubicBezTo>
                      <a:cubicBezTo>
                        <a:pt x="12" y="31"/>
                        <a:pt x="11" y="31"/>
                        <a:pt x="11" y="31"/>
                      </a:cubicBezTo>
                      <a:cubicBezTo>
                        <a:pt x="10" y="33"/>
                        <a:pt x="10" y="33"/>
                        <a:pt x="9" y="35"/>
                      </a:cubicBezTo>
                      <a:cubicBezTo>
                        <a:pt x="6" y="39"/>
                        <a:pt x="7" y="36"/>
                        <a:pt x="8" y="33"/>
                      </a:cubicBezTo>
                      <a:cubicBezTo>
                        <a:pt x="8" y="32"/>
                        <a:pt x="7" y="32"/>
                        <a:pt x="7" y="32"/>
                      </a:cubicBezTo>
                      <a:cubicBezTo>
                        <a:pt x="6" y="33"/>
                        <a:pt x="5" y="35"/>
                        <a:pt x="4" y="37"/>
                      </a:cubicBezTo>
                      <a:cubicBezTo>
                        <a:pt x="6" y="36"/>
                        <a:pt x="8" y="35"/>
                        <a:pt x="9" y="32"/>
                      </a:cubicBezTo>
                      <a:cubicBezTo>
                        <a:pt x="10" y="32"/>
                        <a:pt x="10" y="31"/>
                        <a:pt x="9" y="31"/>
                      </a:cubicBezTo>
                      <a:cubicBezTo>
                        <a:pt x="8" y="31"/>
                        <a:pt x="6" y="32"/>
                        <a:pt x="5" y="32"/>
                      </a:cubicBezTo>
                      <a:cubicBezTo>
                        <a:pt x="4" y="32"/>
                        <a:pt x="5" y="33"/>
                        <a:pt x="5" y="33"/>
                      </a:cubicBezTo>
                      <a:cubicBezTo>
                        <a:pt x="12" y="32"/>
                        <a:pt x="17" y="31"/>
                        <a:pt x="21" y="25"/>
                      </a:cubicBezTo>
                      <a:cubicBezTo>
                        <a:pt x="22" y="25"/>
                        <a:pt x="21" y="24"/>
                        <a:pt x="20" y="24"/>
                      </a:cubicBezTo>
                      <a:cubicBezTo>
                        <a:pt x="18" y="26"/>
                        <a:pt x="17" y="27"/>
                        <a:pt x="16" y="29"/>
                      </a:cubicBezTo>
                      <a:cubicBezTo>
                        <a:pt x="15" y="29"/>
                        <a:pt x="16" y="30"/>
                        <a:pt x="17" y="30"/>
                      </a:cubicBezTo>
                      <a:cubicBezTo>
                        <a:pt x="18" y="28"/>
                        <a:pt x="20" y="26"/>
                        <a:pt x="22" y="24"/>
                      </a:cubicBezTo>
                      <a:cubicBezTo>
                        <a:pt x="22" y="24"/>
                        <a:pt x="18" y="29"/>
                        <a:pt x="17" y="30"/>
                      </a:cubicBezTo>
                      <a:cubicBezTo>
                        <a:pt x="16" y="31"/>
                        <a:pt x="17" y="31"/>
                        <a:pt x="18" y="31"/>
                      </a:cubicBezTo>
                      <a:cubicBezTo>
                        <a:pt x="25" y="27"/>
                        <a:pt x="34" y="19"/>
                        <a:pt x="32" y="10"/>
                      </a:cubicBezTo>
                      <a:cubicBezTo>
                        <a:pt x="32" y="10"/>
                        <a:pt x="32" y="10"/>
                        <a:pt x="31" y="10"/>
                      </a:cubicBezTo>
                      <a:cubicBezTo>
                        <a:pt x="28" y="12"/>
                        <a:pt x="19" y="18"/>
                        <a:pt x="26" y="10"/>
                      </a:cubicBezTo>
                      <a:cubicBezTo>
                        <a:pt x="26" y="9"/>
                        <a:pt x="26" y="8"/>
                        <a:pt x="25" y="9"/>
                      </a:cubicBezTo>
                      <a:cubicBezTo>
                        <a:pt x="22" y="11"/>
                        <a:pt x="18" y="13"/>
                        <a:pt x="16" y="16"/>
                      </a:cubicBezTo>
                      <a:cubicBezTo>
                        <a:pt x="20" y="11"/>
                        <a:pt x="14" y="18"/>
                        <a:pt x="13" y="19"/>
                      </a:cubicBezTo>
                      <a:cubicBezTo>
                        <a:pt x="13" y="20"/>
                        <a:pt x="14" y="20"/>
                        <a:pt x="14" y="20"/>
                      </a:cubicBezTo>
                      <a:cubicBezTo>
                        <a:pt x="16" y="18"/>
                        <a:pt x="17" y="16"/>
                        <a:pt x="18" y="14"/>
                      </a:cubicBezTo>
                      <a:cubicBezTo>
                        <a:pt x="18" y="13"/>
                        <a:pt x="17" y="13"/>
                        <a:pt x="17" y="13"/>
                      </a:cubicBezTo>
                      <a:cubicBezTo>
                        <a:pt x="12" y="15"/>
                        <a:pt x="7" y="19"/>
                        <a:pt x="15" y="12"/>
                      </a:cubicBezTo>
                      <a:cubicBezTo>
                        <a:pt x="15" y="12"/>
                        <a:pt x="14" y="11"/>
                        <a:pt x="14" y="11"/>
                      </a:cubicBezTo>
                      <a:cubicBezTo>
                        <a:pt x="9" y="13"/>
                        <a:pt x="7" y="17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7" y="19"/>
                        <a:pt x="10" y="17"/>
                        <a:pt x="13" y="15"/>
                      </a:cubicBezTo>
                      <a:cubicBezTo>
                        <a:pt x="14" y="14"/>
                        <a:pt x="13" y="13"/>
                        <a:pt x="12" y="14"/>
                      </a:cubicBezTo>
                      <a:cubicBezTo>
                        <a:pt x="9" y="15"/>
                        <a:pt x="7" y="17"/>
                        <a:pt x="6" y="21"/>
                      </a:cubicBezTo>
                      <a:cubicBezTo>
                        <a:pt x="6" y="21"/>
                        <a:pt x="7" y="22"/>
                        <a:pt x="7" y="22"/>
                      </a:cubicBezTo>
                      <a:cubicBezTo>
                        <a:pt x="18" y="13"/>
                        <a:pt x="0" y="26"/>
                        <a:pt x="11" y="17"/>
                      </a:cubicBezTo>
                      <a:cubicBezTo>
                        <a:pt x="9" y="19"/>
                        <a:pt x="7" y="21"/>
                        <a:pt x="5" y="23"/>
                      </a:cubicBezTo>
                      <a:cubicBezTo>
                        <a:pt x="5" y="24"/>
                        <a:pt x="6" y="25"/>
                        <a:pt x="6" y="24"/>
                      </a:cubicBezTo>
                      <a:cubicBezTo>
                        <a:pt x="7" y="24"/>
                        <a:pt x="7" y="23"/>
                        <a:pt x="8" y="23"/>
                      </a:cubicBezTo>
                      <a:cubicBezTo>
                        <a:pt x="10" y="22"/>
                        <a:pt x="11" y="21"/>
                        <a:pt x="9" y="19"/>
                      </a:cubicBezTo>
                      <a:cubicBezTo>
                        <a:pt x="7" y="22"/>
                        <a:pt x="5" y="23"/>
                        <a:pt x="2" y="25"/>
                      </a:cubicBezTo>
                      <a:cubicBezTo>
                        <a:pt x="2" y="25"/>
                        <a:pt x="2" y="26"/>
                        <a:pt x="2" y="26"/>
                      </a:cubicBezTo>
                      <a:cubicBezTo>
                        <a:pt x="5" y="26"/>
                        <a:pt x="7" y="25"/>
                        <a:pt x="10" y="24"/>
                      </a:cubicBezTo>
                      <a:cubicBezTo>
                        <a:pt x="12" y="24"/>
                        <a:pt x="13" y="23"/>
                        <a:pt x="15" y="21"/>
                      </a:cubicBezTo>
                      <a:cubicBezTo>
                        <a:pt x="17" y="19"/>
                        <a:pt x="17" y="16"/>
                        <a:pt x="15" y="21"/>
                      </a:cubicBezTo>
                      <a:cubicBezTo>
                        <a:pt x="15" y="21"/>
                        <a:pt x="16" y="22"/>
                        <a:pt x="16" y="21"/>
                      </a:cubicBezTo>
                      <a:cubicBezTo>
                        <a:pt x="18" y="19"/>
                        <a:pt x="21" y="17"/>
                        <a:pt x="23" y="16"/>
                      </a:cubicBezTo>
                      <a:cubicBezTo>
                        <a:pt x="25" y="15"/>
                        <a:pt x="26" y="15"/>
                        <a:pt x="26" y="15"/>
                      </a:cubicBezTo>
                      <a:cubicBezTo>
                        <a:pt x="27" y="13"/>
                        <a:pt x="28" y="12"/>
                        <a:pt x="29" y="10"/>
                      </a:cubicBezTo>
                      <a:cubicBezTo>
                        <a:pt x="29" y="10"/>
                        <a:pt x="28" y="10"/>
                        <a:pt x="28" y="10"/>
                      </a:cubicBezTo>
                      <a:cubicBezTo>
                        <a:pt x="27" y="12"/>
                        <a:pt x="27" y="14"/>
                        <a:pt x="27" y="16"/>
                      </a:cubicBezTo>
                      <a:cubicBezTo>
                        <a:pt x="26" y="16"/>
                        <a:pt x="27" y="17"/>
                        <a:pt x="28" y="16"/>
                      </a:cubicBezTo>
                      <a:cubicBezTo>
                        <a:pt x="30" y="13"/>
                        <a:pt x="31" y="10"/>
                        <a:pt x="33" y="7"/>
                      </a:cubicBezTo>
                      <a:cubicBezTo>
                        <a:pt x="33" y="8"/>
                        <a:pt x="32" y="10"/>
                        <a:pt x="32" y="11"/>
                      </a:cubicBezTo>
                      <a:cubicBezTo>
                        <a:pt x="32" y="12"/>
                        <a:pt x="33" y="12"/>
                        <a:pt x="33" y="12"/>
                      </a:cubicBezTo>
                      <a:cubicBezTo>
                        <a:pt x="34" y="10"/>
                        <a:pt x="34" y="9"/>
                        <a:pt x="35" y="8"/>
                      </a:cubicBezTo>
                      <a:cubicBezTo>
                        <a:pt x="35" y="6"/>
                        <a:pt x="34" y="6"/>
                        <a:pt x="34" y="8"/>
                      </a:cubicBezTo>
                      <a:cubicBezTo>
                        <a:pt x="34" y="9"/>
                        <a:pt x="35" y="9"/>
                        <a:pt x="36" y="9"/>
                      </a:cubicBezTo>
                      <a:cubicBezTo>
                        <a:pt x="40" y="3"/>
                        <a:pt x="42" y="14"/>
                        <a:pt x="42" y="16"/>
                      </a:cubicBezTo>
                      <a:cubicBezTo>
                        <a:pt x="43" y="17"/>
                        <a:pt x="43" y="17"/>
                        <a:pt x="44" y="16"/>
                      </a:cubicBezTo>
                      <a:cubicBezTo>
                        <a:pt x="44" y="13"/>
                        <a:pt x="44" y="13"/>
                        <a:pt x="44" y="10"/>
                      </a:cubicBezTo>
                      <a:cubicBezTo>
                        <a:pt x="44" y="8"/>
                        <a:pt x="44" y="10"/>
                        <a:pt x="45" y="12"/>
                      </a:cubicBezTo>
                      <a:cubicBezTo>
                        <a:pt x="46" y="12"/>
                        <a:pt x="47" y="12"/>
                        <a:pt x="47" y="12"/>
                      </a:cubicBezTo>
                      <a:cubicBezTo>
                        <a:pt x="47" y="8"/>
                        <a:pt x="47" y="7"/>
                        <a:pt x="45" y="4"/>
                      </a:cubicBezTo>
                      <a:cubicBezTo>
                        <a:pt x="45" y="3"/>
                        <a:pt x="45" y="3"/>
                        <a:pt x="44" y="4"/>
                      </a:cubicBezTo>
                      <a:cubicBezTo>
                        <a:pt x="41" y="7"/>
                        <a:pt x="44" y="13"/>
                        <a:pt x="46" y="17"/>
                      </a:cubicBezTo>
                      <a:cubicBezTo>
                        <a:pt x="46" y="18"/>
                        <a:pt x="47" y="18"/>
                        <a:pt x="47" y="17"/>
                      </a:cubicBezTo>
                      <a:cubicBezTo>
                        <a:pt x="47" y="14"/>
                        <a:pt x="47" y="11"/>
                        <a:pt x="47" y="7"/>
                      </a:cubicBezTo>
                      <a:cubicBezTo>
                        <a:pt x="47" y="7"/>
                        <a:pt x="45" y="7"/>
                        <a:pt x="45" y="8"/>
                      </a:cubicBezTo>
                      <a:cubicBezTo>
                        <a:pt x="45" y="9"/>
                        <a:pt x="45" y="10"/>
                        <a:pt x="46" y="12"/>
                      </a:cubicBezTo>
                      <a:cubicBezTo>
                        <a:pt x="45" y="11"/>
                        <a:pt x="48" y="13"/>
                        <a:pt x="46" y="9"/>
                      </a:cubicBezTo>
                      <a:cubicBezTo>
                        <a:pt x="48" y="13"/>
                        <a:pt x="48" y="17"/>
                        <a:pt x="50" y="21"/>
                      </a:cubicBezTo>
                      <a:cubicBezTo>
                        <a:pt x="50" y="21"/>
                        <a:pt x="51" y="21"/>
                        <a:pt x="51" y="21"/>
                      </a:cubicBezTo>
                      <a:cubicBezTo>
                        <a:pt x="51" y="20"/>
                        <a:pt x="51" y="20"/>
                        <a:pt x="52" y="19"/>
                      </a:cubicBezTo>
                      <a:cubicBezTo>
                        <a:pt x="52" y="18"/>
                        <a:pt x="51" y="18"/>
                        <a:pt x="51" y="18"/>
                      </a:cubicBezTo>
                      <a:cubicBezTo>
                        <a:pt x="49" y="20"/>
                        <a:pt x="50" y="20"/>
                        <a:pt x="49" y="18"/>
                      </a:cubicBezTo>
                      <a:cubicBezTo>
                        <a:pt x="49" y="17"/>
                        <a:pt x="49" y="17"/>
                        <a:pt x="48" y="18"/>
                      </a:cubicBezTo>
                      <a:cubicBezTo>
                        <a:pt x="47" y="21"/>
                        <a:pt x="47" y="19"/>
                        <a:pt x="46" y="23"/>
                      </a:cubicBezTo>
                      <a:cubicBezTo>
                        <a:pt x="46" y="23"/>
                        <a:pt x="47" y="24"/>
                        <a:pt x="47" y="23"/>
                      </a:cubicBezTo>
                      <a:cubicBezTo>
                        <a:pt x="48" y="21"/>
                        <a:pt x="49" y="19"/>
                        <a:pt x="49" y="18"/>
                      </a:cubicBezTo>
                      <a:cubicBezTo>
                        <a:pt x="49" y="17"/>
                        <a:pt x="48" y="16"/>
                        <a:pt x="48" y="17"/>
                      </a:cubicBezTo>
                      <a:cubicBezTo>
                        <a:pt x="46" y="20"/>
                        <a:pt x="46" y="19"/>
                        <a:pt x="47" y="16"/>
                      </a:cubicBezTo>
                      <a:cubicBezTo>
                        <a:pt x="48" y="15"/>
                        <a:pt x="46" y="15"/>
                        <a:pt x="46" y="16"/>
                      </a:cubicBezTo>
                      <a:cubicBezTo>
                        <a:pt x="46" y="17"/>
                        <a:pt x="45" y="18"/>
                        <a:pt x="45" y="20"/>
                      </a:cubicBezTo>
                      <a:cubicBezTo>
                        <a:pt x="45" y="21"/>
                        <a:pt x="46" y="21"/>
                        <a:pt x="46" y="20"/>
                      </a:cubicBezTo>
                      <a:cubicBezTo>
                        <a:pt x="47" y="18"/>
                        <a:pt x="48" y="16"/>
                        <a:pt x="48" y="14"/>
                      </a:cubicBezTo>
                      <a:cubicBezTo>
                        <a:pt x="49" y="13"/>
                        <a:pt x="48" y="13"/>
                        <a:pt x="47" y="13"/>
                      </a:cubicBezTo>
                      <a:cubicBezTo>
                        <a:pt x="43" y="17"/>
                        <a:pt x="43" y="23"/>
                        <a:pt x="43" y="28"/>
                      </a:cubicBezTo>
                      <a:cubicBezTo>
                        <a:pt x="43" y="29"/>
                        <a:pt x="44" y="29"/>
                        <a:pt x="44" y="28"/>
                      </a:cubicBezTo>
                      <a:cubicBezTo>
                        <a:pt x="44" y="25"/>
                        <a:pt x="44" y="26"/>
                        <a:pt x="44" y="23"/>
                      </a:cubicBezTo>
                      <a:cubicBezTo>
                        <a:pt x="44" y="22"/>
                        <a:pt x="43" y="22"/>
                        <a:pt x="43" y="23"/>
                      </a:cubicBezTo>
                      <a:cubicBezTo>
                        <a:pt x="43" y="22"/>
                        <a:pt x="43" y="22"/>
                        <a:pt x="44" y="21"/>
                      </a:cubicBezTo>
                      <a:cubicBezTo>
                        <a:pt x="44" y="19"/>
                        <a:pt x="44" y="18"/>
                        <a:pt x="44" y="16"/>
                      </a:cubicBezTo>
                      <a:cubicBezTo>
                        <a:pt x="44" y="15"/>
                        <a:pt x="43" y="15"/>
                        <a:pt x="43" y="15"/>
                      </a:cubicBezTo>
                      <a:cubicBezTo>
                        <a:pt x="41" y="17"/>
                        <a:pt x="41" y="19"/>
                        <a:pt x="40" y="21"/>
                      </a:cubicBezTo>
                      <a:cubicBezTo>
                        <a:pt x="40" y="22"/>
                        <a:pt x="41" y="23"/>
                        <a:pt x="42" y="22"/>
                      </a:cubicBezTo>
                      <a:cubicBezTo>
                        <a:pt x="43" y="18"/>
                        <a:pt x="44" y="14"/>
                        <a:pt x="44" y="11"/>
                      </a:cubicBezTo>
                      <a:cubicBezTo>
                        <a:pt x="44" y="10"/>
                        <a:pt x="43" y="10"/>
                        <a:pt x="43" y="10"/>
                      </a:cubicBezTo>
                      <a:cubicBezTo>
                        <a:pt x="43" y="11"/>
                        <a:pt x="42" y="12"/>
                        <a:pt x="42" y="13"/>
                      </a:cubicBezTo>
                      <a:cubicBezTo>
                        <a:pt x="41" y="15"/>
                        <a:pt x="41" y="15"/>
                        <a:pt x="42" y="15"/>
                      </a:cubicBezTo>
                      <a:cubicBezTo>
                        <a:pt x="43" y="12"/>
                        <a:pt x="43" y="10"/>
                        <a:pt x="44" y="8"/>
                      </a:cubicBezTo>
                      <a:cubicBezTo>
                        <a:pt x="44" y="5"/>
                        <a:pt x="44" y="4"/>
                        <a:pt x="42" y="2"/>
                      </a:cubicBezTo>
                      <a:cubicBezTo>
                        <a:pt x="41" y="0"/>
                        <a:pt x="38" y="0"/>
                        <a:pt x="36" y="1"/>
                      </a:cubicBezTo>
                      <a:cubicBezTo>
                        <a:pt x="33" y="3"/>
                        <a:pt x="33" y="5"/>
                        <a:pt x="33" y="9"/>
                      </a:cubicBezTo>
                      <a:cubicBezTo>
                        <a:pt x="33" y="9"/>
                        <a:pt x="33" y="9"/>
                        <a:pt x="34" y="9"/>
                      </a:cubicBezTo>
                      <a:cubicBezTo>
                        <a:pt x="37" y="7"/>
                        <a:pt x="36" y="4"/>
                        <a:pt x="34" y="9"/>
                      </a:cubicBezTo>
                      <a:cubicBezTo>
                        <a:pt x="32" y="12"/>
                        <a:pt x="31" y="16"/>
                        <a:pt x="31" y="19"/>
                      </a:cubicBezTo>
                      <a:cubicBezTo>
                        <a:pt x="31" y="20"/>
                        <a:pt x="32" y="20"/>
                        <a:pt x="32" y="20"/>
                      </a:cubicBezTo>
                      <a:cubicBezTo>
                        <a:pt x="34" y="17"/>
                        <a:pt x="35" y="14"/>
                        <a:pt x="36" y="10"/>
                      </a:cubicBezTo>
                      <a:cubicBezTo>
                        <a:pt x="39" y="4"/>
                        <a:pt x="36" y="11"/>
                        <a:pt x="36" y="13"/>
                      </a:cubicBezTo>
                      <a:cubicBezTo>
                        <a:pt x="35" y="13"/>
                        <a:pt x="36" y="14"/>
                        <a:pt x="37" y="13"/>
                      </a:cubicBezTo>
                      <a:cubicBezTo>
                        <a:pt x="39" y="11"/>
                        <a:pt x="41" y="10"/>
                        <a:pt x="44" y="9"/>
                      </a:cubicBezTo>
                      <a:cubicBezTo>
                        <a:pt x="45" y="8"/>
                        <a:pt x="44" y="7"/>
                        <a:pt x="4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9" name="Freeform 150">
                  <a:extLst>
                    <a:ext uri="{FF2B5EF4-FFF2-40B4-BE49-F238E27FC236}">
                      <a16:creationId xmlns="" xmlns:a16="http://schemas.microsoft.com/office/drawing/2014/main" id="{5F88D317-25B6-4E48-9E30-A5DB4115F718}"/>
                    </a:ext>
                  </a:extLst>
                </p:cNvPr>
                <p:cNvSpPr/>
                <p:nvPr/>
              </p:nvSpPr>
              <p:spPr bwMode="auto">
                <a:xfrm>
                  <a:off x="1376363" y="2711451"/>
                  <a:ext cx="9525" cy="11113"/>
                </a:xfrm>
                <a:custGeom>
                  <a:avLst/>
                  <a:gdLst>
                    <a:gd name="T0" fmla="*/ 5 w 8"/>
                    <a:gd name="T1" fmla="*/ 9 h 10"/>
                    <a:gd name="T2" fmla="*/ 7 w 8"/>
                    <a:gd name="T3" fmla="*/ 1 h 10"/>
                    <a:gd name="T4" fmla="*/ 6 w 8"/>
                    <a:gd name="T5" fmla="*/ 0 h 10"/>
                    <a:gd name="T6" fmla="*/ 1 w 8"/>
                    <a:gd name="T7" fmla="*/ 6 h 10"/>
                    <a:gd name="T8" fmla="*/ 2 w 8"/>
                    <a:gd name="T9" fmla="*/ 7 h 10"/>
                    <a:gd name="T10" fmla="*/ 7 w 8"/>
                    <a:gd name="T11" fmla="*/ 2 h 10"/>
                    <a:gd name="T12" fmla="*/ 6 w 8"/>
                    <a:gd name="T13" fmla="*/ 1 h 10"/>
                    <a:gd name="T14" fmla="*/ 1 w 8"/>
                    <a:gd name="T15" fmla="*/ 6 h 10"/>
                    <a:gd name="T16" fmla="*/ 2 w 8"/>
                    <a:gd name="T17" fmla="*/ 7 h 10"/>
                    <a:gd name="T18" fmla="*/ 7 w 8"/>
                    <a:gd name="T19" fmla="*/ 1 h 10"/>
                    <a:gd name="T20" fmla="*/ 6 w 8"/>
                    <a:gd name="T21" fmla="*/ 1 h 10"/>
                    <a:gd name="T22" fmla="*/ 3 w 8"/>
                    <a:gd name="T23" fmla="*/ 9 h 10"/>
                    <a:gd name="T24" fmla="*/ 5 w 8"/>
                    <a:gd name="T25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0">
                      <a:moveTo>
                        <a:pt x="5" y="9"/>
                      </a:moveTo>
                      <a:cubicBezTo>
                        <a:pt x="5" y="6"/>
                        <a:pt x="7" y="4"/>
                        <a:pt x="7" y="1"/>
                      </a:cubicBezTo>
                      <a:cubicBezTo>
                        <a:pt x="7" y="0"/>
                        <a:pt x="7" y="0"/>
                        <a:pt x="6" y="0"/>
                      </a:cubicBezTo>
                      <a:cubicBezTo>
                        <a:pt x="4" y="2"/>
                        <a:pt x="3" y="5"/>
                        <a:pt x="1" y="6"/>
                      </a:cubicBezTo>
                      <a:cubicBezTo>
                        <a:pt x="1" y="6"/>
                        <a:pt x="2" y="7"/>
                        <a:pt x="2" y="7"/>
                      </a:cubicBezTo>
                      <a:cubicBezTo>
                        <a:pt x="3" y="5"/>
                        <a:pt x="5" y="3"/>
                        <a:pt x="7" y="2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4" y="3"/>
                        <a:pt x="2" y="4"/>
                        <a:pt x="1" y="6"/>
                      </a:cubicBezTo>
                      <a:cubicBezTo>
                        <a:pt x="0" y="7"/>
                        <a:pt x="1" y="7"/>
                        <a:pt x="2" y="7"/>
                      </a:cubicBezTo>
                      <a:cubicBezTo>
                        <a:pt x="4" y="6"/>
                        <a:pt x="5" y="3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3"/>
                        <a:pt x="4" y="6"/>
                        <a:pt x="3" y="9"/>
                      </a:cubicBezTo>
                      <a:cubicBezTo>
                        <a:pt x="3" y="10"/>
                        <a:pt x="5" y="10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0" name="Freeform 456">
                  <a:extLst>
                    <a:ext uri="{FF2B5EF4-FFF2-40B4-BE49-F238E27FC236}">
                      <a16:creationId xmlns="" xmlns:a16="http://schemas.microsoft.com/office/drawing/2014/main" id="{A7ED75E5-327F-44EB-8755-D2C0AB6F7819}"/>
                    </a:ext>
                  </a:extLst>
                </p:cNvPr>
                <p:cNvSpPr/>
                <p:nvPr/>
              </p:nvSpPr>
              <p:spPr bwMode="auto">
                <a:xfrm>
                  <a:off x="1481138" y="2513013"/>
                  <a:ext cx="34925" cy="42863"/>
                </a:xfrm>
                <a:custGeom>
                  <a:avLst/>
                  <a:gdLst>
                    <a:gd name="T0" fmla="*/ 3 w 34"/>
                    <a:gd name="T1" fmla="*/ 1 h 40"/>
                    <a:gd name="T2" fmla="*/ 3 w 34"/>
                    <a:gd name="T3" fmla="*/ 1 h 40"/>
                    <a:gd name="T4" fmla="*/ 2 w 34"/>
                    <a:gd name="T5" fmla="*/ 1 h 40"/>
                    <a:gd name="T6" fmla="*/ 1 w 34"/>
                    <a:gd name="T7" fmla="*/ 13 h 40"/>
                    <a:gd name="T8" fmla="*/ 2 w 34"/>
                    <a:gd name="T9" fmla="*/ 39 h 40"/>
                    <a:gd name="T10" fmla="*/ 3 w 34"/>
                    <a:gd name="T11" fmla="*/ 39 h 40"/>
                    <a:gd name="T12" fmla="*/ 33 w 34"/>
                    <a:gd name="T13" fmla="*/ 20 h 40"/>
                    <a:gd name="T14" fmla="*/ 34 w 34"/>
                    <a:gd name="T15" fmla="*/ 19 h 40"/>
                    <a:gd name="T16" fmla="*/ 3 w 34"/>
                    <a:gd name="T17" fmla="*/ 0 h 40"/>
                    <a:gd name="T18" fmla="*/ 2 w 34"/>
                    <a:gd name="T19" fmla="*/ 2 h 40"/>
                    <a:gd name="T20" fmla="*/ 24 w 34"/>
                    <a:gd name="T21" fmla="*/ 15 h 40"/>
                    <a:gd name="T22" fmla="*/ 31 w 34"/>
                    <a:gd name="T23" fmla="*/ 19 h 40"/>
                    <a:gd name="T24" fmla="*/ 29 w 34"/>
                    <a:gd name="T25" fmla="*/ 19 h 40"/>
                    <a:gd name="T26" fmla="*/ 20 w 34"/>
                    <a:gd name="T27" fmla="*/ 24 h 40"/>
                    <a:gd name="T28" fmla="*/ 12 w 34"/>
                    <a:gd name="T29" fmla="*/ 30 h 40"/>
                    <a:gd name="T30" fmla="*/ 4 w 34"/>
                    <a:gd name="T31" fmla="*/ 36 h 40"/>
                    <a:gd name="T32" fmla="*/ 3 w 34"/>
                    <a:gd name="T33" fmla="*/ 19 h 40"/>
                    <a:gd name="T34" fmla="*/ 2 w 34"/>
                    <a:gd name="T35" fmla="*/ 2 h 40"/>
                    <a:gd name="T36" fmla="*/ 3 w 34"/>
                    <a:gd name="T37" fmla="*/ 1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4" h="40">
                      <a:moveTo>
                        <a:pt x="3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0" y="2"/>
                        <a:pt x="1" y="11"/>
                        <a:pt x="1" y="13"/>
                      </a:cubicBezTo>
                      <a:cubicBezTo>
                        <a:pt x="2" y="22"/>
                        <a:pt x="2" y="30"/>
                        <a:pt x="2" y="39"/>
                      </a:cubicBezTo>
                      <a:cubicBezTo>
                        <a:pt x="2" y="40"/>
                        <a:pt x="3" y="40"/>
                        <a:pt x="3" y="39"/>
                      </a:cubicBezTo>
                      <a:cubicBezTo>
                        <a:pt x="13" y="32"/>
                        <a:pt x="21" y="21"/>
                        <a:pt x="33" y="20"/>
                      </a:cubicBezTo>
                      <a:cubicBezTo>
                        <a:pt x="34" y="20"/>
                        <a:pt x="34" y="19"/>
                        <a:pt x="34" y="19"/>
                      </a:cubicBezTo>
                      <a:cubicBezTo>
                        <a:pt x="23" y="13"/>
                        <a:pt x="13" y="6"/>
                        <a:pt x="3" y="0"/>
                      </a:cubicBezTo>
                      <a:cubicBezTo>
                        <a:pt x="2" y="0"/>
                        <a:pt x="1" y="1"/>
                        <a:pt x="2" y="2"/>
                      </a:cubicBezTo>
                      <a:cubicBezTo>
                        <a:pt x="9" y="6"/>
                        <a:pt x="16" y="11"/>
                        <a:pt x="24" y="15"/>
                      </a:cubicBezTo>
                      <a:cubicBezTo>
                        <a:pt x="26" y="16"/>
                        <a:pt x="28" y="17"/>
                        <a:pt x="31" y="19"/>
                      </a:cubicBezTo>
                      <a:cubicBezTo>
                        <a:pt x="31" y="19"/>
                        <a:pt x="32" y="19"/>
                        <a:pt x="29" y="19"/>
                      </a:cubicBezTo>
                      <a:cubicBezTo>
                        <a:pt x="26" y="20"/>
                        <a:pt x="23" y="22"/>
                        <a:pt x="20" y="24"/>
                      </a:cubicBezTo>
                      <a:cubicBezTo>
                        <a:pt x="17" y="26"/>
                        <a:pt x="14" y="28"/>
                        <a:pt x="12" y="30"/>
                      </a:cubicBezTo>
                      <a:cubicBezTo>
                        <a:pt x="10" y="32"/>
                        <a:pt x="4" y="38"/>
                        <a:pt x="4" y="36"/>
                      </a:cubicBezTo>
                      <a:cubicBezTo>
                        <a:pt x="3" y="30"/>
                        <a:pt x="3" y="25"/>
                        <a:pt x="3" y="19"/>
                      </a:cubicBezTo>
                      <a:cubicBezTo>
                        <a:pt x="3" y="14"/>
                        <a:pt x="4" y="7"/>
                        <a:pt x="2" y="2"/>
                      </a:cubicBezTo>
                      <a:cubicBezTo>
                        <a:pt x="2" y="3"/>
                        <a:pt x="3" y="2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1" name="Freeform 457">
                  <a:extLst>
                    <a:ext uri="{FF2B5EF4-FFF2-40B4-BE49-F238E27FC236}">
                      <a16:creationId xmlns="" xmlns:a16="http://schemas.microsoft.com/office/drawing/2014/main" id="{8FF6C684-4CFF-4AAE-8342-D9ABA346257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82725" y="2516188"/>
                  <a:ext cx="30163" cy="34925"/>
                </a:xfrm>
                <a:custGeom>
                  <a:avLst/>
                  <a:gdLst>
                    <a:gd name="T0" fmla="*/ 26 w 29"/>
                    <a:gd name="T1" fmla="*/ 15 h 34"/>
                    <a:gd name="T2" fmla="*/ 22 w 29"/>
                    <a:gd name="T3" fmla="*/ 16 h 34"/>
                    <a:gd name="T4" fmla="*/ 24 w 29"/>
                    <a:gd name="T5" fmla="*/ 13 h 34"/>
                    <a:gd name="T6" fmla="*/ 19 w 29"/>
                    <a:gd name="T7" fmla="*/ 15 h 34"/>
                    <a:gd name="T8" fmla="*/ 21 w 29"/>
                    <a:gd name="T9" fmla="*/ 12 h 34"/>
                    <a:gd name="T10" fmla="*/ 18 w 29"/>
                    <a:gd name="T11" fmla="*/ 13 h 34"/>
                    <a:gd name="T12" fmla="*/ 17 w 29"/>
                    <a:gd name="T13" fmla="*/ 12 h 34"/>
                    <a:gd name="T14" fmla="*/ 17 w 29"/>
                    <a:gd name="T15" fmla="*/ 10 h 34"/>
                    <a:gd name="T16" fmla="*/ 17 w 29"/>
                    <a:gd name="T17" fmla="*/ 10 h 34"/>
                    <a:gd name="T18" fmla="*/ 11 w 29"/>
                    <a:gd name="T19" fmla="*/ 13 h 34"/>
                    <a:gd name="T20" fmla="*/ 12 w 29"/>
                    <a:gd name="T21" fmla="*/ 9 h 34"/>
                    <a:gd name="T22" fmla="*/ 10 w 29"/>
                    <a:gd name="T23" fmla="*/ 9 h 34"/>
                    <a:gd name="T24" fmla="*/ 12 w 29"/>
                    <a:gd name="T25" fmla="*/ 6 h 34"/>
                    <a:gd name="T26" fmla="*/ 9 w 29"/>
                    <a:gd name="T27" fmla="*/ 6 h 34"/>
                    <a:gd name="T28" fmla="*/ 7 w 29"/>
                    <a:gd name="T29" fmla="*/ 5 h 34"/>
                    <a:gd name="T30" fmla="*/ 5 w 29"/>
                    <a:gd name="T31" fmla="*/ 5 h 34"/>
                    <a:gd name="T32" fmla="*/ 4 w 29"/>
                    <a:gd name="T33" fmla="*/ 3 h 34"/>
                    <a:gd name="T34" fmla="*/ 2 w 29"/>
                    <a:gd name="T35" fmla="*/ 1 h 34"/>
                    <a:gd name="T36" fmla="*/ 0 w 29"/>
                    <a:gd name="T37" fmla="*/ 2 h 34"/>
                    <a:gd name="T38" fmla="*/ 0 w 29"/>
                    <a:gd name="T39" fmla="*/ 4 h 34"/>
                    <a:gd name="T40" fmla="*/ 2 w 29"/>
                    <a:gd name="T41" fmla="*/ 6 h 34"/>
                    <a:gd name="T42" fmla="*/ 2 w 29"/>
                    <a:gd name="T43" fmla="*/ 8 h 34"/>
                    <a:gd name="T44" fmla="*/ 2 w 29"/>
                    <a:gd name="T45" fmla="*/ 10 h 34"/>
                    <a:gd name="T46" fmla="*/ 1 w 29"/>
                    <a:gd name="T47" fmla="*/ 13 h 34"/>
                    <a:gd name="T48" fmla="*/ 7 w 29"/>
                    <a:gd name="T49" fmla="*/ 10 h 34"/>
                    <a:gd name="T50" fmla="*/ 2 w 29"/>
                    <a:gd name="T51" fmla="*/ 16 h 34"/>
                    <a:gd name="T52" fmla="*/ 1 w 29"/>
                    <a:gd name="T53" fmla="*/ 18 h 34"/>
                    <a:gd name="T54" fmla="*/ 1 w 29"/>
                    <a:gd name="T55" fmla="*/ 20 h 34"/>
                    <a:gd name="T56" fmla="*/ 1 w 29"/>
                    <a:gd name="T57" fmla="*/ 22 h 34"/>
                    <a:gd name="T58" fmla="*/ 5 w 29"/>
                    <a:gd name="T59" fmla="*/ 21 h 34"/>
                    <a:gd name="T60" fmla="*/ 1 w 29"/>
                    <a:gd name="T61" fmla="*/ 26 h 34"/>
                    <a:gd name="T62" fmla="*/ 1 w 29"/>
                    <a:gd name="T63" fmla="*/ 26 h 34"/>
                    <a:gd name="T64" fmla="*/ 1 w 29"/>
                    <a:gd name="T65" fmla="*/ 29 h 34"/>
                    <a:gd name="T66" fmla="*/ 13 w 29"/>
                    <a:gd name="T67" fmla="*/ 19 h 34"/>
                    <a:gd name="T68" fmla="*/ 10 w 29"/>
                    <a:gd name="T69" fmla="*/ 23 h 34"/>
                    <a:gd name="T70" fmla="*/ 3 w 29"/>
                    <a:gd name="T71" fmla="*/ 30 h 34"/>
                    <a:gd name="T72" fmla="*/ 13 w 29"/>
                    <a:gd name="T73" fmla="*/ 23 h 34"/>
                    <a:gd name="T74" fmla="*/ 4 w 29"/>
                    <a:gd name="T75" fmla="*/ 34 h 34"/>
                    <a:gd name="T76" fmla="*/ 24 w 29"/>
                    <a:gd name="T77" fmla="*/ 19 h 34"/>
                    <a:gd name="T78" fmla="*/ 21 w 29"/>
                    <a:gd name="T79" fmla="*/ 15 h 34"/>
                    <a:gd name="T80" fmla="*/ 21 w 29"/>
                    <a:gd name="T81" fmla="*/ 14 h 34"/>
                    <a:gd name="T82" fmla="*/ 12 w 29"/>
                    <a:gd name="T83" fmla="*/ 15 h 34"/>
                    <a:gd name="T84" fmla="*/ 13 w 29"/>
                    <a:gd name="T85" fmla="*/ 10 h 34"/>
                    <a:gd name="T86" fmla="*/ 11 w 29"/>
                    <a:gd name="T87" fmla="*/ 10 h 34"/>
                    <a:gd name="T88" fmla="*/ 7 w 29"/>
                    <a:gd name="T89" fmla="*/ 9 h 34"/>
                    <a:gd name="T90" fmla="*/ 11 w 29"/>
                    <a:gd name="T91" fmla="*/ 8 h 34"/>
                    <a:gd name="T92" fmla="*/ 9 w 29"/>
                    <a:gd name="T93" fmla="*/ 10 h 34"/>
                    <a:gd name="T94" fmla="*/ 6 w 29"/>
                    <a:gd name="T95" fmla="*/ 18 h 34"/>
                    <a:gd name="T96" fmla="*/ 14 w 29"/>
                    <a:gd name="T97" fmla="*/ 14 h 34"/>
                    <a:gd name="T98" fmla="*/ 3 w 29"/>
                    <a:gd name="T99" fmla="*/ 26 h 34"/>
                    <a:gd name="T100" fmla="*/ 10 w 29"/>
                    <a:gd name="T101" fmla="*/ 19 h 34"/>
                    <a:gd name="T102" fmla="*/ 13 w 29"/>
                    <a:gd name="T103" fmla="*/ 18 h 34"/>
                    <a:gd name="T104" fmla="*/ 16 w 29"/>
                    <a:gd name="T105" fmla="*/ 17 h 34"/>
                    <a:gd name="T106" fmla="*/ 14 w 29"/>
                    <a:gd name="T107" fmla="*/ 19 h 34"/>
                    <a:gd name="T108" fmla="*/ 14 w 29"/>
                    <a:gd name="T109" fmla="*/ 19 h 34"/>
                    <a:gd name="T110" fmla="*/ 14 w 29"/>
                    <a:gd name="T111" fmla="*/ 21 h 34"/>
                    <a:gd name="T112" fmla="*/ 6 w 29"/>
                    <a:gd name="T113" fmla="*/ 31 h 34"/>
                    <a:gd name="T114" fmla="*/ 21 w 29"/>
                    <a:gd name="T115" fmla="*/ 17 h 34"/>
                    <a:gd name="T116" fmla="*/ 20 w 29"/>
                    <a:gd name="T117" fmla="*/ 19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" h="34">
                      <a:moveTo>
                        <a:pt x="29" y="16"/>
                      </a:moveTo>
                      <a:cubicBezTo>
                        <a:pt x="27" y="17"/>
                        <a:pt x="25" y="18"/>
                        <a:pt x="28" y="16"/>
                      </a:cubicBezTo>
                      <a:cubicBezTo>
                        <a:pt x="29" y="16"/>
                        <a:pt x="28" y="16"/>
                        <a:pt x="28" y="16"/>
                      </a:cubicBezTo>
                      <a:cubicBezTo>
                        <a:pt x="25" y="18"/>
                        <a:pt x="23" y="19"/>
                        <a:pt x="27" y="15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26" y="15"/>
                        <a:pt x="26" y="16"/>
                        <a:pt x="25" y="16"/>
                      </a:cubicBezTo>
                      <a:cubicBezTo>
                        <a:pt x="25" y="16"/>
                        <a:pt x="26" y="16"/>
                        <a:pt x="26" y="15"/>
                      </a:cubicBez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25" y="16"/>
                        <a:pt x="24" y="16"/>
                        <a:pt x="23" y="17"/>
                      </a:cubicBezTo>
                      <a:cubicBezTo>
                        <a:pt x="25" y="16"/>
                        <a:pt x="26" y="15"/>
                        <a:pt x="27" y="14"/>
                      </a:cubicBezTo>
                      <a:cubicBezTo>
                        <a:pt x="27" y="14"/>
                        <a:pt x="26" y="14"/>
                        <a:pt x="26" y="14"/>
                      </a:cubicBezTo>
                      <a:cubicBezTo>
                        <a:pt x="26" y="14"/>
                        <a:pt x="25" y="15"/>
                        <a:pt x="25" y="15"/>
                      </a:cubicBezTo>
                      <a:cubicBezTo>
                        <a:pt x="25" y="15"/>
                        <a:pt x="25" y="14"/>
                        <a:pt x="26" y="14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cubicBezTo>
                        <a:pt x="24" y="15"/>
                        <a:pt x="23" y="15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3" y="15"/>
                        <a:pt x="23" y="15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cubicBezTo>
                        <a:pt x="22" y="15"/>
                        <a:pt x="22" y="16"/>
                        <a:pt x="21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6"/>
                        <a:pt x="21" y="16"/>
                        <a:pt x="21" y="17"/>
                      </a:cubicBezTo>
                      <a:cubicBezTo>
                        <a:pt x="22" y="15"/>
                        <a:pt x="24" y="14"/>
                        <a:pt x="25" y="13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3" y="14"/>
                        <a:pt x="22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1" y="15"/>
                        <a:pt x="22" y="14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21" y="14"/>
                        <a:pt x="20" y="15"/>
                        <a:pt x="19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20" y="15"/>
                        <a:pt x="20" y="14"/>
                        <a:pt x="21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0" y="13"/>
                        <a:pt x="19" y="14"/>
                        <a:pt x="19" y="14"/>
                      </a:cubicBezTo>
                      <a:cubicBezTo>
                        <a:pt x="20" y="13"/>
                        <a:pt x="20" y="13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0" y="12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8" y="13"/>
                      </a:cubicBezTo>
                      <a:cubicBezTo>
                        <a:pt x="18" y="13"/>
                        <a:pt x="18" y="13"/>
                        <a:pt x="17" y="13"/>
                      </a:cubicBezTo>
                      <a:cubicBezTo>
                        <a:pt x="18" y="12"/>
                        <a:pt x="19" y="12"/>
                        <a:pt x="20" y="11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19" y="11"/>
                        <a:pt x="19" y="12"/>
                        <a:pt x="18" y="13"/>
                      </a:cubicBezTo>
                      <a:cubicBezTo>
                        <a:pt x="21" y="10"/>
                        <a:pt x="18" y="12"/>
                        <a:pt x="16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16" y="13"/>
                        <a:pt x="17" y="13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8" y="12"/>
                        <a:pt x="18" y="11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7" y="11"/>
                        <a:pt x="17" y="12"/>
                        <a:pt x="16" y="12"/>
                      </a:cubicBezTo>
                      <a:cubicBezTo>
                        <a:pt x="17" y="12"/>
                        <a:pt x="17" y="11"/>
                        <a:pt x="17" y="11"/>
                      </a:cubicBezTo>
                      <a:cubicBezTo>
                        <a:pt x="17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6" y="10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5" y="11"/>
                        <a:pt x="13" y="12"/>
                        <a:pt x="12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3" y="12"/>
                        <a:pt x="15" y="10"/>
                        <a:pt x="17" y="9"/>
                      </a:cubicBezTo>
                      <a:cubicBezTo>
                        <a:pt x="17" y="8"/>
                        <a:pt x="17" y="8"/>
                        <a:pt x="16" y="8"/>
                      </a:cubicBezTo>
                      <a:cubicBezTo>
                        <a:pt x="15" y="9"/>
                        <a:pt x="14" y="9"/>
                        <a:pt x="12" y="10"/>
                      </a:cubicBezTo>
                      <a:cubicBezTo>
                        <a:pt x="13" y="10"/>
                        <a:pt x="13" y="10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5" y="8"/>
                        <a:pt x="16" y="8"/>
                      </a:cubicBezTo>
                      <a:cubicBezTo>
                        <a:pt x="16" y="8"/>
                        <a:pt x="15" y="7"/>
                        <a:pt x="15" y="7"/>
                      </a:cubicBezTo>
                      <a:cubicBezTo>
                        <a:pt x="14" y="8"/>
                        <a:pt x="13" y="8"/>
                        <a:pt x="12" y="9"/>
                      </a:cubicBezTo>
                      <a:cubicBezTo>
                        <a:pt x="13" y="8"/>
                        <a:pt x="14" y="8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4" y="7"/>
                        <a:pt x="14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8"/>
                        <a:pt x="11" y="9"/>
                        <a:pt x="10" y="10"/>
                      </a:cubicBezTo>
                      <a:cubicBezTo>
                        <a:pt x="10" y="10"/>
                        <a:pt x="10" y="9"/>
                        <a:pt x="10" y="9"/>
                      </a:cubicBezTo>
                      <a:cubicBezTo>
                        <a:pt x="11" y="9"/>
                        <a:pt x="12" y="8"/>
                        <a:pt x="12" y="7"/>
                      </a:cubicBezTo>
                      <a:cubicBezTo>
                        <a:pt x="12" y="7"/>
                        <a:pt x="12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7"/>
                        <a:pt x="13" y="6"/>
                        <a:pt x="13" y="6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3" y="6"/>
                        <a:pt x="12" y="6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6"/>
                        <a:pt x="12" y="5"/>
                        <a:pt x="12" y="6"/>
                      </a:cubicBezTo>
                      <a:cubicBezTo>
                        <a:pt x="11" y="6"/>
                        <a:pt x="10" y="6"/>
                        <a:pt x="9" y="7"/>
                      </a:cubicBezTo>
                      <a:cubicBezTo>
                        <a:pt x="10" y="7"/>
                        <a:pt x="10" y="6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8" y="7"/>
                        <a:pt x="7" y="8"/>
                        <a:pt x="6" y="9"/>
                      </a:cubicBezTo>
                      <a:cubicBezTo>
                        <a:pt x="5" y="9"/>
                        <a:pt x="5" y="10"/>
                        <a:pt x="4" y="10"/>
                      </a:cubicBezTo>
                      <a:cubicBezTo>
                        <a:pt x="4" y="10"/>
                        <a:pt x="3" y="11"/>
                        <a:pt x="2" y="11"/>
                      </a:cubicBezTo>
                      <a:cubicBezTo>
                        <a:pt x="5" y="10"/>
                        <a:pt x="7" y="8"/>
                        <a:pt x="9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8" y="6"/>
                        <a:pt x="7" y="7"/>
                        <a:pt x="6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8" y="6"/>
                        <a:pt x="3" y="9"/>
                        <a:pt x="3" y="9"/>
                      </a:cubicBezTo>
                      <a:cubicBezTo>
                        <a:pt x="5" y="7"/>
                        <a:pt x="7" y="6"/>
                        <a:pt x="8" y="5"/>
                      </a:cubicBezTo>
                      <a:cubicBezTo>
                        <a:pt x="9" y="5"/>
                        <a:pt x="8" y="5"/>
                        <a:pt x="8" y="5"/>
                      </a:cubicBezTo>
                      <a:cubicBezTo>
                        <a:pt x="7" y="6"/>
                        <a:pt x="6" y="6"/>
                        <a:pt x="5" y="7"/>
                      </a:cubicBezTo>
                      <a:cubicBezTo>
                        <a:pt x="5" y="7"/>
                        <a:pt x="7" y="6"/>
                        <a:pt x="7" y="5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5" y="6"/>
                        <a:pt x="4" y="7"/>
                        <a:pt x="2" y="8"/>
                      </a:cubicBezTo>
                      <a:cubicBezTo>
                        <a:pt x="4" y="7"/>
                        <a:pt x="6" y="6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5"/>
                        <a:pt x="6" y="5"/>
                        <a:pt x="5" y="5"/>
                      </a:cubicBezTo>
                      <a:cubicBezTo>
                        <a:pt x="5" y="5"/>
                        <a:pt x="6" y="5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4"/>
                        <a:pt x="6" y="4"/>
                        <a:pt x="5" y="5"/>
                      </a:cubicBezTo>
                      <a:cubicBezTo>
                        <a:pt x="6" y="4"/>
                        <a:pt x="6" y="4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5" y="4"/>
                        <a:pt x="4" y="4"/>
                        <a:pt x="4" y="5"/>
                      </a:cubicBezTo>
                      <a:cubicBezTo>
                        <a:pt x="4" y="5"/>
                        <a:pt x="5" y="4"/>
                        <a:pt x="6" y="3"/>
                      </a:cubicBezTo>
                      <a:cubicBezTo>
                        <a:pt x="6" y="3"/>
                        <a:pt x="6" y="3"/>
                        <a:pt x="5" y="3"/>
                      </a:cubicBezTo>
                      <a:cubicBezTo>
                        <a:pt x="0" y="7"/>
                        <a:pt x="5" y="3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5" y="3"/>
                        <a:pt x="1" y="6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2" y="4"/>
                        <a:pt x="2" y="4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2" y="4"/>
                        <a:pt x="1" y="4"/>
                        <a:pt x="4" y="2"/>
                      </a:cubicBez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2" y="2"/>
                        <a:pt x="1" y="4"/>
                        <a:pt x="3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0" y="3"/>
                        <a:pt x="1" y="2"/>
                        <a:pt x="2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0" y="2"/>
                      </a:cubicBezTo>
                      <a:cubicBezTo>
                        <a:pt x="2" y="2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ubicBezTo>
                        <a:pt x="2" y="2"/>
                        <a:pt x="2" y="2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4"/>
                        <a:pt x="4" y="2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4" y="3"/>
                        <a:pt x="2" y="4"/>
                        <a:pt x="1" y="5"/>
                      </a:cubicBezTo>
                      <a:cubicBezTo>
                        <a:pt x="1" y="5"/>
                        <a:pt x="1" y="6"/>
                        <a:pt x="1" y="6"/>
                      </a:cubicBezTo>
                      <a:cubicBezTo>
                        <a:pt x="2" y="5"/>
                        <a:pt x="2" y="5"/>
                        <a:pt x="3" y="4"/>
                      </a:cubicBezTo>
                      <a:cubicBezTo>
                        <a:pt x="7" y="1"/>
                        <a:pt x="2" y="6"/>
                        <a:pt x="2" y="6"/>
                      </a:cubicBezTo>
                      <a:cubicBezTo>
                        <a:pt x="1" y="6"/>
                        <a:pt x="2" y="6"/>
                        <a:pt x="2" y="6"/>
                      </a:cubicBezTo>
                      <a:cubicBezTo>
                        <a:pt x="6" y="3"/>
                        <a:pt x="3" y="5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9" y="1"/>
                        <a:pt x="3" y="6"/>
                        <a:pt x="1" y="7"/>
                      </a:cubicBezTo>
                      <a:cubicBezTo>
                        <a:pt x="1" y="7"/>
                        <a:pt x="1" y="7"/>
                        <a:pt x="2" y="7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6"/>
                        <a:pt x="3" y="7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7"/>
                        <a:pt x="2" y="8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2" y="8"/>
                        <a:pt x="4" y="7"/>
                        <a:pt x="6" y="6"/>
                      </a:cubicBezTo>
                      <a:cubicBezTo>
                        <a:pt x="5" y="6"/>
                        <a:pt x="3" y="8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2" y="9"/>
                        <a:pt x="2" y="10"/>
                        <a:pt x="2" y="10"/>
                      </a:cubicBezTo>
                      <a:cubicBezTo>
                        <a:pt x="1" y="10"/>
                        <a:pt x="2" y="10"/>
                        <a:pt x="2" y="10"/>
                      </a:cubicBezTo>
                      <a:cubicBezTo>
                        <a:pt x="4" y="9"/>
                        <a:pt x="5" y="8"/>
                        <a:pt x="7" y="6"/>
                      </a:cubicBezTo>
                      <a:cubicBezTo>
                        <a:pt x="5" y="8"/>
                        <a:pt x="3" y="9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11" y="4"/>
                        <a:pt x="4" y="10"/>
                        <a:pt x="1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ubicBezTo>
                        <a:pt x="1" y="12"/>
                        <a:pt x="2" y="12"/>
                        <a:pt x="2" y="12"/>
                      </a:cubicBezTo>
                      <a:cubicBezTo>
                        <a:pt x="2" y="12"/>
                        <a:pt x="1" y="13"/>
                        <a:pt x="1" y="13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1" y="13"/>
                        <a:pt x="2" y="13"/>
                        <a:pt x="2" y="13"/>
                      </a:cubicBezTo>
                      <a:cubicBezTo>
                        <a:pt x="2" y="13"/>
                        <a:pt x="2" y="13"/>
                        <a:pt x="2" y="13"/>
                      </a:cubicBezTo>
                      <a:cubicBezTo>
                        <a:pt x="3" y="12"/>
                        <a:pt x="4" y="11"/>
                        <a:pt x="5" y="10"/>
                      </a:cubicBezTo>
                      <a:cubicBezTo>
                        <a:pt x="6" y="10"/>
                        <a:pt x="6" y="10"/>
                        <a:pt x="7" y="9"/>
                      </a:cubicBezTo>
                      <a:cubicBezTo>
                        <a:pt x="5" y="11"/>
                        <a:pt x="3" y="13"/>
                        <a:pt x="1" y="14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3" y="13"/>
                        <a:pt x="5" y="11"/>
                        <a:pt x="7" y="10"/>
                      </a:cubicBezTo>
                      <a:cubicBezTo>
                        <a:pt x="12" y="6"/>
                        <a:pt x="7" y="10"/>
                        <a:pt x="7" y="10"/>
                      </a:cubicBezTo>
                      <a:cubicBezTo>
                        <a:pt x="5" y="11"/>
                        <a:pt x="4" y="12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5"/>
                        <a:pt x="2" y="16"/>
                        <a:pt x="2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3" y="16"/>
                        <a:pt x="4" y="15"/>
                        <a:pt x="5" y="14"/>
                      </a:cubicBezTo>
                      <a:cubicBezTo>
                        <a:pt x="4" y="15"/>
                        <a:pt x="3" y="15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4" y="15"/>
                        <a:pt x="5" y="14"/>
                        <a:pt x="6" y="13"/>
                      </a:cubicBezTo>
                      <a:cubicBezTo>
                        <a:pt x="6" y="13"/>
                        <a:pt x="6" y="14"/>
                        <a:pt x="6" y="14"/>
                      </a:cubicBezTo>
                      <a:cubicBezTo>
                        <a:pt x="5" y="15"/>
                        <a:pt x="4" y="16"/>
                        <a:pt x="3" y="17"/>
                      </a:cubicBezTo>
                      <a:cubicBezTo>
                        <a:pt x="2" y="17"/>
                        <a:pt x="1" y="18"/>
                        <a:pt x="1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2" y="18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3" y="17"/>
                        <a:pt x="4" y="16"/>
                        <a:pt x="5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3" y="17"/>
                        <a:pt x="2" y="18"/>
                        <a:pt x="1" y="19"/>
                      </a:cubicBezTo>
                      <a:cubicBezTo>
                        <a:pt x="1" y="20"/>
                        <a:pt x="1" y="21"/>
                        <a:pt x="1" y="21"/>
                      </a:cubicBezTo>
                      <a:cubicBezTo>
                        <a:pt x="1" y="21"/>
                        <a:pt x="1" y="21"/>
                        <a:pt x="1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2" y="20"/>
                        <a:pt x="3" y="19"/>
                        <a:pt x="4" y="19"/>
                      </a:cubicBezTo>
                      <a:cubicBezTo>
                        <a:pt x="3" y="19"/>
                        <a:pt x="2" y="20"/>
                        <a:pt x="1" y="21"/>
                      </a:cubicBezTo>
                      <a:cubicBezTo>
                        <a:pt x="1" y="21"/>
                        <a:pt x="1" y="22"/>
                        <a:pt x="1" y="22"/>
                      </a:cubicBezTo>
                      <a:cubicBezTo>
                        <a:pt x="3" y="21"/>
                        <a:pt x="4" y="20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3" y="20"/>
                        <a:pt x="2" y="21"/>
                        <a:pt x="1" y="22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1" y="22"/>
                        <a:pt x="2" y="22"/>
                        <a:pt x="3" y="21"/>
                      </a:cubicBezTo>
                      <a:cubicBezTo>
                        <a:pt x="2" y="22"/>
                        <a:pt x="1" y="22"/>
                        <a:pt x="1" y="23"/>
                      </a:cubicBezTo>
                      <a:cubicBezTo>
                        <a:pt x="1" y="23"/>
                        <a:pt x="1" y="24"/>
                        <a:pt x="1" y="24"/>
                      </a:cubicBezTo>
                      <a:cubicBezTo>
                        <a:pt x="1" y="24"/>
                        <a:pt x="2" y="24"/>
                        <a:pt x="2" y="23"/>
                      </a:cubicBezTo>
                      <a:cubicBezTo>
                        <a:pt x="2" y="23"/>
                        <a:pt x="2" y="23"/>
                        <a:pt x="2" y="23"/>
                      </a:cubicBezTo>
                      <a:cubicBezTo>
                        <a:pt x="2" y="23"/>
                        <a:pt x="2" y="24"/>
                        <a:pt x="2" y="24"/>
                      </a:cubicBezTo>
                      <a:cubicBezTo>
                        <a:pt x="3" y="23"/>
                        <a:pt x="4" y="22"/>
                        <a:pt x="5" y="21"/>
                      </a:cubicBezTo>
                      <a:cubicBezTo>
                        <a:pt x="5" y="21"/>
                        <a:pt x="6" y="21"/>
                        <a:pt x="6" y="20"/>
                      </a:cubicBezTo>
                      <a:cubicBezTo>
                        <a:pt x="7" y="20"/>
                        <a:pt x="7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9" y="19"/>
                        <a:pt x="10" y="18"/>
                      </a:cubicBezTo>
                      <a:cubicBezTo>
                        <a:pt x="8" y="20"/>
                        <a:pt x="6" y="21"/>
                        <a:pt x="5" y="22"/>
                      </a:cubicBezTo>
                      <a:cubicBezTo>
                        <a:pt x="3" y="23"/>
                        <a:pt x="2" y="24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2" y="25"/>
                      </a:cubicBezTo>
                      <a:cubicBezTo>
                        <a:pt x="3" y="24"/>
                        <a:pt x="4" y="23"/>
                        <a:pt x="6" y="22"/>
                      </a:cubicBezTo>
                      <a:cubicBezTo>
                        <a:pt x="6" y="22"/>
                        <a:pt x="5" y="22"/>
                        <a:pt x="5" y="23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6" y="22"/>
                        <a:pt x="6" y="22"/>
                        <a:pt x="6" y="21"/>
                      </a:cubicBezTo>
                      <a:cubicBezTo>
                        <a:pt x="6" y="22"/>
                        <a:pt x="6" y="22"/>
                        <a:pt x="5" y="22"/>
                      </a:cubicBezTo>
                      <a:cubicBezTo>
                        <a:pt x="4" y="23"/>
                        <a:pt x="3" y="24"/>
                        <a:pt x="2" y="25"/>
                      </a:cubicBezTo>
                      <a:cubicBezTo>
                        <a:pt x="2" y="25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2" y="26"/>
                        <a:pt x="3" y="25"/>
                        <a:pt x="3" y="24"/>
                      </a:cubicBezTo>
                      <a:cubicBezTo>
                        <a:pt x="3" y="24"/>
                        <a:pt x="4" y="24"/>
                        <a:pt x="4" y="24"/>
                      </a:cubicBezTo>
                      <a:cubicBezTo>
                        <a:pt x="4" y="24"/>
                        <a:pt x="5" y="23"/>
                        <a:pt x="5" y="23"/>
                      </a:cubicBezTo>
                      <a:cubicBezTo>
                        <a:pt x="7" y="21"/>
                        <a:pt x="9" y="20"/>
                        <a:pt x="11" y="18"/>
                      </a:cubicBezTo>
                      <a:cubicBezTo>
                        <a:pt x="10" y="19"/>
                        <a:pt x="9" y="21"/>
                        <a:pt x="7" y="22"/>
                      </a:cubicBezTo>
                      <a:cubicBezTo>
                        <a:pt x="5" y="24"/>
                        <a:pt x="3" y="26"/>
                        <a:pt x="1" y="28"/>
                      </a:cubicBezTo>
                      <a:cubicBezTo>
                        <a:pt x="1" y="28"/>
                        <a:pt x="1" y="29"/>
                        <a:pt x="1" y="29"/>
                      </a:cubicBezTo>
                      <a:cubicBezTo>
                        <a:pt x="2" y="29"/>
                        <a:pt x="1" y="29"/>
                        <a:pt x="2" y="28"/>
                      </a:cubicBezTo>
                      <a:cubicBezTo>
                        <a:pt x="3" y="27"/>
                        <a:pt x="4" y="26"/>
                        <a:pt x="5" y="26"/>
                      </a:cubicBezTo>
                      <a:cubicBezTo>
                        <a:pt x="4" y="26"/>
                        <a:pt x="3" y="27"/>
                        <a:pt x="2" y="28"/>
                      </a:cubicBezTo>
                      <a:cubicBezTo>
                        <a:pt x="1" y="29"/>
                        <a:pt x="2" y="28"/>
                        <a:pt x="3" y="26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6" y="24"/>
                        <a:pt x="9" y="21"/>
                        <a:pt x="12" y="19"/>
                      </a:cubicBezTo>
                      <a:cubicBezTo>
                        <a:pt x="14" y="18"/>
                        <a:pt x="15" y="17"/>
                        <a:pt x="16" y="16"/>
                      </a:cubicBezTo>
                      <a:cubicBezTo>
                        <a:pt x="15" y="17"/>
                        <a:pt x="14" y="18"/>
                        <a:pt x="13" y="19"/>
                      </a:cubicBezTo>
                      <a:cubicBezTo>
                        <a:pt x="12" y="20"/>
                        <a:pt x="10" y="21"/>
                        <a:pt x="9" y="23"/>
                      </a:cubicBezTo>
                      <a:cubicBezTo>
                        <a:pt x="8" y="24"/>
                        <a:pt x="7" y="25"/>
                        <a:pt x="5" y="25"/>
                      </a:cubicBezTo>
                      <a:cubicBezTo>
                        <a:pt x="6" y="25"/>
                        <a:pt x="7" y="24"/>
                        <a:pt x="8" y="23"/>
                      </a:cubicBezTo>
                      <a:cubicBezTo>
                        <a:pt x="8" y="23"/>
                        <a:pt x="8" y="24"/>
                        <a:pt x="8" y="24"/>
                      </a:cubicBezTo>
                      <a:cubicBezTo>
                        <a:pt x="7" y="24"/>
                        <a:pt x="7" y="25"/>
                        <a:pt x="6" y="25"/>
                      </a:cubicBezTo>
                      <a:cubicBezTo>
                        <a:pt x="6" y="26"/>
                        <a:pt x="5" y="27"/>
                        <a:pt x="4" y="27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6" y="26"/>
                        <a:pt x="8" y="24"/>
                        <a:pt x="10" y="23"/>
                      </a:cubicBezTo>
                      <a:cubicBezTo>
                        <a:pt x="10" y="22"/>
                        <a:pt x="11" y="22"/>
                        <a:pt x="11" y="21"/>
                      </a:cubicBezTo>
                      <a:cubicBezTo>
                        <a:pt x="12" y="21"/>
                        <a:pt x="12" y="21"/>
                        <a:pt x="13" y="20"/>
                      </a:cubicBezTo>
                      <a:cubicBezTo>
                        <a:pt x="10" y="23"/>
                        <a:pt x="7" y="25"/>
                        <a:pt x="5" y="28"/>
                      </a:cubicBezTo>
                      <a:cubicBezTo>
                        <a:pt x="6" y="27"/>
                        <a:pt x="7" y="26"/>
                        <a:pt x="8" y="25"/>
                      </a:cubicBezTo>
                      <a:cubicBezTo>
                        <a:pt x="6" y="26"/>
                        <a:pt x="5" y="28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1"/>
                        <a:pt x="3" y="30"/>
                      </a:cubicBezTo>
                      <a:cubicBezTo>
                        <a:pt x="4" y="29"/>
                        <a:pt x="6" y="28"/>
                        <a:pt x="7" y="27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4" y="29"/>
                        <a:pt x="4" y="30"/>
                        <a:pt x="3" y="31"/>
                      </a:cubicBezTo>
                      <a:cubicBezTo>
                        <a:pt x="3" y="31"/>
                        <a:pt x="3" y="32"/>
                        <a:pt x="3" y="31"/>
                      </a:cubicBezTo>
                      <a:cubicBezTo>
                        <a:pt x="4" y="31"/>
                        <a:pt x="4" y="30"/>
                        <a:pt x="5" y="30"/>
                      </a:cubicBezTo>
                      <a:cubicBezTo>
                        <a:pt x="6" y="29"/>
                        <a:pt x="7" y="28"/>
                        <a:pt x="8" y="26"/>
                      </a:cubicBezTo>
                      <a:cubicBezTo>
                        <a:pt x="10" y="25"/>
                        <a:pt x="11" y="24"/>
                        <a:pt x="13" y="23"/>
                      </a:cubicBezTo>
                      <a:cubicBezTo>
                        <a:pt x="9" y="26"/>
                        <a:pt x="6" y="30"/>
                        <a:pt x="3" y="33"/>
                      </a:cubicBezTo>
                      <a:cubicBezTo>
                        <a:pt x="3" y="34"/>
                        <a:pt x="3" y="34"/>
                        <a:pt x="3" y="34"/>
                      </a:cubicBezTo>
                      <a:cubicBezTo>
                        <a:pt x="3" y="33"/>
                        <a:pt x="4" y="33"/>
                        <a:pt x="4" y="32"/>
                      </a:cubicBezTo>
                      <a:cubicBezTo>
                        <a:pt x="4" y="32"/>
                        <a:pt x="4" y="32"/>
                        <a:pt x="4" y="32"/>
                      </a:cubicBezTo>
                      <a:cubicBezTo>
                        <a:pt x="5" y="32"/>
                        <a:pt x="5" y="31"/>
                        <a:pt x="6" y="31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6" y="32"/>
                        <a:pt x="5" y="33"/>
                        <a:pt x="4" y="34"/>
                      </a:cubicBezTo>
                      <a:cubicBezTo>
                        <a:pt x="4" y="34"/>
                        <a:pt x="4" y="34"/>
                        <a:pt x="4" y="34"/>
                      </a:cubicBezTo>
                      <a:cubicBezTo>
                        <a:pt x="8" y="30"/>
                        <a:pt x="12" y="27"/>
                        <a:pt x="15" y="23"/>
                      </a:cubicBezTo>
                      <a:cubicBezTo>
                        <a:pt x="18" y="22"/>
                        <a:pt x="20" y="20"/>
                        <a:pt x="23" y="18"/>
                      </a:cubicBezTo>
                      <a:cubicBezTo>
                        <a:pt x="24" y="17"/>
                        <a:pt x="24" y="17"/>
                        <a:pt x="25" y="16"/>
                      </a:cubicBezTo>
                      <a:cubicBezTo>
                        <a:pt x="28" y="15"/>
                        <a:pt x="25" y="17"/>
                        <a:pt x="24" y="17"/>
                      </a:cubicBezTo>
                      <a:cubicBezTo>
                        <a:pt x="22" y="19"/>
                        <a:pt x="24" y="17"/>
                        <a:pt x="21" y="20"/>
                      </a:cubicBezTo>
                      <a:cubicBezTo>
                        <a:pt x="21" y="20"/>
                        <a:pt x="21" y="20"/>
                        <a:pt x="22" y="20"/>
                      </a:cubicBezTo>
                      <a:cubicBezTo>
                        <a:pt x="23" y="19"/>
                        <a:pt x="25" y="18"/>
                        <a:pt x="27" y="17"/>
                      </a:cubicBezTo>
                      <a:cubicBezTo>
                        <a:pt x="28" y="16"/>
                        <a:pt x="24" y="18"/>
                        <a:pt x="24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6" y="18"/>
                        <a:pt x="28" y="17"/>
                        <a:pt x="29" y="16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lose/>
                      <a:moveTo>
                        <a:pt x="19" y="17"/>
                      </a:moveTo>
                      <a:cubicBezTo>
                        <a:pt x="19" y="17"/>
                        <a:pt x="18" y="18"/>
                        <a:pt x="18" y="18"/>
                      </a:cubicBezTo>
                      <a:cubicBezTo>
                        <a:pt x="19" y="17"/>
                        <a:pt x="20" y="16"/>
                        <a:pt x="21" y="16"/>
                      </a:cubicBezTo>
                      <a:cubicBezTo>
                        <a:pt x="20" y="16"/>
                        <a:pt x="20" y="17"/>
                        <a:pt x="19" y="17"/>
                      </a:cubicBezTo>
                      <a:close/>
                      <a:moveTo>
                        <a:pt x="21" y="15"/>
                      </a:moveTo>
                      <a:cubicBezTo>
                        <a:pt x="20" y="16"/>
                        <a:pt x="20" y="16"/>
                        <a:pt x="19" y="17"/>
                      </a:cubicBezTo>
                      <a:cubicBezTo>
                        <a:pt x="19" y="17"/>
                        <a:pt x="19" y="17"/>
                        <a:pt x="20" y="16"/>
                      </a:cubicBezTo>
                      <a:cubicBezTo>
                        <a:pt x="20" y="16"/>
                        <a:pt x="21" y="16"/>
                        <a:pt x="21" y="15"/>
                      </a:cubicBezTo>
                      <a:close/>
                      <a:moveTo>
                        <a:pt x="21" y="14"/>
                      </a:moveTo>
                      <a:cubicBezTo>
                        <a:pt x="20" y="15"/>
                        <a:pt x="19" y="16"/>
                        <a:pt x="18" y="16"/>
                      </a:cubicBezTo>
                      <a:cubicBezTo>
                        <a:pt x="17" y="17"/>
                        <a:pt x="16" y="17"/>
                        <a:pt x="16" y="18"/>
                      </a:cubicBezTo>
                      <a:cubicBezTo>
                        <a:pt x="16" y="18"/>
                        <a:pt x="16" y="17"/>
                        <a:pt x="17" y="17"/>
                      </a:cubicBezTo>
                      <a:cubicBezTo>
                        <a:pt x="18" y="16"/>
                        <a:pt x="21" y="15"/>
                        <a:pt x="21" y="14"/>
                      </a:cubicBezTo>
                      <a:close/>
                      <a:moveTo>
                        <a:pt x="14" y="12"/>
                      </a:moveTo>
                      <a:cubicBezTo>
                        <a:pt x="14" y="12"/>
                        <a:pt x="15" y="12"/>
                        <a:pt x="15" y="12"/>
                      </a:cubicBezTo>
                      <a:cubicBezTo>
                        <a:pt x="13" y="13"/>
                        <a:pt x="11" y="14"/>
                        <a:pt x="9" y="16"/>
                      </a:cubicBezTo>
                      <a:cubicBezTo>
                        <a:pt x="11" y="15"/>
                        <a:pt x="12" y="13"/>
                        <a:pt x="14" y="12"/>
                      </a:cubicBezTo>
                      <a:close/>
                      <a:moveTo>
                        <a:pt x="16" y="12"/>
                      </a:moveTo>
                      <a:cubicBezTo>
                        <a:pt x="15" y="12"/>
                        <a:pt x="15" y="13"/>
                        <a:pt x="15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3" y="14"/>
                        <a:pt x="12" y="15"/>
                        <a:pt x="12" y="15"/>
                      </a:cubicBezTo>
                      <a:cubicBezTo>
                        <a:pt x="13" y="14"/>
                        <a:pt x="14" y="13"/>
                        <a:pt x="16" y="12"/>
                      </a:cubicBezTo>
                      <a:close/>
                      <a:moveTo>
                        <a:pt x="13" y="10"/>
                      </a:moveTo>
                      <a:cubicBezTo>
                        <a:pt x="16" y="8"/>
                        <a:pt x="17" y="8"/>
                        <a:pt x="15" y="1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3" y="11"/>
                        <a:pt x="11" y="12"/>
                        <a:pt x="9" y="13"/>
                      </a:cubicBezTo>
                      <a:cubicBezTo>
                        <a:pt x="9" y="13"/>
                        <a:pt x="9" y="13"/>
                        <a:pt x="8" y="14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10" y="12"/>
                        <a:pt x="12" y="11"/>
                        <a:pt x="13" y="10"/>
                      </a:cubicBezTo>
                      <a:close/>
                      <a:moveTo>
                        <a:pt x="7" y="14"/>
                      </a:moveTo>
                      <a:cubicBezTo>
                        <a:pt x="7" y="14"/>
                        <a:pt x="7" y="14"/>
                        <a:pt x="6" y="15"/>
                      </a:cubicBezTo>
                      <a:cubicBezTo>
                        <a:pt x="6" y="14"/>
                        <a:pt x="7" y="14"/>
                        <a:pt x="7" y="14"/>
                      </a:cubicBezTo>
                      <a:cubicBezTo>
                        <a:pt x="8" y="13"/>
                        <a:pt x="10" y="11"/>
                        <a:pt x="12" y="10"/>
                      </a:cubicBezTo>
                      <a:cubicBezTo>
                        <a:pt x="10" y="11"/>
                        <a:pt x="9" y="13"/>
                        <a:pt x="7" y="14"/>
                      </a:cubicBezTo>
                      <a:close/>
                      <a:moveTo>
                        <a:pt x="13" y="9"/>
                      </a:moveTo>
                      <a:cubicBezTo>
                        <a:pt x="14" y="8"/>
                        <a:pt x="16" y="7"/>
                        <a:pt x="13" y="9"/>
                      </a:cubicBezTo>
                      <a:cubicBezTo>
                        <a:pt x="12" y="10"/>
                        <a:pt x="12" y="10"/>
                        <a:pt x="11" y="10"/>
                      </a:cubicBezTo>
                      <a:cubicBezTo>
                        <a:pt x="12" y="10"/>
                        <a:pt x="12" y="9"/>
                        <a:pt x="13" y="9"/>
                      </a:cubicBezTo>
                      <a:close/>
                      <a:moveTo>
                        <a:pt x="9" y="11"/>
                      </a:moveTo>
                      <a:cubicBezTo>
                        <a:pt x="9" y="12"/>
                        <a:pt x="9" y="12"/>
                        <a:pt x="8" y="12"/>
                      </a:cubicBezTo>
                      <a:cubicBezTo>
                        <a:pt x="8" y="12"/>
                        <a:pt x="8" y="13"/>
                        <a:pt x="7" y="13"/>
                      </a:cubicBezTo>
                      <a:cubicBezTo>
                        <a:pt x="7" y="13"/>
                        <a:pt x="8" y="13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11" y="10"/>
                        <a:pt x="14" y="8"/>
                        <a:pt x="9" y="11"/>
                      </a:cubicBezTo>
                      <a:close/>
                      <a:moveTo>
                        <a:pt x="7" y="9"/>
                      </a:moveTo>
                      <a:cubicBezTo>
                        <a:pt x="6" y="9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6" y="10"/>
                        <a:pt x="8" y="8"/>
                        <a:pt x="9" y="7"/>
                      </a:cubicBezTo>
                      <a:cubicBezTo>
                        <a:pt x="9" y="7"/>
                        <a:pt x="10" y="7"/>
                        <a:pt x="10" y="7"/>
                      </a:cubicBezTo>
                      <a:cubicBezTo>
                        <a:pt x="9" y="7"/>
                        <a:pt x="8" y="8"/>
                        <a:pt x="7" y="9"/>
                      </a:cubicBezTo>
                      <a:close/>
                      <a:moveTo>
                        <a:pt x="6" y="11"/>
                      </a:moveTo>
                      <a:cubicBezTo>
                        <a:pt x="7" y="10"/>
                        <a:pt x="9" y="9"/>
                        <a:pt x="10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0" y="8"/>
                        <a:pt x="9" y="9"/>
                        <a:pt x="8" y="10"/>
                      </a:cubicBezTo>
                      <a:cubicBezTo>
                        <a:pt x="8" y="10"/>
                        <a:pt x="2" y="14"/>
                        <a:pt x="6" y="11"/>
                      </a:cubicBezTo>
                      <a:close/>
                      <a:moveTo>
                        <a:pt x="5" y="13"/>
                      </a:moveTo>
                      <a:cubicBezTo>
                        <a:pt x="4" y="13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5" y="13"/>
                        <a:pt x="6" y="12"/>
                        <a:pt x="7" y="12"/>
                      </a:cubicBezTo>
                      <a:cubicBezTo>
                        <a:pt x="7" y="11"/>
                        <a:pt x="8" y="11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7" y="11"/>
                        <a:pt x="6" y="12"/>
                        <a:pt x="5" y="13"/>
                      </a:cubicBezTo>
                      <a:close/>
                      <a:moveTo>
                        <a:pt x="6" y="18"/>
                      </a:moveTo>
                      <a:cubicBezTo>
                        <a:pt x="8" y="17"/>
                        <a:pt x="11" y="15"/>
                        <a:pt x="13" y="13"/>
                      </a:cubicBezTo>
                      <a:cubicBezTo>
                        <a:pt x="13" y="13"/>
                        <a:pt x="13" y="14"/>
                        <a:pt x="12" y="14"/>
                      </a:cubicBezTo>
                      <a:cubicBezTo>
                        <a:pt x="10" y="16"/>
                        <a:pt x="7" y="17"/>
                        <a:pt x="5" y="19"/>
                      </a:cubicBezTo>
                      <a:cubicBezTo>
                        <a:pt x="5" y="19"/>
                        <a:pt x="6" y="19"/>
                        <a:pt x="6" y="18"/>
                      </a:cubicBezTo>
                      <a:close/>
                      <a:moveTo>
                        <a:pt x="8" y="18"/>
                      </a:move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6" y="19"/>
                        <a:pt x="4" y="21"/>
                        <a:pt x="3" y="22"/>
                      </a:cubicBezTo>
                      <a:cubicBezTo>
                        <a:pt x="5" y="20"/>
                        <a:pt x="7" y="18"/>
                        <a:pt x="10" y="16"/>
                      </a:cubicBezTo>
                      <a:cubicBezTo>
                        <a:pt x="9" y="17"/>
                        <a:pt x="8" y="18"/>
                        <a:pt x="8" y="18"/>
                      </a:cubicBezTo>
                      <a:close/>
                      <a:moveTo>
                        <a:pt x="9" y="18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2" y="16"/>
                        <a:pt x="13" y="15"/>
                        <a:pt x="14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4" y="15"/>
                        <a:pt x="13" y="16"/>
                        <a:pt x="12" y="16"/>
                      </a:cubicBezTo>
                      <a:cubicBezTo>
                        <a:pt x="11" y="17"/>
                        <a:pt x="10" y="17"/>
                        <a:pt x="9" y="18"/>
                      </a:cubicBezTo>
                      <a:close/>
                      <a:moveTo>
                        <a:pt x="3" y="26"/>
                      </a:moveTo>
                      <a:cubicBezTo>
                        <a:pt x="4" y="26"/>
                        <a:pt x="4" y="25"/>
                        <a:pt x="4" y="25"/>
                      </a:cubicBezTo>
                      <a:cubicBezTo>
                        <a:pt x="5" y="24"/>
                        <a:pt x="5" y="24"/>
                        <a:pt x="6" y="23"/>
                      </a:cubicBezTo>
                      <a:cubicBezTo>
                        <a:pt x="5" y="24"/>
                        <a:pt x="4" y="25"/>
                        <a:pt x="3" y="26"/>
                      </a:cubicBezTo>
                      <a:close/>
                      <a:moveTo>
                        <a:pt x="10" y="20"/>
                      </a:moveTo>
                      <a:cubicBezTo>
                        <a:pt x="8" y="22"/>
                        <a:pt x="6" y="23"/>
                        <a:pt x="5" y="25"/>
                      </a:cubicBezTo>
                      <a:cubicBezTo>
                        <a:pt x="6" y="24"/>
                        <a:pt x="7" y="23"/>
                        <a:pt x="8" y="22"/>
                      </a:cubicBezTo>
                      <a:cubicBezTo>
                        <a:pt x="8" y="21"/>
                        <a:pt x="9" y="21"/>
                        <a:pt x="9" y="21"/>
                      </a:cubicBezTo>
                      <a:cubicBezTo>
                        <a:pt x="10" y="20"/>
                        <a:pt x="10" y="20"/>
                        <a:pt x="11" y="19"/>
                      </a:cubicBezTo>
                      <a:cubicBezTo>
                        <a:pt x="11" y="19"/>
                        <a:pt x="11" y="19"/>
                        <a:pt x="11" y="19"/>
                      </a:cubicBezTo>
                      <a:cubicBezTo>
                        <a:pt x="11" y="20"/>
                        <a:pt x="10" y="20"/>
                        <a:pt x="10" y="20"/>
                      </a:cubicBezTo>
                      <a:close/>
                      <a:moveTo>
                        <a:pt x="10" y="19"/>
                      </a:moveTo>
                      <a:cubicBezTo>
                        <a:pt x="10" y="20"/>
                        <a:pt x="9" y="20"/>
                        <a:pt x="9" y="21"/>
                      </a:cubicBezTo>
                      <a:cubicBezTo>
                        <a:pt x="9" y="20"/>
                        <a:pt x="9" y="20"/>
                        <a:pt x="10" y="20"/>
                      </a:cubicBezTo>
                      <a:cubicBezTo>
                        <a:pt x="11" y="19"/>
                        <a:pt x="12" y="18"/>
                        <a:pt x="13" y="17"/>
                      </a:cubicBezTo>
                      <a:cubicBezTo>
                        <a:pt x="13" y="16"/>
                        <a:pt x="14" y="16"/>
                        <a:pt x="15" y="15"/>
                      </a:cubicBezTo>
                      <a:cubicBezTo>
                        <a:pt x="15" y="15"/>
                        <a:pt x="16" y="14"/>
                        <a:pt x="17" y="14"/>
                      </a:cubicBez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15" y="15"/>
                        <a:pt x="13" y="18"/>
                        <a:pt x="10" y="19"/>
                      </a:cubicBezTo>
                      <a:close/>
                      <a:moveTo>
                        <a:pt x="13" y="18"/>
                      </a:move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8"/>
                        <a:pt x="14" y="17"/>
                        <a:pt x="15" y="16"/>
                      </a:cubicBezTo>
                      <a:cubicBezTo>
                        <a:pt x="17" y="15"/>
                        <a:pt x="19" y="14"/>
                        <a:pt x="20" y="13"/>
                      </a:cubicBezTo>
                      <a:cubicBezTo>
                        <a:pt x="19" y="14"/>
                        <a:pt x="18" y="14"/>
                        <a:pt x="18" y="15"/>
                      </a:cubicBezTo>
                      <a:cubicBezTo>
                        <a:pt x="16" y="16"/>
                        <a:pt x="15" y="17"/>
                        <a:pt x="13" y="18"/>
                      </a:cubicBezTo>
                      <a:close/>
                      <a:moveTo>
                        <a:pt x="18" y="15"/>
                      </a:moveTo>
                      <a:cubicBezTo>
                        <a:pt x="18" y="15"/>
                        <a:pt x="19" y="15"/>
                        <a:pt x="19" y="14"/>
                      </a:cubicBezTo>
                      <a:cubicBezTo>
                        <a:pt x="22" y="13"/>
                        <a:pt x="18" y="16"/>
                        <a:pt x="16" y="17"/>
                      </a:cubicBezTo>
                      <a:cubicBezTo>
                        <a:pt x="17" y="16"/>
                        <a:pt x="17" y="16"/>
                        <a:pt x="18" y="15"/>
                      </a:cubicBezTo>
                      <a:close/>
                      <a:moveTo>
                        <a:pt x="12" y="20"/>
                      </a:moveTo>
                      <a:cubicBezTo>
                        <a:pt x="13" y="20"/>
                        <a:pt x="13" y="19"/>
                        <a:pt x="14" y="19"/>
                      </a:cubicBezTo>
                      <a:cubicBezTo>
                        <a:pt x="14" y="18"/>
                        <a:pt x="15" y="18"/>
                        <a:pt x="16" y="18"/>
                      </a:cubicBezTo>
                      <a:cubicBezTo>
                        <a:pt x="15" y="18"/>
                        <a:pt x="15" y="18"/>
                        <a:pt x="14" y="19"/>
                      </a:cubicBezTo>
                      <a:cubicBezTo>
                        <a:pt x="14" y="19"/>
                        <a:pt x="14" y="19"/>
                        <a:pt x="13" y="20"/>
                      </a:cubicBezTo>
                      <a:cubicBezTo>
                        <a:pt x="13" y="20"/>
                        <a:pt x="13" y="20"/>
                        <a:pt x="12" y="20"/>
                      </a:cubicBezTo>
                      <a:close/>
                      <a:moveTo>
                        <a:pt x="14" y="19"/>
                      </a:moveTo>
                      <a:cubicBezTo>
                        <a:pt x="14" y="19"/>
                        <a:pt x="14" y="19"/>
                        <a:pt x="15" y="19"/>
                      </a:cubicBezTo>
                      <a:cubicBezTo>
                        <a:pt x="16" y="18"/>
                        <a:pt x="17" y="17"/>
                        <a:pt x="17" y="17"/>
                      </a:cubicBezTo>
                      <a:cubicBezTo>
                        <a:pt x="17" y="18"/>
                        <a:pt x="16" y="18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20"/>
                        <a:pt x="14" y="20"/>
                        <a:pt x="13" y="21"/>
                      </a:cubicBezTo>
                      <a:cubicBezTo>
                        <a:pt x="11" y="22"/>
                        <a:pt x="10" y="23"/>
                        <a:pt x="8" y="25"/>
                      </a:cubicBezTo>
                      <a:cubicBezTo>
                        <a:pt x="10" y="23"/>
                        <a:pt x="12" y="21"/>
                        <a:pt x="14" y="19"/>
                      </a:cubicBezTo>
                      <a:close/>
                      <a:moveTo>
                        <a:pt x="10" y="24"/>
                      </a:moveTo>
                      <a:cubicBezTo>
                        <a:pt x="9" y="25"/>
                        <a:pt x="9" y="25"/>
                        <a:pt x="8" y="25"/>
                      </a:cubicBezTo>
                      <a:cubicBezTo>
                        <a:pt x="8" y="26"/>
                        <a:pt x="7" y="26"/>
                        <a:pt x="6" y="27"/>
                      </a:cubicBezTo>
                      <a:cubicBezTo>
                        <a:pt x="7" y="26"/>
                        <a:pt x="8" y="25"/>
                        <a:pt x="8" y="25"/>
                      </a:cubicBezTo>
                      <a:cubicBezTo>
                        <a:pt x="9" y="24"/>
                        <a:pt x="10" y="23"/>
                        <a:pt x="12" y="22"/>
                      </a:cubicBezTo>
                      <a:cubicBezTo>
                        <a:pt x="11" y="23"/>
                        <a:pt x="10" y="23"/>
                        <a:pt x="10" y="24"/>
                      </a:cubicBezTo>
                      <a:close/>
                      <a:moveTo>
                        <a:pt x="12" y="22"/>
                      </a:moveTo>
                      <a:cubicBezTo>
                        <a:pt x="13" y="22"/>
                        <a:pt x="13" y="21"/>
                        <a:pt x="14" y="21"/>
                      </a:cubicBezTo>
                      <a:cubicBezTo>
                        <a:pt x="15" y="20"/>
                        <a:pt x="15" y="20"/>
                        <a:pt x="16" y="19"/>
                      </a:cubicBezTo>
                      <a:cubicBezTo>
                        <a:pt x="16" y="19"/>
                        <a:pt x="16" y="20"/>
                        <a:pt x="15" y="20"/>
                      </a:cubicBezTo>
                      <a:cubicBezTo>
                        <a:pt x="14" y="21"/>
                        <a:pt x="13" y="21"/>
                        <a:pt x="12" y="22"/>
                      </a:cubicBezTo>
                      <a:close/>
                      <a:moveTo>
                        <a:pt x="6" y="30"/>
                      </a:moveTo>
                      <a:cubicBezTo>
                        <a:pt x="3" y="33"/>
                        <a:pt x="5" y="31"/>
                        <a:pt x="7" y="29"/>
                      </a:cubicBezTo>
                      <a:cubicBezTo>
                        <a:pt x="6" y="30"/>
                        <a:pt x="6" y="30"/>
                        <a:pt x="6" y="30"/>
                      </a:cubicBezTo>
                      <a:close/>
                      <a:moveTo>
                        <a:pt x="9" y="29"/>
                      </a:moveTo>
                      <a:cubicBezTo>
                        <a:pt x="10" y="28"/>
                        <a:pt x="4" y="34"/>
                        <a:pt x="6" y="31"/>
                      </a:cubicBezTo>
                      <a:cubicBezTo>
                        <a:pt x="8" y="30"/>
                        <a:pt x="9" y="28"/>
                        <a:pt x="11" y="27"/>
                      </a:cubicBezTo>
                      <a:cubicBezTo>
                        <a:pt x="11" y="28"/>
                        <a:pt x="10" y="28"/>
                        <a:pt x="9" y="29"/>
                      </a:cubicBezTo>
                      <a:close/>
                      <a:moveTo>
                        <a:pt x="16" y="23"/>
                      </a:moveTo>
                      <a:cubicBezTo>
                        <a:pt x="15" y="23"/>
                        <a:pt x="14" y="24"/>
                        <a:pt x="13" y="25"/>
                      </a:cubicBezTo>
                      <a:cubicBezTo>
                        <a:pt x="12" y="26"/>
                        <a:pt x="11" y="27"/>
                        <a:pt x="10" y="28"/>
                      </a:cubicBezTo>
                      <a:cubicBezTo>
                        <a:pt x="9" y="28"/>
                        <a:pt x="9" y="28"/>
                        <a:pt x="9" y="28"/>
                      </a:cubicBezTo>
                      <a:cubicBezTo>
                        <a:pt x="11" y="26"/>
                        <a:pt x="12" y="24"/>
                        <a:pt x="14" y="23"/>
                      </a:cubicBezTo>
                      <a:cubicBezTo>
                        <a:pt x="16" y="21"/>
                        <a:pt x="19" y="19"/>
                        <a:pt x="21" y="17"/>
                      </a:cubicBezTo>
                      <a:cubicBezTo>
                        <a:pt x="22" y="16"/>
                        <a:pt x="23" y="16"/>
                        <a:pt x="24" y="15"/>
                      </a:cubicBezTo>
                      <a:cubicBezTo>
                        <a:pt x="27" y="13"/>
                        <a:pt x="23" y="16"/>
                        <a:pt x="22" y="17"/>
                      </a:cubicBezTo>
                      <a:cubicBezTo>
                        <a:pt x="21" y="18"/>
                        <a:pt x="20" y="19"/>
                        <a:pt x="18" y="20"/>
                      </a:cubicBezTo>
                      <a:cubicBezTo>
                        <a:pt x="18" y="20"/>
                        <a:pt x="18" y="20"/>
                        <a:pt x="18" y="20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18" y="21"/>
                        <a:pt x="17" y="22"/>
                        <a:pt x="16" y="23"/>
                      </a:cubicBezTo>
                      <a:close/>
                      <a:moveTo>
                        <a:pt x="22" y="18"/>
                      </a:moveTo>
                      <a:cubicBezTo>
                        <a:pt x="21" y="18"/>
                        <a:pt x="21" y="18"/>
                        <a:pt x="20" y="19"/>
                      </a:cubicBezTo>
                      <a:cubicBezTo>
                        <a:pt x="20" y="19"/>
                        <a:pt x="20" y="18"/>
                        <a:pt x="21" y="18"/>
                      </a:cubicBezTo>
                      <a:cubicBezTo>
                        <a:pt x="22" y="17"/>
                        <a:pt x="22" y="17"/>
                        <a:pt x="23" y="16"/>
                      </a:cubicBezTo>
                      <a:cubicBezTo>
                        <a:pt x="23" y="17"/>
                        <a:pt x="22" y="17"/>
                        <a:pt x="2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2" name="Freeform 458">
                  <a:extLst>
                    <a:ext uri="{FF2B5EF4-FFF2-40B4-BE49-F238E27FC236}">
                      <a16:creationId xmlns="" xmlns:a16="http://schemas.microsoft.com/office/drawing/2014/main" id="{F861BD44-CCFD-4381-AA5F-D8AB5DF104D0}"/>
                    </a:ext>
                  </a:extLst>
                </p:cNvPr>
                <p:cNvSpPr/>
                <p:nvPr/>
              </p:nvSpPr>
              <p:spPr bwMode="auto">
                <a:xfrm>
                  <a:off x="1485900" y="2525713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3" name="Freeform 459">
                  <a:extLst>
                    <a:ext uri="{FF2B5EF4-FFF2-40B4-BE49-F238E27FC236}">
                      <a16:creationId xmlns="" xmlns:a16="http://schemas.microsoft.com/office/drawing/2014/main" id="{A8238BD6-E4ED-4C26-B984-CF2CF685BFF7}"/>
                    </a:ext>
                  </a:extLst>
                </p:cNvPr>
                <p:cNvSpPr/>
                <p:nvPr/>
              </p:nvSpPr>
              <p:spPr bwMode="auto">
                <a:xfrm>
                  <a:off x="1506538" y="2533651"/>
                  <a:ext cx="1588" cy="0"/>
                </a:xfrm>
                <a:custGeom>
                  <a:avLst/>
                  <a:gdLst>
                    <a:gd name="T0" fmla="*/ 0 w 1"/>
                    <a:gd name="T1" fmla="*/ 0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4" name="Oval 460">
                  <a:extLst>
                    <a:ext uri="{FF2B5EF4-FFF2-40B4-BE49-F238E27FC236}">
                      <a16:creationId xmlns="" xmlns:a16="http://schemas.microsoft.com/office/drawing/2014/main" id="{292A440B-D931-4401-9C54-9D28B22DB9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3838" y="2541588"/>
                  <a:ext cx="1588" cy="1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5" name="Freeform 461">
                  <a:extLst>
                    <a:ext uri="{FF2B5EF4-FFF2-40B4-BE49-F238E27FC236}">
                      <a16:creationId xmlns="" xmlns:a16="http://schemas.microsoft.com/office/drawing/2014/main" id="{93342275-972C-4ABA-9F0D-B4A8A0B41431}"/>
                    </a:ext>
                  </a:extLst>
                </p:cNvPr>
                <p:cNvSpPr/>
                <p:nvPr/>
              </p:nvSpPr>
              <p:spPr bwMode="auto">
                <a:xfrm>
                  <a:off x="1500188" y="2533651"/>
                  <a:ext cx="0" cy="1588"/>
                </a:xfrm>
                <a:custGeom>
                  <a:avLst/>
                  <a:gdLst>
                    <a:gd name="T0" fmla="*/ 1 h 1"/>
                    <a:gd name="T1" fmla="*/ 0 h 1"/>
                    <a:gd name="T2" fmla="*/ 0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6" name="Freeform 462">
                  <a:extLst>
                    <a:ext uri="{FF2B5EF4-FFF2-40B4-BE49-F238E27FC236}">
                      <a16:creationId xmlns="" xmlns:a16="http://schemas.microsoft.com/office/drawing/2014/main" id="{F4011D35-CE59-44AC-B9E0-CDEDAAE094E4}"/>
                    </a:ext>
                  </a:extLst>
                </p:cNvPr>
                <p:cNvSpPr/>
                <p:nvPr/>
              </p:nvSpPr>
              <p:spPr bwMode="auto">
                <a:xfrm>
                  <a:off x="1506538" y="2532063"/>
                  <a:ext cx="3175" cy="1588"/>
                </a:xfrm>
                <a:custGeom>
                  <a:avLst/>
                  <a:gdLst>
                    <a:gd name="T0" fmla="*/ 0 w 3"/>
                    <a:gd name="T1" fmla="*/ 2 h 2"/>
                    <a:gd name="T2" fmla="*/ 0 w 3"/>
                    <a:gd name="T3" fmla="*/ 2 h 2"/>
                    <a:gd name="T4" fmla="*/ 0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3" y="0"/>
                        <a:pt x="2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7" name="Freeform 463">
                  <a:extLst>
                    <a:ext uri="{FF2B5EF4-FFF2-40B4-BE49-F238E27FC236}">
                      <a16:creationId xmlns="" xmlns:a16="http://schemas.microsoft.com/office/drawing/2014/main" id="{FEE19A07-3D6E-4D97-9DA5-48BA4D3ECB8F}"/>
                    </a:ext>
                  </a:extLst>
                </p:cNvPr>
                <p:cNvSpPr/>
                <p:nvPr/>
              </p:nvSpPr>
              <p:spPr bwMode="auto">
                <a:xfrm>
                  <a:off x="1506538" y="253047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8" name="Freeform 464">
                  <a:extLst>
                    <a:ext uri="{FF2B5EF4-FFF2-40B4-BE49-F238E27FC236}">
                      <a16:creationId xmlns="" xmlns:a16="http://schemas.microsoft.com/office/drawing/2014/main" id="{E915E8AD-D1B5-4E3F-9D6D-C97F0EF3174E}"/>
                    </a:ext>
                  </a:extLst>
                </p:cNvPr>
                <p:cNvSpPr/>
                <p:nvPr/>
              </p:nvSpPr>
              <p:spPr bwMode="auto">
                <a:xfrm>
                  <a:off x="1500188" y="2528888"/>
                  <a:ext cx="0" cy="0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1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9" name="Freeform 465">
                  <a:extLst>
                    <a:ext uri="{FF2B5EF4-FFF2-40B4-BE49-F238E27FC236}">
                      <a16:creationId xmlns="" xmlns:a16="http://schemas.microsoft.com/office/drawing/2014/main" id="{4000AB39-29FA-413A-BB1A-E4302236FB36}"/>
                    </a:ext>
                  </a:extLst>
                </p:cNvPr>
                <p:cNvSpPr/>
                <p:nvPr/>
              </p:nvSpPr>
              <p:spPr bwMode="auto">
                <a:xfrm>
                  <a:off x="1498600" y="2528888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0 w 1"/>
                    <a:gd name="T3" fmla="*/ 0 w 1"/>
                    <a:gd name="T4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0" name="Freeform 466">
                  <a:extLst>
                    <a:ext uri="{FF2B5EF4-FFF2-40B4-BE49-F238E27FC236}">
                      <a16:creationId xmlns="" xmlns:a16="http://schemas.microsoft.com/office/drawing/2014/main" id="{71768E17-E504-4CD8-92B3-9ED0773FBD93}"/>
                    </a:ext>
                  </a:extLst>
                </p:cNvPr>
                <p:cNvSpPr/>
                <p:nvPr/>
              </p:nvSpPr>
              <p:spPr bwMode="auto">
                <a:xfrm>
                  <a:off x="1490663" y="2530476"/>
                  <a:ext cx="1588" cy="1588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2 h 2"/>
                    <a:gd name="T4" fmla="*/ 2 w 2"/>
                    <a:gd name="T5" fmla="*/ 1 h 2"/>
                    <a:gd name="T6" fmla="*/ 2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1"/>
                        <a:pt x="1" y="1"/>
                        <a:pt x="0" y="2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1" name="Freeform 467">
                  <a:extLst>
                    <a:ext uri="{FF2B5EF4-FFF2-40B4-BE49-F238E27FC236}">
                      <a16:creationId xmlns="" xmlns:a16="http://schemas.microsoft.com/office/drawing/2014/main" id="{5FF748D6-03FB-446C-B24A-7B578CA66DB5}"/>
                    </a:ext>
                  </a:extLst>
                </p:cNvPr>
                <p:cNvSpPr/>
                <p:nvPr/>
              </p:nvSpPr>
              <p:spPr bwMode="auto">
                <a:xfrm>
                  <a:off x="1485900" y="252888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2" name="Freeform 468">
                  <a:extLst>
                    <a:ext uri="{FF2B5EF4-FFF2-40B4-BE49-F238E27FC236}">
                      <a16:creationId xmlns="" xmlns:a16="http://schemas.microsoft.com/office/drawing/2014/main" id="{0C2A6F6C-E7FE-4D2A-848D-C69346230C9D}"/>
                    </a:ext>
                  </a:extLst>
                </p:cNvPr>
                <p:cNvSpPr/>
                <p:nvPr/>
              </p:nvSpPr>
              <p:spPr bwMode="auto">
                <a:xfrm>
                  <a:off x="1490663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3" name="Freeform 469">
                  <a:extLst>
                    <a:ext uri="{FF2B5EF4-FFF2-40B4-BE49-F238E27FC236}">
                      <a16:creationId xmlns="" xmlns:a16="http://schemas.microsoft.com/office/drawing/2014/main" id="{7B56570F-0AD5-44C0-A146-4C3FD5BB925E}"/>
                    </a:ext>
                  </a:extLst>
                </p:cNvPr>
                <p:cNvSpPr/>
                <p:nvPr/>
              </p:nvSpPr>
              <p:spPr bwMode="auto">
                <a:xfrm>
                  <a:off x="1485900" y="2528888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4" name="Freeform 470">
                  <a:extLst>
                    <a:ext uri="{FF2B5EF4-FFF2-40B4-BE49-F238E27FC236}">
                      <a16:creationId xmlns="" xmlns:a16="http://schemas.microsoft.com/office/drawing/2014/main" id="{E4AFA4E0-F0B6-46AD-8023-F9B83EFBD3A6}"/>
                    </a:ext>
                  </a:extLst>
                </p:cNvPr>
                <p:cNvSpPr/>
                <p:nvPr/>
              </p:nvSpPr>
              <p:spPr bwMode="auto">
                <a:xfrm>
                  <a:off x="1492250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5" name="Freeform 471">
                  <a:extLst>
                    <a:ext uri="{FF2B5EF4-FFF2-40B4-BE49-F238E27FC236}">
                      <a16:creationId xmlns="" xmlns:a16="http://schemas.microsoft.com/office/drawing/2014/main" id="{FD7262EF-4F4C-4330-A53D-6E5011FA5D6C}"/>
                    </a:ext>
                  </a:extLst>
                </p:cNvPr>
                <p:cNvSpPr/>
                <p:nvPr/>
              </p:nvSpPr>
              <p:spPr bwMode="auto">
                <a:xfrm>
                  <a:off x="1485900" y="2530476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6" name="Freeform 472">
                  <a:extLst>
                    <a:ext uri="{FF2B5EF4-FFF2-40B4-BE49-F238E27FC236}">
                      <a16:creationId xmlns="" xmlns:a16="http://schemas.microsoft.com/office/drawing/2014/main" id="{E3985263-124A-4B04-AFFE-D8F270D84497}"/>
                    </a:ext>
                  </a:extLst>
                </p:cNvPr>
                <p:cNvSpPr/>
                <p:nvPr/>
              </p:nvSpPr>
              <p:spPr bwMode="auto">
                <a:xfrm>
                  <a:off x="1487488" y="2532063"/>
                  <a:ext cx="0" cy="0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0 w 1"/>
                    <a:gd name="T5" fmla="*/ 1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7" name="Freeform 473">
                  <a:extLst>
                    <a:ext uri="{FF2B5EF4-FFF2-40B4-BE49-F238E27FC236}">
                      <a16:creationId xmlns="" xmlns:a16="http://schemas.microsoft.com/office/drawing/2014/main" id="{E1AD9536-CEA7-484D-AFCD-5DA0A3132222}"/>
                    </a:ext>
                  </a:extLst>
                </p:cNvPr>
                <p:cNvSpPr/>
                <p:nvPr/>
              </p:nvSpPr>
              <p:spPr bwMode="auto">
                <a:xfrm>
                  <a:off x="1482725" y="2532063"/>
                  <a:ext cx="9525" cy="7938"/>
                </a:xfrm>
                <a:custGeom>
                  <a:avLst/>
                  <a:gdLst>
                    <a:gd name="T0" fmla="*/ 8 w 9"/>
                    <a:gd name="T1" fmla="*/ 1 h 8"/>
                    <a:gd name="T2" fmla="*/ 9 w 9"/>
                    <a:gd name="T3" fmla="*/ 0 h 8"/>
                    <a:gd name="T4" fmla="*/ 5 w 9"/>
                    <a:gd name="T5" fmla="*/ 4 h 8"/>
                    <a:gd name="T6" fmla="*/ 8 w 9"/>
                    <a:gd name="T7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8">
                      <a:moveTo>
                        <a:pt x="8" y="1"/>
                      </a:moveTo>
                      <a:cubicBezTo>
                        <a:pt x="8" y="1"/>
                        <a:pt x="9" y="1"/>
                        <a:pt x="9" y="0"/>
                      </a:cubicBezTo>
                      <a:cubicBezTo>
                        <a:pt x="7" y="1"/>
                        <a:pt x="6" y="2"/>
                        <a:pt x="5" y="4"/>
                      </a:cubicBezTo>
                      <a:cubicBezTo>
                        <a:pt x="0" y="8"/>
                        <a:pt x="6" y="3"/>
                        <a:pt x="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8" name="Rectangle 474">
                  <a:extLst>
                    <a:ext uri="{FF2B5EF4-FFF2-40B4-BE49-F238E27FC236}">
                      <a16:creationId xmlns="" xmlns:a16="http://schemas.microsoft.com/office/drawing/2014/main" id="{57288091-D1FA-4374-8BE6-D7A65BEE50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2250" y="2535238"/>
                  <a:ext cx="1588" cy="15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9" name="Freeform 475">
                  <a:extLst>
                    <a:ext uri="{FF2B5EF4-FFF2-40B4-BE49-F238E27FC236}">
                      <a16:creationId xmlns="" xmlns:a16="http://schemas.microsoft.com/office/drawing/2014/main" id="{EEB45F4C-4532-4E22-AF24-23FD86C3C464}"/>
                    </a:ext>
                  </a:extLst>
                </p:cNvPr>
                <p:cNvSpPr/>
                <p:nvPr/>
              </p:nvSpPr>
              <p:spPr bwMode="auto">
                <a:xfrm>
                  <a:off x="1497013" y="25352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" name="组合 32">
                <a:extLst>
                  <a:ext uri="{FF2B5EF4-FFF2-40B4-BE49-F238E27FC236}">
                    <a16:creationId xmlns="" xmlns:a16="http://schemas.microsoft.com/office/drawing/2014/main" id="{2EBAA1F1-973C-4775-9BBB-37144FED8E8E}"/>
                  </a:ext>
                </a:extLst>
              </p:cNvPr>
              <p:cNvGrpSpPr/>
              <p:nvPr/>
            </p:nvGrpSpPr>
            <p:grpSpPr>
              <a:xfrm>
                <a:off x="817563" y="2030413"/>
                <a:ext cx="765175" cy="765175"/>
                <a:chOff x="817563" y="2030413"/>
                <a:chExt cx="765175" cy="765175"/>
              </a:xfrm>
              <a:grpFill/>
            </p:grpSpPr>
            <p:grpSp>
              <p:nvGrpSpPr>
                <p:cNvPr id="34" name="Group 407">
                  <a:extLst>
                    <a:ext uri="{FF2B5EF4-FFF2-40B4-BE49-F238E27FC236}">
                      <a16:creationId xmlns="" xmlns:a16="http://schemas.microsoft.com/office/drawing/2014/main" id="{ABE792F0-02E3-4B2B-AC36-8B8FDDACD02A}"/>
                    </a:ext>
                  </a:extLst>
                </p:cNvPr>
                <p:cNvGrpSpPr/>
                <p:nvPr/>
              </p:nvGrpSpPr>
              <p:grpSpPr bwMode="auto">
                <a:xfrm>
                  <a:off x="817563" y="2030413"/>
                  <a:ext cx="765175" cy="763588"/>
                  <a:chOff x="515" y="1279"/>
                  <a:chExt cx="482" cy="481"/>
                </a:xfrm>
                <a:grpFill/>
              </p:grpSpPr>
              <p:sp>
                <p:nvSpPr>
                  <p:cNvPr id="157" name="Freeform 207">
                    <a:extLst>
                      <a:ext uri="{FF2B5EF4-FFF2-40B4-BE49-F238E27FC236}">
                        <a16:creationId xmlns="" xmlns:a16="http://schemas.microsoft.com/office/drawing/2014/main" id="{24654380-ED62-4840-A173-D939CED92BA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2" y="1424"/>
                    <a:ext cx="7" cy="4"/>
                  </a:xfrm>
                  <a:custGeom>
                    <a:avLst/>
                    <a:gdLst>
                      <a:gd name="T0" fmla="*/ 4 w 11"/>
                      <a:gd name="T1" fmla="*/ 0 h 7"/>
                      <a:gd name="T2" fmla="*/ 1 w 11"/>
                      <a:gd name="T3" fmla="*/ 5 h 7"/>
                      <a:gd name="T4" fmla="*/ 2 w 11"/>
                      <a:gd name="T5" fmla="*/ 7 h 7"/>
                      <a:gd name="T6" fmla="*/ 10 w 11"/>
                      <a:gd name="T7" fmla="*/ 7 h 7"/>
                      <a:gd name="T8" fmla="*/ 11 w 11"/>
                      <a:gd name="T9" fmla="*/ 6 h 7"/>
                      <a:gd name="T10" fmla="*/ 11 w 11"/>
                      <a:gd name="T11" fmla="*/ 2 h 7"/>
                      <a:gd name="T12" fmla="*/ 10 w 11"/>
                      <a:gd name="T13" fmla="*/ 0 h 7"/>
                      <a:gd name="T14" fmla="*/ 4 w 11"/>
                      <a:gd name="T15" fmla="*/ 0 h 7"/>
                      <a:gd name="T16" fmla="*/ 3 w 11"/>
                      <a:gd name="T17" fmla="*/ 3 h 7"/>
                      <a:gd name="T18" fmla="*/ 3 w 11"/>
                      <a:gd name="T19" fmla="*/ 2 h 7"/>
                      <a:gd name="T20" fmla="*/ 2 w 11"/>
                      <a:gd name="T21" fmla="*/ 3 h 7"/>
                      <a:gd name="T22" fmla="*/ 4 w 11"/>
                      <a:gd name="T23" fmla="*/ 5 h 7"/>
                      <a:gd name="T24" fmla="*/ 6 w 11"/>
                      <a:gd name="T25" fmla="*/ 5 h 7"/>
                      <a:gd name="T26" fmla="*/ 4 w 11"/>
                      <a:gd name="T27" fmla="*/ 2 h 7"/>
                      <a:gd name="T28" fmla="*/ 2 w 11"/>
                      <a:gd name="T29" fmla="*/ 3 h 7"/>
                      <a:gd name="T30" fmla="*/ 3 w 11"/>
                      <a:gd name="T31" fmla="*/ 6 h 7"/>
                      <a:gd name="T32" fmla="*/ 7 w 11"/>
                      <a:gd name="T33" fmla="*/ 6 h 7"/>
                      <a:gd name="T34" fmla="*/ 8 w 11"/>
                      <a:gd name="T35" fmla="*/ 3 h 7"/>
                      <a:gd name="T36" fmla="*/ 8 w 11"/>
                      <a:gd name="T37" fmla="*/ 3 h 7"/>
                      <a:gd name="T38" fmla="*/ 5 w 11"/>
                      <a:gd name="T39" fmla="*/ 4 h 7"/>
                      <a:gd name="T40" fmla="*/ 7 w 11"/>
                      <a:gd name="T41" fmla="*/ 6 h 7"/>
                      <a:gd name="T42" fmla="*/ 7 w 11"/>
                      <a:gd name="T43" fmla="*/ 3 h 7"/>
                      <a:gd name="T44" fmla="*/ 3 w 11"/>
                      <a:gd name="T45" fmla="*/ 3 h 7"/>
                      <a:gd name="T46" fmla="*/ 4 w 11"/>
                      <a:gd name="T47" fmla="*/ 6 h 7"/>
                      <a:gd name="T48" fmla="*/ 6 w 11"/>
                      <a:gd name="T49" fmla="*/ 5 h 7"/>
                      <a:gd name="T50" fmla="*/ 4 w 11"/>
                      <a:gd name="T51" fmla="*/ 2 h 7"/>
                      <a:gd name="T52" fmla="*/ 3 w 11"/>
                      <a:gd name="T53" fmla="*/ 3 h 7"/>
                      <a:gd name="T54" fmla="*/ 5 w 11"/>
                      <a:gd name="T55" fmla="*/ 5 h 7"/>
                      <a:gd name="T56" fmla="*/ 4 w 11"/>
                      <a:gd name="T57" fmla="*/ 0 h 7"/>
                      <a:gd name="T58" fmla="*/ 4 w 11"/>
                      <a:gd name="T59" fmla="*/ 3 h 7"/>
                      <a:gd name="T60" fmla="*/ 10 w 11"/>
                      <a:gd name="T61" fmla="*/ 3 h 7"/>
                      <a:gd name="T62" fmla="*/ 8 w 11"/>
                      <a:gd name="T63" fmla="*/ 2 h 7"/>
                      <a:gd name="T64" fmla="*/ 8 w 11"/>
                      <a:gd name="T65" fmla="*/ 6 h 7"/>
                      <a:gd name="T66" fmla="*/ 10 w 11"/>
                      <a:gd name="T67" fmla="*/ 4 h 7"/>
                      <a:gd name="T68" fmla="*/ 2 w 11"/>
                      <a:gd name="T69" fmla="*/ 4 h 7"/>
                      <a:gd name="T70" fmla="*/ 3 w 11"/>
                      <a:gd name="T71" fmla="*/ 5 h 7"/>
                      <a:gd name="T72" fmla="*/ 4 w 11"/>
                      <a:gd name="T73" fmla="*/ 2 h 7"/>
                      <a:gd name="T74" fmla="*/ 4 w 11"/>
                      <a:gd name="T75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1" h="7">
                        <a:moveTo>
                          <a:pt x="4" y="0"/>
                        </a:moveTo>
                        <a:cubicBezTo>
                          <a:pt x="1" y="0"/>
                          <a:pt x="1" y="3"/>
                          <a:pt x="1" y="5"/>
                        </a:cubicBezTo>
                        <a:cubicBezTo>
                          <a:pt x="0" y="6"/>
                          <a:pt x="1" y="6"/>
                          <a:pt x="2" y="7"/>
                        </a:cubicBezTo>
                        <a:cubicBezTo>
                          <a:pt x="4" y="7"/>
                          <a:pt x="7" y="7"/>
                          <a:pt x="10" y="7"/>
                        </a:cubicBezTo>
                        <a:cubicBezTo>
                          <a:pt x="11" y="7"/>
                          <a:pt x="11" y="6"/>
                          <a:pt x="11" y="6"/>
                        </a:cubicBezTo>
                        <a:cubicBezTo>
                          <a:pt x="11" y="4"/>
                          <a:pt x="11" y="3"/>
                          <a:pt x="11" y="2"/>
                        </a:cubicBezTo>
                        <a:cubicBezTo>
                          <a:pt x="11" y="1"/>
                          <a:pt x="11" y="1"/>
                          <a:pt x="10" y="0"/>
                        </a:cubicBezTo>
                        <a:cubicBezTo>
                          <a:pt x="8" y="0"/>
                          <a:pt x="6" y="0"/>
                          <a:pt x="4" y="0"/>
                        </a:cubicBezTo>
                        <a:cubicBezTo>
                          <a:pt x="2" y="0"/>
                          <a:pt x="2" y="2"/>
                          <a:pt x="3" y="3"/>
                        </a:cubicBezTo>
                        <a:cubicBezTo>
                          <a:pt x="3" y="3"/>
                          <a:pt x="3" y="3"/>
                          <a:pt x="3" y="2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5"/>
                          <a:pt x="3" y="6"/>
                          <a:pt x="4" y="5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7" y="4"/>
                          <a:pt x="6" y="2"/>
                          <a:pt x="4" y="2"/>
                        </a:cubicBezTo>
                        <a:cubicBezTo>
                          <a:pt x="4" y="3"/>
                          <a:pt x="3" y="3"/>
                          <a:pt x="2" y="3"/>
                        </a:cubicBezTo>
                        <a:cubicBezTo>
                          <a:pt x="1" y="4"/>
                          <a:pt x="2" y="6"/>
                          <a:pt x="3" y="6"/>
                        </a:cubicBezTo>
                        <a:cubicBezTo>
                          <a:pt x="5" y="6"/>
                          <a:pt x="6" y="6"/>
                          <a:pt x="7" y="6"/>
                        </a:cubicBezTo>
                        <a:cubicBezTo>
                          <a:pt x="9" y="6"/>
                          <a:pt x="9" y="4"/>
                          <a:pt x="8" y="3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7" y="2"/>
                          <a:pt x="4" y="3"/>
                          <a:pt x="5" y="4"/>
                        </a:cubicBezTo>
                        <a:cubicBezTo>
                          <a:pt x="6" y="5"/>
                          <a:pt x="6" y="5"/>
                          <a:pt x="7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3" y="3"/>
                        </a:cubicBezTo>
                        <a:cubicBezTo>
                          <a:pt x="3" y="4"/>
                          <a:pt x="4" y="5"/>
                          <a:pt x="4" y="6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5" y="4"/>
                          <a:pt x="5" y="3"/>
                          <a:pt x="4" y="2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4" y="4"/>
                          <a:pt x="4" y="4"/>
                          <a:pt x="5" y="5"/>
                        </a:cubicBezTo>
                        <a:cubicBezTo>
                          <a:pt x="6" y="3"/>
                          <a:pt x="6" y="2"/>
                          <a:pt x="4" y="0"/>
                        </a:cubicBezTo>
                        <a:cubicBezTo>
                          <a:pt x="4" y="1"/>
                          <a:pt x="4" y="2"/>
                          <a:pt x="4" y="3"/>
                        </a:cubicBezTo>
                        <a:cubicBezTo>
                          <a:pt x="6" y="3"/>
                          <a:pt x="8" y="3"/>
                          <a:pt x="10" y="3"/>
                        </a:cubicBezTo>
                        <a:cubicBezTo>
                          <a:pt x="9" y="3"/>
                          <a:pt x="9" y="2"/>
                          <a:pt x="8" y="2"/>
                        </a:cubicBezTo>
                        <a:cubicBezTo>
                          <a:pt x="9" y="3"/>
                          <a:pt x="8" y="4"/>
                          <a:pt x="8" y="6"/>
                        </a:cubicBezTo>
                        <a:cubicBezTo>
                          <a:pt x="9" y="5"/>
                          <a:pt x="9" y="5"/>
                          <a:pt x="10" y="4"/>
                        </a:cubicBezTo>
                        <a:cubicBezTo>
                          <a:pt x="7" y="4"/>
                          <a:pt x="5" y="5"/>
                          <a:pt x="2" y="4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5"/>
                          <a:pt x="4" y="2"/>
                          <a:pt x="4" y="2"/>
                        </a:cubicBezTo>
                        <a:cubicBezTo>
                          <a:pt x="6" y="2"/>
                          <a:pt x="6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" name="Freeform 208">
                    <a:extLst>
                      <a:ext uri="{FF2B5EF4-FFF2-40B4-BE49-F238E27FC236}">
                        <a16:creationId xmlns="" xmlns:a16="http://schemas.microsoft.com/office/drawing/2014/main" id="{A529F3EC-95AF-4FE1-9C25-BA4FD7E25D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4" y="1424"/>
                    <a:ext cx="3" cy="3"/>
                  </a:xfrm>
                  <a:custGeom>
                    <a:avLst/>
                    <a:gdLst>
                      <a:gd name="T0" fmla="*/ 3 w 5"/>
                      <a:gd name="T1" fmla="*/ 3 h 4"/>
                      <a:gd name="T2" fmla="*/ 3 w 5"/>
                      <a:gd name="T3" fmla="*/ 3 h 4"/>
                      <a:gd name="T4" fmla="*/ 2 w 5"/>
                      <a:gd name="T5" fmla="*/ 3 h 4"/>
                      <a:gd name="T6" fmla="*/ 2 w 5"/>
                      <a:gd name="T7" fmla="*/ 3 h 4"/>
                      <a:gd name="T8" fmla="*/ 2 w 5"/>
                      <a:gd name="T9" fmla="*/ 2 h 4"/>
                      <a:gd name="T10" fmla="*/ 2 w 5"/>
                      <a:gd name="T11" fmla="*/ 3 h 4"/>
                      <a:gd name="T12" fmla="*/ 5 w 5"/>
                      <a:gd name="T13" fmla="*/ 2 h 4"/>
                      <a:gd name="T14" fmla="*/ 2 w 5"/>
                      <a:gd name="T15" fmla="*/ 1 h 4"/>
                      <a:gd name="T16" fmla="*/ 3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2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3" y="4"/>
                          <a:pt x="5" y="4"/>
                          <a:pt x="5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0" y="1"/>
                          <a:pt x="1" y="4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" name="Freeform 209">
                    <a:extLst>
                      <a:ext uri="{FF2B5EF4-FFF2-40B4-BE49-F238E27FC236}">
                        <a16:creationId xmlns="" xmlns:a16="http://schemas.microsoft.com/office/drawing/2014/main" id="{1732DFD0-D55A-4F50-B361-118B86181F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7" y="1402"/>
                    <a:ext cx="20" cy="22"/>
                  </a:xfrm>
                  <a:custGeom>
                    <a:avLst/>
                    <a:gdLst>
                      <a:gd name="T0" fmla="*/ 4 w 30"/>
                      <a:gd name="T1" fmla="*/ 21 h 32"/>
                      <a:gd name="T2" fmla="*/ 8 w 30"/>
                      <a:gd name="T3" fmla="*/ 20 h 32"/>
                      <a:gd name="T4" fmla="*/ 6 w 30"/>
                      <a:gd name="T5" fmla="*/ 19 h 32"/>
                      <a:gd name="T6" fmla="*/ 13 w 30"/>
                      <a:gd name="T7" fmla="*/ 30 h 32"/>
                      <a:gd name="T8" fmla="*/ 23 w 30"/>
                      <a:gd name="T9" fmla="*/ 24 h 32"/>
                      <a:gd name="T10" fmla="*/ 11 w 30"/>
                      <a:gd name="T11" fmla="*/ 16 h 32"/>
                      <a:gd name="T12" fmla="*/ 6 w 30"/>
                      <a:gd name="T13" fmla="*/ 12 h 32"/>
                      <a:gd name="T14" fmla="*/ 14 w 30"/>
                      <a:gd name="T15" fmla="*/ 8 h 32"/>
                      <a:gd name="T16" fmla="*/ 28 w 30"/>
                      <a:gd name="T17" fmla="*/ 10 h 32"/>
                      <a:gd name="T18" fmla="*/ 29 w 30"/>
                      <a:gd name="T19" fmla="*/ 8 h 32"/>
                      <a:gd name="T20" fmla="*/ 29 w 30"/>
                      <a:gd name="T21" fmla="*/ 5 h 32"/>
                      <a:gd name="T22" fmla="*/ 27 w 30"/>
                      <a:gd name="T23" fmla="*/ 4 h 32"/>
                      <a:gd name="T24" fmla="*/ 5 w 30"/>
                      <a:gd name="T25" fmla="*/ 7 h 32"/>
                      <a:gd name="T26" fmla="*/ 8 w 30"/>
                      <a:gd name="T27" fmla="*/ 9 h 32"/>
                      <a:gd name="T28" fmla="*/ 12 w 30"/>
                      <a:gd name="T29" fmla="*/ 6 h 32"/>
                      <a:gd name="T30" fmla="*/ 12 w 30"/>
                      <a:gd name="T31" fmla="*/ 3 h 32"/>
                      <a:gd name="T32" fmla="*/ 3 w 30"/>
                      <a:gd name="T33" fmla="*/ 7 h 32"/>
                      <a:gd name="T34" fmla="*/ 5 w 30"/>
                      <a:gd name="T35" fmla="*/ 9 h 32"/>
                      <a:gd name="T36" fmla="*/ 21 w 30"/>
                      <a:gd name="T37" fmla="*/ 7 h 32"/>
                      <a:gd name="T38" fmla="*/ 29 w 30"/>
                      <a:gd name="T39" fmla="*/ 8 h 32"/>
                      <a:gd name="T40" fmla="*/ 28 w 30"/>
                      <a:gd name="T41" fmla="*/ 6 h 32"/>
                      <a:gd name="T42" fmla="*/ 28 w 30"/>
                      <a:gd name="T43" fmla="*/ 6 h 32"/>
                      <a:gd name="T44" fmla="*/ 26 w 30"/>
                      <a:gd name="T45" fmla="*/ 8 h 32"/>
                      <a:gd name="T46" fmla="*/ 27 w 30"/>
                      <a:gd name="T47" fmla="*/ 8 h 32"/>
                      <a:gd name="T48" fmla="*/ 27 w 30"/>
                      <a:gd name="T49" fmla="*/ 6 h 32"/>
                      <a:gd name="T50" fmla="*/ 15 w 30"/>
                      <a:gd name="T51" fmla="*/ 3 h 32"/>
                      <a:gd name="T52" fmla="*/ 4 w 30"/>
                      <a:gd name="T53" fmla="*/ 7 h 32"/>
                      <a:gd name="T54" fmla="*/ 5 w 30"/>
                      <a:gd name="T55" fmla="*/ 9 h 32"/>
                      <a:gd name="T56" fmla="*/ 12 w 30"/>
                      <a:gd name="T57" fmla="*/ 6 h 32"/>
                      <a:gd name="T58" fmla="*/ 12 w 30"/>
                      <a:gd name="T59" fmla="*/ 3 h 32"/>
                      <a:gd name="T60" fmla="*/ 5 w 30"/>
                      <a:gd name="T61" fmla="*/ 8 h 32"/>
                      <a:gd name="T62" fmla="*/ 8 w 30"/>
                      <a:gd name="T63" fmla="*/ 9 h 32"/>
                      <a:gd name="T64" fmla="*/ 28 w 30"/>
                      <a:gd name="T65" fmla="*/ 7 h 32"/>
                      <a:gd name="T66" fmla="*/ 26 w 30"/>
                      <a:gd name="T67" fmla="*/ 6 h 32"/>
                      <a:gd name="T68" fmla="*/ 27 w 30"/>
                      <a:gd name="T69" fmla="*/ 8 h 32"/>
                      <a:gd name="T70" fmla="*/ 28 w 30"/>
                      <a:gd name="T71" fmla="*/ 7 h 32"/>
                      <a:gd name="T72" fmla="*/ 3 w 30"/>
                      <a:gd name="T73" fmla="*/ 12 h 32"/>
                      <a:gd name="T74" fmla="*/ 13 w 30"/>
                      <a:gd name="T75" fmla="*/ 19 h 32"/>
                      <a:gd name="T76" fmla="*/ 16 w 30"/>
                      <a:gd name="T77" fmla="*/ 20 h 32"/>
                      <a:gd name="T78" fmla="*/ 16 w 30"/>
                      <a:gd name="T79" fmla="*/ 28 h 32"/>
                      <a:gd name="T80" fmla="*/ 9 w 30"/>
                      <a:gd name="T81" fmla="*/ 19 h 32"/>
                      <a:gd name="T82" fmla="*/ 7 w 30"/>
                      <a:gd name="T83" fmla="*/ 18 h 32"/>
                      <a:gd name="T84" fmla="*/ 4 w 30"/>
                      <a:gd name="T85" fmla="*/ 18 h 32"/>
                      <a:gd name="T86" fmla="*/ 4 w 30"/>
                      <a:gd name="T87" fmla="*/ 21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0" h="32">
                        <a:moveTo>
                          <a:pt x="4" y="21"/>
                        </a:moveTo>
                        <a:cubicBezTo>
                          <a:pt x="6" y="21"/>
                          <a:pt x="7" y="21"/>
                          <a:pt x="8" y="20"/>
                        </a:cubicBezTo>
                        <a:cubicBezTo>
                          <a:pt x="8" y="20"/>
                          <a:pt x="7" y="19"/>
                          <a:pt x="6" y="19"/>
                        </a:cubicBezTo>
                        <a:cubicBezTo>
                          <a:pt x="6" y="24"/>
                          <a:pt x="8" y="28"/>
                          <a:pt x="13" y="30"/>
                        </a:cubicBezTo>
                        <a:cubicBezTo>
                          <a:pt x="18" y="32"/>
                          <a:pt x="23" y="28"/>
                          <a:pt x="23" y="24"/>
                        </a:cubicBezTo>
                        <a:cubicBezTo>
                          <a:pt x="24" y="17"/>
                          <a:pt x="15" y="17"/>
                          <a:pt x="11" y="16"/>
                        </a:cubicBezTo>
                        <a:cubicBezTo>
                          <a:pt x="9" y="16"/>
                          <a:pt x="7" y="14"/>
                          <a:pt x="6" y="12"/>
                        </a:cubicBezTo>
                        <a:cubicBezTo>
                          <a:pt x="4" y="8"/>
                          <a:pt x="12" y="8"/>
                          <a:pt x="14" y="8"/>
                        </a:cubicBezTo>
                        <a:cubicBezTo>
                          <a:pt x="18" y="8"/>
                          <a:pt x="23" y="10"/>
                          <a:pt x="28" y="10"/>
                        </a:cubicBezTo>
                        <a:cubicBezTo>
                          <a:pt x="29" y="10"/>
                          <a:pt x="29" y="9"/>
                          <a:pt x="29" y="8"/>
                        </a:cubicBezTo>
                        <a:cubicBezTo>
                          <a:pt x="30" y="6"/>
                          <a:pt x="30" y="7"/>
                          <a:pt x="29" y="5"/>
                        </a:cubicBezTo>
                        <a:cubicBezTo>
                          <a:pt x="29" y="4"/>
                          <a:pt x="28" y="4"/>
                          <a:pt x="27" y="4"/>
                        </a:cubicBezTo>
                        <a:cubicBezTo>
                          <a:pt x="20" y="5"/>
                          <a:pt x="12" y="2"/>
                          <a:pt x="5" y="7"/>
                        </a:cubicBezTo>
                        <a:cubicBezTo>
                          <a:pt x="6" y="8"/>
                          <a:pt x="7" y="8"/>
                          <a:pt x="8" y="9"/>
                        </a:cubicBezTo>
                        <a:cubicBezTo>
                          <a:pt x="9" y="7"/>
                          <a:pt x="11" y="6"/>
                          <a:pt x="12" y="6"/>
                        </a:cubicBezTo>
                        <a:cubicBezTo>
                          <a:pt x="14" y="5"/>
                          <a:pt x="13" y="3"/>
                          <a:pt x="12" y="3"/>
                        </a:cubicBezTo>
                        <a:cubicBezTo>
                          <a:pt x="8" y="4"/>
                          <a:pt x="6" y="4"/>
                          <a:pt x="3" y="7"/>
                        </a:cubicBezTo>
                        <a:cubicBezTo>
                          <a:pt x="2" y="8"/>
                          <a:pt x="4" y="10"/>
                          <a:pt x="5" y="9"/>
                        </a:cubicBezTo>
                        <a:cubicBezTo>
                          <a:pt x="10" y="6"/>
                          <a:pt x="15" y="6"/>
                          <a:pt x="21" y="7"/>
                        </a:cubicBezTo>
                        <a:cubicBezTo>
                          <a:pt x="23" y="8"/>
                          <a:pt x="27" y="10"/>
                          <a:pt x="29" y="8"/>
                        </a:cubicBezTo>
                        <a:cubicBezTo>
                          <a:pt x="29" y="7"/>
                          <a:pt x="29" y="6"/>
                          <a:pt x="28" y="6"/>
                        </a:cubicBezTo>
                        <a:cubicBezTo>
                          <a:pt x="28" y="6"/>
                          <a:pt x="28" y="6"/>
                          <a:pt x="28" y="6"/>
                        </a:cubicBezTo>
                        <a:cubicBezTo>
                          <a:pt x="27" y="5"/>
                          <a:pt x="25" y="7"/>
                          <a:pt x="26" y="8"/>
                        </a:cubicBezTo>
                        <a:cubicBezTo>
                          <a:pt x="26" y="8"/>
                          <a:pt x="27" y="8"/>
                          <a:pt x="27" y="8"/>
                        </a:cubicBezTo>
                        <a:cubicBezTo>
                          <a:pt x="27" y="8"/>
                          <a:pt x="27" y="7"/>
                          <a:pt x="27" y="6"/>
                        </a:cubicBezTo>
                        <a:cubicBezTo>
                          <a:pt x="26" y="6"/>
                          <a:pt x="16" y="3"/>
                          <a:pt x="15" y="3"/>
                        </a:cubicBezTo>
                        <a:cubicBezTo>
                          <a:pt x="11" y="3"/>
                          <a:pt x="7" y="4"/>
                          <a:pt x="4" y="7"/>
                        </a:cubicBezTo>
                        <a:cubicBezTo>
                          <a:pt x="4" y="7"/>
                          <a:pt x="5" y="8"/>
                          <a:pt x="5" y="9"/>
                        </a:cubicBezTo>
                        <a:cubicBezTo>
                          <a:pt x="7" y="7"/>
                          <a:pt x="10" y="6"/>
                          <a:pt x="12" y="6"/>
                        </a:cubicBezTo>
                        <a:cubicBezTo>
                          <a:pt x="12" y="5"/>
                          <a:pt x="12" y="4"/>
                          <a:pt x="12" y="3"/>
                        </a:cubicBezTo>
                        <a:cubicBezTo>
                          <a:pt x="9" y="4"/>
                          <a:pt x="6" y="5"/>
                          <a:pt x="5" y="8"/>
                        </a:cubicBezTo>
                        <a:cubicBezTo>
                          <a:pt x="4" y="10"/>
                          <a:pt x="7" y="10"/>
                          <a:pt x="8" y="9"/>
                        </a:cubicBezTo>
                        <a:cubicBezTo>
                          <a:pt x="13" y="5"/>
                          <a:pt x="21" y="8"/>
                          <a:pt x="28" y="7"/>
                        </a:cubicBezTo>
                        <a:cubicBezTo>
                          <a:pt x="27" y="6"/>
                          <a:pt x="27" y="6"/>
                          <a:pt x="26" y="6"/>
                        </a:cubicBezTo>
                        <a:cubicBezTo>
                          <a:pt x="26" y="6"/>
                          <a:pt x="26" y="7"/>
                          <a:pt x="27" y="8"/>
                        </a:cubicBezTo>
                        <a:cubicBezTo>
                          <a:pt x="27" y="8"/>
                          <a:pt x="27" y="7"/>
                          <a:pt x="28" y="7"/>
                        </a:cubicBezTo>
                        <a:cubicBezTo>
                          <a:pt x="23" y="7"/>
                          <a:pt x="0" y="0"/>
                          <a:pt x="3" y="12"/>
                        </a:cubicBezTo>
                        <a:cubicBezTo>
                          <a:pt x="4" y="16"/>
                          <a:pt x="9" y="19"/>
                          <a:pt x="13" y="19"/>
                        </a:cubicBezTo>
                        <a:cubicBezTo>
                          <a:pt x="14" y="20"/>
                          <a:pt x="15" y="20"/>
                          <a:pt x="16" y="20"/>
                        </a:cubicBezTo>
                        <a:cubicBezTo>
                          <a:pt x="22" y="21"/>
                          <a:pt x="21" y="27"/>
                          <a:pt x="16" y="28"/>
                        </a:cubicBezTo>
                        <a:cubicBezTo>
                          <a:pt x="11" y="29"/>
                          <a:pt x="9" y="22"/>
                          <a:pt x="9" y="19"/>
                        </a:cubicBezTo>
                        <a:cubicBezTo>
                          <a:pt x="9" y="18"/>
                          <a:pt x="8" y="17"/>
                          <a:pt x="7" y="18"/>
                        </a:cubicBezTo>
                        <a:cubicBezTo>
                          <a:pt x="6" y="18"/>
                          <a:pt x="5" y="18"/>
                          <a:pt x="4" y="18"/>
                        </a:cubicBezTo>
                        <a:cubicBezTo>
                          <a:pt x="2" y="19"/>
                          <a:pt x="2" y="21"/>
                          <a:pt x="4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" name="Freeform 210">
                    <a:extLst>
                      <a:ext uri="{FF2B5EF4-FFF2-40B4-BE49-F238E27FC236}">
                        <a16:creationId xmlns="" xmlns:a16="http://schemas.microsoft.com/office/drawing/2014/main" id="{A93BE567-5017-4001-8066-AF03197F4C5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9" y="1415"/>
                    <a:ext cx="16" cy="10"/>
                  </a:xfrm>
                  <a:custGeom>
                    <a:avLst/>
                    <a:gdLst>
                      <a:gd name="T0" fmla="*/ 0 w 24"/>
                      <a:gd name="T1" fmla="*/ 2 h 15"/>
                      <a:gd name="T2" fmla="*/ 9 w 24"/>
                      <a:gd name="T3" fmla="*/ 14 h 15"/>
                      <a:gd name="T4" fmla="*/ 10 w 24"/>
                      <a:gd name="T5" fmla="*/ 12 h 15"/>
                      <a:gd name="T6" fmla="*/ 5 w 24"/>
                      <a:gd name="T7" fmla="*/ 2 h 15"/>
                      <a:gd name="T8" fmla="*/ 2 w 24"/>
                      <a:gd name="T9" fmla="*/ 2 h 15"/>
                      <a:gd name="T10" fmla="*/ 12 w 24"/>
                      <a:gd name="T11" fmla="*/ 13 h 15"/>
                      <a:gd name="T12" fmla="*/ 24 w 24"/>
                      <a:gd name="T13" fmla="*/ 4 h 15"/>
                      <a:gd name="T14" fmla="*/ 21 w 24"/>
                      <a:gd name="T15" fmla="*/ 4 h 15"/>
                      <a:gd name="T16" fmla="*/ 5 w 24"/>
                      <a:gd name="T17" fmla="*/ 2 h 15"/>
                      <a:gd name="T18" fmla="*/ 2 w 24"/>
                      <a:gd name="T19" fmla="*/ 2 h 15"/>
                      <a:gd name="T20" fmla="*/ 8 w 24"/>
                      <a:gd name="T21" fmla="*/ 14 h 15"/>
                      <a:gd name="T22" fmla="*/ 9 w 24"/>
                      <a:gd name="T23" fmla="*/ 12 h 15"/>
                      <a:gd name="T24" fmla="*/ 3 w 24"/>
                      <a:gd name="T25" fmla="*/ 2 h 15"/>
                      <a:gd name="T26" fmla="*/ 0 w 24"/>
                      <a:gd name="T27" fmla="*/ 2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4" h="15">
                        <a:moveTo>
                          <a:pt x="0" y="2"/>
                        </a:moveTo>
                        <a:cubicBezTo>
                          <a:pt x="2" y="8"/>
                          <a:pt x="2" y="13"/>
                          <a:pt x="9" y="14"/>
                        </a:cubicBezTo>
                        <a:cubicBezTo>
                          <a:pt x="10" y="15"/>
                          <a:pt x="11" y="13"/>
                          <a:pt x="10" y="12"/>
                        </a:cubicBezTo>
                        <a:cubicBezTo>
                          <a:pt x="8" y="9"/>
                          <a:pt x="5" y="6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7"/>
                          <a:pt x="6" y="12"/>
                          <a:pt x="12" y="13"/>
                        </a:cubicBezTo>
                        <a:cubicBezTo>
                          <a:pt x="18" y="14"/>
                          <a:pt x="22" y="10"/>
                          <a:pt x="24" y="4"/>
                        </a:cubicBezTo>
                        <a:cubicBezTo>
                          <a:pt x="24" y="3"/>
                          <a:pt x="21" y="2"/>
                          <a:pt x="21" y="4"/>
                        </a:cubicBezTo>
                        <a:cubicBezTo>
                          <a:pt x="18" y="13"/>
                          <a:pt x="6" y="12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ubicBezTo>
                          <a:pt x="2" y="7"/>
                          <a:pt x="5" y="10"/>
                          <a:pt x="8" y="14"/>
                        </a:cubicBezTo>
                        <a:cubicBezTo>
                          <a:pt x="8" y="13"/>
                          <a:pt x="9" y="12"/>
                          <a:pt x="9" y="12"/>
                        </a:cubicBezTo>
                        <a:cubicBezTo>
                          <a:pt x="4" y="10"/>
                          <a:pt x="4" y="6"/>
                          <a:pt x="3" y="2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" name="Freeform 211">
                    <a:extLst>
                      <a:ext uri="{FF2B5EF4-FFF2-40B4-BE49-F238E27FC236}">
                        <a16:creationId xmlns="" xmlns:a16="http://schemas.microsoft.com/office/drawing/2014/main" id="{96EA14F8-F7D0-4F98-B5F8-66EBDE7DAAE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7" y="1326"/>
                    <a:ext cx="18" cy="28"/>
                  </a:xfrm>
                  <a:custGeom>
                    <a:avLst/>
                    <a:gdLst>
                      <a:gd name="T0" fmla="*/ 27 w 28"/>
                      <a:gd name="T1" fmla="*/ 8 h 42"/>
                      <a:gd name="T2" fmla="*/ 5 w 28"/>
                      <a:gd name="T3" fmla="*/ 8 h 42"/>
                      <a:gd name="T4" fmla="*/ 13 w 28"/>
                      <a:gd name="T5" fmla="*/ 18 h 42"/>
                      <a:gd name="T6" fmla="*/ 21 w 28"/>
                      <a:gd name="T7" fmla="*/ 28 h 42"/>
                      <a:gd name="T8" fmla="*/ 12 w 28"/>
                      <a:gd name="T9" fmla="*/ 37 h 42"/>
                      <a:gd name="T10" fmla="*/ 5 w 28"/>
                      <a:gd name="T11" fmla="*/ 24 h 42"/>
                      <a:gd name="T12" fmla="*/ 2 w 28"/>
                      <a:gd name="T13" fmla="*/ 23 h 42"/>
                      <a:gd name="T14" fmla="*/ 10 w 28"/>
                      <a:gd name="T15" fmla="*/ 40 h 42"/>
                      <a:gd name="T16" fmla="*/ 24 w 28"/>
                      <a:gd name="T17" fmla="*/ 30 h 42"/>
                      <a:gd name="T18" fmla="*/ 14 w 28"/>
                      <a:gd name="T19" fmla="*/ 16 h 42"/>
                      <a:gd name="T20" fmla="*/ 11 w 28"/>
                      <a:gd name="T21" fmla="*/ 6 h 42"/>
                      <a:gd name="T22" fmla="*/ 24 w 28"/>
                      <a:gd name="T23" fmla="*/ 8 h 42"/>
                      <a:gd name="T24" fmla="*/ 27 w 28"/>
                      <a:gd name="T25" fmla="*/ 8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8" h="42">
                        <a:moveTo>
                          <a:pt x="27" y="8"/>
                        </a:moveTo>
                        <a:cubicBezTo>
                          <a:pt x="26" y="0"/>
                          <a:pt x="7" y="0"/>
                          <a:pt x="5" y="8"/>
                        </a:cubicBezTo>
                        <a:cubicBezTo>
                          <a:pt x="3" y="12"/>
                          <a:pt x="10" y="16"/>
                          <a:pt x="13" y="18"/>
                        </a:cubicBezTo>
                        <a:cubicBezTo>
                          <a:pt x="17" y="21"/>
                          <a:pt x="21" y="23"/>
                          <a:pt x="21" y="28"/>
                        </a:cubicBezTo>
                        <a:cubicBezTo>
                          <a:pt x="21" y="33"/>
                          <a:pt x="17" y="37"/>
                          <a:pt x="12" y="37"/>
                        </a:cubicBezTo>
                        <a:cubicBezTo>
                          <a:pt x="3" y="38"/>
                          <a:pt x="3" y="29"/>
                          <a:pt x="5" y="24"/>
                        </a:cubicBezTo>
                        <a:cubicBezTo>
                          <a:pt x="6" y="22"/>
                          <a:pt x="3" y="21"/>
                          <a:pt x="2" y="23"/>
                        </a:cubicBezTo>
                        <a:cubicBezTo>
                          <a:pt x="0" y="31"/>
                          <a:pt x="1" y="37"/>
                          <a:pt x="10" y="40"/>
                        </a:cubicBezTo>
                        <a:cubicBezTo>
                          <a:pt x="16" y="42"/>
                          <a:pt x="23" y="36"/>
                          <a:pt x="24" y="30"/>
                        </a:cubicBezTo>
                        <a:cubicBezTo>
                          <a:pt x="25" y="22"/>
                          <a:pt x="20" y="19"/>
                          <a:pt x="14" y="16"/>
                        </a:cubicBezTo>
                        <a:cubicBezTo>
                          <a:pt x="11" y="13"/>
                          <a:pt x="3" y="7"/>
                          <a:pt x="11" y="6"/>
                        </a:cubicBezTo>
                        <a:cubicBezTo>
                          <a:pt x="14" y="5"/>
                          <a:pt x="24" y="4"/>
                          <a:pt x="24" y="8"/>
                        </a:cubicBezTo>
                        <a:cubicBezTo>
                          <a:pt x="25" y="10"/>
                          <a:pt x="28" y="10"/>
                          <a:pt x="27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2" name="Freeform 212">
                    <a:extLst>
                      <a:ext uri="{FF2B5EF4-FFF2-40B4-BE49-F238E27FC236}">
                        <a16:creationId xmlns="" xmlns:a16="http://schemas.microsoft.com/office/drawing/2014/main" id="{911AF3BE-A35D-4ADC-A19E-228B9942D91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7" y="1322"/>
                    <a:ext cx="14" cy="35"/>
                  </a:xfrm>
                  <a:custGeom>
                    <a:avLst/>
                    <a:gdLst>
                      <a:gd name="T0" fmla="*/ 17 w 21"/>
                      <a:gd name="T1" fmla="*/ 2 h 53"/>
                      <a:gd name="T2" fmla="*/ 0 w 21"/>
                      <a:gd name="T3" fmla="*/ 50 h 53"/>
                      <a:gd name="T4" fmla="*/ 3 w 21"/>
                      <a:gd name="T5" fmla="*/ 51 h 53"/>
                      <a:gd name="T6" fmla="*/ 20 w 21"/>
                      <a:gd name="T7" fmla="*/ 3 h 53"/>
                      <a:gd name="T8" fmla="*/ 17 w 21"/>
                      <a:gd name="T9" fmla="*/ 2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53">
                        <a:moveTo>
                          <a:pt x="17" y="2"/>
                        </a:moveTo>
                        <a:cubicBezTo>
                          <a:pt x="8" y="16"/>
                          <a:pt x="8" y="34"/>
                          <a:pt x="0" y="50"/>
                        </a:cubicBezTo>
                        <a:cubicBezTo>
                          <a:pt x="0" y="51"/>
                          <a:pt x="2" y="53"/>
                          <a:pt x="3" y="51"/>
                        </a:cubicBezTo>
                        <a:cubicBezTo>
                          <a:pt x="10" y="36"/>
                          <a:pt x="11" y="17"/>
                          <a:pt x="20" y="3"/>
                        </a:cubicBezTo>
                        <a:cubicBezTo>
                          <a:pt x="21" y="1"/>
                          <a:pt x="18" y="0"/>
                          <a:pt x="17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3" name="Freeform 213">
                    <a:extLst>
                      <a:ext uri="{FF2B5EF4-FFF2-40B4-BE49-F238E27FC236}">
                        <a16:creationId xmlns="" xmlns:a16="http://schemas.microsoft.com/office/drawing/2014/main" id="{5BE368DD-366A-4765-9780-C43D316AED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20" y="1324"/>
                    <a:ext cx="13" cy="33"/>
                  </a:xfrm>
                  <a:custGeom>
                    <a:avLst/>
                    <a:gdLst>
                      <a:gd name="T0" fmla="*/ 20 w 20"/>
                      <a:gd name="T1" fmla="*/ 2 h 50"/>
                      <a:gd name="T2" fmla="*/ 19 w 20"/>
                      <a:gd name="T3" fmla="*/ 1 h 50"/>
                      <a:gd name="T4" fmla="*/ 17 w 20"/>
                      <a:gd name="T5" fmla="*/ 1 h 50"/>
                      <a:gd name="T6" fmla="*/ 10 w 20"/>
                      <a:gd name="T7" fmla="*/ 20 h 50"/>
                      <a:gd name="T8" fmla="*/ 6 w 20"/>
                      <a:gd name="T9" fmla="*/ 33 h 50"/>
                      <a:gd name="T10" fmla="*/ 1 w 20"/>
                      <a:gd name="T11" fmla="*/ 47 h 50"/>
                      <a:gd name="T12" fmla="*/ 3 w 20"/>
                      <a:gd name="T13" fmla="*/ 48 h 50"/>
                      <a:gd name="T14" fmla="*/ 3 w 20"/>
                      <a:gd name="T15" fmla="*/ 48 h 50"/>
                      <a:gd name="T16" fmla="*/ 0 w 20"/>
                      <a:gd name="T17" fmla="*/ 48 h 50"/>
                      <a:gd name="T18" fmla="*/ 0 w 20"/>
                      <a:gd name="T19" fmla="*/ 48 h 50"/>
                      <a:gd name="T20" fmla="*/ 2 w 20"/>
                      <a:gd name="T21" fmla="*/ 49 h 50"/>
                      <a:gd name="T22" fmla="*/ 4 w 20"/>
                      <a:gd name="T23" fmla="*/ 45 h 50"/>
                      <a:gd name="T24" fmla="*/ 10 w 20"/>
                      <a:gd name="T25" fmla="*/ 30 h 50"/>
                      <a:gd name="T26" fmla="*/ 19 w 20"/>
                      <a:gd name="T27" fmla="*/ 2 h 50"/>
                      <a:gd name="T28" fmla="*/ 17 w 20"/>
                      <a:gd name="T29" fmla="*/ 2 h 50"/>
                      <a:gd name="T30" fmla="*/ 17 w 20"/>
                      <a:gd name="T31" fmla="*/ 2 h 50"/>
                      <a:gd name="T32" fmla="*/ 20 w 20"/>
                      <a:gd name="T33" fmla="*/ 2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0" h="50">
                        <a:moveTo>
                          <a:pt x="20" y="2"/>
                        </a:move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9" y="0"/>
                          <a:pt x="17" y="0"/>
                          <a:pt x="17" y="1"/>
                        </a:cubicBezTo>
                        <a:cubicBezTo>
                          <a:pt x="14" y="7"/>
                          <a:pt x="12" y="14"/>
                          <a:pt x="10" y="20"/>
                        </a:cubicBezTo>
                        <a:cubicBezTo>
                          <a:pt x="9" y="25"/>
                          <a:pt x="7" y="29"/>
                          <a:pt x="6" y="33"/>
                        </a:cubicBezTo>
                        <a:cubicBezTo>
                          <a:pt x="5" y="35"/>
                          <a:pt x="2" y="46"/>
                          <a:pt x="1" y="47"/>
                        </a:cubicBezTo>
                        <a:cubicBezTo>
                          <a:pt x="1" y="47"/>
                          <a:pt x="2" y="48"/>
                          <a:pt x="3" y="48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3" y="46"/>
                          <a:pt x="0" y="46"/>
                          <a:pt x="0" y="4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49"/>
                          <a:pt x="1" y="50"/>
                          <a:pt x="2" y="49"/>
                        </a:cubicBezTo>
                        <a:cubicBezTo>
                          <a:pt x="4" y="49"/>
                          <a:pt x="4" y="46"/>
                          <a:pt x="4" y="45"/>
                        </a:cubicBezTo>
                        <a:cubicBezTo>
                          <a:pt x="6" y="40"/>
                          <a:pt x="8" y="35"/>
                          <a:pt x="10" y="30"/>
                        </a:cubicBezTo>
                        <a:cubicBezTo>
                          <a:pt x="13" y="21"/>
                          <a:pt x="16" y="11"/>
                          <a:pt x="19" y="2"/>
                        </a:cubicBezTo>
                        <a:cubicBezTo>
                          <a:pt x="18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4"/>
                          <a:pt x="20" y="3"/>
                          <a:pt x="2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" name="Freeform 214">
                    <a:extLst>
                      <a:ext uri="{FF2B5EF4-FFF2-40B4-BE49-F238E27FC236}">
                        <a16:creationId xmlns="" xmlns:a16="http://schemas.microsoft.com/office/drawing/2014/main" id="{3A978225-460E-41BB-B001-EAEC6F04A1F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4" y="1510"/>
                    <a:ext cx="26" cy="40"/>
                  </a:xfrm>
                  <a:custGeom>
                    <a:avLst/>
                    <a:gdLst>
                      <a:gd name="T0" fmla="*/ 27 w 39"/>
                      <a:gd name="T1" fmla="*/ 57 h 60"/>
                      <a:gd name="T2" fmla="*/ 16 w 39"/>
                      <a:gd name="T3" fmla="*/ 36 h 60"/>
                      <a:gd name="T4" fmla="*/ 5 w 39"/>
                      <a:gd name="T5" fmla="*/ 22 h 60"/>
                      <a:gd name="T6" fmla="*/ 18 w 39"/>
                      <a:gd name="T7" fmla="*/ 4 h 60"/>
                      <a:gd name="T8" fmla="*/ 33 w 39"/>
                      <a:gd name="T9" fmla="*/ 30 h 60"/>
                      <a:gd name="T10" fmla="*/ 23 w 39"/>
                      <a:gd name="T11" fmla="*/ 57 h 60"/>
                      <a:gd name="T12" fmla="*/ 26 w 39"/>
                      <a:gd name="T13" fmla="*/ 57 h 60"/>
                      <a:gd name="T14" fmla="*/ 37 w 39"/>
                      <a:gd name="T15" fmla="*/ 16 h 60"/>
                      <a:gd name="T16" fmla="*/ 15 w 39"/>
                      <a:gd name="T17" fmla="*/ 1 h 60"/>
                      <a:gd name="T18" fmla="*/ 2 w 39"/>
                      <a:gd name="T19" fmla="*/ 20 h 60"/>
                      <a:gd name="T20" fmla="*/ 9 w 39"/>
                      <a:gd name="T21" fmla="*/ 34 h 60"/>
                      <a:gd name="T22" fmla="*/ 21 w 39"/>
                      <a:gd name="T23" fmla="*/ 48 h 60"/>
                      <a:gd name="T24" fmla="*/ 24 w 39"/>
                      <a:gd name="T25" fmla="*/ 59 h 60"/>
                      <a:gd name="T26" fmla="*/ 27 w 39"/>
                      <a:gd name="T27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9" h="60">
                        <a:moveTo>
                          <a:pt x="27" y="57"/>
                        </a:moveTo>
                        <a:cubicBezTo>
                          <a:pt x="23" y="49"/>
                          <a:pt x="23" y="43"/>
                          <a:pt x="16" y="36"/>
                        </a:cubicBezTo>
                        <a:cubicBezTo>
                          <a:pt x="11" y="32"/>
                          <a:pt x="7" y="28"/>
                          <a:pt x="5" y="22"/>
                        </a:cubicBezTo>
                        <a:cubicBezTo>
                          <a:pt x="2" y="12"/>
                          <a:pt x="9" y="5"/>
                          <a:pt x="18" y="4"/>
                        </a:cubicBezTo>
                        <a:cubicBezTo>
                          <a:pt x="35" y="1"/>
                          <a:pt x="35" y="20"/>
                          <a:pt x="33" y="30"/>
                        </a:cubicBezTo>
                        <a:cubicBezTo>
                          <a:pt x="30" y="39"/>
                          <a:pt x="24" y="47"/>
                          <a:pt x="23" y="57"/>
                        </a:cubicBezTo>
                        <a:cubicBezTo>
                          <a:pt x="23" y="58"/>
                          <a:pt x="26" y="58"/>
                          <a:pt x="26" y="57"/>
                        </a:cubicBezTo>
                        <a:cubicBezTo>
                          <a:pt x="27" y="43"/>
                          <a:pt x="39" y="31"/>
                          <a:pt x="37" y="16"/>
                        </a:cubicBezTo>
                        <a:cubicBezTo>
                          <a:pt x="35" y="5"/>
                          <a:pt x="27" y="0"/>
                          <a:pt x="15" y="1"/>
                        </a:cubicBezTo>
                        <a:cubicBezTo>
                          <a:pt x="7" y="2"/>
                          <a:pt x="0" y="12"/>
                          <a:pt x="2" y="20"/>
                        </a:cubicBezTo>
                        <a:cubicBezTo>
                          <a:pt x="2" y="26"/>
                          <a:pt x="5" y="30"/>
                          <a:pt x="9" y="34"/>
                        </a:cubicBezTo>
                        <a:cubicBezTo>
                          <a:pt x="14" y="39"/>
                          <a:pt x="19" y="41"/>
                          <a:pt x="21" y="48"/>
                        </a:cubicBezTo>
                        <a:cubicBezTo>
                          <a:pt x="22" y="52"/>
                          <a:pt x="23" y="55"/>
                          <a:pt x="24" y="59"/>
                        </a:cubicBezTo>
                        <a:cubicBezTo>
                          <a:pt x="25" y="60"/>
                          <a:pt x="28" y="59"/>
                          <a:pt x="27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5" name="Freeform 215">
                    <a:extLst>
                      <a:ext uri="{FF2B5EF4-FFF2-40B4-BE49-F238E27FC236}">
                        <a16:creationId xmlns="" xmlns:a16="http://schemas.microsoft.com/office/drawing/2014/main" id="{7EA46167-A168-4F25-B8E9-A2D4332E8D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9" y="1514"/>
                    <a:ext cx="16" cy="17"/>
                  </a:xfrm>
                  <a:custGeom>
                    <a:avLst/>
                    <a:gdLst>
                      <a:gd name="T0" fmla="*/ 11 w 24"/>
                      <a:gd name="T1" fmla="*/ 22 h 25"/>
                      <a:gd name="T2" fmla="*/ 8 w 24"/>
                      <a:gd name="T3" fmla="*/ 5 h 25"/>
                      <a:gd name="T4" fmla="*/ 20 w 24"/>
                      <a:gd name="T5" fmla="*/ 11 h 25"/>
                      <a:gd name="T6" fmla="*/ 6 w 24"/>
                      <a:gd name="T7" fmla="*/ 19 h 25"/>
                      <a:gd name="T8" fmla="*/ 5 w 24"/>
                      <a:gd name="T9" fmla="*/ 22 h 25"/>
                      <a:gd name="T10" fmla="*/ 23 w 24"/>
                      <a:gd name="T11" fmla="*/ 13 h 25"/>
                      <a:gd name="T12" fmla="*/ 10 w 24"/>
                      <a:gd name="T13" fmla="*/ 1 h 25"/>
                      <a:gd name="T14" fmla="*/ 0 w 24"/>
                      <a:gd name="T15" fmla="*/ 13 h 25"/>
                      <a:gd name="T16" fmla="*/ 11 w 24"/>
                      <a:gd name="T17" fmla="*/ 25 h 25"/>
                      <a:gd name="T18" fmla="*/ 11 w 24"/>
                      <a:gd name="T19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4" h="25">
                        <a:moveTo>
                          <a:pt x="11" y="22"/>
                        </a:moveTo>
                        <a:cubicBezTo>
                          <a:pt x="2" y="21"/>
                          <a:pt x="1" y="9"/>
                          <a:pt x="8" y="5"/>
                        </a:cubicBezTo>
                        <a:cubicBezTo>
                          <a:pt x="13" y="2"/>
                          <a:pt x="20" y="5"/>
                          <a:pt x="20" y="11"/>
                        </a:cubicBezTo>
                        <a:cubicBezTo>
                          <a:pt x="20" y="19"/>
                          <a:pt x="12" y="20"/>
                          <a:pt x="6" y="19"/>
                        </a:cubicBezTo>
                        <a:cubicBezTo>
                          <a:pt x="4" y="19"/>
                          <a:pt x="3" y="21"/>
                          <a:pt x="5" y="22"/>
                        </a:cubicBezTo>
                        <a:cubicBezTo>
                          <a:pt x="13" y="23"/>
                          <a:pt x="21" y="21"/>
                          <a:pt x="23" y="13"/>
                        </a:cubicBezTo>
                        <a:cubicBezTo>
                          <a:pt x="24" y="5"/>
                          <a:pt x="18" y="0"/>
                          <a:pt x="10" y="1"/>
                        </a:cubicBezTo>
                        <a:cubicBezTo>
                          <a:pt x="4" y="2"/>
                          <a:pt x="1" y="7"/>
                          <a:pt x="0" y="13"/>
                        </a:cubicBezTo>
                        <a:cubicBezTo>
                          <a:pt x="0" y="19"/>
                          <a:pt x="5" y="24"/>
                          <a:pt x="11" y="25"/>
                        </a:cubicBezTo>
                        <a:cubicBezTo>
                          <a:pt x="13" y="25"/>
                          <a:pt x="13" y="22"/>
                          <a:pt x="11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6" name="Freeform 216">
                    <a:extLst>
                      <a:ext uri="{FF2B5EF4-FFF2-40B4-BE49-F238E27FC236}">
                        <a16:creationId xmlns="" xmlns:a16="http://schemas.microsoft.com/office/drawing/2014/main" id="{D46524A5-55EC-47B1-9D5C-F8F9E2DC865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9" y="1516"/>
                    <a:ext cx="14" cy="14"/>
                  </a:xfrm>
                  <a:custGeom>
                    <a:avLst/>
                    <a:gdLst>
                      <a:gd name="T0" fmla="*/ 4 w 21"/>
                      <a:gd name="T1" fmla="*/ 5 h 21"/>
                      <a:gd name="T2" fmla="*/ 7 w 21"/>
                      <a:gd name="T3" fmla="*/ 7 h 21"/>
                      <a:gd name="T4" fmla="*/ 5 w 21"/>
                      <a:gd name="T5" fmla="*/ 15 h 21"/>
                      <a:gd name="T6" fmla="*/ 4 w 21"/>
                      <a:gd name="T7" fmla="*/ 14 h 21"/>
                      <a:gd name="T8" fmla="*/ 8 w 21"/>
                      <a:gd name="T9" fmla="*/ 6 h 21"/>
                      <a:gd name="T10" fmla="*/ 12 w 21"/>
                      <a:gd name="T11" fmla="*/ 6 h 21"/>
                      <a:gd name="T12" fmla="*/ 9 w 21"/>
                      <a:gd name="T13" fmla="*/ 18 h 21"/>
                      <a:gd name="T14" fmla="*/ 8 w 21"/>
                      <a:gd name="T15" fmla="*/ 15 h 21"/>
                      <a:gd name="T16" fmla="*/ 13 w 21"/>
                      <a:gd name="T17" fmla="*/ 4 h 21"/>
                      <a:gd name="T18" fmla="*/ 17 w 21"/>
                      <a:gd name="T19" fmla="*/ 3 h 21"/>
                      <a:gd name="T20" fmla="*/ 12 w 21"/>
                      <a:gd name="T21" fmla="*/ 5 h 21"/>
                      <a:gd name="T22" fmla="*/ 11 w 21"/>
                      <a:gd name="T23" fmla="*/ 3 h 21"/>
                      <a:gd name="T24" fmla="*/ 9 w 21"/>
                      <a:gd name="T25" fmla="*/ 10 h 21"/>
                      <a:gd name="T26" fmla="*/ 9 w 21"/>
                      <a:gd name="T27" fmla="*/ 14 h 21"/>
                      <a:gd name="T28" fmla="*/ 12 w 21"/>
                      <a:gd name="T29" fmla="*/ 14 h 21"/>
                      <a:gd name="T30" fmla="*/ 13 w 21"/>
                      <a:gd name="T31" fmla="*/ 13 h 21"/>
                      <a:gd name="T32" fmla="*/ 18 w 21"/>
                      <a:gd name="T33" fmla="*/ 9 h 21"/>
                      <a:gd name="T34" fmla="*/ 17 w 21"/>
                      <a:gd name="T35" fmla="*/ 11 h 21"/>
                      <a:gd name="T36" fmla="*/ 15 w 21"/>
                      <a:gd name="T37" fmla="*/ 8 h 21"/>
                      <a:gd name="T38" fmla="*/ 7 w 21"/>
                      <a:gd name="T39" fmla="*/ 10 h 21"/>
                      <a:gd name="T40" fmla="*/ 7 w 21"/>
                      <a:gd name="T41" fmla="*/ 10 h 21"/>
                      <a:gd name="T42" fmla="*/ 8 w 21"/>
                      <a:gd name="T43" fmla="*/ 14 h 21"/>
                      <a:gd name="T44" fmla="*/ 12 w 21"/>
                      <a:gd name="T45" fmla="*/ 1 h 21"/>
                      <a:gd name="T46" fmla="*/ 17 w 21"/>
                      <a:gd name="T47" fmla="*/ 4 h 21"/>
                      <a:gd name="T48" fmla="*/ 18 w 21"/>
                      <a:gd name="T49" fmla="*/ 10 h 21"/>
                      <a:gd name="T50" fmla="*/ 20 w 21"/>
                      <a:gd name="T51" fmla="*/ 10 h 21"/>
                      <a:gd name="T52" fmla="*/ 21 w 21"/>
                      <a:gd name="T53" fmla="*/ 8 h 21"/>
                      <a:gd name="T54" fmla="*/ 18 w 21"/>
                      <a:gd name="T55" fmla="*/ 8 h 21"/>
                      <a:gd name="T56" fmla="*/ 18 w 21"/>
                      <a:gd name="T57" fmla="*/ 13 h 21"/>
                      <a:gd name="T58" fmla="*/ 15 w 21"/>
                      <a:gd name="T59" fmla="*/ 13 h 21"/>
                      <a:gd name="T60" fmla="*/ 17 w 21"/>
                      <a:gd name="T61" fmla="*/ 6 h 21"/>
                      <a:gd name="T62" fmla="*/ 16 w 21"/>
                      <a:gd name="T63" fmla="*/ 5 h 21"/>
                      <a:gd name="T64" fmla="*/ 11 w 21"/>
                      <a:gd name="T65" fmla="*/ 5 h 21"/>
                      <a:gd name="T66" fmla="*/ 10 w 21"/>
                      <a:gd name="T67" fmla="*/ 13 h 21"/>
                      <a:gd name="T68" fmla="*/ 13 w 21"/>
                      <a:gd name="T69" fmla="*/ 3 h 21"/>
                      <a:gd name="T70" fmla="*/ 14 w 21"/>
                      <a:gd name="T71" fmla="*/ 6 h 21"/>
                      <a:gd name="T72" fmla="*/ 9 w 21"/>
                      <a:gd name="T73" fmla="*/ 17 h 21"/>
                      <a:gd name="T74" fmla="*/ 5 w 21"/>
                      <a:gd name="T75" fmla="*/ 17 h 21"/>
                      <a:gd name="T76" fmla="*/ 8 w 21"/>
                      <a:gd name="T77" fmla="*/ 5 h 21"/>
                      <a:gd name="T78" fmla="*/ 10 w 21"/>
                      <a:gd name="T79" fmla="*/ 4 h 21"/>
                      <a:gd name="T80" fmla="*/ 5 w 21"/>
                      <a:gd name="T81" fmla="*/ 14 h 21"/>
                      <a:gd name="T82" fmla="*/ 1 w 21"/>
                      <a:gd name="T83" fmla="*/ 13 h 21"/>
                      <a:gd name="T84" fmla="*/ 4 w 21"/>
                      <a:gd name="T85" fmla="*/ 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21" h="21">
                        <a:moveTo>
                          <a:pt x="6" y="11"/>
                        </a:moveTo>
                        <a:cubicBezTo>
                          <a:pt x="6" y="10"/>
                          <a:pt x="6" y="8"/>
                          <a:pt x="7" y="7"/>
                        </a:cubicBezTo>
                        <a:cubicBezTo>
                          <a:pt x="6" y="6"/>
                          <a:pt x="5" y="6"/>
                          <a:pt x="4" y="5"/>
                        </a:cubicBezTo>
                        <a:cubicBezTo>
                          <a:pt x="4" y="8"/>
                          <a:pt x="2" y="11"/>
                          <a:pt x="1" y="13"/>
                        </a:cubicBezTo>
                        <a:cubicBezTo>
                          <a:pt x="2" y="13"/>
                          <a:pt x="3" y="14"/>
                          <a:pt x="3" y="14"/>
                        </a:cubicBezTo>
                        <a:cubicBezTo>
                          <a:pt x="5" y="12"/>
                          <a:pt x="5" y="10"/>
                          <a:pt x="7" y="7"/>
                        </a:cubicBezTo>
                        <a:cubicBezTo>
                          <a:pt x="6" y="7"/>
                          <a:pt x="5" y="7"/>
                          <a:pt x="4" y="7"/>
                        </a:cubicBezTo>
                        <a:cubicBezTo>
                          <a:pt x="4" y="9"/>
                          <a:pt x="3" y="12"/>
                          <a:pt x="2" y="14"/>
                        </a:cubicBezTo>
                        <a:cubicBezTo>
                          <a:pt x="2" y="16"/>
                          <a:pt x="4" y="16"/>
                          <a:pt x="5" y="15"/>
                        </a:cubicBezTo>
                        <a:cubicBezTo>
                          <a:pt x="7" y="12"/>
                          <a:pt x="8" y="8"/>
                          <a:pt x="9" y="5"/>
                        </a:cubicBezTo>
                        <a:cubicBezTo>
                          <a:pt x="9" y="4"/>
                          <a:pt x="8" y="4"/>
                          <a:pt x="7" y="4"/>
                        </a:cubicBezTo>
                        <a:cubicBezTo>
                          <a:pt x="7" y="8"/>
                          <a:pt x="5" y="11"/>
                          <a:pt x="4" y="14"/>
                        </a:cubicBezTo>
                        <a:cubicBezTo>
                          <a:pt x="5" y="14"/>
                          <a:pt x="5" y="15"/>
                          <a:pt x="6" y="15"/>
                        </a:cubicBezTo>
                        <a:cubicBezTo>
                          <a:pt x="8" y="12"/>
                          <a:pt x="9" y="9"/>
                          <a:pt x="11" y="6"/>
                        </a:cubicBezTo>
                        <a:cubicBezTo>
                          <a:pt x="10" y="6"/>
                          <a:pt x="9" y="6"/>
                          <a:pt x="8" y="6"/>
                        </a:cubicBezTo>
                        <a:cubicBezTo>
                          <a:pt x="8" y="10"/>
                          <a:pt x="5" y="13"/>
                          <a:pt x="5" y="17"/>
                        </a:cubicBezTo>
                        <a:cubicBezTo>
                          <a:pt x="5" y="19"/>
                          <a:pt x="8" y="19"/>
                          <a:pt x="8" y="18"/>
                        </a:cubicBezTo>
                        <a:cubicBezTo>
                          <a:pt x="10" y="14"/>
                          <a:pt x="11" y="10"/>
                          <a:pt x="12" y="6"/>
                        </a:cubicBezTo>
                        <a:cubicBezTo>
                          <a:pt x="13" y="4"/>
                          <a:pt x="10" y="3"/>
                          <a:pt x="10" y="5"/>
                        </a:cubicBezTo>
                        <a:cubicBezTo>
                          <a:pt x="8" y="9"/>
                          <a:pt x="6" y="13"/>
                          <a:pt x="6" y="17"/>
                        </a:cubicBezTo>
                        <a:cubicBezTo>
                          <a:pt x="6" y="18"/>
                          <a:pt x="8" y="19"/>
                          <a:pt x="9" y="18"/>
                        </a:cubicBezTo>
                        <a:cubicBezTo>
                          <a:pt x="11" y="14"/>
                          <a:pt x="12" y="10"/>
                          <a:pt x="14" y="6"/>
                        </a:cubicBezTo>
                        <a:cubicBezTo>
                          <a:pt x="13" y="6"/>
                          <a:pt x="12" y="5"/>
                          <a:pt x="11" y="5"/>
                        </a:cubicBezTo>
                        <a:cubicBezTo>
                          <a:pt x="10" y="9"/>
                          <a:pt x="9" y="12"/>
                          <a:pt x="8" y="15"/>
                        </a:cubicBezTo>
                        <a:cubicBezTo>
                          <a:pt x="9" y="16"/>
                          <a:pt x="9" y="16"/>
                          <a:pt x="10" y="16"/>
                        </a:cubicBezTo>
                        <a:cubicBezTo>
                          <a:pt x="12" y="12"/>
                          <a:pt x="12" y="8"/>
                          <a:pt x="15" y="5"/>
                        </a:cubicBezTo>
                        <a:cubicBezTo>
                          <a:pt x="14" y="4"/>
                          <a:pt x="13" y="4"/>
                          <a:pt x="13" y="4"/>
                        </a:cubicBezTo>
                        <a:cubicBezTo>
                          <a:pt x="13" y="7"/>
                          <a:pt x="11" y="10"/>
                          <a:pt x="10" y="13"/>
                        </a:cubicBezTo>
                        <a:cubicBezTo>
                          <a:pt x="11" y="14"/>
                          <a:pt x="12" y="14"/>
                          <a:pt x="13" y="14"/>
                        </a:cubicBezTo>
                        <a:cubicBezTo>
                          <a:pt x="14" y="10"/>
                          <a:pt x="15" y="6"/>
                          <a:pt x="17" y="3"/>
                        </a:cubicBezTo>
                        <a:cubicBezTo>
                          <a:pt x="18" y="1"/>
                          <a:pt x="15" y="0"/>
                          <a:pt x="14" y="1"/>
                        </a:cubicBezTo>
                        <a:cubicBezTo>
                          <a:pt x="13" y="2"/>
                          <a:pt x="13" y="2"/>
                          <a:pt x="12" y="3"/>
                        </a:cubicBezTo>
                        <a:cubicBezTo>
                          <a:pt x="12" y="4"/>
                          <a:pt x="12" y="4"/>
                          <a:pt x="12" y="5"/>
                        </a:cubicBezTo>
                        <a:cubicBezTo>
                          <a:pt x="13" y="5"/>
                          <a:pt x="14" y="4"/>
                          <a:pt x="15" y="5"/>
                        </a:cubicBezTo>
                        <a:cubicBezTo>
                          <a:pt x="15" y="4"/>
                          <a:pt x="14" y="3"/>
                          <a:pt x="14" y="2"/>
                        </a:cubicBezTo>
                        <a:cubicBezTo>
                          <a:pt x="13" y="3"/>
                          <a:pt x="12" y="4"/>
                          <a:pt x="11" y="3"/>
                        </a:cubicBezTo>
                        <a:cubicBezTo>
                          <a:pt x="11" y="4"/>
                          <a:pt x="11" y="5"/>
                          <a:pt x="11" y="6"/>
                        </a:cubicBezTo>
                        <a:cubicBezTo>
                          <a:pt x="12" y="5"/>
                          <a:pt x="15" y="5"/>
                          <a:pt x="14" y="7"/>
                        </a:cubicBezTo>
                        <a:cubicBezTo>
                          <a:pt x="13" y="9"/>
                          <a:pt x="11" y="10"/>
                          <a:pt x="9" y="10"/>
                        </a:cubicBezTo>
                        <a:cubicBezTo>
                          <a:pt x="10" y="11"/>
                          <a:pt x="10" y="12"/>
                          <a:pt x="11" y="13"/>
                        </a:cubicBezTo>
                        <a:cubicBezTo>
                          <a:pt x="12" y="10"/>
                          <a:pt x="13" y="14"/>
                          <a:pt x="11" y="15"/>
                        </a:cubicBezTo>
                        <a:cubicBezTo>
                          <a:pt x="10" y="15"/>
                          <a:pt x="9" y="15"/>
                          <a:pt x="9" y="14"/>
                        </a:cubicBezTo>
                        <a:cubicBezTo>
                          <a:pt x="8" y="13"/>
                          <a:pt x="10" y="12"/>
                          <a:pt x="11" y="11"/>
                        </a:cubicBezTo>
                        <a:cubicBezTo>
                          <a:pt x="12" y="10"/>
                          <a:pt x="14" y="9"/>
                          <a:pt x="15" y="11"/>
                        </a:cubicBezTo>
                        <a:cubicBezTo>
                          <a:pt x="16" y="13"/>
                          <a:pt x="13" y="14"/>
                          <a:pt x="12" y="14"/>
                        </a:cubicBezTo>
                        <a:cubicBezTo>
                          <a:pt x="9" y="15"/>
                          <a:pt x="11" y="11"/>
                          <a:pt x="11" y="10"/>
                        </a:cubicBezTo>
                        <a:cubicBezTo>
                          <a:pt x="12" y="9"/>
                          <a:pt x="13" y="8"/>
                          <a:pt x="14" y="8"/>
                        </a:cubicBezTo>
                        <a:cubicBezTo>
                          <a:pt x="17" y="9"/>
                          <a:pt x="14" y="12"/>
                          <a:pt x="13" y="13"/>
                        </a:cubicBezTo>
                        <a:cubicBezTo>
                          <a:pt x="11" y="14"/>
                          <a:pt x="11" y="11"/>
                          <a:pt x="12" y="10"/>
                        </a:cubicBezTo>
                        <a:cubicBezTo>
                          <a:pt x="12" y="9"/>
                          <a:pt x="14" y="8"/>
                          <a:pt x="15" y="8"/>
                        </a:cubicBezTo>
                        <a:cubicBezTo>
                          <a:pt x="16" y="7"/>
                          <a:pt x="18" y="7"/>
                          <a:pt x="18" y="9"/>
                        </a:cubicBezTo>
                        <a:cubicBezTo>
                          <a:pt x="17" y="11"/>
                          <a:pt x="15" y="13"/>
                          <a:pt x="14" y="13"/>
                        </a:cubicBezTo>
                        <a:cubicBezTo>
                          <a:pt x="10" y="12"/>
                          <a:pt x="14" y="7"/>
                          <a:pt x="16" y="7"/>
                        </a:cubicBezTo>
                        <a:cubicBezTo>
                          <a:pt x="18" y="7"/>
                          <a:pt x="17" y="10"/>
                          <a:pt x="17" y="11"/>
                        </a:cubicBezTo>
                        <a:cubicBezTo>
                          <a:pt x="16" y="13"/>
                          <a:pt x="14" y="14"/>
                          <a:pt x="12" y="14"/>
                        </a:cubicBezTo>
                        <a:cubicBezTo>
                          <a:pt x="7" y="15"/>
                          <a:pt x="10" y="9"/>
                          <a:pt x="11" y="8"/>
                        </a:cubicBezTo>
                        <a:cubicBezTo>
                          <a:pt x="13" y="7"/>
                          <a:pt x="14" y="7"/>
                          <a:pt x="15" y="8"/>
                        </a:cubicBezTo>
                        <a:cubicBezTo>
                          <a:pt x="16" y="10"/>
                          <a:pt x="15" y="12"/>
                          <a:pt x="13" y="14"/>
                        </a:cubicBezTo>
                        <a:cubicBezTo>
                          <a:pt x="12" y="15"/>
                          <a:pt x="10" y="16"/>
                          <a:pt x="8" y="15"/>
                        </a:cubicBezTo>
                        <a:cubicBezTo>
                          <a:pt x="7" y="14"/>
                          <a:pt x="7" y="11"/>
                          <a:pt x="7" y="10"/>
                        </a:cubicBezTo>
                        <a:cubicBezTo>
                          <a:pt x="7" y="7"/>
                          <a:pt x="11" y="3"/>
                          <a:pt x="14" y="5"/>
                        </a:cubicBezTo>
                        <a:cubicBezTo>
                          <a:pt x="17" y="6"/>
                          <a:pt x="17" y="11"/>
                          <a:pt x="15" y="13"/>
                        </a:cubicBezTo>
                        <a:cubicBezTo>
                          <a:pt x="13" y="19"/>
                          <a:pt x="7" y="15"/>
                          <a:pt x="7" y="10"/>
                        </a:cubicBezTo>
                        <a:cubicBezTo>
                          <a:pt x="6" y="7"/>
                          <a:pt x="9" y="4"/>
                          <a:pt x="12" y="4"/>
                        </a:cubicBezTo>
                        <a:cubicBezTo>
                          <a:pt x="17" y="3"/>
                          <a:pt x="18" y="8"/>
                          <a:pt x="16" y="11"/>
                        </a:cubicBezTo>
                        <a:cubicBezTo>
                          <a:pt x="15" y="14"/>
                          <a:pt x="11" y="15"/>
                          <a:pt x="8" y="14"/>
                        </a:cubicBezTo>
                        <a:cubicBezTo>
                          <a:pt x="6" y="13"/>
                          <a:pt x="5" y="15"/>
                          <a:pt x="7" y="16"/>
                        </a:cubicBezTo>
                        <a:cubicBezTo>
                          <a:pt x="12" y="19"/>
                          <a:pt x="19" y="15"/>
                          <a:pt x="20" y="9"/>
                        </a:cubicBezTo>
                        <a:cubicBezTo>
                          <a:pt x="20" y="5"/>
                          <a:pt x="17" y="0"/>
                          <a:pt x="12" y="1"/>
                        </a:cubicBezTo>
                        <a:cubicBezTo>
                          <a:pt x="7" y="2"/>
                          <a:pt x="3" y="7"/>
                          <a:pt x="4" y="12"/>
                        </a:cubicBezTo>
                        <a:cubicBezTo>
                          <a:pt x="5" y="17"/>
                          <a:pt x="11" y="21"/>
                          <a:pt x="16" y="17"/>
                        </a:cubicBezTo>
                        <a:cubicBezTo>
                          <a:pt x="20" y="14"/>
                          <a:pt x="20" y="8"/>
                          <a:pt x="17" y="4"/>
                        </a:cubicBezTo>
                        <a:cubicBezTo>
                          <a:pt x="14" y="0"/>
                          <a:pt x="9" y="1"/>
                          <a:pt x="6" y="5"/>
                        </a:cubicBezTo>
                        <a:cubicBezTo>
                          <a:pt x="3" y="9"/>
                          <a:pt x="3" y="16"/>
                          <a:pt x="8" y="18"/>
                        </a:cubicBezTo>
                        <a:cubicBezTo>
                          <a:pt x="13" y="20"/>
                          <a:pt x="18" y="15"/>
                          <a:pt x="18" y="10"/>
                        </a:cubicBezTo>
                        <a:cubicBezTo>
                          <a:pt x="19" y="5"/>
                          <a:pt x="13" y="2"/>
                          <a:pt x="10" y="5"/>
                        </a:cubicBezTo>
                        <a:cubicBezTo>
                          <a:pt x="6" y="8"/>
                          <a:pt x="5" y="13"/>
                          <a:pt x="9" y="16"/>
                        </a:cubicBezTo>
                        <a:cubicBezTo>
                          <a:pt x="13" y="19"/>
                          <a:pt x="19" y="14"/>
                          <a:pt x="20" y="10"/>
                        </a:cubicBezTo>
                        <a:cubicBezTo>
                          <a:pt x="21" y="6"/>
                          <a:pt x="17" y="3"/>
                          <a:pt x="13" y="5"/>
                        </a:cubicBezTo>
                        <a:cubicBezTo>
                          <a:pt x="9" y="7"/>
                          <a:pt x="8" y="13"/>
                          <a:pt x="12" y="15"/>
                        </a:cubicBezTo>
                        <a:cubicBezTo>
                          <a:pt x="16" y="18"/>
                          <a:pt x="21" y="12"/>
                          <a:pt x="21" y="8"/>
                        </a:cubicBezTo>
                        <a:cubicBezTo>
                          <a:pt x="19" y="3"/>
                          <a:pt x="14" y="5"/>
                          <a:pt x="11" y="7"/>
                        </a:cubicBezTo>
                        <a:cubicBezTo>
                          <a:pt x="8" y="9"/>
                          <a:pt x="7" y="15"/>
                          <a:pt x="12" y="16"/>
                        </a:cubicBezTo>
                        <a:cubicBezTo>
                          <a:pt x="16" y="16"/>
                          <a:pt x="18" y="12"/>
                          <a:pt x="18" y="8"/>
                        </a:cubicBezTo>
                        <a:cubicBezTo>
                          <a:pt x="17" y="4"/>
                          <a:pt x="12" y="5"/>
                          <a:pt x="10" y="7"/>
                        </a:cubicBezTo>
                        <a:cubicBezTo>
                          <a:pt x="8" y="9"/>
                          <a:pt x="6" y="14"/>
                          <a:pt x="8" y="16"/>
                        </a:cubicBezTo>
                        <a:cubicBezTo>
                          <a:pt x="11" y="18"/>
                          <a:pt x="17" y="16"/>
                          <a:pt x="18" y="13"/>
                        </a:cubicBezTo>
                        <a:cubicBezTo>
                          <a:pt x="19" y="10"/>
                          <a:pt x="16" y="6"/>
                          <a:pt x="13" y="7"/>
                        </a:cubicBezTo>
                        <a:cubicBezTo>
                          <a:pt x="9" y="8"/>
                          <a:pt x="3" y="13"/>
                          <a:pt x="7" y="16"/>
                        </a:cubicBezTo>
                        <a:cubicBezTo>
                          <a:pt x="10" y="19"/>
                          <a:pt x="15" y="16"/>
                          <a:pt x="15" y="13"/>
                        </a:cubicBezTo>
                        <a:cubicBezTo>
                          <a:pt x="16" y="8"/>
                          <a:pt x="10" y="8"/>
                          <a:pt x="8" y="11"/>
                        </a:cubicBezTo>
                        <a:cubicBezTo>
                          <a:pt x="8" y="12"/>
                          <a:pt x="9" y="14"/>
                          <a:pt x="10" y="13"/>
                        </a:cubicBezTo>
                        <a:cubicBezTo>
                          <a:pt x="13" y="12"/>
                          <a:pt x="16" y="10"/>
                          <a:pt x="17" y="6"/>
                        </a:cubicBezTo>
                        <a:cubicBezTo>
                          <a:pt x="18" y="2"/>
                          <a:pt x="12" y="3"/>
                          <a:pt x="10" y="3"/>
                        </a:cubicBezTo>
                        <a:cubicBezTo>
                          <a:pt x="8" y="3"/>
                          <a:pt x="9" y="5"/>
                          <a:pt x="10" y="6"/>
                        </a:cubicBezTo>
                        <a:cubicBezTo>
                          <a:pt x="12" y="6"/>
                          <a:pt x="14" y="6"/>
                          <a:pt x="16" y="5"/>
                        </a:cubicBezTo>
                        <a:cubicBezTo>
                          <a:pt x="17" y="4"/>
                          <a:pt x="17" y="2"/>
                          <a:pt x="15" y="2"/>
                        </a:cubicBezTo>
                        <a:cubicBezTo>
                          <a:pt x="14" y="2"/>
                          <a:pt x="12" y="2"/>
                          <a:pt x="11" y="3"/>
                        </a:cubicBezTo>
                        <a:cubicBezTo>
                          <a:pt x="9" y="3"/>
                          <a:pt x="10" y="5"/>
                          <a:pt x="11" y="5"/>
                        </a:cubicBezTo>
                        <a:cubicBezTo>
                          <a:pt x="13" y="6"/>
                          <a:pt x="15" y="5"/>
                          <a:pt x="17" y="3"/>
                        </a:cubicBezTo>
                        <a:cubicBezTo>
                          <a:pt x="16" y="2"/>
                          <a:pt x="15" y="2"/>
                          <a:pt x="14" y="1"/>
                        </a:cubicBezTo>
                        <a:cubicBezTo>
                          <a:pt x="12" y="5"/>
                          <a:pt x="11" y="9"/>
                          <a:pt x="10" y="13"/>
                        </a:cubicBezTo>
                        <a:cubicBezTo>
                          <a:pt x="10" y="15"/>
                          <a:pt x="13" y="16"/>
                          <a:pt x="13" y="14"/>
                        </a:cubicBezTo>
                        <a:cubicBezTo>
                          <a:pt x="14" y="11"/>
                          <a:pt x="16" y="7"/>
                          <a:pt x="16" y="4"/>
                        </a:cubicBezTo>
                        <a:cubicBezTo>
                          <a:pt x="15" y="2"/>
                          <a:pt x="14" y="1"/>
                          <a:pt x="13" y="3"/>
                        </a:cubicBezTo>
                        <a:cubicBezTo>
                          <a:pt x="10" y="6"/>
                          <a:pt x="9" y="11"/>
                          <a:pt x="8" y="16"/>
                        </a:cubicBezTo>
                        <a:cubicBezTo>
                          <a:pt x="7" y="17"/>
                          <a:pt x="9" y="18"/>
                          <a:pt x="10" y="17"/>
                        </a:cubicBezTo>
                        <a:cubicBezTo>
                          <a:pt x="12" y="13"/>
                          <a:pt x="13" y="10"/>
                          <a:pt x="14" y="6"/>
                        </a:cubicBezTo>
                        <a:cubicBezTo>
                          <a:pt x="14" y="4"/>
                          <a:pt x="12" y="3"/>
                          <a:pt x="11" y="5"/>
                        </a:cubicBezTo>
                        <a:cubicBezTo>
                          <a:pt x="10" y="9"/>
                          <a:pt x="8" y="13"/>
                          <a:pt x="6" y="16"/>
                        </a:cubicBezTo>
                        <a:cubicBezTo>
                          <a:pt x="7" y="17"/>
                          <a:pt x="8" y="17"/>
                          <a:pt x="9" y="17"/>
                        </a:cubicBezTo>
                        <a:cubicBezTo>
                          <a:pt x="9" y="13"/>
                          <a:pt x="10" y="10"/>
                          <a:pt x="12" y="6"/>
                        </a:cubicBezTo>
                        <a:cubicBezTo>
                          <a:pt x="11" y="6"/>
                          <a:pt x="10" y="6"/>
                          <a:pt x="9" y="5"/>
                        </a:cubicBezTo>
                        <a:cubicBezTo>
                          <a:pt x="8" y="9"/>
                          <a:pt x="7" y="13"/>
                          <a:pt x="5" y="17"/>
                        </a:cubicBezTo>
                        <a:cubicBezTo>
                          <a:pt x="6" y="17"/>
                          <a:pt x="7" y="17"/>
                          <a:pt x="8" y="17"/>
                        </a:cubicBezTo>
                        <a:cubicBezTo>
                          <a:pt x="8" y="13"/>
                          <a:pt x="10" y="10"/>
                          <a:pt x="11" y="6"/>
                        </a:cubicBezTo>
                        <a:cubicBezTo>
                          <a:pt x="11" y="4"/>
                          <a:pt x="9" y="4"/>
                          <a:pt x="8" y="5"/>
                        </a:cubicBezTo>
                        <a:cubicBezTo>
                          <a:pt x="6" y="8"/>
                          <a:pt x="5" y="11"/>
                          <a:pt x="4" y="14"/>
                        </a:cubicBezTo>
                        <a:cubicBezTo>
                          <a:pt x="3" y="16"/>
                          <a:pt x="5" y="17"/>
                          <a:pt x="6" y="15"/>
                        </a:cubicBezTo>
                        <a:cubicBezTo>
                          <a:pt x="8" y="12"/>
                          <a:pt x="9" y="8"/>
                          <a:pt x="10" y="4"/>
                        </a:cubicBezTo>
                        <a:cubicBezTo>
                          <a:pt x="10" y="2"/>
                          <a:pt x="7" y="2"/>
                          <a:pt x="7" y="4"/>
                        </a:cubicBezTo>
                        <a:cubicBezTo>
                          <a:pt x="5" y="7"/>
                          <a:pt x="4" y="10"/>
                          <a:pt x="2" y="13"/>
                        </a:cubicBezTo>
                        <a:cubicBezTo>
                          <a:pt x="3" y="14"/>
                          <a:pt x="4" y="14"/>
                          <a:pt x="5" y="14"/>
                        </a:cubicBezTo>
                        <a:cubicBezTo>
                          <a:pt x="5" y="12"/>
                          <a:pt x="7" y="9"/>
                          <a:pt x="7" y="7"/>
                        </a:cubicBezTo>
                        <a:cubicBezTo>
                          <a:pt x="7" y="5"/>
                          <a:pt x="5" y="5"/>
                          <a:pt x="4" y="6"/>
                        </a:cubicBezTo>
                        <a:cubicBezTo>
                          <a:pt x="3" y="8"/>
                          <a:pt x="2" y="11"/>
                          <a:pt x="1" y="13"/>
                        </a:cubicBezTo>
                        <a:cubicBezTo>
                          <a:pt x="0" y="15"/>
                          <a:pt x="3" y="16"/>
                          <a:pt x="3" y="14"/>
                        </a:cubicBezTo>
                        <a:cubicBezTo>
                          <a:pt x="5" y="12"/>
                          <a:pt x="6" y="9"/>
                          <a:pt x="7" y="6"/>
                        </a:cubicBezTo>
                        <a:cubicBezTo>
                          <a:pt x="7" y="5"/>
                          <a:pt x="5" y="4"/>
                          <a:pt x="4" y="5"/>
                        </a:cubicBezTo>
                        <a:cubicBezTo>
                          <a:pt x="3" y="7"/>
                          <a:pt x="3" y="9"/>
                          <a:pt x="3" y="11"/>
                        </a:cubicBezTo>
                        <a:cubicBezTo>
                          <a:pt x="3" y="13"/>
                          <a:pt x="6" y="13"/>
                          <a:pt x="6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7" name="Freeform 217">
                    <a:extLst>
                      <a:ext uri="{FF2B5EF4-FFF2-40B4-BE49-F238E27FC236}">
                        <a16:creationId xmlns="" xmlns:a16="http://schemas.microsoft.com/office/drawing/2014/main" id="{2C928D6A-2F90-4398-A178-ABC1A48F661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0" y="1583"/>
                    <a:ext cx="36" cy="52"/>
                  </a:xfrm>
                  <a:custGeom>
                    <a:avLst/>
                    <a:gdLst>
                      <a:gd name="T0" fmla="*/ 30 w 54"/>
                      <a:gd name="T1" fmla="*/ 2 h 78"/>
                      <a:gd name="T2" fmla="*/ 7 w 54"/>
                      <a:gd name="T3" fmla="*/ 11 h 78"/>
                      <a:gd name="T4" fmla="*/ 5 w 54"/>
                      <a:gd name="T5" fmla="*/ 47 h 78"/>
                      <a:gd name="T6" fmla="*/ 30 w 54"/>
                      <a:gd name="T7" fmla="*/ 74 h 78"/>
                      <a:gd name="T8" fmla="*/ 54 w 54"/>
                      <a:gd name="T9" fmla="*/ 63 h 78"/>
                      <a:gd name="T10" fmla="*/ 54 w 54"/>
                      <a:gd name="T11" fmla="*/ 61 h 78"/>
                      <a:gd name="T12" fmla="*/ 43 w 54"/>
                      <a:gd name="T13" fmla="*/ 50 h 78"/>
                      <a:gd name="T14" fmla="*/ 40 w 54"/>
                      <a:gd name="T15" fmla="*/ 51 h 78"/>
                      <a:gd name="T16" fmla="*/ 17 w 54"/>
                      <a:gd name="T17" fmla="*/ 34 h 78"/>
                      <a:gd name="T18" fmla="*/ 29 w 54"/>
                      <a:gd name="T19" fmla="*/ 20 h 78"/>
                      <a:gd name="T20" fmla="*/ 27 w 54"/>
                      <a:gd name="T21" fmla="*/ 4 h 78"/>
                      <a:gd name="T22" fmla="*/ 25 w 54"/>
                      <a:gd name="T23" fmla="*/ 4 h 78"/>
                      <a:gd name="T24" fmla="*/ 24 w 54"/>
                      <a:gd name="T25" fmla="*/ 20 h 78"/>
                      <a:gd name="T26" fmla="*/ 20 w 54"/>
                      <a:gd name="T27" fmla="*/ 22 h 78"/>
                      <a:gd name="T28" fmla="*/ 15 w 54"/>
                      <a:gd name="T29" fmla="*/ 31 h 78"/>
                      <a:gd name="T30" fmla="*/ 26 w 54"/>
                      <a:gd name="T31" fmla="*/ 55 h 78"/>
                      <a:gd name="T32" fmla="*/ 38 w 54"/>
                      <a:gd name="T33" fmla="*/ 55 h 78"/>
                      <a:gd name="T34" fmla="*/ 49 w 54"/>
                      <a:gd name="T35" fmla="*/ 60 h 78"/>
                      <a:gd name="T36" fmla="*/ 48 w 54"/>
                      <a:gd name="T37" fmla="*/ 68 h 78"/>
                      <a:gd name="T38" fmla="*/ 21 w 54"/>
                      <a:gd name="T39" fmla="*/ 67 h 78"/>
                      <a:gd name="T40" fmla="*/ 5 w 54"/>
                      <a:gd name="T41" fmla="*/ 33 h 78"/>
                      <a:gd name="T42" fmla="*/ 9 w 54"/>
                      <a:gd name="T43" fmla="*/ 12 h 78"/>
                      <a:gd name="T44" fmla="*/ 30 w 54"/>
                      <a:gd name="T45" fmla="*/ 5 h 78"/>
                      <a:gd name="T46" fmla="*/ 30 w 54"/>
                      <a:gd name="T47" fmla="*/ 2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54" h="78">
                        <a:moveTo>
                          <a:pt x="30" y="2"/>
                        </a:moveTo>
                        <a:cubicBezTo>
                          <a:pt x="19" y="2"/>
                          <a:pt x="13" y="0"/>
                          <a:pt x="7" y="11"/>
                        </a:cubicBezTo>
                        <a:cubicBezTo>
                          <a:pt x="1" y="22"/>
                          <a:pt x="0" y="36"/>
                          <a:pt x="5" y="47"/>
                        </a:cubicBezTo>
                        <a:cubicBezTo>
                          <a:pt x="10" y="59"/>
                          <a:pt x="17" y="70"/>
                          <a:pt x="30" y="74"/>
                        </a:cubicBezTo>
                        <a:cubicBezTo>
                          <a:pt x="40" y="78"/>
                          <a:pt x="50" y="72"/>
                          <a:pt x="54" y="63"/>
                        </a:cubicBezTo>
                        <a:cubicBezTo>
                          <a:pt x="54" y="62"/>
                          <a:pt x="54" y="62"/>
                          <a:pt x="54" y="61"/>
                        </a:cubicBezTo>
                        <a:cubicBezTo>
                          <a:pt x="51" y="58"/>
                          <a:pt x="48" y="52"/>
                          <a:pt x="43" y="50"/>
                        </a:cubicBezTo>
                        <a:cubicBezTo>
                          <a:pt x="42" y="50"/>
                          <a:pt x="40" y="51"/>
                          <a:pt x="40" y="51"/>
                        </a:cubicBezTo>
                        <a:cubicBezTo>
                          <a:pt x="22" y="56"/>
                          <a:pt x="18" y="46"/>
                          <a:pt x="17" y="34"/>
                        </a:cubicBezTo>
                        <a:cubicBezTo>
                          <a:pt x="16" y="12"/>
                          <a:pt x="28" y="29"/>
                          <a:pt x="29" y="20"/>
                        </a:cubicBezTo>
                        <a:cubicBezTo>
                          <a:pt x="31" y="15"/>
                          <a:pt x="30" y="9"/>
                          <a:pt x="27" y="4"/>
                        </a:cubicBezTo>
                        <a:cubicBezTo>
                          <a:pt x="27" y="2"/>
                          <a:pt x="24" y="3"/>
                          <a:pt x="25" y="4"/>
                        </a:cubicBezTo>
                        <a:cubicBezTo>
                          <a:pt x="26" y="8"/>
                          <a:pt x="30" y="18"/>
                          <a:pt x="24" y="20"/>
                        </a:cubicBezTo>
                        <a:cubicBezTo>
                          <a:pt x="24" y="20"/>
                          <a:pt x="20" y="21"/>
                          <a:pt x="20" y="22"/>
                        </a:cubicBezTo>
                        <a:cubicBezTo>
                          <a:pt x="17" y="25"/>
                          <a:pt x="15" y="27"/>
                          <a:pt x="15" y="31"/>
                        </a:cubicBezTo>
                        <a:cubicBezTo>
                          <a:pt x="14" y="41"/>
                          <a:pt x="16" y="50"/>
                          <a:pt x="26" y="55"/>
                        </a:cubicBezTo>
                        <a:cubicBezTo>
                          <a:pt x="30" y="57"/>
                          <a:pt x="34" y="56"/>
                          <a:pt x="38" y="55"/>
                        </a:cubicBezTo>
                        <a:cubicBezTo>
                          <a:pt x="42" y="54"/>
                          <a:pt x="46" y="57"/>
                          <a:pt x="49" y="60"/>
                        </a:cubicBezTo>
                        <a:cubicBezTo>
                          <a:pt x="49" y="63"/>
                          <a:pt x="48" y="65"/>
                          <a:pt x="48" y="68"/>
                        </a:cubicBezTo>
                        <a:cubicBezTo>
                          <a:pt x="38" y="74"/>
                          <a:pt x="29" y="73"/>
                          <a:pt x="21" y="67"/>
                        </a:cubicBezTo>
                        <a:cubicBezTo>
                          <a:pt x="12" y="59"/>
                          <a:pt x="6" y="44"/>
                          <a:pt x="5" y="33"/>
                        </a:cubicBezTo>
                        <a:cubicBezTo>
                          <a:pt x="4" y="26"/>
                          <a:pt x="6" y="19"/>
                          <a:pt x="9" y="12"/>
                        </a:cubicBezTo>
                        <a:cubicBezTo>
                          <a:pt x="13" y="4"/>
                          <a:pt x="22" y="5"/>
                          <a:pt x="30" y="5"/>
                        </a:cubicBezTo>
                        <a:cubicBezTo>
                          <a:pt x="32" y="5"/>
                          <a:pt x="32" y="2"/>
                          <a:pt x="3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8" name="Freeform 218">
                    <a:extLst>
                      <a:ext uri="{FF2B5EF4-FFF2-40B4-BE49-F238E27FC236}">
                        <a16:creationId xmlns="" xmlns:a16="http://schemas.microsoft.com/office/drawing/2014/main" id="{57A24BE6-7177-4D96-AA43-EEAC496455C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585"/>
                    <a:ext cx="5" cy="14"/>
                  </a:xfrm>
                  <a:custGeom>
                    <a:avLst/>
                    <a:gdLst>
                      <a:gd name="T0" fmla="*/ 3 w 8"/>
                      <a:gd name="T1" fmla="*/ 0 h 21"/>
                      <a:gd name="T2" fmla="*/ 3 w 8"/>
                      <a:gd name="T3" fmla="*/ 0 h 21"/>
                      <a:gd name="T4" fmla="*/ 1 w 8"/>
                      <a:gd name="T5" fmla="*/ 1 h 21"/>
                      <a:gd name="T6" fmla="*/ 1 w 8"/>
                      <a:gd name="T7" fmla="*/ 2 h 21"/>
                      <a:gd name="T8" fmla="*/ 2 w 8"/>
                      <a:gd name="T9" fmla="*/ 3 h 21"/>
                      <a:gd name="T10" fmla="*/ 5 w 8"/>
                      <a:gd name="T11" fmla="*/ 12 h 21"/>
                      <a:gd name="T12" fmla="*/ 5 w 8"/>
                      <a:gd name="T13" fmla="*/ 16 h 21"/>
                      <a:gd name="T14" fmla="*/ 2 w 8"/>
                      <a:gd name="T15" fmla="*/ 18 h 21"/>
                      <a:gd name="T16" fmla="*/ 2 w 8"/>
                      <a:gd name="T17" fmla="*/ 21 h 21"/>
                      <a:gd name="T18" fmla="*/ 8 w 8"/>
                      <a:gd name="T19" fmla="*/ 15 h 21"/>
                      <a:gd name="T20" fmla="*/ 4 w 8"/>
                      <a:gd name="T21" fmla="*/ 1 h 21"/>
                      <a:gd name="T22" fmla="*/ 4 w 8"/>
                      <a:gd name="T23" fmla="*/ 2 h 21"/>
                      <a:gd name="T24" fmla="*/ 4 w 8"/>
                      <a:gd name="T25" fmla="*/ 2 h 21"/>
                      <a:gd name="T26" fmla="*/ 2 w 8"/>
                      <a:gd name="T27" fmla="*/ 3 h 21"/>
                      <a:gd name="T28" fmla="*/ 3 w 8"/>
                      <a:gd name="T29" fmla="*/ 3 h 21"/>
                      <a:gd name="T30" fmla="*/ 3 w 8"/>
                      <a:gd name="T31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" h="21">
                        <a:moveTo>
                          <a:pt x="3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2" y="0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3"/>
                          <a:pt x="2" y="3"/>
                        </a:cubicBezTo>
                        <a:cubicBezTo>
                          <a:pt x="4" y="5"/>
                          <a:pt x="5" y="9"/>
                          <a:pt x="5" y="12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8"/>
                          <a:pt x="4" y="18"/>
                          <a:pt x="2" y="18"/>
                        </a:cubicBezTo>
                        <a:cubicBezTo>
                          <a:pt x="0" y="18"/>
                          <a:pt x="0" y="21"/>
                          <a:pt x="2" y="21"/>
                        </a:cubicBezTo>
                        <a:cubicBezTo>
                          <a:pt x="7" y="21"/>
                          <a:pt x="8" y="19"/>
                          <a:pt x="8" y="15"/>
                        </a:cubicBezTo>
                        <a:cubicBezTo>
                          <a:pt x="8" y="10"/>
                          <a:pt x="7" y="5"/>
                          <a:pt x="4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5" y="3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9" name="Freeform 219">
                    <a:extLst>
                      <a:ext uri="{FF2B5EF4-FFF2-40B4-BE49-F238E27FC236}">
                        <a16:creationId xmlns="" xmlns:a16="http://schemas.microsoft.com/office/drawing/2014/main" id="{4149A83B-EFE9-48C5-9B9D-442AEC8651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585"/>
                    <a:ext cx="2" cy="3"/>
                  </a:xfrm>
                  <a:custGeom>
                    <a:avLst/>
                    <a:gdLst>
                      <a:gd name="T0" fmla="*/ 0 w 3"/>
                      <a:gd name="T1" fmla="*/ 2 h 4"/>
                      <a:gd name="T2" fmla="*/ 0 w 3"/>
                      <a:gd name="T3" fmla="*/ 2 h 4"/>
                      <a:gd name="T4" fmla="*/ 3 w 3"/>
                      <a:gd name="T5" fmla="*/ 2 h 4"/>
                      <a:gd name="T6" fmla="*/ 3 w 3"/>
                      <a:gd name="T7" fmla="*/ 2 h 4"/>
                      <a:gd name="T8" fmla="*/ 0 w 3"/>
                      <a:gd name="T9" fmla="*/ 2 h 4"/>
                      <a:gd name="T10" fmla="*/ 0 w 3"/>
                      <a:gd name="T11" fmla="*/ 2 h 4"/>
                      <a:gd name="T12" fmla="*/ 3 w 3"/>
                      <a:gd name="T13" fmla="*/ 2 h 4"/>
                      <a:gd name="T14" fmla="*/ 3 w 3"/>
                      <a:gd name="T15" fmla="*/ 2 h 4"/>
                      <a:gd name="T16" fmla="*/ 0 w 3"/>
                      <a:gd name="T1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4">
                        <a:moveTo>
                          <a:pt x="0" y="2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0" name="Freeform 220">
                    <a:extLst>
                      <a:ext uri="{FF2B5EF4-FFF2-40B4-BE49-F238E27FC236}">
                        <a16:creationId xmlns="" xmlns:a16="http://schemas.microsoft.com/office/drawing/2014/main" id="{202BA52D-5306-450D-96DF-72F1061B8A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6" y="1615"/>
                    <a:ext cx="13" cy="12"/>
                  </a:xfrm>
                  <a:custGeom>
                    <a:avLst/>
                    <a:gdLst>
                      <a:gd name="T0" fmla="*/ 3 w 20"/>
                      <a:gd name="T1" fmla="*/ 7 h 19"/>
                      <a:gd name="T2" fmla="*/ 6 w 20"/>
                      <a:gd name="T3" fmla="*/ 2 h 19"/>
                      <a:gd name="T4" fmla="*/ 4 w 20"/>
                      <a:gd name="T5" fmla="*/ 3 h 19"/>
                      <a:gd name="T6" fmla="*/ 17 w 20"/>
                      <a:gd name="T7" fmla="*/ 13 h 19"/>
                      <a:gd name="T8" fmla="*/ 17 w 20"/>
                      <a:gd name="T9" fmla="*/ 11 h 19"/>
                      <a:gd name="T10" fmla="*/ 14 w 20"/>
                      <a:gd name="T11" fmla="*/ 16 h 19"/>
                      <a:gd name="T12" fmla="*/ 17 w 20"/>
                      <a:gd name="T13" fmla="*/ 16 h 19"/>
                      <a:gd name="T14" fmla="*/ 12 w 20"/>
                      <a:gd name="T15" fmla="*/ 11 h 19"/>
                      <a:gd name="T16" fmla="*/ 10 w 20"/>
                      <a:gd name="T17" fmla="*/ 13 h 19"/>
                      <a:gd name="T18" fmla="*/ 13 w 20"/>
                      <a:gd name="T19" fmla="*/ 14 h 19"/>
                      <a:gd name="T20" fmla="*/ 15 w 20"/>
                      <a:gd name="T21" fmla="*/ 12 h 19"/>
                      <a:gd name="T22" fmla="*/ 14 w 20"/>
                      <a:gd name="T23" fmla="*/ 10 h 19"/>
                      <a:gd name="T24" fmla="*/ 13 w 20"/>
                      <a:gd name="T25" fmla="*/ 12 h 19"/>
                      <a:gd name="T26" fmla="*/ 14 w 20"/>
                      <a:gd name="T27" fmla="*/ 13 h 19"/>
                      <a:gd name="T28" fmla="*/ 16 w 20"/>
                      <a:gd name="T29" fmla="*/ 11 h 19"/>
                      <a:gd name="T30" fmla="*/ 12 w 20"/>
                      <a:gd name="T31" fmla="*/ 9 h 19"/>
                      <a:gd name="T32" fmla="*/ 11 w 20"/>
                      <a:gd name="T33" fmla="*/ 12 h 19"/>
                      <a:gd name="T34" fmla="*/ 12 w 20"/>
                      <a:gd name="T35" fmla="*/ 13 h 19"/>
                      <a:gd name="T36" fmla="*/ 14 w 20"/>
                      <a:gd name="T37" fmla="*/ 11 h 19"/>
                      <a:gd name="T38" fmla="*/ 12 w 20"/>
                      <a:gd name="T39" fmla="*/ 10 h 19"/>
                      <a:gd name="T40" fmla="*/ 10 w 20"/>
                      <a:gd name="T41" fmla="*/ 12 h 19"/>
                      <a:gd name="T42" fmla="*/ 14 w 20"/>
                      <a:gd name="T43" fmla="*/ 18 h 19"/>
                      <a:gd name="T44" fmla="*/ 17 w 20"/>
                      <a:gd name="T45" fmla="*/ 18 h 19"/>
                      <a:gd name="T46" fmla="*/ 19 w 20"/>
                      <a:gd name="T47" fmla="*/ 13 h 19"/>
                      <a:gd name="T48" fmla="*/ 19 w 20"/>
                      <a:gd name="T49" fmla="*/ 11 h 19"/>
                      <a:gd name="T50" fmla="*/ 5 w 20"/>
                      <a:gd name="T51" fmla="*/ 0 h 19"/>
                      <a:gd name="T52" fmla="*/ 3 w 20"/>
                      <a:gd name="T53" fmla="*/ 1 h 19"/>
                      <a:gd name="T54" fmla="*/ 1 w 20"/>
                      <a:gd name="T55" fmla="*/ 5 h 19"/>
                      <a:gd name="T56" fmla="*/ 3 w 20"/>
                      <a:gd name="T57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0" h="19">
                        <a:moveTo>
                          <a:pt x="3" y="7"/>
                        </a:moveTo>
                        <a:cubicBezTo>
                          <a:pt x="5" y="5"/>
                          <a:pt x="5" y="4"/>
                          <a:pt x="6" y="2"/>
                        </a:cubicBezTo>
                        <a:cubicBezTo>
                          <a:pt x="5" y="2"/>
                          <a:pt x="4" y="2"/>
                          <a:pt x="4" y="3"/>
                        </a:cubicBezTo>
                        <a:cubicBezTo>
                          <a:pt x="8" y="6"/>
                          <a:pt x="13" y="9"/>
                          <a:pt x="17" y="13"/>
                        </a:cubicBezTo>
                        <a:cubicBezTo>
                          <a:pt x="17" y="12"/>
                          <a:pt x="17" y="12"/>
                          <a:pt x="17" y="11"/>
                        </a:cubicBezTo>
                        <a:cubicBezTo>
                          <a:pt x="16" y="13"/>
                          <a:pt x="15" y="15"/>
                          <a:pt x="14" y="16"/>
                        </a:cubicBezTo>
                        <a:cubicBezTo>
                          <a:pt x="15" y="16"/>
                          <a:pt x="16" y="16"/>
                          <a:pt x="17" y="16"/>
                        </a:cubicBezTo>
                        <a:cubicBezTo>
                          <a:pt x="16" y="14"/>
                          <a:pt x="14" y="13"/>
                          <a:pt x="12" y="11"/>
                        </a:cubicBezTo>
                        <a:cubicBezTo>
                          <a:pt x="12" y="11"/>
                          <a:pt x="11" y="12"/>
                          <a:pt x="10" y="13"/>
                        </a:cubicBezTo>
                        <a:cubicBezTo>
                          <a:pt x="11" y="13"/>
                          <a:pt x="12" y="13"/>
                          <a:pt x="13" y="14"/>
                        </a:cubicBezTo>
                        <a:cubicBezTo>
                          <a:pt x="14" y="14"/>
                          <a:pt x="16" y="13"/>
                          <a:pt x="15" y="12"/>
                        </a:cubicBezTo>
                        <a:cubicBezTo>
                          <a:pt x="15" y="11"/>
                          <a:pt x="14" y="11"/>
                          <a:pt x="14" y="10"/>
                        </a:cubicBezTo>
                        <a:cubicBezTo>
                          <a:pt x="14" y="11"/>
                          <a:pt x="13" y="11"/>
                          <a:pt x="13" y="12"/>
                        </a:cubicBezTo>
                        <a:cubicBezTo>
                          <a:pt x="13" y="12"/>
                          <a:pt x="13" y="12"/>
                          <a:pt x="14" y="13"/>
                        </a:cubicBezTo>
                        <a:cubicBezTo>
                          <a:pt x="15" y="14"/>
                          <a:pt x="17" y="12"/>
                          <a:pt x="16" y="11"/>
                        </a:cubicBezTo>
                        <a:cubicBezTo>
                          <a:pt x="15" y="9"/>
                          <a:pt x="14" y="9"/>
                          <a:pt x="12" y="9"/>
                        </a:cubicBezTo>
                        <a:cubicBezTo>
                          <a:pt x="11" y="10"/>
                          <a:pt x="11" y="11"/>
                          <a:pt x="11" y="12"/>
                        </a:cubicBezTo>
                        <a:cubicBezTo>
                          <a:pt x="12" y="12"/>
                          <a:pt x="12" y="13"/>
                          <a:pt x="12" y="13"/>
                        </a:cubicBezTo>
                        <a:cubicBezTo>
                          <a:pt x="13" y="13"/>
                          <a:pt x="14" y="12"/>
                          <a:pt x="14" y="11"/>
                        </a:cubicBezTo>
                        <a:cubicBezTo>
                          <a:pt x="14" y="11"/>
                          <a:pt x="13" y="11"/>
                          <a:pt x="12" y="10"/>
                        </a:cubicBezTo>
                        <a:cubicBezTo>
                          <a:pt x="11" y="10"/>
                          <a:pt x="9" y="11"/>
                          <a:pt x="10" y="12"/>
                        </a:cubicBezTo>
                        <a:cubicBezTo>
                          <a:pt x="11" y="14"/>
                          <a:pt x="13" y="16"/>
                          <a:pt x="14" y="18"/>
                        </a:cubicBezTo>
                        <a:cubicBezTo>
                          <a:pt x="15" y="19"/>
                          <a:pt x="16" y="19"/>
                          <a:pt x="17" y="18"/>
                        </a:cubicBezTo>
                        <a:cubicBezTo>
                          <a:pt x="17" y="16"/>
                          <a:pt x="18" y="14"/>
                          <a:pt x="19" y="13"/>
                        </a:cubicBezTo>
                        <a:cubicBezTo>
                          <a:pt x="20" y="12"/>
                          <a:pt x="20" y="11"/>
                          <a:pt x="19" y="11"/>
                        </a:cubicBezTo>
                        <a:cubicBezTo>
                          <a:pt x="15" y="7"/>
                          <a:pt x="10" y="4"/>
                          <a:pt x="5" y="0"/>
                        </a:cubicBezTo>
                        <a:cubicBezTo>
                          <a:pt x="4" y="0"/>
                          <a:pt x="3" y="0"/>
                          <a:pt x="3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6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1" name="Freeform 221">
                    <a:extLst>
                      <a:ext uri="{FF2B5EF4-FFF2-40B4-BE49-F238E27FC236}">
                        <a16:creationId xmlns="" xmlns:a16="http://schemas.microsoft.com/office/drawing/2014/main" id="{07A6BAD3-0894-41D9-BDD9-F4D077F81E1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622"/>
                    <a:ext cx="3" cy="3"/>
                  </a:xfrm>
                  <a:custGeom>
                    <a:avLst/>
                    <a:gdLst>
                      <a:gd name="T0" fmla="*/ 3 w 5"/>
                      <a:gd name="T1" fmla="*/ 4 h 5"/>
                      <a:gd name="T2" fmla="*/ 3 w 5"/>
                      <a:gd name="T3" fmla="*/ 3 h 5"/>
                      <a:gd name="T4" fmla="*/ 1 w 5"/>
                      <a:gd name="T5" fmla="*/ 2 h 5"/>
                      <a:gd name="T6" fmla="*/ 1 w 5"/>
                      <a:gd name="T7" fmla="*/ 2 h 5"/>
                      <a:gd name="T8" fmla="*/ 4 w 5"/>
                      <a:gd name="T9" fmla="*/ 3 h 5"/>
                      <a:gd name="T10" fmla="*/ 4 w 5"/>
                      <a:gd name="T11" fmla="*/ 2 h 5"/>
                      <a:gd name="T12" fmla="*/ 2 w 5"/>
                      <a:gd name="T13" fmla="*/ 2 h 5"/>
                      <a:gd name="T14" fmla="*/ 2 w 5"/>
                      <a:gd name="T15" fmla="*/ 2 h 5"/>
                      <a:gd name="T16" fmla="*/ 5 w 5"/>
                      <a:gd name="T17" fmla="*/ 2 h 5"/>
                      <a:gd name="T18" fmla="*/ 5 w 5"/>
                      <a:gd name="T19" fmla="*/ 0 h 5"/>
                      <a:gd name="T20" fmla="*/ 3 w 5"/>
                      <a:gd name="T21" fmla="*/ 0 h 5"/>
                      <a:gd name="T22" fmla="*/ 1 w 5"/>
                      <a:gd name="T23" fmla="*/ 1 h 5"/>
                      <a:gd name="T24" fmla="*/ 4 w 5"/>
                      <a:gd name="T25" fmla="*/ 2 h 5"/>
                      <a:gd name="T26" fmla="*/ 4 w 5"/>
                      <a:gd name="T27" fmla="*/ 1 h 5"/>
                      <a:gd name="T28" fmla="*/ 2 w 5"/>
                      <a:gd name="T29" fmla="*/ 0 h 5"/>
                      <a:gd name="T30" fmla="*/ 0 w 5"/>
                      <a:gd name="T31" fmla="*/ 3 h 5"/>
                      <a:gd name="T32" fmla="*/ 3 w 5"/>
                      <a:gd name="T3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5">
                        <a:moveTo>
                          <a:pt x="3" y="4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4"/>
                          <a:pt x="5" y="3"/>
                          <a:pt x="5" y="2"/>
                        </a:cubicBezTo>
                        <a:cubicBezTo>
                          <a:pt x="5" y="1"/>
                          <a:pt x="5" y="1"/>
                          <a:pt x="5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0"/>
                          <a:pt x="2" y="1"/>
                          <a:pt x="1" y="1"/>
                        </a:cubicBezTo>
                        <a:cubicBezTo>
                          <a:pt x="2" y="1"/>
                          <a:pt x="3" y="1"/>
                          <a:pt x="4" y="2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0"/>
                          <a:pt x="3" y="0"/>
                          <a:pt x="2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5"/>
                          <a:pt x="2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2" name="Freeform 222">
                    <a:extLst>
                      <a:ext uri="{FF2B5EF4-FFF2-40B4-BE49-F238E27FC236}">
                        <a16:creationId xmlns="" xmlns:a16="http://schemas.microsoft.com/office/drawing/2014/main" id="{BC77A0D9-3C14-4C98-AD66-1DC1765F58D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618"/>
                    <a:ext cx="13" cy="13"/>
                  </a:xfrm>
                  <a:custGeom>
                    <a:avLst/>
                    <a:gdLst>
                      <a:gd name="T0" fmla="*/ 1 w 20"/>
                      <a:gd name="T1" fmla="*/ 3 h 19"/>
                      <a:gd name="T2" fmla="*/ 17 w 20"/>
                      <a:gd name="T3" fmla="*/ 17 h 19"/>
                      <a:gd name="T4" fmla="*/ 18 w 20"/>
                      <a:gd name="T5" fmla="*/ 15 h 19"/>
                      <a:gd name="T6" fmla="*/ 3 w 20"/>
                      <a:gd name="T7" fmla="*/ 1 h 19"/>
                      <a:gd name="T8" fmla="*/ 1 w 20"/>
                      <a:gd name="T9" fmla="*/ 3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19">
                        <a:moveTo>
                          <a:pt x="1" y="3"/>
                        </a:moveTo>
                        <a:cubicBezTo>
                          <a:pt x="6" y="8"/>
                          <a:pt x="11" y="13"/>
                          <a:pt x="17" y="17"/>
                        </a:cubicBezTo>
                        <a:cubicBezTo>
                          <a:pt x="19" y="19"/>
                          <a:pt x="20" y="16"/>
                          <a:pt x="18" y="15"/>
                        </a:cubicBezTo>
                        <a:cubicBezTo>
                          <a:pt x="13" y="11"/>
                          <a:pt x="8" y="6"/>
                          <a:pt x="3" y="1"/>
                        </a:cubicBezTo>
                        <a:cubicBezTo>
                          <a:pt x="2" y="0"/>
                          <a:pt x="0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3" name="Freeform 223">
                    <a:extLst>
                      <a:ext uri="{FF2B5EF4-FFF2-40B4-BE49-F238E27FC236}">
                        <a16:creationId xmlns="" xmlns:a16="http://schemas.microsoft.com/office/drawing/2014/main" id="{51FB128D-38E4-48F2-9361-643A31A850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2" y="1585"/>
                    <a:ext cx="6" cy="14"/>
                  </a:xfrm>
                  <a:custGeom>
                    <a:avLst/>
                    <a:gdLst>
                      <a:gd name="T0" fmla="*/ 8 w 8"/>
                      <a:gd name="T1" fmla="*/ 19 h 21"/>
                      <a:gd name="T2" fmla="*/ 6 w 8"/>
                      <a:gd name="T3" fmla="*/ 11 h 21"/>
                      <a:gd name="T4" fmla="*/ 3 w 8"/>
                      <a:gd name="T5" fmla="*/ 2 h 21"/>
                      <a:gd name="T6" fmla="*/ 0 w 8"/>
                      <a:gd name="T7" fmla="*/ 2 h 21"/>
                      <a:gd name="T8" fmla="*/ 3 w 8"/>
                      <a:gd name="T9" fmla="*/ 10 h 21"/>
                      <a:gd name="T10" fmla="*/ 5 w 8"/>
                      <a:gd name="T11" fmla="*/ 20 h 21"/>
                      <a:gd name="T12" fmla="*/ 8 w 8"/>
                      <a:gd name="T13" fmla="*/ 1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1">
                        <a:moveTo>
                          <a:pt x="8" y="19"/>
                        </a:moveTo>
                        <a:cubicBezTo>
                          <a:pt x="7" y="16"/>
                          <a:pt x="6" y="14"/>
                          <a:pt x="6" y="11"/>
                        </a:cubicBezTo>
                        <a:cubicBezTo>
                          <a:pt x="5" y="8"/>
                          <a:pt x="3" y="5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5"/>
                          <a:pt x="2" y="8"/>
                          <a:pt x="3" y="10"/>
                        </a:cubicBezTo>
                        <a:cubicBezTo>
                          <a:pt x="4" y="13"/>
                          <a:pt x="4" y="17"/>
                          <a:pt x="5" y="20"/>
                        </a:cubicBezTo>
                        <a:cubicBezTo>
                          <a:pt x="6" y="21"/>
                          <a:pt x="8" y="21"/>
                          <a:pt x="8" y="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" name="Freeform 224">
                    <a:extLst>
                      <a:ext uri="{FF2B5EF4-FFF2-40B4-BE49-F238E27FC236}">
                        <a16:creationId xmlns="" xmlns:a16="http://schemas.microsoft.com/office/drawing/2014/main" id="{8B1B029C-62ED-4CC7-8C47-D393302307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544"/>
                    <a:ext cx="43" cy="44"/>
                  </a:xfrm>
                  <a:custGeom>
                    <a:avLst/>
                    <a:gdLst>
                      <a:gd name="T0" fmla="*/ 42 w 65"/>
                      <a:gd name="T1" fmla="*/ 16 h 65"/>
                      <a:gd name="T2" fmla="*/ 22 w 65"/>
                      <a:gd name="T3" fmla="*/ 24 h 65"/>
                      <a:gd name="T4" fmla="*/ 19 w 65"/>
                      <a:gd name="T5" fmla="*/ 40 h 65"/>
                      <a:gd name="T6" fmla="*/ 32 w 65"/>
                      <a:gd name="T7" fmla="*/ 41 h 65"/>
                      <a:gd name="T8" fmla="*/ 43 w 65"/>
                      <a:gd name="T9" fmla="*/ 16 h 65"/>
                      <a:gd name="T10" fmla="*/ 40 w 65"/>
                      <a:gd name="T11" fmla="*/ 16 h 65"/>
                      <a:gd name="T12" fmla="*/ 50 w 65"/>
                      <a:gd name="T13" fmla="*/ 43 h 65"/>
                      <a:gd name="T14" fmla="*/ 63 w 65"/>
                      <a:gd name="T15" fmla="*/ 22 h 65"/>
                      <a:gd name="T16" fmla="*/ 46 w 65"/>
                      <a:gd name="T17" fmla="*/ 4 h 65"/>
                      <a:gd name="T18" fmla="*/ 4 w 65"/>
                      <a:gd name="T19" fmla="*/ 33 h 65"/>
                      <a:gd name="T20" fmla="*/ 52 w 65"/>
                      <a:gd name="T21" fmla="*/ 49 h 65"/>
                      <a:gd name="T22" fmla="*/ 50 w 65"/>
                      <a:gd name="T23" fmla="*/ 47 h 65"/>
                      <a:gd name="T24" fmla="*/ 10 w 65"/>
                      <a:gd name="T25" fmla="*/ 40 h 65"/>
                      <a:gd name="T26" fmla="*/ 33 w 65"/>
                      <a:gd name="T27" fmla="*/ 6 h 65"/>
                      <a:gd name="T28" fmla="*/ 56 w 65"/>
                      <a:gd name="T29" fmla="*/ 12 h 65"/>
                      <a:gd name="T30" fmla="*/ 49 w 65"/>
                      <a:gd name="T31" fmla="*/ 40 h 65"/>
                      <a:gd name="T32" fmla="*/ 43 w 65"/>
                      <a:gd name="T33" fmla="*/ 16 h 65"/>
                      <a:gd name="T34" fmla="*/ 40 w 65"/>
                      <a:gd name="T35" fmla="*/ 16 h 65"/>
                      <a:gd name="T36" fmla="*/ 32 w 65"/>
                      <a:gd name="T37" fmla="*/ 37 h 65"/>
                      <a:gd name="T38" fmla="*/ 28 w 65"/>
                      <a:gd name="T39" fmla="*/ 40 h 65"/>
                      <a:gd name="T40" fmla="*/ 26 w 65"/>
                      <a:gd name="T41" fmla="*/ 23 h 65"/>
                      <a:gd name="T42" fmla="*/ 42 w 65"/>
                      <a:gd name="T43" fmla="*/ 18 h 65"/>
                      <a:gd name="T44" fmla="*/ 42 w 65"/>
                      <a:gd name="T45" fmla="*/ 16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65" h="65">
                        <a:moveTo>
                          <a:pt x="42" y="16"/>
                        </a:moveTo>
                        <a:cubicBezTo>
                          <a:pt x="33" y="15"/>
                          <a:pt x="27" y="17"/>
                          <a:pt x="22" y="24"/>
                        </a:cubicBezTo>
                        <a:cubicBezTo>
                          <a:pt x="18" y="29"/>
                          <a:pt x="16" y="34"/>
                          <a:pt x="19" y="40"/>
                        </a:cubicBezTo>
                        <a:cubicBezTo>
                          <a:pt x="22" y="45"/>
                          <a:pt x="28" y="43"/>
                          <a:pt x="32" y="41"/>
                        </a:cubicBezTo>
                        <a:cubicBezTo>
                          <a:pt x="39" y="35"/>
                          <a:pt x="39" y="24"/>
                          <a:pt x="43" y="16"/>
                        </a:cubicBezTo>
                        <a:cubicBezTo>
                          <a:pt x="42" y="16"/>
                          <a:pt x="41" y="16"/>
                          <a:pt x="40" y="16"/>
                        </a:cubicBezTo>
                        <a:cubicBezTo>
                          <a:pt x="39" y="23"/>
                          <a:pt x="37" y="46"/>
                          <a:pt x="50" y="43"/>
                        </a:cubicBezTo>
                        <a:cubicBezTo>
                          <a:pt x="59" y="41"/>
                          <a:pt x="63" y="30"/>
                          <a:pt x="63" y="22"/>
                        </a:cubicBezTo>
                        <a:cubicBezTo>
                          <a:pt x="63" y="12"/>
                          <a:pt x="55" y="6"/>
                          <a:pt x="46" y="4"/>
                        </a:cubicBezTo>
                        <a:cubicBezTo>
                          <a:pt x="29" y="0"/>
                          <a:pt x="0" y="14"/>
                          <a:pt x="4" y="33"/>
                        </a:cubicBezTo>
                        <a:cubicBezTo>
                          <a:pt x="9" y="54"/>
                          <a:pt x="36" y="65"/>
                          <a:pt x="52" y="49"/>
                        </a:cubicBezTo>
                        <a:cubicBezTo>
                          <a:pt x="53" y="48"/>
                          <a:pt x="51" y="46"/>
                          <a:pt x="50" y="47"/>
                        </a:cubicBezTo>
                        <a:cubicBezTo>
                          <a:pt x="37" y="60"/>
                          <a:pt x="19" y="54"/>
                          <a:pt x="10" y="40"/>
                        </a:cubicBezTo>
                        <a:cubicBezTo>
                          <a:pt x="0" y="23"/>
                          <a:pt x="19" y="10"/>
                          <a:pt x="33" y="6"/>
                        </a:cubicBezTo>
                        <a:cubicBezTo>
                          <a:pt x="41" y="5"/>
                          <a:pt x="50" y="7"/>
                          <a:pt x="56" y="12"/>
                        </a:cubicBezTo>
                        <a:cubicBezTo>
                          <a:pt x="65" y="20"/>
                          <a:pt x="59" y="36"/>
                          <a:pt x="49" y="40"/>
                        </a:cubicBezTo>
                        <a:cubicBezTo>
                          <a:pt x="40" y="44"/>
                          <a:pt x="42" y="20"/>
                          <a:pt x="43" y="16"/>
                        </a:cubicBezTo>
                        <a:cubicBezTo>
                          <a:pt x="43" y="14"/>
                          <a:pt x="40" y="14"/>
                          <a:pt x="40" y="16"/>
                        </a:cubicBezTo>
                        <a:cubicBezTo>
                          <a:pt x="37" y="23"/>
                          <a:pt x="37" y="30"/>
                          <a:pt x="32" y="37"/>
                        </a:cubicBezTo>
                        <a:cubicBezTo>
                          <a:pt x="30" y="38"/>
                          <a:pt x="29" y="39"/>
                          <a:pt x="28" y="40"/>
                        </a:cubicBezTo>
                        <a:cubicBezTo>
                          <a:pt x="21" y="34"/>
                          <a:pt x="20" y="28"/>
                          <a:pt x="26" y="23"/>
                        </a:cubicBezTo>
                        <a:cubicBezTo>
                          <a:pt x="30" y="18"/>
                          <a:pt x="36" y="18"/>
                          <a:pt x="42" y="18"/>
                        </a:cubicBezTo>
                        <a:cubicBezTo>
                          <a:pt x="44" y="19"/>
                          <a:pt x="44" y="16"/>
                          <a:pt x="42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" name="Freeform 225">
                    <a:extLst>
                      <a:ext uri="{FF2B5EF4-FFF2-40B4-BE49-F238E27FC236}">
                        <a16:creationId xmlns="" xmlns:a16="http://schemas.microsoft.com/office/drawing/2014/main" id="{A19C046E-5340-4B8B-9C0D-2AEBD8AF4E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0" y="1515"/>
                    <a:ext cx="35" cy="20"/>
                  </a:xfrm>
                  <a:custGeom>
                    <a:avLst/>
                    <a:gdLst>
                      <a:gd name="T0" fmla="*/ 4 w 52"/>
                      <a:gd name="T1" fmla="*/ 6 h 30"/>
                      <a:gd name="T2" fmla="*/ 31 w 52"/>
                      <a:gd name="T3" fmla="*/ 6 h 30"/>
                      <a:gd name="T4" fmla="*/ 42 w 52"/>
                      <a:gd name="T5" fmla="*/ 5 h 30"/>
                      <a:gd name="T6" fmla="*/ 40 w 52"/>
                      <a:gd name="T7" fmla="*/ 13 h 30"/>
                      <a:gd name="T8" fmla="*/ 32 w 52"/>
                      <a:gd name="T9" fmla="*/ 22 h 30"/>
                      <a:gd name="T10" fmla="*/ 29 w 52"/>
                      <a:gd name="T11" fmla="*/ 25 h 30"/>
                      <a:gd name="T12" fmla="*/ 19 w 52"/>
                      <a:gd name="T13" fmla="*/ 21 h 30"/>
                      <a:gd name="T14" fmla="*/ 2 w 52"/>
                      <a:gd name="T15" fmla="*/ 6 h 30"/>
                      <a:gd name="T16" fmla="*/ 0 w 52"/>
                      <a:gd name="T17" fmla="*/ 7 h 30"/>
                      <a:gd name="T18" fmla="*/ 24 w 52"/>
                      <a:gd name="T19" fmla="*/ 28 h 30"/>
                      <a:gd name="T20" fmla="*/ 32 w 52"/>
                      <a:gd name="T21" fmla="*/ 25 h 30"/>
                      <a:gd name="T22" fmla="*/ 51 w 52"/>
                      <a:gd name="T23" fmla="*/ 6 h 30"/>
                      <a:gd name="T24" fmla="*/ 50 w 52"/>
                      <a:gd name="T25" fmla="*/ 5 h 30"/>
                      <a:gd name="T26" fmla="*/ 3 w 52"/>
                      <a:gd name="T27" fmla="*/ 5 h 30"/>
                      <a:gd name="T28" fmla="*/ 3 w 52"/>
                      <a:gd name="T29" fmla="*/ 7 h 30"/>
                      <a:gd name="T30" fmla="*/ 4 w 52"/>
                      <a:gd name="T31" fmla="*/ 7 h 30"/>
                      <a:gd name="T32" fmla="*/ 4 w 52"/>
                      <a:gd name="T33" fmla="*/ 6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2" h="30">
                        <a:moveTo>
                          <a:pt x="4" y="6"/>
                        </a:moveTo>
                        <a:cubicBezTo>
                          <a:pt x="12" y="9"/>
                          <a:pt x="23" y="7"/>
                          <a:pt x="31" y="6"/>
                        </a:cubicBezTo>
                        <a:cubicBezTo>
                          <a:pt x="35" y="5"/>
                          <a:pt x="39" y="5"/>
                          <a:pt x="42" y="5"/>
                        </a:cubicBezTo>
                        <a:cubicBezTo>
                          <a:pt x="52" y="5"/>
                          <a:pt x="43" y="10"/>
                          <a:pt x="40" y="13"/>
                        </a:cubicBezTo>
                        <a:cubicBezTo>
                          <a:pt x="37" y="16"/>
                          <a:pt x="35" y="19"/>
                          <a:pt x="32" y="22"/>
                        </a:cubicBezTo>
                        <a:cubicBezTo>
                          <a:pt x="31" y="23"/>
                          <a:pt x="30" y="24"/>
                          <a:pt x="29" y="25"/>
                        </a:cubicBezTo>
                        <a:cubicBezTo>
                          <a:pt x="26" y="28"/>
                          <a:pt x="21" y="23"/>
                          <a:pt x="19" y="21"/>
                        </a:cubicBezTo>
                        <a:cubicBezTo>
                          <a:pt x="13" y="17"/>
                          <a:pt x="5" y="13"/>
                          <a:pt x="2" y="6"/>
                        </a:cubicBezTo>
                        <a:cubicBezTo>
                          <a:pt x="2" y="5"/>
                          <a:pt x="0" y="5"/>
                          <a:pt x="0" y="7"/>
                        </a:cubicBezTo>
                        <a:cubicBezTo>
                          <a:pt x="4" y="16"/>
                          <a:pt x="17" y="23"/>
                          <a:pt x="24" y="28"/>
                        </a:cubicBezTo>
                        <a:cubicBezTo>
                          <a:pt x="28" y="30"/>
                          <a:pt x="30" y="27"/>
                          <a:pt x="32" y="25"/>
                        </a:cubicBezTo>
                        <a:cubicBezTo>
                          <a:pt x="38" y="18"/>
                          <a:pt x="44" y="12"/>
                          <a:pt x="51" y="6"/>
                        </a:cubicBezTo>
                        <a:cubicBezTo>
                          <a:pt x="51" y="6"/>
                          <a:pt x="51" y="5"/>
                          <a:pt x="50" y="5"/>
                        </a:cubicBezTo>
                        <a:cubicBezTo>
                          <a:pt x="36" y="0"/>
                          <a:pt x="18" y="5"/>
                          <a:pt x="3" y="5"/>
                        </a:cubicBezTo>
                        <a:cubicBezTo>
                          <a:pt x="2" y="5"/>
                          <a:pt x="2" y="7"/>
                          <a:pt x="3" y="7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5" y="8"/>
                          <a:pt x="5" y="6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6" name="Freeform 226">
                    <a:extLst>
                      <a:ext uri="{FF2B5EF4-FFF2-40B4-BE49-F238E27FC236}">
                        <a16:creationId xmlns="" xmlns:a16="http://schemas.microsoft.com/office/drawing/2014/main" id="{77990C19-F2B2-4845-A5A7-1E62B935E41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0" y="1516"/>
                    <a:ext cx="37" cy="27"/>
                  </a:xfrm>
                  <a:custGeom>
                    <a:avLst/>
                    <a:gdLst>
                      <a:gd name="T0" fmla="*/ 3 w 55"/>
                      <a:gd name="T1" fmla="*/ 5 h 40"/>
                      <a:gd name="T2" fmla="*/ 2 w 55"/>
                      <a:gd name="T3" fmla="*/ 4 h 40"/>
                      <a:gd name="T4" fmla="*/ 0 w 55"/>
                      <a:gd name="T5" fmla="*/ 5 h 40"/>
                      <a:gd name="T6" fmla="*/ 2 w 55"/>
                      <a:gd name="T7" fmla="*/ 37 h 40"/>
                      <a:gd name="T8" fmla="*/ 3 w 55"/>
                      <a:gd name="T9" fmla="*/ 38 h 40"/>
                      <a:gd name="T10" fmla="*/ 34 w 55"/>
                      <a:gd name="T11" fmla="*/ 38 h 40"/>
                      <a:gd name="T12" fmla="*/ 51 w 55"/>
                      <a:gd name="T13" fmla="*/ 36 h 40"/>
                      <a:gd name="T14" fmla="*/ 53 w 55"/>
                      <a:gd name="T15" fmla="*/ 23 h 40"/>
                      <a:gd name="T16" fmla="*/ 50 w 55"/>
                      <a:gd name="T17" fmla="*/ 1 h 40"/>
                      <a:gd name="T18" fmla="*/ 48 w 55"/>
                      <a:gd name="T19" fmla="*/ 2 h 40"/>
                      <a:gd name="T20" fmla="*/ 50 w 55"/>
                      <a:gd name="T21" fmla="*/ 13 h 40"/>
                      <a:gd name="T22" fmla="*/ 51 w 55"/>
                      <a:gd name="T23" fmla="*/ 26 h 40"/>
                      <a:gd name="T24" fmla="*/ 47 w 55"/>
                      <a:gd name="T25" fmla="*/ 36 h 40"/>
                      <a:gd name="T26" fmla="*/ 30 w 55"/>
                      <a:gd name="T27" fmla="*/ 36 h 40"/>
                      <a:gd name="T28" fmla="*/ 4 w 55"/>
                      <a:gd name="T29" fmla="*/ 33 h 40"/>
                      <a:gd name="T30" fmla="*/ 3 w 55"/>
                      <a:gd name="T31" fmla="*/ 19 h 40"/>
                      <a:gd name="T32" fmla="*/ 2 w 55"/>
                      <a:gd name="T33" fmla="*/ 6 h 40"/>
                      <a:gd name="T34" fmla="*/ 3 w 55"/>
                      <a:gd name="T35" fmla="*/ 5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5" h="40">
                        <a:moveTo>
                          <a:pt x="3" y="5"/>
                        </a:moveTo>
                        <a:cubicBezTo>
                          <a:pt x="2" y="5"/>
                          <a:pt x="2" y="4"/>
                          <a:pt x="2" y="4"/>
                        </a:cubicBezTo>
                        <a:cubicBezTo>
                          <a:pt x="1" y="4"/>
                          <a:pt x="0" y="4"/>
                          <a:pt x="0" y="5"/>
                        </a:cubicBezTo>
                        <a:cubicBezTo>
                          <a:pt x="0" y="16"/>
                          <a:pt x="2" y="26"/>
                          <a:pt x="2" y="37"/>
                        </a:cubicBezTo>
                        <a:cubicBezTo>
                          <a:pt x="2" y="37"/>
                          <a:pt x="2" y="38"/>
                          <a:pt x="3" y="38"/>
                        </a:cubicBezTo>
                        <a:cubicBezTo>
                          <a:pt x="13" y="37"/>
                          <a:pt x="23" y="37"/>
                          <a:pt x="34" y="38"/>
                        </a:cubicBezTo>
                        <a:cubicBezTo>
                          <a:pt x="38" y="38"/>
                          <a:pt x="47" y="40"/>
                          <a:pt x="51" y="36"/>
                        </a:cubicBezTo>
                        <a:cubicBezTo>
                          <a:pt x="55" y="34"/>
                          <a:pt x="53" y="27"/>
                          <a:pt x="53" y="23"/>
                        </a:cubicBezTo>
                        <a:cubicBezTo>
                          <a:pt x="53" y="17"/>
                          <a:pt x="53" y="6"/>
                          <a:pt x="50" y="1"/>
                        </a:cubicBezTo>
                        <a:cubicBezTo>
                          <a:pt x="49" y="0"/>
                          <a:pt x="48" y="1"/>
                          <a:pt x="48" y="2"/>
                        </a:cubicBezTo>
                        <a:cubicBezTo>
                          <a:pt x="50" y="5"/>
                          <a:pt x="50" y="10"/>
                          <a:pt x="50" y="13"/>
                        </a:cubicBezTo>
                        <a:cubicBezTo>
                          <a:pt x="50" y="17"/>
                          <a:pt x="51" y="22"/>
                          <a:pt x="51" y="26"/>
                        </a:cubicBezTo>
                        <a:cubicBezTo>
                          <a:pt x="51" y="30"/>
                          <a:pt x="52" y="35"/>
                          <a:pt x="47" y="36"/>
                        </a:cubicBezTo>
                        <a:cubicBezTo>
                          <a:pt x="42" y="37"/>
                          <a:pt x="36" y="36"/>
                          <a:pt x="30" y="36"/>
                        </a:cubicBezTo>
                        <a:cubicBezTo>
                          <a:pt x="28" y="35"/>
                          <a:pt x="4" y="36"/>
                          <a:pt x="4" y="33"/>
                        </a:cubicBezTo>
                        <a:cubicBezTo>
                          <a:pt x="4" y="28"/>
                          <a:pt x="4" y="24"/>
                          <a:pt x="3" y="19"/>
                        </a:cubicBezTo>
                        <a:cubicBezTo>
                          <a:pt x="3" y="17"/>
                          <a:pt x="3" y="7"/>
                          <a:pt x="2" y="6"/>
                        </a:cubicBezTo>
                        <a:cubicBezTo>
                          <a:pt x="3" y="7"/>
                          <a:pt x="4" y="5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7" name="Freeform 227">
                    <a:extLst>
                      <a:ext uri="{FF2B5EF4-FFF2-40B4-BE49-F238E27FC236}">
                        <a16:creationId xmlns="" xmlns:a16="http://schemas.microsoft.com/office/drawing/2014/main" id="{A4501E1E-421B-470A-A0D6-49FAA26206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9" y="1504"/>
                    <a:ext cx="36" cy="17"/>
                  </a:xfrm>
                  <a:custGeom>
                    <a:avLst/>
                    <a:gdLst>
                      <a:gd name="T0" fmla="*/ 3 w 53"/>
                      <a:gd name="T1" fmla="*/ 25 h 26"/>
                      <a:gd name="T2" fmla="*/ 11 w 53"/>
                      <a:gd name="T3" fmla="*/ 17 h 26"/>
                      <a:gd name="T4" fmla="*/ 22 w 53"/>
                      <a:gd name="T5" fmla="*/ 7 h 26"/>
                      <a:gd name="T6" fmla="*/ 34 w 53"/>
                      <a:gd name="T7" fmla="*/ 7 h 26"/>
                      <a:gd name="T8" fmla="*/ 51 w 53"/>
                      <a:gd name="T9" fmla="*/ 22 h 26"/>
                      <a:gd name="T10" fmla="*/ 52 w 53"/>
                      <a:gd name="T11" fmla="*/ 21 h 26"/>
                      <a:gd name="T12" fmla="*/ 39 w 53"/>
                      <a:gd name="T13" fmla="*/ 9 h 26"/>
                      <a:gd name="T14" fmla="*/ 26 w 53"/>
                      <a:gd name="T15" fmla="*/ 0 h 26"/>
                      <a:gd name="T16" fmla="*/ 20 w 53"/>
                      <a:gd name="T17" fmla="*/ 6 h 26"/>
                      <a:gd name="T18" fmla="*/ 12 w 53"/>
                      <a:gd name="T19" fmla="*/ 14 h 26"/>
                      <a:gd name="T20" fmla="*/ 2 w 53"/>
                      <a:gd name="T21" fmla="*/ 24 h 26"/>
                      <a:gd name="T22" fmla="*/ 3 w 53"/>
                      <a:gd name="T23" fmla="*/ 25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26">
                        <a:moveTo>
                          <a:pt x="3" y="25"/>
                        </a:moveTo>
                        <a:cubicBezTo>
                          <a:pt x="6" y="23"/>
                          <a:pt x="8" y="20"/>
                          <a:pt x="11" y="17"/>
                        </a:cubicBezTo>
                        <a:cubicBezTo>
                          <a:pt x="15" y="14"/>
                          <a:pt x="19" y="11"/>
                          <a:pt x="22" y="7"/>
                        </a:cubicBezTo>
                        <a:cubicBezTo>
                          <a:pt x="26" y="1"/>
                          <a:pt x="29" y="4"/>
                          <a:pt x="34" y="7"/>
                        </a:cubicBezTo>
                        <a:cubicBezTo>
                          <a:pt x="40" y="12"/>
                          <a:pt x="47" y="16"/>
                          <a:pt x="51" y="22"/>
                        </a:cubicBezTo>
                        <a:cubicBezTo>
                          <a:pt x="51" y="23"/>
                          <a:pt x="53" y="22"/>
                          <a:pt x="52" y="21"/>
                        </a:cubicBezTo>
                        <a:cubicBezTo>
                          <a:pt x="49" y="16"/>
                          <a:pt x="44" y="12"/>
                          <a:pt x="39" y="9"/>
                        </a:cubicBezTo>
                        <a:cubicBezTo>
                          <a:pt x="36" y="6"/>
                          <a:pt x="31" y="1"/>
                          <a:pt x="26" y="0"/>
                        </a:cubicBezTo>
                        <a:cubicBezTo>
                          <a:pt x="24" y="0"/>
                          <a:pt x="21" y="4"/>
                          <a:pt x="20" y="6"/>
                        </a:cubicBezTo>
                        <a:cubicBezTo>
                          <a:pt x="18" y="9"/>
                          <a:pt x="15" y="11"/>
                          <a:pt x="12" y="14"/>
                        </a:cubicBezTo>
                        <a:cubicBezTo>
                          <a:pt x="8" y="17"/>
                          <a:pt x="6" y="21"/>
                          <a:pt x="2" y="24"/>
                        </a:cubicBezTo>
                        <a:cubicBezTo>
                          <a:pt x="0" y="24"/>
                          <a:pt x="1" y="26"/>
                          <a:pt x="3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8" name="Freeform 228">
                    <a:extLst>
                      <a:ext uri="{FF2B5EF4-FFF2-40B4-BE49-F238E27FC236}">
                        <a16:creationId xmlns="" xmlns:a16="http://schemas.microsoft.com/office/drawing/2014/main" id="{3173149B-5012-4D0D-8017-138F185736B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" y="1456"/>
                    <a:ext cx="8" cy="58"/>
                  </a:xfrm>
                  <a:custGeom>
                    <a:avLst/>
                    <a:gdLst>
                      <a:gd name="T0" fmla="*/ 3 w 13"/>
                      <a:gd name="T1" fmla="*/ 2 h 87"/>
                      <a:gd name="T2" fmla="*/ 2 w 13"/>
                      <a:gd name="T3" fmla="*/ 40 h 87"/>
                      <a:gd name="T4" fmla="*/ 4 w 13"/>
                      <a:gd name="T5" fmla="*/ 82 h 87"/>
                      <a:gd name="T6" fmla="*/ 6 w 13"/>
                      <a:gd name="T7" fmla="*/ 83 h 87"/>
                      <a:gd name="T8" fmla="*/ 11 w 13"/>
                      <a:gd name="T9" fmla="*/ 76 h 87"/>
                      <a:gd name="T10" fmla="*/ 8 w 13"/>
                      <a:gd name="T11" fmla="*/ 32 h 87"/>
                      <a:gd name="T12" fmla="*/ 2 w 13"/>
                      <a:gd name="T13" fmla="*/ 2 h 87"/>
                      <a:gd name="T14" fmla="*/ 1 w 13"/>
                      <a:gd name="T15" fmla="*/ 4 h 87"/>
                      <a:gd name="T16" fmla="*/ 3 w 13"/>
                      <a:gd name="T17" fmla="*/ 6 h 87"/>
                      <a:gd name="T18" fmla="*/ 5 w 13"/>
                      <a:gd name="T19" fmla="*/ 4 h 87"/>
                      <a:gd name="T20" fmla="*/ 6 w 13"/>
                      <a:gd name="T21" fmla="*/ 32 h 87"/>
                      <a:gd name="T22" fmla="*/ 8 w 13"/>
                      <a:gd name="T23" fmla="*/ 59 h 87"/>
                      <a:gd name="T24" fmla="*/ 8 w 13"/>
                      <a:gd name="T25" fmla="*/ 71 h 87"/>
                      <a:gd name="T26" fmla="*/ 8 w 13"/>
                      <a:gd name="T27" fmla="*/ 69 h 87"/>
                      <a:gd name="T28" fmla="*/ 7 w 13"/>
                      <a:gd name="T29" fmla="*/ 39 h 87"/>
                      <a:gd name="T30" fmla="*/ 4 w 13"/>
                      <a:gd name="T31" fmla="*/ 38 h 87"/>
                      <a:gd name="T32" fmla="*/ 3 w 13"/>
                      <a:gd name="T33" fmla="*/ 63 h 87"/>
                      <a:gd name="T34" fmla="*/ 6 w 13"/>
                      <a:gd name="T35" fmla="*/ 63 h 87"/>
                      <a:gd name="T36" fmla="*/ 6 w 13"/>
                      <a:gd name="T37" fmla="*/ 51 h 87"/>
                      <a:gd name="T38" fmla="*/ 5 w 13"/>
                      <a:gd name="T39" fmla="*/ 49 h 87"/>
                      <a:gd name="T40" fmla="*/ 5 w 13"/>
                      <a:gd name="T41" fmla="*/ 81 h 87"/>
                      <a:gd name="T42" fmla="*/ 8 w 13"/>
                      <a:gd name="T43" fmla="*/ 81 h 87"/>
                      <a:gd name="T44" fmla="*/ 10 w 13"/>
                      <a:gd name="T45" fmla="*/ 52 h 87"/>
                      <a:gd name="T46" fmla="*/ 8 w 13"/>
                      <a:gd name="T47" fmla="*/ 2 h 87"/>
                      <a:gd name="T48" fmla="*/ 6 w 13"/>
                      <a:gd name="T49" fmla="*/ 1 h 87"/>
                      <a:gd name="T50" fmla="*/ 3 w 13"/>
                      <a:gd name="T51" fmla="*/ 1 h 87"/>
                      <a:gd name="T52" fmla="*/ 1 w 13"/>
                      <a:gd name="T53" fmla="*/ 3 h 87"/>
                      <a:gd name="T54" fmla="*/ 7 w 13"/>
                      <a:gd name="T55" fmla="*/ 56 h 87"/>
                      <a:gd name="T56" fmla="*/ 8 w 13"/>
                      <a:gd name="T57" fmla="*/ 76 h 87"/>
                      <a:gd name="T58" fmla="*/ 6 w 13"/>
                      <a:gd name="T59" fmla="*/ 67 h 87"/>
                      <a:gd name="T60" fmla="*/ 6 w 13"/>
                      <a:gd name="T61" fmla="*/ 58 h 87"/>
                      <a:gd name="T62" fmla="*/ 5 w 13"/>
                      <a:gd name="T63" fmla="*/ 3 h 87"/>
                      <a:gd name="T64" fmla="*/ 3 w 13"/>
                      <a:gd name="T65" fmla="*/ 2 h 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3" h="87">
                        <a:moveTo>
                          <a:pt x="3" y="2"/>
                        </a:moveTo>
                        <a:cubicBezTo>
                          <a:pt x="1" y="14"/>
                          <a:pt x="2" y="28"/>
                          <a:pt x="2" y="40"/>
                        </a:cubicBezTo>
                        <a:cubicBezTo>
                          <a:pt x="3" y="54"/>
                          <a:pt x="2" y="69"/>
                          <a:pt x="4" y="82"/>
                        </a:cubicBezTo>
                        <a:cubicBezTo>
                          <a:pt x="4" y="83"/>
                          <a:pt x="5" y="83"/>
                          <a:pt x="6" y="83"/>
                        </a:cubicBezTo>
                        <a:cubicBezTo>
                          <a:pt x="10" y="82"/>
                          <a:pt x="11" y="80"/>
                          <a:pt x="11" y="76"/>
                        </a:cubicBezTo>
                        <a:cubicBezTo>
                          <a:pt x="11" y="61"/>
                          <a:pt x="9" y="46"/>
                          <a:pt x="8" y="32"/>
                        </a:cubicBezTo>
                        <a:cubicBezTo>
                          <a:pt x="7" y="26"/>
                          <a:pt x="10" y="3"/>
                          <a:pt x="2" y="2"/>
                        </a:cubicBezTo>
                        <a:cubicBezTo>
                          <a:pt x="1" y="1"/>
                          <a:pt x="0" y="3"/>
                          <a:pt x="1" y="4"/>
                        </a:cubicBezTo>
                        <a:cubicBezTo>
                          <a:pt x="1" y="5"/>
                          <a:pt x="2" y="5"/>
                          <a:pt x="3" y="6"/>
                        </a:cubicBezTo>
                        <a:cubicBezTo>
                          <a:pt x="4" y="7"/>
                          <a:pt x="6" y="6"/>
                          <a:pt x="5" y="4"/>
                        </a:cubicBezTo>
                        <a:cubicBezTo>
                          <a:pt x="9" y="10"/>
                          <a:pt x="6" y="25"/>
                          <a:pt x="6" y="32"/>
                        </a:cubicBezTo>
                        <a:cubicBezTo>
                          <a:pt x="6" y="41"/>
                          <a:pt x="7" y="50"/>
                          <a:pt x="8" y="59"/>
                        </a:cubicBezTo>
                        <a:cubicBezTo>
                          <a:pt x="8" y="63"/>
                          <a:pt x="8" y="67"/>
                          <a:pt x="8" y="71"/>
                        </a:cubicBezTo>
                        <a:cubicBezTo>
                          <a:pt x="8" y="87"/>
                          <a:pt x="8" y="71"/>
                          <a:pt x="8" y="69"/>
                        </a:cubicBezTo>
                        <a:cubicBezTo>
                          <a:pt x="8" y="59"/>
                          <a:pt x="7" y="49"/>
                          <a:pt x="7" y="39"/>
                        </a:cubicBezTo>
                        <a:cubicBezTo>
                          <a:pt x="7" y="37"/>
                          <a:pt x="4" y="37"/>
                          <a:pt x="4" y="38"/>
                        </a:cubicBezTo>
                        <a:cubicBezTo>
                          <a:pt x="2" y="46"/>
                          <a:pt x="3" y="55"/>
                          <a:pt x="3" y="63"/>
                        </a:cubicBezTo>
                        <a:cubicBezTo>
                          <a:pt x="3" y="65"/>
                          <a:pt x="6" y="65"/>
                          <a:pt x="6" y="63"/>
                        </a:cubicBezTo>
                        <a:cubicBezTo>
                          <a:pt x="6" y="59"/>
                          <a:pt x="6" y="55"/>
                          <a:pt x="6" y="51"/>
                        </a:cubicBezTo>
                        <a:cubicBezTo>
                          <a:pt x="6" y="49"/>
                          <a:pt x="4" y="37"/>
                          <a:pt x="5" y="49"/>
                        </a:cubicBezTo>
                        <a:cubicBezTo>
                          <a:pt x="5" y="59"/>
                          <a:pt x="4" y="70"/>
                          <a:pt x="5" y="81"/>
                        </a:cubicBezTo>
                        <a:cubicBezTo>
                          <a:pt x="5" y="82"/>
                          <a:pt x="7" y="83"/>
                          <a:pt x="8" y="81"/>
                        </a:cubicBezTo>
                        <a:cubicBezTo>
                          <a:pt x="13" y="73"/>
                          <a:pt x="11" y="62"/>
                          <a:pt x="10" y="52"/>
                        </a:cubicBezTo>
                        <a:cubicBezTo>
                          <a:pt x="8" y="36"/>
                          <a:pt x="11" y="18"/>
                          <a:pt x="8" y="2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5" y="1"/>
                          <a:pt x="4" y="1"/>
                          <a:pt x="3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4" y="20"/>
                          <a:pt x="6" y="38"/>
                          <a:pt x="7" y="56"/>
                        </a:cubicBezTo>
                        <a:cubicBezTo>
                          <a:pt x="8" y="62"/>
                          <a:pt x="7" y="69"/>
                          <a:pt x="8" y="76"/>
                        </a:cubicBezTo>
                        <a:cubicBezTo>
                          <a:pt x="5" y="74"/>
                          <a:pt x="5" y="71"/>
                          <a:pt x="6" y="67"/>
                        </a:cubicBezTo>
                        <a:cubicBezTo>
                          <a:pt x="6" y="64"/>
                          <a:pt x="6" y="61"/>
                          <a:pt x="6" y="58"/>
                        </a:cubicBezTo>
                        <a:cubicBezTo>
                          <a:pt x="6" y="39"/>
                          <a:pt x="3" y="21"/>
                          <a:pt x="5" y="3"/>
                        </a:cubicBezTo>
                        <a:cubicBezTo>
                          <a:pt x="6" y="1"/>
                          <a:pt x="3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9" name="Freeform 229">
                    <a:extLst>
                      <a:ext uri="{FF2B5EF4-FFF2-40B4-BE49-F238E27FC236}">
                        <a16:creationId xmlns="" xmlns:a16="http://schemas.microsoft.com/office/drawing/2014/main" id="{0A3DFB67-2647-4AFA-9E4A-68979ACE1FD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57"/>
                    <a:ext cx="31" cy="8"/>
                  </a:xfrm>
                  <a:custGeom>
                    <a:avLst/>
                    <a:gdLst>
                      <a:gd name="T0" fmla="*/ 1 w 47"/>
                      <a:gd name="T1" fmla="*/ 7 h 12"/>
                      <a:gd name="T2" fmla="*/ 15 w 47"/>
                      <a:gd name="T3" fmla="*/ 7 h 12"/>
                      <a:gd name="T4" fmla="*/ 30 w 47"/>
                      <a:gd name="T5" fmla="*/ 11 h 12"/>
                      <a:gd name="T6" fmla="*/ 46 w 47"/>
                      <a:gd name="T7" fmla="*/ 3 h 12"/>
                      <a:gd name="T8" fmla="*/ 44 w 47"/>
                      <a:gd name="T9" fmla="*/ 2 h 12"/>
                      <a:gd name="T10" fmla="*/ 18 w 47"/>
                      <a:gd name="T11" fmla="*/ 5 h 12"/>
                      <a:gd name="T12" fmla="*/ 2 w 47"/>
                      <a:gd name="T13" fmla="*/ 4 h 12"/>
                      <a:gd name="T14" fmla="*/ 1 w 47"/>
                      <a:gd name="T15" fmla="*/ 7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7" h="12">
                        <a:moveTo>
                          <a:pt x="1" y="7"/>
                        </a:moveTo>
                        <a:cubicBezTo>
                          <a:pt x="6" y="8"/>
                          <a:pt x="10" y="6"/>
                          <a:pt x="15" y="7"/>
                        </a:cubicBezTo>
                        <a:cubicBezTo>
                          <a:pt x="20" y="8"/>
                          <a:pt x="24" y="11"/>
                          <a:pt x="30" y="11"/>
                        </a:cubicBezTo>
                        <a:cubicBezTo>
                          <a:pt x="36" y="11"/>
                          <a:pt x="44" y="9"/>
                          <a:pt x="46" y="3"/>
                        </a:cubicBezTo>
                        <a:cubicBezTo>
                          <a:pt x="47" y="1"/>
                          <a:pt x="44" y="0"/>
                          <a:pt x="44" y="2"/>
                        </a:cubicBezTo>
                        <a:cubicBezTo>
                          <a:pt x="40" y="12"/>
                          <a:pt x="25" y="8"/>
                          <a:pt x="18" y="5"/>
                        </a:cubicBezTo>
                        <a:cubicBezTo>
                          <a:pt x="12" y="3"/>
                          <a:pt x="8" y="6"/>
                          <a:pt x="2" y="4"/>
                        </a:cubicBezTo>
                        <a:cubicBezTo>
                          <a:pt x="0" y="4"/>
                          <a:pt x="0" y="6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0" name="Freeform 230">
                    <a:extLst>
                      <a:ext uri="{FF2B5EF4-FFF2-40B4-BE49-F238E27FC236}">
                        <a16:creationId xmlns="" xmlns:a16="http://schemas.microsoft.com/office/drawing/2014/main" id="{A2869231-22FB-4B65-9653-D6A7C5BFE64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2" y="1474"/>
                    <a:ext cx="32" cy="8"/>
                  </a:xfrm>
                  <a:custGeom>
                    <a:avLst/>
                    <a:gdLst>
                      <a:gd name="T0" fmla="*/ 3 w 48"/>
                      <a:gd name="T1" fmla="*/ 10 h 11"/>
                      <a:gd name="T2" fmla="*/ 34 w 48"/>
                      <a:gd name="T3" fmla="*/ 10 h 11"/>
                      <a:gd name="T4" fmla="*/ 47 w 48"/>
                      <a:gd name="T5" fmla="*/ 2 h 11"/>
                      <a:gd name="T6" fmla="*/ 44 w 48"/>
                      <a:gd name="T7" fmla="*/ 2 h 11"/>
                      <a:gd name="T8" fmla="*/ 19 w 48"/>
                      <a:gd name="T9" fmla="*/ 5 h 11"/>
                      <a:gd name="T10" fmla="*/ 2 w 48"/>
                      <a:gd name="T11" fmla="*/ 8 h 11"/>
                      <a:gd name="T12" fmla="*/ 3 w 48"/>
                      <a:gd name="T13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8" h="11">
                        <a:moveTo>
                          <a:pt x="3" y="10"/>
                        </a:moveTo>
                        <a:cubicBezTo>
                          <a:pt x="14" y="3"/>
                          <a:pt x="23" y="11"/>
                          <a:pt x="34" y="10"/>
                        </a:cubicBezTo>
                        <a:cubicBezTo>
                          <a:pt x="39" y="9"/>
                          <a:pt x="45" y="8"/>
                          <a:pt x="47" y="2"/>
                        </a:cubicBezTo>
                        <a:cubicBezTo>
                          <a:pt x="48" y="1"/>
                          <a:pt x="45" y="0"/>
                          <a:pt x="44" y="2"/>
                        </a:cubicBezTo>
                        <a:cubicBezTo>
                          <a:pt x="42" y="10"/>
                          <a:pt x="25" y="7"/>
                          <a:pt x="19" y="5"/>
                        </a:cubicBezTo>
                        <a:cubicBezTo>
                          <a:pt x="13" y="4"/>
                          <a:pt x="8" y="4"/>
                          <a:pt x="2" y="8"/>
                        </a:cubicBezTo>
                        <a:cubicBezTo>
                          <a:pt x="0" y="9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1" name="Freeform 231">
                    <a:extLst>
                      <a:ext uri="{FF2B5EF4-FFF2-40B4-BE49-F238E27FC236}">
                        <a16:creationId xmlns="" xmlns:a16="http://schemas.microsoft.com/office/drawing/2014/main" id="{FD6EA070-A547-45F7-9480-0E976B9A93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458"/>
                    <a:ext cx="3" cy="20"/>
                  </a:xfrm>
                  <a:custGeom>
                    <a:avLst/>
                    <a:gdLst>
                      <a:gd name="T0" fmla="*/ 1 w 5"/>
                      <a:gd name="T1" fmla="*/ 2 h 30"/>
                      <a:gd name="T2" fmla="*/ 1 w 5"/>
                      <a:gd name="T3" fmla="*/ 14 h 30"/>
                      <a:gd name="T4" fmla="*/ 1 w 5"/>
                      <a:gd name="T5" fmla="*/ 28 h 30"/>
                      <a:gd name="T6" fmla="*/ 4 w 5"/>
                      <a:gd name="T7" fmla="*/ 28 h 30"/>
                      <a:gd name="T8" fmla="*/ 4 w 5"/>
                      <a:gd name="T9" fmla="*/ 15 h 30"/>
                      <a:gd name="T10" fmla="*/ 4 w 5"/>
                      <a:gd name="T11" fmla="*/ 3 h 30"/>
                      <a:gd name="T12" fmla="*/ 1 w 5"/>
                      <a:gd name="T13" fmla="*/ 2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30">
                        <a:moveTo>
                          <a:pt x="1" y="2"/>
                        </a:moveTo>
                        <a:cubicBezTo>
                          <a:pt x="0" y="6"/>
                          <a:pt x="0" y="10"/>
                          <a:pt x="1" y="14"/>
                        </a:cubicBezTo>
                        <a:cubicBezTo>
                          <a:pt x="1" y="19"/>
                          <a:pt x="1" y="23"/>
                          <a:pt x="1" y="28"/>
                        </a:cubicBezTo>
                        <a:cubicBezTo>
                          <a:pt x="1" y="30"/>
                          <a:pt x="4" y="30"/>
                          <a:pt x="4" y="28"/>
                        </a:cubicBezTo>
                        <a:cubicBezTo>
                          <a:pt x="4" y="24"/>
                          <a:pt x="4" y="19"/>
                          <a:pt x="4" y="15"/>
                        </a:cubicBezTo>
                        <a:cubicBezTo>
                          <a:pt x="3" y="11"/>
                          <a:pt x="3" y="7"/>
                          <a:pt x="4" y="3"/>
                        </a:cubicBezTo>
                        <a:cubicBezTo>
                          <a:pt x="5" y="1"/>
                          <a:pt x="2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2" name="Freeform 232">
                    <a:extLst>
                      <a:ext uri="{FF2B5EF4-FFF2-40B4-BE49-F238E27FC236}">
                        <a16:creationId xmlns="" xmlns:a16="http://schemas.microsoft.com/office/drawing/2014/main" id="{A3A212E7-AD1C-4C34-A0AD-7C09E093572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0"/>
                    <a:ext cx="8" cy="4"/>
                  </a:xfrm>
                  <a:custGeom>
                    <a:avLst/>
                    <a:gdLst>
                      <a:gd name="T0" fmla="*/ 2 w 12"/>
                      <a:gd name="T1" fmla="*/ 6 h 7"/>
                      <a:gd name="T2" fmla="*/ 5 w 12"/>
                      <a:gd name="T3" fmla="*/ 6 h 7"/>
                      <a:gd name="T4" fmla="*/ 10 w 12"/>
                      <a:gd name="T5" fmla="*/ 3 h 7"/>
                      <a:gd name="T6" fmla="*/ 9 w 12"/>
                      <a:gd name="T7" fmla="*/ 1 h 7"/>
                      <a:gd name="T8" fmla="*/ 6 w 12"/>
                      <a:gd name="T9" fmla="*/ 3 h 7"/>
                      <a:gd name="T10" fmla="*/ 4 w 12"/>
                      <a:gd name="T11" fmla="*/ 3 h 7"/>
                      <a:gd name="T12" fmla="*/ 3 w 12"/>
                      <a:gd name="T13" fmla="*/ 4 h 7"/>
                      <a:gd name="T14" fmla="*/ 2 w 12"/>
                      <a:gd name="T15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2" h="7">
                        <a:moveTo>
                          <a:pt x="2" y="6"/>
                        </a:moveTo>
                        <a:cubicBezTo>
                          <a:pt x="3" y="7"/>
                          <a:pt x="4" y="6"/>
                          <a:pt x="5" y="6"/>
                        </a:cubicBezTo>
                        <a:cubicBezTo>
                          <a:pt x="7" y="5"/>
                          <a:pt x="9" y="4"/>
                          <a:pt x="10" y="3"/>
                        </a:cubicBezTo>
                        <a:cubicBezTo>
                          <a:pt x="12" y="3"/>
                          <a:pt x="11" y="0"/>
                          <a:pt x="9" y="1"/>
                        </a:cubicBezTo>
                        <a:cubicBezTo>
                          <a:pt x="8" y="1"/>
                          <a:pt x="7" y="2"/>
                          <a:pt x="6" y="3"/>
                        </a:cubicBezTo>
                        <a:cubicBezTo>
                          <a:pt x="5" y="3"/>
                          <a:pt x="4" y="3"/>
                          <a:pt x="4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2" y="3"/>
                          <a:pt x="0" y="5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3" name="Freeform 233">
                    <a:extLst>
                      <a:ext uri="{FF2B5EF4-FFF2-40B4-BE49-F238E27FC236}">
                        <a16:creationId xmlns="" xmlns:a16="http://schemas.microsoft.com/office/drawing/2014/main" id="{6713B1AD-EF30-459B-BD09-67DD2CAC0B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62"/>
                    <a:ext cx="10" cy="6"/>
                  </a:xfrm>
                  <a:custGeom>
                    <a:avLst/>
                    <a:gdLst>
                      <a:gd name="T0" fmla="*/ 3 w 14"/>
                      <a:gd name="T1" fmla="*/ 9 h 9"/>
                      <a:gd name="T2" fmla="*/ 12 w 14"/>
                      <a:gd name="T3" fmla="*/ 3 h 9"/>
                      <a:gd name="T4" fmla="*/ 11 w 14"/>
                      <a:gd name="T5" fmla="*/ 1 h 9"/>
                      <a:gd name="T6" fmla="*/ 1 w 14"/>
                      <a:gd name="T7" fmla="*/ 6 h 9"/>
                      <a:gd name="T8" fmla="*/ 3 w 14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9">
                        <a:moveTo>
                          <a:pt x="3" y="9"/>
                        </a:moveTo>
                        <a:cubicBezTo>
                          <a:pt x="6" y="7"/>
                          <a:pt x="9" y="5"/>
                          <a:pt x="12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7" y="2"/>
                          <a:pt x="4" y="4"/>
                          <a:pt x="1" y="6"/>
                        </a:cubicBezTo>
                        <a:cubicBezTo>
                          <a:pt x="0" y="7"/>
                          <a:pt x="1" y="9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" name="Freeform 234">
                    <a:extLst>
                      <a:ext uri="{FF2B5EF4-FFF2-40B4-BE49-F238E27FC236}">
                        <a16:creationId xmlns="" xmlns:a16="http://schemas.microsoft.com/office/drawing/2014/main" id="{D66B41A7-5936-43AC-94CD-C6992137846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3"/>
                    <a:ext cx="10" cy="5"/>
                  </a:xfrm>
                  <a:custGeom>
                    <a:avLst/>
                    <a:gdLst>
                      <a:gd name="T0" fmla="*/ 3 w 15"/>
                      <a:gd name="T1" fmla="*/ 8 h 8"/>
                      <a:gd name="T2" fmla="*/ 13 w 15"/>
                      <a:gd name="T3" fmla="*/ 4 h 8"/>
                      <a:gd name="T4" fmla="*/ 12 w 15"/>
                      <a:gd name="T5" fmla="*/ 1 h 8"/>
                      <a:gd name="T6" fmla="*/ 2 w 15"/>
                      <a:gd name="T7" fmla="*/ 5 h 8"/>
                      <a:gd name="T8" fmla="*/ 3 w 15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8">
                        <a:moveTo>
                          <a:pt x="3" y="8"/>
                        </a:moveTo>
                        <a:cubicBezTo>
                          <a:pt x="6" y="7"/>
                          <a:pt x="10" y="5"/>
                          <a:pt x="13" y="4"/>
                        </a:cubicBezTo>
                        <a:cubicBezTo>
                          <a:pt x="15" y="3"/>
                          <a:pt x="14" y="0"/>
                          <a:pt x="12" y="1"/>
                        </a:cubicBezTo>
                        <a:cubicBezTo>
                          <a:pt x="9" y="2"/>
                          <a:pt x="5" y="4"/>
                          <a:pt x="2" y="5"/>
                        </a:cubicBezTo>
                        <a:cubicBezTo>
                          <a:pt x="0" y="6"/>
                          <a:pt x="1" y="8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5" name="Freeform 235">
                    <a:extLst>
                      <a:ext uri="{FF2B5EF4-FFF2-40B4-BE49-F238E27FC236}">
                        <a16:creationId xmlns="" xmlns:a16="http://schemas.microsoft.com/office/drawing/2014/main" id="{886D8368-C848-491F-8329-3A23F7D07E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64"/>
                    <a:ext cx="14" cy="9"/>
                  </a:xfrm>
                  <a:custGeom>
                    <a:avLst/>
                    <a:gdLst>
                      <a:gd name="T0" fmla="*/ 3 w 21"/>
                      <a:gd name="T1" fmla="*/ 13 h 14"/>
                      <a:gd name="T2" fmla="*/ 19 w 21"/>
                      <a:gd name="T3" fmla="*/ 3 h 14"/>
                      <a:gd name="T4" fmla="*/ 18 w 21"/>
                      <a:gd name="T5" fmla="*/ 1 h 14"/>
                      <a:gd name="T6" fmla="*/ 2 w 21"/>
                      <a:gd name="T7" fmla="*/ 10 h 14"/>
                      <a:gd name="T8" fmla="*/ 3 w 21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4">
                        <a:moveTo>
                          <a:pt x="3" y="13"/>
                        </a:moveTo>
                        <a:cubicBezTo>
                          <a:pt x="8" y="9"/>
                          <a:pt x="14" y="6"/>
                          <a:pt x="19" y="3"/>
                        </a:cubicBezTo>
                        <a:cubicBezTo>
                          <a:pt x="21" y="2"/>
                          <a:pt x="19" y="0"/>
                          <a:pt x="18" y="1"/>
                        </a:cubicBezTo>
                        <a:cubicBezTo>
                          <a:pt x="12" y="4"/>
                          <a:pt x="7" y="7"/>
                          <a:pt x="2" y="10"/>
                        </a:cubicBezTo>
                        <a:cubicBezTo>
                          <a:pt x="0" y="11"/>
                          <a:pt x="2" y="14"/>
                          <a:pt x="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6" name="Freeform 236">
                    <a:extLst>
                      <a:ext uri="{FF2B5EF4-FFF2-40B4-BE49-F238E27FC236}">
                        <a16:creationId xmlns="" xmlns:a16="http://schemas.microsoft.com/office/drawing/2014/main" id="{20557E9C-F034-4F89-99E5-4150AE0A6A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4"/>
                    <a:ext cx="15" cy="10"/>
                  </a:xfrm>
                  <a:custGeom>
                    <a:avLst/>
                    <a:gdLst>
                      <a:gd name="T0" fmla="*/ 3 w 23"/>
                      <a:gd name="T1" fmla="*/ 14 h 15"/>
                      <a:gd name="T2" fmla="*/ 22 w 23"/>
                      <a:gd name="T3" fmla="*/ 4 h 15"/>
                      <a:gd name="T4" fmla="*/ 20 w 23"/>
                      <a:gd name="T5" fmla="*/ 1 h 15"/>
                      <a:gd name="T6" fmla="*/ 2 w 23"/>
                      <a:gd name="T7" fmla="*/ 12 h 15"/>
                      <a:gd name="T8" fmla="*/ 3 w 23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15">
                        <a:moveTo>
                          <a:pt x="3" y="14"/>
                        </a:moveTo>
                        <a:cubicBezTo>
                          <a:pt x="10" y="12"/>
                          <a:pt x="16" y="7"/>
                          <a:pt x="22" y="4"/>
                        </a:cubicBezTo>
                        <a:cubicBezTo>
                          <a:pt x="23" y="3"/>
                          <a:pt x="22" y="0"/>
                          <a:pt x="20" y="1"/>
                        </a:cubicBezTo>
                        <a:cubicBezTo>
                          <a:pt x="14" y="5"/>
                          <a:pt x="8" y="9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7" name="Freeform 237">
                    <a:extLst>
                      <a:ext uri="{FF2B5EF4-FFF2-40B4-BE49-F238E27FC236}">
                        <a16:creationId xmlns="" xmlns:a16="http://schemas.microsoft.com/office/drawing/2014/main" id="{AC932BBC-626E-459A-BEF8-816E0A3B72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5" y="1464"/>
                    <a:ext cx="19" cy="12"/>
                  </a:xfrm>
                  <a:custGeom>
                    <a:avLst/>
                    <a:gdLst>
                      <a:gd name="T0" fmla="*/ 3 w 28"/>
                      <a:gd name="T1" fmla="*/ 16 h 17"/>
                      <a:gd name="T2" fmla="*/ 26 w 28"/>
                      <a:gd name="T3" fmla="*/ 3 h 17"/>
                      <a:gd name="T4" fmla="*/ 24 w 28"/>
                      <a:gd name="T5" fmla="*/ 1 h 17"/>
                      <a:gd name="T6" fmla="*/ 2 w 28"/>
                      <a:gd name="T7" fmla="*/ 14 h 17"/>
                      <a:gd name="T8" fmla="*/ 3 w 28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" h="17">
                        <a:moveTo>
                          <a:pt x="3" y="16"/>
                        </a:moveTo>
                        <a:cubicBezTo>
                          <a:pt x="11" y="12"/>
                          <a:pt x="18" y="7"/>
                          <a:pt x="26" y="3"/>
                        </a:cubicBezTo>
                        <a:cubicBezTo>
                          <a:pt x="28" y="2"/>
                          <a:pt x="26" y="0"/>
                          <a:pt x="24" y="1"/>
                        </a:cubicBezTo>
                        <a:cubicBezTo>
                          <a:pt x="16" y="4"/>
                          <a:pt x="10" y="10"/>
                          <a:pt x="2" y="14"/>
                        </a:cubicBezTo>
                        <a:cubicBezTo>
                          <a:pt x="0" y="15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8" name="Freeform 238">
                    <a:extLst>
                      <a:ext uri="{FF2B5EF4-FFF2-40B4-BE49-F238E27FC236}">
                        <a16:creationId xmlns="" xmlns:a16="http://schemas.microsoft.com/office/drawing/2014/main" id="{75E45F86-B490-4DE3-AB0D-9574CB9E52F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5" y="1468"/>
                    <a:ext cx="19" cy="12"/>
                  </a:xfrm>
                  <a:custGeom>
                    <a:avLst/>
                    <a:gdLst>
                      <a:gd name="T0" fmla="*/ 3 w 29"/>
                      <a:gd name="T1" fmla="*/ 18 h 19"/>
                      <a:gd name="T2" fmla="*/ 27 w 29"/>
                      <a:gd name="T3" fmla="*/ 3 h 19"/>
                      <a:gd name="T4" fmla="*/ 26 w 29"/>
                      <a:gd name="T5" fmla="*/ 1 h 19"/>
                      <a:gd name="T6" fmla="*/ 2 w 29"/>
                      <a:gd name="T7" fmla="*/ 15 h 19"/>
                      <a:gd name="T8" fmla="*/ 3 w 29"/>
                      <a:gd name="T9" fmla="*/ 18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" h="19">
                        <a:moveTo>
                          <a:pt x="3" y="18"/>
                        </a:moveTo>
                        <a:cubicBezTo>
                          <a:pt x="11" y="13"/>
                          <a:pt x="19" y="8"/>
                          <a:pt x="27" y="3"/>
                        </a:cubicBezTo>
                        <a:cubicBezTo>
                          <a:pt x="29" y="2"/>
                          <a:pt x="27" y="0"/>
                          <a:pt x="26" y="1"/>
                        </a:cubicBezTo>
                        <a:cubicBezTo>
                          <a:pt x="18" y="6"/>
                          <a:pt x="10" y="11"/>
                          <a:pt x="2" y="15"/>
                        </a:cubicBezTo>
                        <a:cubicBezTo>
                          <a:pt x="0" y="16"/>
                          <a:pt x="1" y="19"/>
                          <a:pt x="3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9" name="Freeform 239">
                    <a:extLst>
                      <a:ext uri="{FF2B5EF4-FFF2-40B4-BE49-F238E27FC236}">
                        <a16:creationId xmlns="" xmlns:a16="http://schemas.microsoft.com/office/drawing/2014/main" id="{2C6FD803-A1C5-4687-B636-568C03DE90E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0" y="1468"/>
                    <a:ext cx="16" cy="11"/>
                  </a:xfrm>
                  <a:custGeom>
                    <a:avLst/>
                    <a:gdLst>
                      <a:gd name="T0" fmla="*/ 3 w 24"/>
                      <a:gd name="T1" fmla="*/ 16 h 17"/>
                      <a:gd name="T2" fmla="*/ 22 w 24"/>
                      <a:gd name="T3" fmla="*/ 3 h 17"/>
                      <a:gd name="T4" fmla="*/ 21 w 24"/>
                      <a:gd name="T5" fmla="*/ 1 h 17"/>
                      <a:gd name="T6" fmla="*/ 2 w 24"/>
                      <a:gd name="T7" fmla="*/ 13 h 17"/>
                      <a:gd name="T8" fmla="*/ 3 w 24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17">
                        <a:moveTo>
                          <a:pt x="3" y="16"/>
                        </a:moveTo>
                        <a:cubicBezTo>
                          <a:pt x="10" y="12"/>
                          <a:pt x="16" y="8"/>
                          <a:pt x="22" y="3"/>
                        </a:cubicBezTo>
                        <a:cubicBezTo>
                          <a:pt x="24" y="2"/>
                          <a:pt x="23" y="0"/>
                          <a:pt x="21" y="1"/>
                        </a:cubicBezTo>
                        <a:cubicBezTo>
                          <a:pt x="15" y="5"/>
                          <a:pt x="8" y="9"/>
                          <a:pt x="2" y="13"/>
                        </a:cubicBezTo>
                        <a:cubicBezTo>
                          <a:pt x="0" y="14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0" name="Freeform 240">
                    <a:extLst>
                      <a:ext uri="{FF2B5EF4-FFF2-40B4-BE49-F238E27FC236}">
                        <a16:creationId xmlns="" xmlns:a16="http://schemas.microsoft.com/office/drawing/2014/main" id="{736F0B2C-247C-4F06-80FC-3FB6CDF9AF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470"/>
                    <a:ext cx="14" cy="10"/>
                  </a:xfrm>
                  <a:custGeom>
                    <a:avLst/>
                    <a:gdLst>
                      <a:gd name="T0" fmla="*/ 3 w 21"/>
                      <a:gd name="T1" fmla="*/ 14 h 15"/>
                      <a:gd name="T2" fmla="*/ 19 w 21"/>
                      <a:gd name="T3" fmla="*/ 4 h 15"/>
                      <a:gd name="T4" fmla="*/ 18 w 21"/>
                      <a:gd name="T5" fmla="*/ 1 h 15"/>
                      <a:gd name="T6" fmla="*/ 2 w 21"/>
                      <a:gd name="T7" fmla="*/ 12 h 15"/>
                      <a:gd name="T8" fmla="*/ 3 w 21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5">
                        <a:moveTo>
                          <a:pt x="3" y="14"/>
                        </a:moveTo>
                        <a:cubicBezTo>
                          <a:pt x="8" y="11"/>
                          <a:pt x="14" y="7"/>
                          <a:pt x="19" y="4"/>
                        </a:cubicBezTo>
                        <a:cubicBezTo>
                          <a:pt x="21" y="3"/>
                          <a:pt x="19" y="0"/>
                          <a:pt x="18" y="1"/>
                        </a:cubicBezTo>
                        <a:cubicBezTo>
                          <a:pt x="12" y="4"/>
                          <a:pt x="7" y="8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1" name="Freeform 241">
                    <a:extLst>
                      <a:ext uri="{FF2B5EF4-FFF2-40B4-BE49-F238E27FC236}">
                        <a16:creationId xmlns="" xmlns:a16="http://schemas.microsoft.com/office/drawing/2014/main" id="{211FFBA9-5F37-472C-8AA1-786D1F26BF2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6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2 h 13"/>
                      <a:gd name="T2" fmla="*/ 15 w 17"/>
                      <a:gd name="T3" fmla="*/ 4 h 13"/>
                      <a:gd name="T4" fmla="*/ 14 w 17"/>
                      <a:gd name="T5" fmla="*/ 1 h 13"/>
                      <a:gd name="T6" fmla="*/ 1 w 17"/>
                      <a:gd name="T7" fmla="*/ 10 h 13"/>
                      <a:gd name="T8" fmla="*/ 3 w 17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3">
                        <a:moveTo>
                          <a:pt x="3" y="12"/>
                        </a:moveTo>
                        <a:cubicBezTo>
                          <a:pt x="7" y="9"/>
                          <a:pt x="11" y="6"/>
                          <a:pt x="15" y="4"/>
                        </a:cubicBezTo>
                        <a:cubicBezTo>
                          <a:pt x="17" y="3"/>
                          <a:pt x="15" y="0"/>
                          <a:pt x="14" y="1"/>
                        </a:cubicBezTo>
                        <a:cubicBezTo>
                          <a:pt x="9" y="4"/>
                          <a:pt x="5" y="6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2" name="Freeform 242">
                    <a:extLst>
                      <a:ext uri="{FF2B5EF4-FFF2-40B4-BE49-F238E27FC236}">
                        <a16:creationId xmlns="" xmlns:a16="http://schemas.microsoft.com/office/drawing/2014/main" id="{3335042F-D029-49A8-BC6A-E515B07E33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9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1 h 11"/>
                      <a:gd name="T2" fmla="*/ 15 w 17"/>
                      <a:gd name="T3" fmla="*/ 3 h 11"/>
                      <a:gd name="T4" fmla="*/ 14 w 17"/>
                      <a:gd name="T5" fmla="*/ 1 h 11"/>
                      <a:gd name="T6" fmla="*/ 2 w 17"/>
                      <a:gd name="T7" fmla="*/ 8 h 11"/>
                      <a:gd name="T8" fmla="*/ 3 w 17"/>
                      <a:gd name="T9" fmla="*/ 1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1">
                        <a:moveTo>
                          <a:pt x="3" y="11"/>
                        </a:moveTo>
                        <a:cubicBezTo>
                          <a:pt x="8" y="9"/>
                          <a:pt x="11" y="6"/>
                          <a:pt x="15" y="3"/>
                        </a:cubicBezTo>
                        <a:cubicBezTo>
                          <a:pt x="17" y="2"/>
                          <a:pt x="15" y="0"/>
                          <a:pt x="14" y="1"/>
                        </a:cubicBezTo>
                        <a:cubicBezTo>
                          <a:pt x="10" y="3"/>
                          <a:pt x="6" y="6"/>
                          <a:pt x="2" y="8"/>
                        </a:cubicBezTo>
                        <a:cubicBezTo>
                          <a:pt x="0" y="9"/>
                          <a:pt x="1" y="11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3" name="Freeform 243">
                    <a:extLst>
                      <a:ext uri="{FF2B5EF4-FFF2-40B4-BE49-F238E27FC236}">
                        <a16:creationId xmlns="" xmlns:a16="http://schemas.microsoft.com/office/drawing/2014/main" id="{7D417FBA-EA66-449D-ACAD-DBCA24FD69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" y="1472"/>
                    <a:ext cx="10" cy="8"/>
                  </a:xfrm>
                  <a:custGeom>
                    <a:avLst/>
                    <a:gdLst>
                      <a:gd name="T0" fmla="*/ 4 w 14"/>
                      <a:gd name="T1" fmla="*/ 10 h 11"/>
                      <a:gd name="T2" fmla="*/ 13 w 14"/>
                      <a:gd name="T3" fmla="*/ 4 h 11"/>
                      <a:gd name="T4" fmla="*/ 11 w 14"/>
                      <a:gd name="T5" fmla="*/ 1 h 11"/>
                      <a:gd name="T6" fmla="*/ 2 w 14"/>
                      <a:gd name="T7" fmla="*/ 8 h 11"/>
                      <a:gd name="T8" fmla="*/ 4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4" y="10"/>
                        </a:moveTo>
                        <a:cubicBezTo>
                          <a:pt x="6" y="7"/>
                          <a:pt x="10" y="6"/>
                          <a:pt x="13" y="4"/>
                        </a:cubicBezTo>
                        <a:cubicBezTo>
                          <a:pt x="14" y="3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" name="Freeform 244">
                    <a:extLst>
                      <a:ext uri="{FF2B5EF4-FFF2-40B4-BE49-F238E27FC236}">
                        <a16:creationId xmlns="" xmlns:a16="http://schemas.microsoft.com/office/drawing/2014/main" id="{E40E0C94-65D9-4E97-A76C-2B726669E5B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2" y="1474"/>
                    <a:ext cx="11" cy="6"/>
                  </a:xfrm>
                  <a:custGeom>
                    <a:avLst/>
                    <a:gdLst>
                      <a:gd name="T0" fmla="*/ 3 w 16"/>
                      <a:gd name="T1" fmla="*/ 9 h 10"/>
                      <a:gd name="T2" fmla="*/ 15 w 16"/>
                      <a:gd name="T3" fmla="*/ 3 h 10"/>
                      <a:gd name="T4" fmla="*/ 13 w 16"/>
                      <a:gd name="T5" fmla="*/ 1 h 10"/>
                      <a:gd name="T6" fmla="*/ 2 w 16"/>
                      <a:gd name="T7" fmla="*/ 7 h 10"/>
                      <a:gd name="T8" fmla="*/ 3 w 16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10">
                        <a:moveTo>
                          <a:pt x="3" y="9"/>
                        </a:moveTo>
                        <a:cubicBezTo>
                          <a:pt x="7" y="7"/>
                          <a:pt x="11" y="6"/>
                          <a:pt x="15" y="3"/>
                        </a:cubicBezTo>
                        <a:cubicBezTo>
                          <a:pt x="16" y="2"/>
                          <a:pt x="14" y="0"/>
                          <a:pt x="13" y="1"/>
                        </a:cubicBezTo>
                        <a:cubicBezTo>
                          <a:pt x="9" y="3"/>
                          <a:pt x="6" y="5"/>
                          <a:pt x="2" y="7"/>
                        </a:cubicBezTo>
                        <a:cubicBezTo>
                          <a:pt x="0" y="7"/>
                          <a:pt x="2" y="10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5" name="Freeform 245">
                    <a:extLst>
                      <a:ext uri="{FF2B5EF4-FFF2-40B4-BE49-F238E27FC236}">
                        <a16:creationId xmlns="" xmlns:a16="http://schemas.microsoft.com/office/drawing/2014/main" id="{BF6BAEF7-F73E-4AE4-92CF-C892198BA44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5" y="1476"/>
                    <a:ext cx="5" cy="4"/>
                  </a:xfrm>
                  <a:custGeom>
                    <a:avLst/>
                    <a:gdLst>
                      <a:gd name="T0" fmla="*/ 3 w 8"/>
                      <a:gd name="T1" fmla="*/ 6 h 7"/>
                      <a:gd name="T2" fmla="*/ 7 w 8"/>
                      <a:gd name="T3" fmla="*/ 3 h 7"/>
                      <a:gd name="T4" fmla="*/ 5 w 8"/>
                      <a:gd name="T5" fmla="*/ 1 h 7"/>
                      <a:gd name="T6" fmla="*/ 2 w 8"/>
                      <a:gd name="T7" fmla="*/ 3 h 7"/>
                      <a:gd name="T8" fmla="*/ 3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3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3"/>
                        </a:cubicBezTo>
                        <a:cubicBezTo>
                          <a:pt x="0" y="4"/>
                          <a:pt x="2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6" name="Freeform 246">
                    <a:extLst>
                      <a:ext uri="{FF2B5EF4-FFF2-40B4-BE49-F238E27FC236}">
                        <a16:creationId xmlns="" xmlns:a16="http://schemas.microsoft.com/office/drawing/2014/main" id="{E8332861-0B5A-42EA-AA19-1207DBA7290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5" y="1468"/>
                    <a:ext cx="8" cy="8"/>
                  </a:xfrm>
                  <a:custGeom>
                    <a:avLst/>
                    <a:gdLst>
                      <a:gd name="T0" fmla="*/ 4 w 12"/>
                      <a:gd name="T1" fmla="*/ 10 h 12"/>
                      <a:gd name="T2" fmla="*/ 10 w 12"/>
                      <a:gd name="T3" fmla="*/ 4 h 12"/>
                      <a:gd name="T4" fmla="*/ 9 w 12"/>
                      <a:gd name="T5" fmla="*/ 1 h 12"/>
                      <a:gd name="T6" fmla="*/ 1 w 12"/>
                      <a:gd name="T7" fmla="*/ 9 h 12"/>
                      <a:gd name="T8" fmla="*/ 4 w 12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4" y="10"/>
                        </a:moveTo>
                        <a:cubicBezTo>
                          <a:pt x="6" y="8"/>
                          <a:pt x="8" y="5"/>
                          <a:pt x="10" y="4"/>
                        </a:cubicBezTo>
                        <a:cubicBezTo>
                          <a:pt x="12" y="3"/>
                          <a:pt x="10" y="0"/>
                          <a:pt x="9" y="1"/>
                        </a:cubicBezTo>
                        <a:cubicBezTo>
                          <a:pt x="6" y="3"/>
                          <a:pt x="3" y="6"/>
                          <a:pt x="1" y="9"/>
                        </a:cubicBezTo>
                        <a:cubicBezTo>
                          <a:pt x="0" y="10"/>
                          <a:pt x="3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7" name="Freeform 247">
                    <a:extLst>
                      <a:ext uri="{FF2B5EF4-FFF2-40B4-BE49-F238E27FC236}">
                        <a16:creationId xmlns="" xmlns:a16="http://schemas.microsoft.com/office/drawing/2014/main" id="{872687A7-7B99-4541-8155-E0F0FBA976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466"/>
                    <a:ext cx="8" cy="9"/>
                  </a:xfrm>
                  <a:custGeom>
                    <a:avLst/>
                    <a:gdLst>
                      <a:gd name="T0" fmla="*/ 3 w 13"/>
                      <a:gd name="T1" fmla="*/ 12 h 13"/>
                      <a:gd name="T2" fmla="*/ 12 w 13"/>
                      <a:gd name="T3" fmla="*/ 3 h 13"/>
                      <a:gd name="T4" fmla="*/ 9 w 13"/>
                      <a:gd name="T5" fmla="*/ 2 h 13"/>
                      <a:gd name="T6" fmla="*/ 1 w 13"/>
                      <a:gd name="T7" fmla="*/ 10 h 13"/>
                      <a:gd name="T8" fmla="*/ 3 w 13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" h="13">
                        <a:moveTo>
                          <a:pt x="3" y="12"/>
                        </a:moveTo>
                        <a:cubicBezTo>
                          <a:pt x="6" y="9"/>
                          <a:pt x="10" y="7"/>
                          <a:pt x="12" y="3"/>
                        </a:cubicBezTo>
                        <a:cubicBezTo>
                          <a:pt x="13" y="2"/>
                          <a:pt x="10" y="0"/>
                          <a:pt x="9" y="2"/>
                        </a:cubicBezTo>
                        <a:cubicBezTo>
                          <a:pt x="8" y="5"/>
                          <a:pt x="4" y="7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8" name="Freeform 248">
                    <a:extLst>
                      <a:ext uri="{FF2B5EF4-FFF2-40B4-BE49-F238E27FC236}">
                        <a16:creationId xmlns="" xmlns:a16="http://schemas.microsoft.com/office/drawing/2014/main" id="{F89C7A39-40AE-4716-BEF8-516347DFEC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0" y="1465"/>
                    <a:ext cx="9" cy="9"/>
                  </a:xfrm>
                  <a:custGeom>
                    <a:avLst/>
                    <a:gdLst>
                      <a:gd name="T0" fmla="*/ 4 w 14"/>
                      <a:gd name="T1" fmla="*/ 12 h 13"/>
                      <a:gd name="T2" fmla="*/ 13 w 14"/>
                      <a:gd name="T3" fmla="*/ 3 h 13"/>
                      <a:gd name="T4" fmla="*/ 11 w 14"/>
                      <a:gd name="T5" fmla="*/ 1 h 13"/>
                      <a:gd name="T6" fmla="*/ 1 w 14"/>
                      <a:gd name="T7" fmla="*/ 11 h 13"/>
                      <a:gd name="T8" fmla="*/ 4 w 14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3">
                        <a:moveTo>
                          <a:pt x="4" y="12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8" y="4"/>
                          <a:pt x="4" y="7"/>
                          <a:pt x="1" y="11"/>
                        </a:cubicBezTo>
                        <a:cubicBezTo>
                          <a:pt x="0" y="12"/>
                          <a:pt x="3" y="13"/>
                          <a:pt x="4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9" name="Freeform 249">
                    <a:extLst>
                      <a:ext uri="{FF2B5EF4-FFF2-40B4-BE49-F238E27FC236}">
                        <a16:creationId xmlns="" xmlns:a16="http://schemas.microsoft.com/office/drawing/2014/main" id="{F3FA4AB4-E071-4CC0-9210-92C6A259BE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" y="1464"/>
                    <a:ext cx="10" cy="8"/>
                  </a:xfrm>
                  <a:custGeom>
                    <a:avLst/>
                    <a:gdLst>
                      <a:gd name="T0" fmla="*/ 3 w 15"/>
                      <a:gd name="T1" fmla="*/ 12 h 13"/>
                      <a:gd name="T2" fmla="*/ 14 w 15"/>
                      <a:gd name="T3" fmla="*/ 3 h 13"/>
                      <a:gd name="T4" fmla="*/ 12 w 15"/>
                      <a:gd name="T5" fmla="*/ 1 h 13"/>
                      <a:gd name="T6" fmla="*/ 1 w 15"/>
                      <a:gd name="T7" fmla="*/ 11 h 13"/>
                      <a:gd name="T8" fmla="*/ 3 w 15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13">
                        <a:moveTo>
                          <a:pt x="3" y="12"/>
                        </a:moveTo>
                        <a:cubicBezTo>
                          <a:pt x="6" y="8"/>
                          <a:pt x="11" y="6"/>
                          <a:pt x="14" y="3"/>
                        </a:cubicBezTo>
                        <a:cubicBezTo>
                          <a:pt x="15" y="2"/>
                          <a:pt x="13" y="0"/>
                          <a:pt x="12" y="1"/>
                        </a:cubicBezTo>
                        <a:cubicBezTo>
                          <a:pt x="8" y="5"/>
                          <a:pt x="4" y="7"/>
                          <a:pt x="1" y="11"/>
                        </a:cubicBezTo>
                        <a:cubicBezTo>
                          <a:pt x="0" y="12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0" name="Freeform 250">
                    <a:extLst>
                      <a:ext uri="{FF2B5EF4-FFF2-40B4-BE49-F238E27FC236}">
                        <a16:creationId xmlns="" xmlns:a16="http://schemas.microsoft.com/office/drawing/2014/main" id="{07272E64-F260-4AC4-836B-33FDDCE3956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4" y="1463"/>
                    <a:ext cx="6" cy="4"/>
                  </a:xfrm>
                  <a:custGeom>
                    <a:avLst/>
                    <a:gdLst>
                      <a:gd name="T0" fmla="*/ 3 w 9"/>
                      <a:gd name="T1" fmla="*/ 5 h 6"/>
                      <a:gd name="T2" fmla="*/ 7 w 9"/>
                      <a:gd name="T3" fmla="*/ 3 h 6"/>
                      <a:gd name="T4" fmla="*/ 7 w 9"/>
                      <a:gd name="T5" fmla="*/ 0 h 6"/>
                      <a:gd name="T6" fmla="*/ 2 w 9"/>
                      <a:gd name="T7" fmla="*/ 3 h 6"/>
                      <a:gd name="T8" fmla="*/ 3 w 9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3" y="5"/>
                        </a:moveTo>
                        <a:cubicBezTo>
                          <a:pt x="5" y="4"/>
                          <a:pt x="6" y="4"/>
                          <a:pt x="7" y="3"/>
                        </a:cubicBezTo>
                        <a:cubicBezTo>
                          <a:pt x="9" y="3"/>
                          <a:pt x="8" y="0"/>
                          <a:pt x="7" y="0"/>
                        </a:cubicBezTo>
                        <a:cubicBezTo>
                          <a:pt x="5" y="1"/>
                          <a:pt x="4" y="2"/>
                          <a:pt x="2" y="3"/>
                        </a:cubicBezTo>
                        <a:cubicBezTo>
                          <a:pt x="0" y="3"/>
                          <a:pt x="2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1" name="Freeform 251">
                    <a:extLst>
                      <a:ext uri="{FF2B5EF4-FFF2-40B4-BE49-F238E27FC236}">
                        <a16:creationId xmlns="" xmlns:a16="http://schemas.microsoft.com/office/drawing/2014/main" id="{98911015-9260-4440-BC4D-9A91FCC9B97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" y="1465"/>
                    <a:ext cx="10" cy="8"/>
                  </a:xfrm>
                  <a:custGeom>
                    <a:avLst/>
                    <a:gdLst>
                      <a:gd name="T0" fmla="*/ 4 w 14"/>
                      <a:gd name="T1" fmla="*/ 10 h 12"/>
                      <a:gd name="T2" fmla="*/ 12 w 14"/>
                      <a:gd name="T3" fmla="*/ 4 h 12"/>
                      <a:gd name="T4" fmla="*/ 11 w 14"/>
                      <a:gd name="T5" fmla="*/ 1 h 12"/>
                      <a:gd name="T6" fmla="*/ 2 w 14"/>
                      <a:gd name="T7" fmla="*/ 8 h 12"/>
                      <a:gd name="T8" fmla="*/ 4 w 14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2">
                        <a:moveTo>
                          <a:pt x="4" y="10"/>
                        </a:moveTo>
                        <a:cubicBezTo>
                          <a:pt x="6" y="8"/>
                          <a:pt x="9" y="6"/>
                          <a:pt x="12" y="4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10"/>
                          <a:pt x="2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2" name="Freeform 252">
                    <a:extLst>
                      <a:ext uri="{FF2B5EF4-FFF2-40B4-BE49-F238E27FC236}">
                        <a16:creationId xmlns="" xmlns:a16="http://schemas.microsoft.com/office/drawing/2014/main" id="{92159B8E-828D-46A9-9FC6-12E9988695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467"/>
                    <a:ext cx="9" cy="7"/>
                  </a:xfrm>
                  <a:custGeom>
                    <a:avLst/>
                    <a:gdLst>
                      <a:gd name="T0" fmla="*/ 3 w 14"/>
                      <a:gd name="T1" fmla="*/ 10 h 11"/>
                      <a:gd name="T2" fmla="*/ 13 w 14"/>
                      <a:gd name="T3" fmla="*/ 3 h 11"/>
                      <a:gd name="T4" fmla="*/ 11 w 14"/>
                      <a:gd name="T5" fmla="*/ 1 h 11"/>
                      <a:gd name="T6" fmla="*/ 2 w 14"/>
                      <a:gd name="T7" fmla="*/ 7 h 11"/>
                      <a:gd name="T8" fmla="*/ 3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3" y="10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5" y="5"/>
                          <a:pt x="2" y="7"/>
                        </a:cubicBezTo>
                        <a:cubicBezTo>
                          <a:pt x="0" y="8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3" name="Freeform 253">
                    <a:extLst>
                      <a:ext uri="{FF2B5EF4-FFF2-40B4-BE49-F238E27FC236}">
                        <a16:creationId xmlns="" xmlns:a16="http://schemas.microsoft.com/office/drawing/2014/main" id="{CB938E20-2BAC-4D5C-A9D4-96B8BCAC4DB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461"/>
                    <a:ext cx="6" cy="5"/>
                  </a:xfrm>
                  <a:custGeom>
                    <a:avLst/>
                    <a:gdLst>
                      <a:gd name="T0" fmla="*/ 3 w 9"/>
                      <a:gd name="T1" fmla="*/ 6 h 7"/>
                      <a:gd name="T2" fmla="*/ 7 w 9"/>
                      <a:gd name="T3" fmla="*/ 4 h 7"/>
                      <a:gd name="T4" fmla="*/ 7 w 9"/>
                      <a:gd name="T5" fmla="*/ 1 h 7"/>
                      <a:gd name="T6" fmla="*/ 1 w 9"/>
                      <a:gd name="T7" fmla="*/ 3 h 7"/>
                      <a:gd name="T8" fmla="*/ 3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3" y="6"/>
                        </a:moveTo>
                        <a:cubicBezTo>
                          <a:pt x="4" y="5"/>
                          <a:pt x="6" y="4"/>
                          <a:pt x="7" y="4"/>
                        </a:cubicBezTo>
                        <a:cubicBezTo>
                          <a:pt x="9" y="3"/>
                          <a:pt x="8" y="0"/>
                          <a:pt x="7" y="1"/>
                        </a:cubicBezTo>
                        <a:cubicBezTo>
                          <a:pt x="5" y="2"/>
                          <a:pt x="3" y="2"/>
                          <a:pt x="1" y="3"/>
                        </a:cubicBezTo>
                        <a:cubicBezTo>
                          <a:pt x="0" y="4"/>
                          <a:pt x="1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4" name="Freeform 254">
                    <a:extLst>
                      <a:ext uri="{FF2B5EF4-FFF2-40B4-BE49-F238E27FC236}">
                        <a16:creationId xmlns="" xmlns:a16="http://schemas.microsoft.com/office/drawing/2014/main" id="{66A0E8A2-D383-4013-82B7-F0A8AD240F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6" y="1379"/>
                    <a:ext cx="40" cy="25"/>
                  </a:xfrm>
                  <a:custGeom>
                    <a:avLst/>
                    <a:gdLst>
                      <a:gd name="T0" fmla="*/ 2 w 59"/>
                      <a:gd name="T1" fmla="*/ 5 h 37"/>
                      <a:gd name="T2" fmla="*/ 3 w 59"/>
                      <a:gd name="T3" fmla="*/ 34 h 37"/>
                      <a:gd name="T4" fmla="*/ 4 w 59"/>
                      <a:gd name="T5" fmla="*/ 35 h 37"/>
                      <a:gd name="T6" fmla="*/ 36 w 59"/>
                      <a:gd name="T7" fmla="*/ 34 h 37"/>
                      <a:gd name="T8" fmla="*/ 57 w 59"/>
                      <a:gd name="T9" fmla="*/ 35 h 37"/>
                      <a:gd name="T10" fmla="*/ 58 w 59"/>
                      <a:gd name="T11" fmla="*/ 34 h 37"/>
                      <a:gd name="T12" fmla="*/ 57 w 59"/>
                      <a:gd name="T13" fmla="*/ 7 h 37"/>
                      <a:gd name="T14" fmla="*/ 54 w 59"/>
                      <a:gd name="T15" fmla="*/ 1 h 37"/>
                      <a:gd name="T16" fmla="*/ 33 w 59"/>
                      <a:gd name="T17" fmla="*/ 4 h 37"/>
                      <a:gd name="T18" fmla="*/ 2 w 59"/>
                      <a:gd name="T19" fmla="*/ 2 h 37"/>
                      <a:gd name="T20" fmla="*/ 2 w 59"/>
                      <a:gd name="T21" fmla="*/ 5 h 37"/>
                      <a:gd name="T22" fmla="*/ 41 w 59"/>
                      <a:gd name="T23" fmla="*/ 6 h 37"/>
                      <a:gd name="T24" fmla="*/ 54 w 59"/>
                      <a:gd name="T25" fmla="*/ 7 h 37"/>
                      <a:gd name="T26" fmla="*/ 56 w 59"/>
                      <a:gd name="T27" fmla="*/ 26 h 37"/>
                      <a:gd name="T28" fmla="*/ 24 w 59"/>
                      <a:gd name="T29" fmla="*/ 32 h 37"/>
                      <a:gd name="T30" fmla="*/ 5 w 59"/>
                      <a:gd name="T31" fmla="*/ 30 h 37"/>
                      <a:gd name="T32" fmla="*/ 5 w 59"/>
                      <a:gd name="T33" fmla="*/ 5 h 37"/>
                      <a:gd name="T34" fmla="*/ 2 w 59"/>
                      <a:gd name="T35" fmla="*/ 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9" h="37">
                        <a:moveTo>
                          <a:pt x="2" y="5"/>
                        </a:moveTo>
                        <a:cubicBezTo>
                          <a:pt x="2" y="15"/>
                          <a:pt x="2" y="24"/>
                          <a:pt x="3" y="34"/>
                        </a:cubicBezTo>
                        <a:cubicBezTo>
                          <a:pt x="3" y="34"/>
                          <a:pt x="3" y="35"/>
                          <a:pt x="4" y="35"/>
                        </a:cubicBezTo>
                        <a:cubicBezTo>
                          <a:pt x="15" y="35"/>
                          <a:pt x="25" y="34"/>
                          <a:pt x="36" y="34"/>
                        </a:cubicBezTo>
                        <a:cubicBezTo>
                          <a:pt x="43" y="35"/>
                          <a:pt x="50" y="36"/>
                          <a:pt x="57" y="35"/>
                        </a:cubicBezTo>
                        <a:cubicBezTo>
                          <a:pt x="58" y="35"/>
                          <a:pt x="58" y="34"/>
                          <a:pt x="58" y="34"/>
                        </a:cubicBezTo>
                        <a:cubicBezTo>
                          <a:pt x="59" y="25"/>
                          <a:pt x="58" y="16"/>
                          <a:pt x="57" y="7"/>
                        </a:cubicBezTo>
                        <a:cubicBezTo>
                          <a:pt x="57" y="5"/>
                          <a:pt x="57" y="2"/>
                          <a:pt x="54" y="1"/>
                        </a:cubicBezTo>
                        <a:cubicBezTo>
                          <a:pt x="48" y="0"/>
                          <a:pt x="39" y="3"/>
                          <a:pt x="33" y="4"/>
                        </a:cubicBezTo>
                        <a:cubicBezTo>
                          <a:pt x="23" y="4"/>
                          <a:pt x="12" y="3"/>
                          <a:pt x="2" y="2"/>
                        </a:cubicBezTo>
                        <a:cubicBezTo>
                          <a:pt x="0" y="2"/>
                          <a:pt x="0" y="5"/>
                          <a:pt x="2" y="5"/>
                        </a:cubicBezTo>
                        <a:cubicBezTo>
                          <a:pt x="15" y="6"/>
                          <a:pt x="28" y="7"/>
                          <a:pt x="41" y="6"/>
                        </a:cubicBezTo>
                        <a:cubicBezTo>
                          <a:pt x="45" y="5"/>
                          <a:pt x="53" y="1"/>
                          <a:pt x="54" y="7"/>
                        </a:cubicBezTo>
                        <a:cubicBezTo>
                          <a:pt x="55" y="14"/>
                          <a:pt x="56" y="20"/>
                          <a:pt x="56" y="26"/>
                        </a:cubicBezTo>
                        <a:cubicBezTo>
                          <a:pt x="56" y="37"/>
                          <a:pt x="32" y="31"/>
                          <a:pt x="24" y="32"/>
                        </a:cubicBezTo>
                        <a:cubicBezTo>
                          <a:pt x="21" y="32"/>
                          <a:pt x="5" y="35"/>
                          <a:pt x="5" y="30"/>
                        </a:cubicBezTo>
                        <a:cubicBezTo>
                          <a:pt x="5" y="22"/>
                          <a:pt x="5" y="14"/>
                          <a:pt x="5" y="5"/>
                        </a:cubicBezTo>
                        <a:cubicBezTo>
                          <a:pt x="5" y="4"/>
                          <a:pt x="2" y="4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" name="Freeform 255">
                    <a:extLst>
                      <a:ext uri="{FF2B5EF4-FFF2-40B4-BE49-F238E27FC236}">
                        <a16:creationId xmlns="" xmlns:a16="http://schemas.microsoft.com/office/drawing/2014/main" id="{B07E94E5-D77B-451B-9096-97D1E2145FF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8" y="1400"/>
                    <a:ext cx="4" cy="8"/>
                  </a:xfrm>
                  <a:custGeom>
                    <a:avLst/>
                    <a:gdLst>
                      <a:gd name="T0" fmla="*/ 3 w 6"/>
                      <a:gd name="T1" fmla="*/ 3 h 12"/>
                      <a:gd name="T2" fmla="*/ 3 w 6"/>
                      <a:gd name="T3" fmla="*/ 4 h 12"/>
                      <a:gd name="T4" fmla="*/ 3 w 6"/>
                      <a:gd name="T5" fmla="*/ 6 h 12"/>
                      <a:gd name="T6" fmla="*/ 2 w 6"/>
                      <a:gd name="T7" fmla="*/ 9 h 12"/>
                      <a:gd name="T8" fmla="*/ 4 w 6"/>
                      <a:gd name="T9" fmla="*/ 11 h 12"/>
                      <a:gd name="T10" fmla="*/ 6 w 6"/>
                      <a:gd name="T11" fmla="*/ 6 h 12"/>
                      <a:gd name="T12" fmla="*/ 4 w 6"/>
                      <a:gd name="T13" fmla="*/ 1 h 12"/>
                      <a:gd name="T14" fmla="*/ 3 w 6"/>
                      <a:gd name="T15" fmla="*/ 3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" h="12">
                        <a:moveTo>
                          <a:pt x="3" y="3"/>
                        </a:moveTo>
                        <a:cubicBezTo>
                          <a:pt x="2" y="3"/>
                          <a:pt x="3" y="3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3" y="7"/>
                          <a:pt x="3" y="9"/>
                          <a:pt x="2" y="9"/>
                        </a:cubicBezTo>
                        <a:cubicBezTo>
                          <a:pt x="0" y="10"/>
                          <a:pt x="2" y="12"/>
                          <a:pt x="4" y="11"/>
                        </a:cubicBezTo>
                        <a:cubicBezTo>
                          <a:pt x="6" y="11"/>
                          <a:pt x="6" y="8"/>
                          <a:pt x="6" y="6"/>
                        </a:cubicBezTo>
                        <a:cubicBezTo>
                          <a:pt x="6" y="4"/>
                          <a:pt x="6" y="2"/>
                          <a:pt x="4" y="1"/>
                        </a:cubicBezTo>
                        <a:cubicBezTo>
                          <a:pt x="3" y="0"/>
                          <a:pt x="1" y="2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6" name="Freeform 256">
                    <a:extLst>
                      <a:ext uri="{FF2B5EF4-FFF2-40B4-BE49-F238E27FC236}">
                        <a16:creationId xmlns="" xmlns:a16="http://schemas.microsoft.com/office/drawing/2014/main" id="{319A3784-BDD5-4594-B0C0-882F28BF2D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49" y="1400"/>
                    <a:ext cx="5" cy="8"/>
                  </a:xfrm>
                  <a:custGeom>
                    <a:avLst/>
                    <a:gdLst>
                      <a:gd name="T0" fmla="*/ 1 w 8"/>
                      <a:gd name="T1" fmla="*/ 2 h 12"/>
                      <a:gd name="T2" fmla="*/ 5 w 8"/>
                      <a:gd name="T3" fmla="*/ 11 h 12"/>
                      <a:gd name="T4" fmla="*/ 6 w 8"/>
                      <a:gd name="T5" fmla="*/ 8 h 12"/>
                      <a:gd name="T6" fmla="*/ 4 w 8"/>
                      <a:gd name="T7" fmla="*/ 2 h 12"/>
                      <a:gd name="T8" fmla="*/ 1 w 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12">
                        <a:moveTo>
                          <a:pt x="1" y="2"/>
                        </a:moveTo>
                        <a:cubicBezTo>
                          <a:pt x="1" y="6"/>
                          <a:pt x="0" y="10"/>
                          <a:pt x="5" y="11"/>
                        </a:cubicBezTo>
                        <a:cubicBezTo>
                          <a:pt x="7" y="12"/>
                          <a:pt x="8" y="9"/>
                          <a:pt x="6" y="8"/>
                        </a:cubicBezTo>
                        <a:cubicBezTo>
                          <a:pt x="3" y="8"/>
                          <a:pt x="4" y="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7" name="Freeform 257">
                    <a:extLst>
                      <a:ext uri="{FF2B5EF4-FFF2-40B4-BE49-F238E27FC236}">
                        <a16:creationId xmlns="" xmlns:a16="http://schemas.microsoft.com/office/drawing/2014/main" id="{2A80FDE6-3FA3-4406-94A4-93B11234C81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8" y="1407"/>
                    <a:ext cx="16" cy="3"/>
                  </a:xfrm>
                  <a:custGeom>
                    <a:avLst/>
                    <a:gdLst>
                      <a:gd name="T0" fmla="*/ 3 w 23"/>
                      <a:gd name="T1" fmla="*/ 4 h 5"/>
                      <a:gd name="T2" fmla="*/ 11 w 23"/>
                      <a:gd name="T3" fmla="*/ 3 h 5"/>
                      <a:gd name="T4" fmla="*/ 21 w 23"/>
                      <a:gd name="T5" fmla="*/ 4 h 5"/>
                      <a:gd name="T6" fmla="*/ 21 w 23"/>
                      <a:gd name="T7" fmla="*/ 1 h 5"/>
                      <a:gd name="T8" fmla="*/ 10 w 23"/>
                      <a:gd name="T9" fmla="*/ 0 h 5"/>
                      <a:gd name="T10" fmla="*/ 1 w 23"/>
                      <a:gd name="T11" fmla="*/ 1 h 5"/>
                      <a:gd name="T12" fmla="*/ 3 w 23"/>
                      <a:gd name="T1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3" h="5">
                        <a:moveTo>
                          <a:pt x="3" y="4"/>
                        </a:moveTo>
                        <a:cubicBezTo>
                          <a:pt x="5" y="2"/>
                          <a:pt x="9" y="3"/>
                          <a:pt x="11" y="3"/>
                        </a:cubicBezTo>
                        <a:cubicBezTo>
                          <a:pt x="15" y="3"/>
                          <a:pt x="18" y="4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8" y="1"/>
                          <a:pt x="14" y="0"/>
                          <a:pt x="10" y="0"/>
                        </a:cubicBezTo>
                        <a:cubicBezTo>
                          <a:pt x="7" y="0"/>
                          <a:pt x="4" y="0"/>
                          <a:pt x="1" y="1"/>
                        </a:cubicBezTo>
                        <a:cubicBezTo>
                          <a:pt x="0" y="2"/>
                          <a:pt x="1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8" name="Freeform 258">
                    <a:extLst>
                      <a:ext uri="{FF2B5EF4-FFF2-40B4-BE49-F238E27FC236}">
                        <a16:creationId xmlns="" xmlns:a16="http://schemas.microsoft.com/office/drawing/2014/main" id="{13EB590F-CF81-4995-BF34-BEB2952E09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465"/>
                    <a:ext cx="35" cy="35"/>
                  </a:xfrm>
                  <a:custGeom>
                    <a:avLst/>
                    <a:gdLst>
                      <a:gd name="T0" fmla="*/ 29 w 53"/>
                      <a:gd name="T1" fmla="*/ 8 h 53"/>
                      <a:gd name="T2" fmla="*/ 3 w 53"/>
                      <a:gd name="T3" fmla="*/ 28 h 53"/>
                      <a:gd name="T4" fmla="*/ 30 w 53"/>
                      <a:gd name="T5" fmla="*/ 51 h 53"/>
                      <a:gd name="T6" fmla="*/ 50 w 53"/>
                      <a:gd name="T7" fmla="*/ 25 h 53"/>
                      <a:gd name="T8" fmla="*/ 24 w 53"/>
                      <a:gd name="T9" fmla="*/ 10 h 53"/>
                      <a:gd name="T10" fmla="*/ 25 w 53"/>
                      <a:gd name="T11" fmla="*/ 11 h 53"/>
                      <a:gd name="T12" fmla="*/ 38 w 53"/>
                      <a:gd name="T13" fmla="*/ 12 h 53"/>
                      <a:gd name="T14" fmla="*/ 49 w 53"/>
                      <a:gd name="T15" fmla="*/ 29 h 53"/>
                      <a:gd name="T16" fmla="*/ 27 w 53"/>
                      <a:gd name="T17" fmla="*/ 49 h 53"/>
                      <a:gd name="T18" fmla="*/ 6 w 53"/>
                      <a:gd name="T19" fmla="*/ 23 h 53"/>
                      <a:gd name="T20" fmla="*/ 29 w 53"/>
                      <a:gd name="T21" fmla="*/ 10 h 53"/>
                      <a:gd name="T22" fmla="*/ 29 w 53"/>
                      <a:gd name="T23" fmla="*/ 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53">
                        <a:moveTo>
                          <a:pt x="29" y="8"/>
                        </a:moveTo>
                        <a:cubicBezTo>
                          <a:pt x="18" y="9"/>
                          <a:pt x="4" y="17"/>
                          <a:pt x="3" y="28"/>
                        </a:cubicBezTo>
                        <a:cubicBezTo>
                          <a:pt x="2" y="41"/>
                          <a:pt x="17" y="53"/>
                          <a:pt x="30" y="51"/>
                        </a:cubicBezTo>
                        <a:cubicBezTo>
                          <a:pt x="43" y="49"/>
                          <a:pt x="53" y="38"/>
                          <a:pt x="50" y="25"/>
                        </a:cubicBezTo>
                        <a:cubicBezTo>
                          <a:pt x="48" y="17"/>
                          <a:pt x="33" y="0"/>
                          <a:pt x="24" y="10"/>
                        </a:cubicBezTo>
                        <a:cubicBezTo>
                          <a:pt x="23" y="11"/>
                          <a:pt x="25" y="12"/>
                          <a:pt x="25" y="11"/>
                        </a:cubicBezTo>
                        <a:cubicBezTo>
                          <a:pt x="29" y="7"/>
                          <a:pt x="35" y="10"/>
                          <a:pt x="38" y="12"/>
                        </a:cubicBezTo>
                        <a:cubicBezTo>
                          <a:pt x="45" y="15"/>
                          <a:pt x="48" y="23"/>
                          <a:pt x="49" y="29"/>
                        </a:cubicBezTo>
                        <a:cubicBezTo>
                          <a:pt x="50" y="41"/>
                          <a:pt x="37" y="49"/>
                          <a:pt x="27" y="49"/>
                        </a:cubicBezTo>
                        <a:cubicBezTo>
                          <a:pt x="13" y="50"/>
                          <a:pt x="0" y="36"/>
                          <a:pt x="6" y="23"/>
                        </a:cubicBezTo>
                        <a:cubicBezTo>
                          <a:pt x="10" y="15"/>
                          <a:pt x="20" y="11"/>
                          <a:pt x="29" y="10"/>
                        </a:cubicBezTo>
                        <a:cubicBezTo>
                          <a:pt x="30" y="10"/>
                          <a:pt x="30" y="8"/>
                          <a:pt x="2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9" name="Freeform 259">
                    <a:extLst>
                      <a:ext uri="{FF2B5EF4-FFF2-40B4-BE49-F238E27FC236}">
                        <a16:creationId xmlns="" xmlns:a16="http://schemas.microsoft.com/office/drawing/2014/main" id="{7ED2C099-CF85-4004-8D5A-31B3FD910A3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4"/>
                    <a:ext cx="4" cy="4"/>
                  </a:xfrm>
                  <a:custGeom>
                    <a:avLst/>
                    <a:gdLst>
                      <a:gd name="T0" fmla="*/ 4 w 6"/>
                      <a:gd name="T1" fmla="*/ 0 h 6"/>
                      <a:gd name="T2" fmla="*/ 1 w 6"/>
                      <a:gd name="T3" fmla="*/ 4 h 6"/>
                      <a:gd name="T4" fmla="*/ 2 w 6"/>
                      <a:gd name="T5" fmla="*/ 5 h 6"/>
                      <a:gd name="T6" fmla="*/ 5 w 6"/>
                      <a:gd name="T7" fmla="*/ 2 h 6"/>
                      <a:gd name="T8" fmla="*/ 4 w 6"/>
                      <a:gd name="T9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4" y="0"/>
                        </a:move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0" name="Freeform 260">
                    <a:extLst>
                      <a:ext uri="{FF2B5EF4-FFF2-40B4-BE49-F238E27FC236}">
                        <a16:creationId xmlns="" xmlns:a16="http://schemas.microsoft.com/office/drawing/2014/main" id="{AAE23CF5-E4BE-43C7-8A0D-A8089A621D0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6"/>
                    <a:ext cx="4" cy="12"/>
                  </a:xfrm>
                  <a:custGeom>
                    <a:avLst/>
                    <a:gdLst>
                      <a:gd name="T0" fmla="*/ 0 w 6"/>
                      <a:gd name="T1" fmla="*/ 2 h 17"/>
                      <a:gd name="T2" fmla="*/ 3 w 6"/>
                      <a:gd name="T3" fmla="*/ 10 h 17"/>
                      <a:gd name="T4" fmla="*/ 4 w 6"/>
                      <a:gd name="T5" fmla="*/ 16 h 17"/>
                      <a:gd name="T6" fmla="*/ 6 w 6"/>
                      <a:gd name="T7" fmla="*/ 16 h 17"/>
                      <a:gd name="T8" fmla="*/ 5 w 6"/>
                      <a:gd name="T9" fmla="*/ 10 h 17"/>
                      <a:gd name="T10" fmla="*/ 2 w 6"/>
                      <a:gd name="T11" fmla="*/ 1 h 17"/>
                      <a:gd name="T12" fmla="*/ 0 w 6"/>
                      <a:gd name="T13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17">
                        <a:moveTo>
                          <a:pt x="0" y="2"/>
                        </a:moveTo>
                        <a:cubicBezTo>
                          <a:pt x="1" y="4"/>
                          <a:pt x="2" y="7"/>
                          <a:pt x="3" y="10"/>
                        </a:cubicBezTo>
                        <a:cubicBezTo>
                          <a:pt x="4" y="12"/>
                          <a:pt x="3" y="14"/>
                          <a:pt x="4" y="16"/>
                        </a:cubicBezTo>
                        <a:cubicBezTo>
                          <a:pt x="5" y="17"/>
                          <a:pt x="6" y="17"/>
                          <a:pt x="6" y="16"/>
                        </a:cubicBezTo>
                        <a:cubicBezTo>
                          <a:pt x="5" y="14"/>
                          <a:pt x="5" y="12"/>
                          <a:pt x="5" y="10"/>
                        </a:cubicBezTo>
                        <a:cubicBezTo>
                          <a:pt x="4" y="7"/>
                          <a:pt x="2" y="4"/>
                          <a:pt x="2" y="1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1" name="Freeform 261">
                    <a:extLst>
                      <a:ext uri="{FF2B5EF4-FFF2-40B4-BE49-F238E27FC236}">
                        <a16:creationId xmlns="" xmlns:a16="http://schemas.microsoft.com/office/drawing/2014/main" id="{20AC1E73-5A68-4B92-8BEA-BE169A91899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4" cy="11"/>
                  </a:xfrm>
                  <a:custGeom>
                    <a:avLst/>
                    <a:gdLst>
                      <a:gd name="T0" fmla="*/ 2 w 5"/>
                      <a:gd name="T1" fmla="*/ 15 h 16"/>
                      <a:gd name="T2" fmla="*/ 4 w 5"/>
                      <a:gd name="T3" fmla="*/ 2 h 16"/>
                      <a:gd name="T4" fmla="*/ 3 w 5"/>
                      <a:gd name="T5" fmla="*/ 1 h 16"/>
                      <a:gd name="T6" fmla="*/ 0 w 5"/>
                      <a:gd name="T7" fmla="*/ 15 h 16"/>
                      <a:gd name="T8" fmla="*/ 2 w 5"/>
                      <a:gd name="T9" fmla="*/ 1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16">
                        <a:moveTo>
                          <a:pt x="2" y="15"/>
                        </a:moveTo>
                        <a:cubicBezTo>
                          <a:pt x="4" y="11"/>
                          <a:pt x="3" y="6"/>
                          <a:pt x="4" y="2"/>
                        </a:cubicBezTo>
                        <a:cubicBezTo>
                          <a:pt x="5" y="1"/>
                          <a:pt x="3" y="0"/>
                          <a:pt x="3" y="1"/>
                        </a:cubicBezTo>
                        <a:cubicBezTo>
                          <a:pt x="2" y="6"/>
                          <a:pt x="2" y="11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2" name="Freeform 262">
                    <a:extLst>
                      <a:ext uri="{FF2B5EF4-FFF2-40B4-BE49-F238E27FC236}">
                        <a16:creationId xmlns="" xmlns:a16="http://schemas.microsoft.com/office/drawing/2014/main" id="{07C5E4F6-8885-4B99-8DBC-DFE83DFE44F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4"/>
                    <a:ext cx="4" cy="4"/>
                  </a:xfrm>
                  <a:custGeom>
                    <a:avLst/>
                    <a:gdLst>
                      <a:gd name="T0" fmla="*/ 2 w 6"/>
                      <a:gd name="T1" fmla="*/ 1 h 7"/>
                      <a:gd name="T2" fmla="*/ 2 w 6"/>
                      <a:gd name="T3" fmla="*/ 1 h 7"/>
                      <a:gd name="T4" fmla="*/ 0 w 6"/>
                      <a:gd name="T5" fmla="*/ 2 h 7"/>
                      <a:gd name="T6" fmla="*/ 4 w 6"/>
                      <a:gd name="T7" fmla="*/ 6 h 7"/>
                      <a:gd name="T8" fmla="*/ 5 w 6"/>
                      <a:gd name="T9" fmla="*/ 5 h 7"/>
                      <a:gd name="T10" fmla="*/ 2 w 6"/>
                      <a:gd name="T11" fmla="*/ 1 h 7"/>
                      <a:gd name="T12" fmla="*/ 0 w 6"/>
                      <a:gd name="T13" fmla="*/ 1 h 7"/>
                      <a:gd name="T14" fmla="*/ 1 w 6"/>
                      <a:gd name="T15" fmla="*/ 2 h 7"/>
                      <a:gd name="T16" fmla="*/ 2 w 6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7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2" y="3"/>
                          <a:pt x="3" y="5"/>
                          <a:pt x="4" y="6"/>
                        </a:cubicBezTo>
                        <a:cubicBezTo>
                          <a:pt x="5" y="7"/>
                          <a:pt x="6" y="6"/>
                          <a:pt x="5" y="5"/>
                        </a:cubicBezTo>
                        <a:cubicBezTo>
                          <a:pt x="4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2" y="3"/>
                          <a:pt x="3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3" name="Freeform 263">
                    <a:extLst>
                      <a:ext uri="{FF2B5EF4-FFF2-40B4-BE49-F238E27FC236}">
                        <a16:creationId xmlns="" xmlns:a16="http://schemas.microsoft.com/office/drawing/2014/main" id="{75ABBE52-1DFD-4B4A-AE48-E4EC4074CE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8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8 w 10"/>
                      <a:gd name="T5" fmla="*/ 0 h 6"/>
                      <a:gd name="T6" fmla="*/ 1 w 10"/>
                      <a:gd name="T7" fmla="*/ 3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3"/>
                          <a:pt x="7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2"/>
                          <a:pt x="1" y="3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4" name="Freeform 264">
                    <a:extLst>
                      <a:ext uri="{FF2B5EF4-FFF2-40B4-BE49-F238E27FC236}">
                        <a16:creationId xmlns="" xmlns:a16="http://schemas.microsoft.com/office/drawing/2014/main" id="{17D0AB22-5F84-496C-A419-87FF9ED633D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2" y="1484"/>
                    <a:ext cx="4" cy="4"/>
                  </a:xfrm>
                  <a:custGeom>
                    <a:avLst/>
                    <a:gdLst>
                      <a:gd name="T0" fmla="*/ 0 w 6"/>
                      <a:gd name="T1" fmla="*/ 2 h 6"/>
                      <a:gd name="T2" fmla="*/ 4 w 6"/>
                      <a:gd name="T3" fmla="*/ 5 h 6"/>
                      <a:gd name="T4" fmla="*/ 5 w 6"/>
                      <a:gd name="T5" fmla="*/ 4 h 6"/>
                      <a:gd name="T6" fmla="*/ 2 w 6"/>
                      <a:gd name="T7" fmla="*/ 1 h 6"/>
                      <a:gd name="T8" fmla="*/ 0 w 6"/>
                      <a:gd name="T9" fmla="*/ 2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0" y="2"/>
                        </a:moveTo>
                        <a:cubicBezTo>
                          <a:pt x="1" y="3"/>
                          <a:pt x="3" y="4"/>
                          <a:pt x="4" y="5"/>
                        </a:cubicBezTo>
                        <a:cubicBezTo>
                          <a:pt x="5" y="6"/>
                          <a:pt x="6" y="4"/>
                          <a:pt x="5" y="4"/>
                        </a:cubicBezTo>
                        <a:cubicBezTo>
                          <a:pt x="4" y="3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" name="Freeform 265">
                    <a:extLst>
                      <a:ext uri="{FF2B5EF4-FFF2-40B4-BE49-F238E27FC236}">
                        <a16:creationId xmlns="" xmlns:a16="http://schemas.microsoft.com/office/drawing/2014/main" id="{8AC6C3B6-C65E-4120-B5E0-90132453C2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87"/>
                    <a:ext cx="6" cy="3"/>
                  </a:xfrm>
                  <a:custGeom>
                    <a:avLst/>
                    <a:gdLst>
                      <a:gd name="T0" fmla="*/ 1 w 9"/>
                      <a:gd name="T1" fmla="*/ 2 h 4"/>
                      <a:gd name="T2" fmla="*/ 7 w 9"/>
                      <a:gd name="T3" fmla="*/ 4 h 4"/>
                      <a:gd name="T4" fmla="*/ 8 w 9"/>
                      <a:gd name="T5" fmla="*/ 2 h 4"/>
                      <a:gd name="T6" fmla="*/ 1 w 9"/>
                      <a:gd name="T7" fmla="*/ 0 h 4"/>
                      <a:gd name="T8" fmla="*/ 1 w 9"/>
                      <a:gd name="T9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4">
                        <a:moveTo>
                          <a:pt x="1" y="2"/>
                        </a:moveTo>
                        <a:cubicBezTo>
                          <a:pt x="3" y="1"/>
                          <a:pt x="5" y="3"/>
                          <a:pt x="7" y="4"/>
                        </a:cubicBezTo>
                        <a:cubicBezTo>
                          <a:pt x="8" y="4"/>
                          <a:pt x="9" y="2"/>
                          <a:pt x="8" y="2"/>
                        </a:cubicBezTo>
                        <a:cubicBezTo>
                          <a:pt x="6" y="2"/>
                          <a:pt x="4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6" name="Freeform 266">
                    <a:extLst>
                      <a:ext uri="{FF2B5EF4-FFF2-40B4-BE49-F238E27FC236}">
                        <a16:creationId xmlns="" xmlns:a16="http://schemas.microsoft.com/office/drawing/2014/main" id="{E8F24C2D-7527-4F0B-9485-A9F4D49018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1" y="1486"/>
                    <a:ext cx="5" cy="4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6" y="2"/>
                        </a:cubicBezTo>
                        <a:cubicBezTo>
                          <a:pt x="7" y="2"/>
                          <a:pt x="6" y="0"/>
                          <a:pt x="5" y="1"/>
                        </a:cubicBezTo>
                        <a:cubicBezTo>
                          <a:pt x="4" y="2"/>
                          <a:pt x="2" y="2"/>
                          <a:pt x="1" y="3"/>
                        </a:cubicBezTo>
                        <a:cubicBezTo>
                          <a:pt x="0" y="4"/>
                          <a:pt x="1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7" name="Freeform 267">
                    <a:extLst>
                      <a:ext uri="{FF2B5EF4-FFF2-40B4-BE49-F238E27FC236}">
                        <a16:creationId xmlns="" xmlns:a16="http://schemas.microsoft.com/office/drawing/2014/main" id="{5B5406FD-6DE9-4D14-B9A6-E553668A29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8"/>
                    <a:ext cx="2" cy="3"/>
                  </a:xfrm>
                  <a:custGeom>
                    <a:avLst/>
                    <a:gdLst>
                      <a:gd name="T0" fmla="*/ 0 w 3"/>
                      <a:gd name="T1" fmla="*/ 1 h 5"/>
                      <a:gd name="T2" fmla="*/ 1 w 3"/>
                      <a:gd name="T3" fmla="*/ 4 h 5"/>
                      <a:gd name="T4" fmla="*/ 3 w 3"/>
                      <a:gd name="T5" fmla="*/ 3 h 5"/>
                      <a:gd name="T6" fmla="*/ 2 w 3"/>
                      <a:gd name="T7" fmla="*/ 1 h 5"/>
                      <a:gd name="T8" fmla="*/ 0 w 3"/>
                      <a:gd name="T9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1"/>
                        </a:moveTo>
                        <a:cubicBezTo>
                          <a:pt x="0" y="2"/>
                          <a:pt x="1" y="3"/>
                          <a:pt x="1" y="4"/>
                        </a:cubicBezTo>
                        <a:cubicBezTo>
                          <a:pt x="1" y="5"/>
                          <a:pt x="3" y="4"/>
                          <a:pt x="3" y="3"/>
                        </a:cubicBezTo>
                        <a:cubicBezTo>
                          <a:pt x="2" y="2"/>
                          <a:pt x="2" y="2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8" name="Freeform 268">
                    <a:extLst>
                      <a:ext uri="{FF2B5EF4-FFF2-40B4-BE49-F238E27FC236}">
                        <a16:creationId xmlns="" xmlns:a16="http://schemas.microsoft.com/office/drawing/2014/main" id="{3B7CD5B7-1AAD-4EE9-AC55-44B032E575B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6"/>
                    <a:ext cx="2" cy="6"/>
                  </a:xfrm>
                  <a:custGeom>
                    <a:avLst/>
                    <a:gdLst>
                      <a:gd name="T0" fmla="*/ 2 w 3"/>
                      <a:gd name="T1" fmla="*/ 1 h 9"/>
                      <a:gd name="T2" fmla="*/ 2 w 3"/>
                      <a:gd name="T3" fmla="*/ 0 h 9"/>
                      <a:gd name="T4" fmla="*/ 1 w 3"/>
                      <a:gd name="T5" fmla="*/ 2 h 9"/>
                      <a:gd name="T6" fmla="*/ 1 w 3"/>
                      <a:gd name="T7" fmla="*/ 2 h 9"/>
                      <a:gd name="T8" fmla="*/ 1 w 3"/>
                      <a:gd name="T9" fmla="*/ 3 h 9"/>
                      <a:gd name="T10" fmla="*/ 1 w 3"/>
                      <a:gd name="T11" fmla="*/ 5 h 9"/>
                      <a:gd name="T12" fmla="*/ 2 w 3"/>
                      <a:gd name="T13" fmla="*/ 8 h 9"/>
                      <a:gd name="T14" fmla="*/ 3 w 3"/>
                      <a:gd name="T15" fmla="*/ 8 h 9"/>
                      <a:gd name="T16" fmla="*/ 3 w 3"/>
                      <a:gd name="T17" fmla="*/ 3 h 9"/>
                      <a:gd name="T18" fmla="*/ 1 w 3"/>
                      <a:gd name="T19" fmla="*/ 0 h 9"/>
                      <a:gd name="T20" fmla="*/ 0 w 3"/>
                      <a:gd name="T21" fmla="*/ 1 h 9"/>
                      <a:gd name="T22" fmla="*/ 1 w 3"/>
                      <a:gd name="T23" fmla="*/ 2 h 9"/>
                      <a:gd name="T24" fmla="*/ 2 w 3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9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2" y="6"/>
                          <a:pt x="2" y="7"/>
                          <a:pt x="2" y="8"/>
                        </a:cubicBezTo>
                        <a:cubicBezTo>
                          <a:pt x="2" y="9"/>
                          <a:pt x="3" y="9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3" y="2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1" y="2"/>
                        </a:cubicBezTo>
                        <a:cubicBezTo>
                          <a:pt x="1" y="3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9" name="Freeform 269">
                    <a:extLst>
                      <a:ext uri="{FF2B5EF4-FFF2-40B4-BE49-F238E27FC236}">
                        <a16:creationId xmlns="" xmlns:a16="http://schemas.microsoft.com/office/drawing/2014/main" id="{A915A08F-0DC6-4BF3-9CD4-5083A57C15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1" cy="6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1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6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6"/>
                          <a:pt x="1" y="4"/>
                          <a:pt x="1" y="1"/>
                        </a:cubicBezTo>
                        <a:cubicBezTo>
                          <a:pt x="1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0" name="Freeform 270">
                    <a:extLst>
                      <a:ext uri="{FF2B5EF4-FFF2-40B4-BE49-F238E27FC236}">
                        <a16:creationId xmlns="" xmlns:a16="http://schemas.microsoft.com/office/drawing/2014/main" id="{D4D471CD-FD89-4709-A0BE-EB2D42A649D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6" y="1476"/>
                    <a:ext cx="3" cy="8"/>
                  </a:xfrm>
                  <a:custGeom>
                    <a:avLst/>
                    <a:gdLst>
                      <a:gd name="T0" fmla="*/ 1 w 4"/>
                      <a:gd name="T1" fmla="*/ 2 h 13"/>
                      <a:gd name="T2" fmla="*/ 1 w 4"/>
                      <a:gd name="T3" fmla="*/ 2 h 13"/>
                      <a:gd name="T4" fmla="*/ 2 w 4"/>
                      <a:gd name="T5" fmla="*/ 4 h 13"/>
                      <a:gd name="T6" fmla="*/ 2 w 4"/>
                      <a:gd name="T7" fmla="*/ 7 h 13"/>
                      <a:gd name="T8" fmla="*/ 2 w 4"/>
                      <a:gd name="T9" fmla="*/ 11 h 13"/>
                      <a:gd name="T10" fmla="*/ 3 w 4"/>
                      <a:gd name="T11" fmla="*/ 11 h 13"/>
                      <a:gd name="T12" fmla="*/ 3 w 4"/>
                      <a:gd name="T13" fmla="*/ 5 h 13"/>
                      <a:gd name="T14" fmla="*/ 2 w 4"/>
                      <a:gd name="T15" fmla="*/ 0 h 13"/>
                      <a:gd name="T16" fmla="*/ 1 w 4"/>
                      <a:gd name="T17" fmla="*/ 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3"/>
                          <a:pt x="2" y="3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2" y="8"/>
                          <a:pt x="2" y="10"/>
                          <a:pt x="2" y="11"/>
                        </a:cubicBezTo>
                        <a:cubicBezTo>
                          <a:pt x="2" y="13"/>
                          <a:pt x="3" y="13"/>
                          <a:pt x="3" y="11"/>
                        </a:cubicBezTo>
                        <a:cubicBezTo>
                          <a:pt x="3" y="9"/>
                          <a:pt x="3" y="7"/>
                          <a:pt x="3" y="5"/>
                        </a:cubicBezTo>
                        <a:cubicBezTo>
                          <a:pt x="3" y="4"/>
                          <a:pt x="4" y="1"/>
                          <a:pt x="2" y="0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1" name="Freeform 271">
                    <a:extLst>
                      <a:ext uri="{FF2B5EF4-FFF2-40B4-BE49-F238E27FC236}">
                        <a16:creationId xmlns="" xmlns:a16="http://schemas.microsoft.com/office/drawing/2014/main" id="{4BCD093A-9007-41C5-80A7-13D33A4252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2" cy="7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2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7"/>
                          <a:pt x="2" y="4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2" name="Freeform 272">
                    <a:extLst>
                      <a:ext uri="{FF2B5EF4-FFF2-40B4-BE49-F238E27FC236}">
                        <a16:creationId xmlns="" xmlns:a16="http://schemas.microsoft.com/office/drawing/2014/main" id="{47DC60A9-C9D9-4635-A611-7F43A6BBED0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4"/>
                    <a:ext cx="3" cy="6"/>
                  </a:xfrm>
                  <a:custGeom>
                    <a:avLst/>
                    <a:gdLst>
                      <a:gd name="T0" fmla="*/ 2 w 5"/>
                      <a:gd name="T1" fmla="*/ 3 h 8"/>
                      <a:gd name="T2" fmla="*/ 1 w 5"/>
                      <a:gd name="T3" fmla="*/ 3 h 8"/>
                      <a:gd name="T4" fmla="*/ 1 w 5"/>
                      <a:gd name="T5" fmla="*/ 3 h 8"/>
                      <a:gd name="T6" fmla="*/ 2 w 5"/>
                      <a:gd name="T7" fmla="*/ 5 h 8"/>
                      <a:gd name="T8" fmla="*/ 3 w 5"/>
                      <a:gd name="T9" fmla="*/ 7 h 8"/>
                      <a:gd name="T10" fmla="*/ 4 w 5"/>
                      <a:gd name="T11" fmla="*/ 7 h 8"/>
                      <a:gd name="T12" fmla="*/ 3 w 5"/>
                      <a:gd name="T13" fmla="*/ 3 h 8"/>
                      <a:gd name="T14" fmla="*/ 0 w 5"/>
                      <a:gd name="T15" fmla="*/ 2 h 8"/>
                      <a:gd name="T16" fmla="*/ 2 w 5"/>
                      <a:gd name="T17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8">
                        <a:moveTo>
                          <a:pt x="2" y="3"/>
                        </a:moveTo>
                        <a:cubicBezTo>
                          <a:pt x="1" y="4"/>
                          <a:pt x="0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4"/>
                          <a:pt x="2" y="4"/>
                          <a:pt x="2" y="5"/>
                        </a:cubicBezTo>
                        <a:cubicBezTo>
                          <a:pt x="2" y="6"/>
                          <a:pt x="3" y="7"/>
                          <a:pt x="3" y="7"/>
                        </a:cubicBezTo>
                        <a:cubicBezTo>
                          <a:pt x="3" y="8"/>
                          <a:pt x="5" y="8"/>
                          <a:pt x="4" y="7"/>
                        </a:cubicBezTo>
                        <a:cubicBezTo>
                          <a:pt x="4" y="6"/>
                          <a:pt x="3" y="4"/>
                          <a:pt x="3" y="3"/>
                        </a:cubicBezTo>
                        <a:cubicBezTo>
                          <a:pt x="2" y="2"/>
                          <a:pt x="1" y="0"/>
                          <a:pt x="0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3" name="Freeform 273">
                    <a:extLst>
                      <a:ext uri="{FF2B5EF4-FFF2-40B4-BE49-F238E27FC236}">
                        <a16:creationId xmlns="" xmlns:a16="http://schemas.microsoft.com/office/drawing/2014/main" id="{D787A7A6-1BD3-44B5-8AFA-6286FEBA5B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8" y="1486"/>
                    <a:ext cx="4" cy="2"/>
                  </a:xfrm>
                  <a:custGeom>
                    <a:avLst/>
                    <a:gdLst>
                      <a:gd name="T0" fmla="*/ 2 w 6"/>
                      <a:gd name="T1" fmla="*/ 2 h 2"/>
                      <a:gd name="T2" fmla="*/ 5 w 6"/>
                      <a:gd name="T3" fmla="*/ 1 h 2"/>
                      <a:gd name="T4" fmla="*/ 5 w 6"/>
                      <a:gd name="T5" fmla="*/ 0 h 2"/>
                      <a:gd name="T6" fmla="*/ 1 w 6"/>
                      <a:gd name="T7" fmla="*/ 0 h 2"/>
                      <a:gd name="T8" fmla="*/ 2 w 6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2">
                        <a:moveTo>
                          <a:pt x="2" y="2"/>
                        </a:moveTo>
                        <a:cubicBezTo>
                          <a:pt x="3" y="2"/>
                          <a:pt x="4" y="1"/>
                          <a:pt x="5" y="1"/>
                        </a:cubicBezTo>
                        <a:cubicBezTo>
                          <a:pt x="6" y="1"/>
                          <a:pt x="6" y="0"/>
                          <a:pt x="5" y="0"/>
                        </a:cubicBezTo>
                        <a:cubicBezTo>
                          <a:pt x="4" y="0"/>
                          <a:pt x="3" y="0"/>
                          <a:pt x="1" y="0"/>
                        </a:cubicBezTo>
                        <a:cubicBezTo>
                          <a:pt x="0" y="1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4" name="Freeform 274">
                    <a:extLst>
                      <a:ext uri="{FF2B5EF4-FFF2-40B4-BE49-F238E27FC236}">
                        <a16:creationId xmlns="" xmlns:a16="http://schemas.microsoft.com/office/drawing/2014/main" id="{37DA6BA5-FC01-4EE2-A068-3E56ACB7D78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9" y="1486"/>
                    <a:ext cx="4" cy="2"/>
                  </a:xfrm>
                  <a:custGeom>
                    <a:avLst/>
                    <a:gdLst>
                      <a:gd name="T0" fmla="*/ 1 w 6"/>
                      <a:gd name="T1" fmla="*/ 3 h 3"/>
                      <a:gd name="T2" fmla="*/ 5 w 6"/>
                      <a:gd name="T3" fmla="*/ 2 h 3"/>
                      <a:gd name="T4" fmla="*/ 5 w 6"/>
                      <a:gd name="T5" fmla="*/ 0 h 3"/>
                      <a:gd name="T6" fmla="*/ 1 w 6"/>
                      <a:gd name="T7" fmla="*/ 1 h 3"/>
                      <a:gd name="T8" fmla="*/ 1 w 6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3">
                        <a:moveTo>
                          <a:pt x="1" y="3"/>
                        </a:moveTo>
                        <a:cubicBezTo>
                          <a:pt x="3" y="3"/>
                          <a:pt x="4" y="3"/>
                          <a:pt x="5" y="2"/>
                        </a:cubicBezTo>
                        <a:cubicBezTo>
                          <a:pt x="6" y="2"/>
                          <a:pt x="6" y="0"/>
                          <a:pt x="5" y="0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" name="Freeform 275">
                    <a:extLst>
                      <a:ext uri="{FF2B5EF4-FFF2-40B4-BE49-F238E27FC236}">
                        <a16:creationId xmlns="" xmlns:a16="http://schemas.microsoft.com/office/drawing/2014/main" id="{4330BBB2-EC87-4CA1-AAA9-AA40EDD529D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0" y="1486"/>
                    <a:ext cx="5" cy="2"/>
                  </a:xfrm>
                  <a:custGeom>
                    <a:avLst/>
                    <a:gdLst>
                      <a:gd name="T0" fmla="*/ 1 w 8"/>
                      <a:gd name="T1" fmla="*/ 2 h 4"/>
                      <a:gd name="T2" fmla="*/ 4 w 8"/>
                      <a:gd name="T3" fmla="*/ 2 h 4"/>
                      <a:gd name="T4" fmla="*/ 4 w 8"/>
                      <a:gd name="T5" fmla="*/ 0 h 4"/>
                      <a:gd name="T6" fmla="*/ 3 w 8"/>
                      <a:gd name="T7" fmla="*/ 0 h 4"/>
                      <a:gd name="T8" fmla="*/ 3 w 8"/>
                      <a:gd name="T9" fmla="*/ 1 h 4"/>
                      <a:gd name="T10" fmla="*/ 2 w 8"/>
                      <a:gd name="T11" fmla="*/ 2 h 4"/>
                      <a:gd name="T12" fmla="*/ 2 w 8"/>
                      <a:gd name="T13" fmla="*/ 4 h 4"/>
                      <a:gd name="T14" fmla="*/ 4 w 8"/>
                      <a:gd name="T15" fmla="*/ 3 h 4"/>
                      <a:gd name="T16" fmla="*/ 4 w 8"/>
                      <a:gd name="T17" fmla="*/ 2 h 4"/>
                      <a:gd name="T18" fmla="*/ 1 w 8"/>
                      <a:gd name="T19" fmla="*/ 2 h 4"/>
                      <a:gd name="T20" fmla="*/ 1 w 8"/>
                      <a:gd name="T21" fmla="*/ 4 h 4"/>
                      <a:gd name="T22" fmla="*/ 3 w 8"/>
                      <a:gd name="T23" fmla="*/ 4 h 4"/>
                      <a:gd name="T24" fmla="*/ 3 w 8"/>
                      <a:gd name="T25" fmla="*/ 3 h 4"/>
                      <a:gd name="T26" fmla="*/ 2 w 8"/>
                      <a:gd name="T27" fmla="*/ 2 h 4"/>
                      <a:gd name="T28" fmla="*/ 1 w 8"/>
                      <a:gd name="T29" fmla="*/ 3 h 4"/>
                      <a:gd name="T30" fmla="*/ 6 w 8"/>
                      <a:gd name="T31" fmla="*/ 1 h 4"/>
                      <a:gd name="T32" fmla="*/ 4 w 8"/>
                      <a:gd name="T33" fmla="*/ 2 h 4"/>
                      <a:gd name="T34" fmla="*/ 5 w 8"/>
                      <a:gd name="T35" fmla="*/ 2 h 4"/>
                      <a:gd name="T36" fmla="*/ 6 w 8"/>
                      <a:gd name="T37" fmla="*/ 2 h 4"/>
                      <a:gd name="T38" fmla="*/ 7 w 8"/>
                      <a:gd name="T39" fmla="*/ 1 h 4"/>
                      <a:gd name="T40" fmla="*/ 6 w 8"/>
                      <a:gd name="T41" fmla="*/ 1 h 4"/>
                      <a:gd name="T42" fmla="*/ 6 w 8"/>
                      <a:gd name="T43" fmla="*/ 1 h 4"/>
                      <a:gd name="T44" fmla="*/ 4 w 8"/>
                      <a:gd name="T45" fmla="*/ 1 h 4"/>
                      <a:gd name="T46" fmla="*/ 2 w 8"/>
                      <a:gd name="T47" fmla="*/ 2 h 4"/>
                      <a:gd name="T48" fmla="*/ 1 w 8"/>
                      <a:gd name="T49" fmla="*/ 3 h 4"/>
                      <a:gd name="T50" fmla="*/ 2 w 8"/>
                      <a:gd name="T51" fmla="*/ 4 h 4"/>
                      <a:gd name="T52" fmla="*/ 3 w 8"/>
                      <a:gd name="T53" fmla="*/ 2 h 4"/>
                      <a:gd name="T54" fmla="*/ 1 w 8"/>
                      <a:gd name="T55" fmla="*/ 2 h 4"/>
                      <a:gd name="T56" fmla="*/ 2 w 8"/>
                      <a:gd name="T57" fmla="*/ 4 h 4"/>
                      <a:gd name="T58" fmla="*/ 4 w 8"/>
                      <a:gd name="T59" fmla="*/ 3 h 4"/>
                      <a:gd name="T60" fmla="*/ 4 w 8"/>
                      <a:gd name="T61" fmla="*/ 2 h 4"/>
                      <a:gd name="T62" fmla="*/ 2 w 8"/>
                      <a:gd name="T63" fmla="*/ 2 h 4"/>
                      <a:gd name="T64" fmla="*/ 3 w 8"/>
                      <a:gd name="T65" fmla="*/ 3 h 4"/>
                      <a:gd name="T66" fmla="*/ 4 w 8"/>
                      <a:gd name="T67" fmla="*/ 0 h 4"/>
                      <a:gd name="T68" fmla="*/ 3 w 8"/>
                      <a:gd name="T69" fmla="*/ 1 h 4"/>
                      <a:gd name="T70" fmla="*/ 4 w 8"/>
                      <a:gd name="T71" fmla="*/ 1 h 4"/>
                      <a:gd name="T72" fmla="*/ 4 w 8"/>
                      <a:gd name="T73" fmla="*/ 0 h 4"/>
                      <a:gd name="T74" fmla="*/ 1 w 8"/>
                      <a:gd name="T75" fmla="*/ 0 h 4"/>
                      <a:gd name="T76" fmla="*/ 1 w 8"/>
                      <a:gd name="T7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8" h="4">
                        <a:moveTo>
                          <a:pt x="1" y="2"/>
                        </a:moveTo>
                        <a:cubicBezTo>
                          <a:pt x="2" y="2"/>
                          <a:pt x="3" y="2"/>
                          <a:pt x="4" y="2"/>
                        </a:cubicBezTo>
                        <a:cubicBezTo>
                          <a:pt x="5" y="1"/>
                          <a:pt x="5" y="0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1"/>
                          <a:pt x="3" y="1"/>
                        </a:cubicBezTo>
                        <a:cubicBezTo>
                          <a:pt x="3" y="1"/>
                          <a:pt x="2" y="2"/>
                          <a:pt x="2" y="2"/>
                        </a:cubicBezTo>
                        <a:cubicBezTo>
                          <a:pt x="1" y="3"/>
                          <a:pt x="2" y="4"/>
                          <a:pt x="2" y="4"/>
                        </a:cubicBezTo>
                        <a:cubicBezTo>
                          <a:pt x="3" y="4"/>
                          <a:pt x="4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0" y="3"/>
                          <a:pt x="0" y="4"/>
                          <a:pt x="1" y="4"/>
                        </a:cubicBezTo>
                        <a:cubicBezTo>
                          <a:pt x="2" y="4"/>
                          <a:pt x="2" y="4"/>
                          <a:pt x="3" y="4"/>
                        </a:cubicBezTo>
                        <a:cubicBezTo>
                          <a:pt x="4" y="4"/>
                          <a:pt x="4" y="3"/>
                          <a:pt x="3" y="3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3" y="4"/>
                          <a:pt x="6" y="4"/>
                          <a:pt x="6" y="1"/>
                        </a:cubicBezTo>
                        <a:cubicBezTo>
                          <a:pt x="5" y="1"/>
                          <a:pt x="5" y="1"/>
                          <a:pt x="4" y="2"/>
                        </a:cubicBezTo>
                        <a:cubicBezTo>
                          <a:pt x="4" y="2"/>
                          <a:pt x="5" y="2"/>
                          <a:pt x="5" y="2"/>
                        </a:cubicBezTo>
                        <a:cubicBezTo>
                          <a:pt x="5" y="2"/>
                          <a:pt x="6" y="2"/>
                          <a:pt x="6" y="2"/>
                        </a:cubicBezTo>
                        <a:cubicBezTo>
                          <a:pt x="7" y="3"/>
                          <a:pt x="8" y="1"/>
                          <a:pt x="7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5" y="0"/>
                          <a:pt x="4" y="0"/>
                          <a:pt x="4" y="1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3"/>
                          <a:pt x="3" y="3"/>
                          <a:pt x="3" y="2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2" y="3"/>
                          <a:pt x="2" y="4"/>
                          <a:pt x="2" y="4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5" y="3"/>
                          <a:pt x="5" y="2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3" y="2"/>
                          <a:pt x="3" y="3"/>
                          <a:pt x="3" y="3"/>
                        </a:cubicBezTo>
                        <a:cubicBezTo>
                          <a:pt x="4" y="2"/>
                          <a:pt x="5" y="1"/>
                          <a:pt x="4" y="0"/>
                        </a:cubicBezTo>
                        <a:cubicBezTo>
                          <a:pt x="4" y="0"/>
                          <a:pt x="3" y="1"/>
                          <a:pt x="3" y="1"/>
                        </a:cubicBezTo>
                        <a:cubicBezTo>
                          <a:pt x="3" y="1"/>
                          <a:pt x="4" y="1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3" y="0"/>
                          <a:pt x="2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" name="Freeform 276">
                    <a:extLst>
                      <a:ext uri="{FF2B5EF4-FFF2-40B4-BE49-F238E27FC236}">
                        <a16:creationId xmlns="" xmlns:a16="http://schemas.microsoft.com/office/drawing/2014/main" id="{BD79B981-57F0-4192-BB15-C968547AA9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3" y="1328"/>
                    <a:ext cx="58" cy="40"/>
                  </a:xfrm>
                  <a:custGeom>
                    <a:avLst/>
                    <a:gdLst>
                      <a:gd name="T0" fmla="*/ 13 w 88"/>
                      <a:gd name="T1" fmla="*/ 57 h 60"/>
                      <a:gd name="T2" fmla="*/ 42 w 88"/>
                      <a:gd name="T3" fmla="*/ 7 h 60"/>
                      <a:gd name="T4" fmla="*/ 75 w 88"/>
                      <a:gd name="T5" fmla="*/ 54 h 60"/>
                      <a:gd name="T6" fmla="*/ 78 w 88"/>
                      <a:gd name="T7" fmla="*/ 55 h 60"/>
                      <a:gd name="T8" fmla="*/ 49 w 88"/>
                      <a:gd name="T9" fmla="*/ 4 h 60"/>
                      <a:gd name="T10" fmla="*/ 11 w 88"/>
                      <a:gd name="T11" fmla="*/ 58 h 60"/>
                      <a:gd name="T12" fmla="*/ 13 w 88"/>
                      <a:gd name="T13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8" h="60">
                        <a:moveTo>
                          <a:pt x="13" y="57"/>
                        </a:moveTo>
                        <a:cubicBezTo>
                          <a:pt x="4" y="37"/>
                          <a:pt x="23" y="13"/>
                          <a:pt x="42" y="7"/>
                        </a:cubicBezTo>
                        <a:cubicBezTo>
                          <a:pt x="65" y="0"/>
                          <a:pt x="86" y="36"/>
                          <a:pt x="75" y="54"/>
                        </a:cubicBezTo>
                        <a:cubicBezTo>
                          <a:pt x="74" y="55"/>
                          <a:pt x="77" y="57"/>
                          <a:pt x="78" y="55"/>
                        </a:cubicBezTo>
                        <a:cubicBezTo>
                          <a:pt x="88" y="38"/>
                          <a:pt x="71" y="4"/>
                          <a:pt x="49" y="4"/>
                        </a:cubicBezTo>
                        <a:cubicBezTo>
                          <a:pt x="24" y="4"/>
                          <a:pt x="0" y="35"/>
                          <a:pt x="11" y="58"/>
                        </a:cubicBezTo>
                        <a:cubicBezTo>
                          <a:pt x="11" y="60"/>
                          <a:pt x="14" y="58"/>
                          <a:pt x="13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7" name="Freeform 277">
                    <a:extLst>
                      <a:ext uri="{FF2B5EF4-FFF2-40B4-BE49-F238E27FC236}">
                        <a16:creationId xmlns="" xmlns:a16="http://schemas.microsoft.com/office/drawing/2014/main" id="{2FF996A9-1A52-4A94-B2DE-846905C6CE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46"/>
                    <a:ext cx="10" cy="27"/>
                  </a:xfrm>
                  <a:custGeom>
                    <a:avLst/>
                    <a:gdLst>
                      <a:gd name="T0" fmla="*/ 4 w 15"/>
                      <a:gd name="T1" fmla="*/ 10 h 40"/>
                      <a:gd name="T2" fmla="*/ 10 w 15"/>
                      <a:gd name="T3" fmla="*/ 20 h 40"/>
                      <a:gd name="T4" fmla="*/ 11 w 15"/>
                      <a:gd name="T5" fmla="*/ 26 h 40"/>
                      <a:gd name="T6" fmla="*/ 10 w 15"/>
                      <a:gd name="T7" fmla="*/ 32 h 40"/>
                      <a:gd name="T8" fmla="*/ 5 w 15"/>
                      <a:gd name="T9" fmla="*/ 33 h 40"/>
                      <a:gd name="T10" fmla="*/ 4 w 15"/>
                      <a:gd name="T11" fmla="*/ 30 h 40"/>
                      <a:gd name="T12" fmla="*/ 1 w 15"/>
                      <a:gd name="T13" fmla="*/ 31 h 40"/>
                      <a:gd name="T14" fmla="*/ 11 w 15"/>
                      <a:gd name="T15" fmla="*/ 37 h 40"/>
                      <a:gd name="T16" fmla="*/ 13 w 15"/>
                      <a:gd name="T17" fmla="*/ 23 h 40"/>
                      <a:gd name="T18" fmla="*/ 2 w 15"/>
                      <a:gd name="T19" fmla="*/ 8 h 40"/>
                      <a:gd name="T20" fmla="*/ 4 w 15"/>
                      <a:gd name="T21" fmla="*/ 1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40">
                        <a:moveTo>
                          <a:pt x="4" y="10"/>
                        </a:moveTo>
                        <a:cubicBezTo>
                          <a:pt x="8" y="6"/>
                          <a:pt x="10" y="18"/>
                          <a:pt x="10" y="20"/>
                        </a:cubicBezTo>
                        <a:cubicBezTo>
                          <a:pt x="10" y="22"/>
                          <a:pt x="11" y="24"/>
                          <a:pt x="11" y="26"/>
                        </a:cubicBezTo>
                        <a:cubicBezTo>
                          <a:pt x="11" y="28"/>
                          <a:pt x="11" y="30"/>
                          <a:pt x="10" y="32"/>
                        </a:cubicBezTo>
                        <a:cubicBezTo>
                          <a:pt x="8" y="35"/>
                          <a:pt x="6" y="36"/>
                          <a:pt x="5" y="33"/>
                        </a:cubicBezTo>
                        <a:cubicBezTo>
                          <a:pt x="4" y="32"/>
                          <a:pt x="4" y="31"/>
                          <a:pt x="4" y="30"/>
                        </a:cubicBezTo>
                        <a:cubicBezTo>
                          <a:pt x="3" y="28"/>
                          <a:pt x="0" y="29"/>
                          <a:pt x="1" y="31"/>
                        </a:cubicBezTo>
                        <a:cubicBezTo>
                          <a:pt x="2" y="35"/>
                          <a:pt x="6" y="40"/>
                          <a:pt x="11" y="37"/>
                        </a:cubicBezTo>
                        <a:cubicBezTo>
                          <a:pt x="15" y="34"/>
                          <a:pt x="14" y="27"/>
                          <a:pt x="13" y="23"/>
                        </a:cubicBezTo>
                        <a:cubicBezTo>
                          <a:pt x="13" y="18"/>
                          <a:pt x="10" y="0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8" name="Freeform 278">
                    <a:extLst>
                      <a:ext uri="{FF2B5EF4-FFF2-40B4-BE49-F238E27FC236}">
                        <a16:creationId xmlns="" xmlns:a16="http://schemas.microsoft.com/office/drawing/2014/main" id="{6F1D7B59-72FA-4492-BA33-2C0DBAA962F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6" y="1346"/>
                    <a:ext cx="10" cy="21"/>
                  </a:xfrm>
                  <a:custGeom>
                    <a:avLst/>
                    <a:gdLst>
                      <a:gd name="T0" fmla="*/ 14 w 15"/>
                      <a:gd name="T1" fmla="*/ 3 h 32"/>
                      <a:gd name="T2" fmla="*/ 5 w 15"/>
                      <a:gd name="T3" fmla="*/ 4 h 32"/>
                      <a:gd name="T4" fmla="*/ 0 w 15"/>
                      <a:gd name="T5" fmla="*/ 18 h 32"/>
                      <a:gd name="T6" fmla="*/ 6 w 15"/>
                      <a:gd name="T7" fmla="*/ 30 h 32"/>
                      <a:gd name="T8" fmla="*/ 14 w 15"/>
                      <a:gd name="T9" fmla="*/ 26 h 32"/>
                      <a:gd name="T10" fmla="*/ 11 w 15"/>
                      <a:gd name="T11" fmla="*/ 25 h 32"/>
                      <a:gd name="T12" fmla="*/ 3 w 15"/>
                      <a:gd name="T13" fmla="*/ 22 h 32"/>
                      <a:gd name="T14" fmla="*/ 3 w 15"/>
                      <a:gd name="T15" fmla="*/ 17 h 32"/>
                      <a:gd name="T16" fmla="*/ 4 w 15"/>
                      <a:gd name="T17" fmla="*/ 11 h 32"/>
                      <a:gd name="T18" fmla="*/ 11 w 15"/>
                      <a:gd name="T19" fmla="*/ 5 h 32"/>
                      <a:gd name="T20" fmla="*/ 14 w 15"/>
                      <a:gd name="T21" fmla="*/ 3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32">
                        <a:moveTo>
                          <a:pt x="14" y="3"/>
                        </a:moveTo>
                        <a:cubicBezTo>
                          <a:pt x="11" y="0"/>
                          <a:pt x="8" y="1"/>
                          <a:pt x="5" y="4"/>
                        </a:cubicBezTo>
                        <a:cubicBezTo>
                          <a:pt x="1" y="7"/>
                          <a:pt x="1" y="13"/>
                          <a:pt x="0" y="18"/>
                        </a:cubicBezTo>
                        <a:cubicBezTo>
                          <a:pt x="0" y="23"/>
                          <a:pt x="1" y="28"/>
                          <a:pt x="6" y="30"/>
                        </a:cubicBezTo>
                        <a:cubicBezTo>
                          <a:pt x="9" y="32"/>
                          <a:pt x="13" y="29"/>
                          <a:pt x="14" y="26"/>
                        </a:cubicBezTo>
                        <a:cubicBezTo>
                          <a:pt x="15" y="24"/>
                          <a:pt x="12" y="24"/>
                          <a:pt x="11" y="25"/>
                        </a:cubicBezTo>
                        <a:cubicBezTo>
                          <a:pt x="9" y="32"/>
                          <a:pt x="4" y="26"/>
                          <a:pt x="3" y="22"/>
                        </a:cubicBezTo>
                        <a:cubicBezTo>
                          <a:pt x="3" y="20"/>
                          <a:pt x="3" y="18"/>
                          <a:pt x="3" y="17"/>
                        </a:cubicBezTo>
                        <a:cubicBezTo>
                          <a:pt x="3" y="15"/>
                          <a:pt x="4" y="13"/>
                          <a:pt x="4" y="11"/>
                        </a:cubicBezTo>
                        <a:cubicBezTo>
                          <a:pt x="5" y="9"/>
                          <a:pt x="8" y="1"/>
                          <a:pt x="11" y="5"/>
                        </a:cubicBezTo>
                        <a:cubicBezTo>
                          <a:pt x="12" y="6"/>
                          <a:pt x="15" y="5"/>
                          <a:pt x="1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9" name="Freeform 279">
                    <a:extLst>
                      <a:ext uri="{FF2B5EF4-FFF2-40B4-BE49-F238E27FC236}">
                        <a16:creationId xmlns="" xmlns:a16="http://schemas.microsoft.com/office/drawing/2014/main" id="{6B50CFFA-B639-47A1-BBAA-A03CAA51011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0" y="1353"/>
                    <a:ext cx="4" cy="16"/>
                  </a:xfrm>
                  <a:custGeom>
                    <a:avLst/>
                    <a:gdLst>
                      <a:gd name="T0" fmla="*/ 3 w 6"/>
                      <a:gd name="T1" fmla="*/ 0 h 24"/>
                      <a:gd name="T2" fmla="*/ 1 w 6"/>
                      <a:gd name="T3" fmla="*/ 9 h 24"/>
                      <a:gd name="T4" fmla="*/ 3 w 6"/>
                      <a:gd name="T5" fmla="*/ 22 h 24"/>
                      <a:gd name="T6" fmla="*/ 6 w 6"/>
                      <a:gd name="T7" fmla="*/ 21 h 24"/>
                      <a:gd name="T8" fmla="*/ 4 w 6"/>
                      <a:gd name="T9" fmla="*/ 12 h 24"/>
                      <a:gd name="T10" fmla="*/ 4 w 6"/>
                      <a:gd name="T11" fmla="*/ 3 h 24"/>
                      <a:gd name="T12" fmla="*/ 3 w 6"/>
                      <a:gd name="T13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24">
                        <a:moveTo>
                          <a:pt x="3" y="0"/>
                        </a:moveTo>
                        <a:cubicBezTo>
                          <a:pt x="0" y="1"/>
                          <a:pt x="1" y="6"/>
                          <a:pt x="1" y="9"/>
                        </a:cubicBezTo>
                        <a:cubicBezTo>
                          <a:pt x="1" y="13"/>
                          <a:pt x="2" y="18"/>
                          <a:pt x="3" y="22"/>
                        </a:cubicBezTo>
                        <a:cubicBezTo>
                          <a:pt x="4" y="24"/>
                          <a:pt x="6" y="23"/>
                          <a:pt x="6" y="21"/>
                        </a:cubicBezTo>
                        <a:cubicBezTo>
                          <a:pt x="5" y="18"/>
                          <a:pt x="5" y="15"/>
                          <a:pt x="4" y="12"/>
                        </a:cubicBezTo>
                        <a:cubicBezTo>
                          <a:pt x="4" y="11"/>
                          <a:pt x="3" y="3"/>
                          <a:pt x="4" y="3"/>
                        </a:cubicBezTo>
                        <a:cubicBezTo>
                          <a:pt x="6" y="2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0" name="Freeform 280">
                    <a:extLst>
                      <a:ext uri="{FF2B5EF4-FFF2-40B4-BE49-F238E27FC236}">
                        <a16:creationId xmlns="" xmlns:a16="http://schemas.microsoft.com/office/drawing/2014/main" id="{DC278C7D-116F-4D96-8433-3B7698F263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52"/>
                    <a:ext cx="5" cy="16"/>
                  </a:xfrm>
                  <a:custGeom>
                    <a:avLst/>
                    <a:gdLst>
                      <a:gd name="T0" fmla="*/ 3 w 7"/>
                      <a:gd name="T1" fmla="*/ 1 h 24"/>
                      <a:gd name="T2" fmla="*/ 4 w 7"/>
                      <a:gd name="T3" fmla="*/ 22 h 24"/>
                      <a:gd name="T4" fmla="*/ 6 w 7"/>
                      <a:gd name="T5" fmla="*/ 22 h 24"/>
                      <a:gd name="T6" fmla="*/ 7 w 7"/>
                      <a:gd name="T7" fmla="*/ 20 h 24"/>
                      <a:gd name="T8" fmla="*/ 4 w 7"/>
                      <a:gd name="T9" fmla="*/ 20 h 24"/>
                      <a:gd name="T10" fmla="*/ 4 w 7"/>
                      <a:gd name="T11" fmla="*/ 22 h 24"/>
                      <a:gd name="T12" fmla="*/ 6 w 7"/>
                      <a:gd name="T13" fmla="*/ 22 h 24"/>
                      <a:gd name="T14" fmla="*/ 6 w 7"/>
                      <a:gd name="T15" fmla="*/ 3 h 24"/>
                      <a:gd name="T16" fmla="*/ 3 w 7"/>
                      <a:gd name="T17" fmla="*/ 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" h="24">
                        <a:moveTo>
                          <a:pt x="3" y="1"/>
                        </a:moveTo>
                        <a:cubicBezTo>
                          <a:pt x="0" y="8"/>
                          <a:pt x="2" y="16"/>
                          <a:pt x="4" y="22"/>
                        </a:cubicBezTo>
                        <a:cubicBezTo>
                          <a:pt x="4" y="24"/>
                          <a:pt x="6" y="24"/>
                          <a:pt x="6" y="22"/>
                        </a:cubicBezTo>
                        <a:cubicBezTo>
                          <a:pt x="7" y="22"/>
                          <a:pt x="7" y="21"/>
                          <a:pt x="7" y="20"/>
                        </a:cubicBezTo>
                        <a:cubicBezTo>
                          <a:pt x="7" y="19"/>
                          <a:pt x="4" y="18"/>
                          <a:pt x="4" y="20"/>
                        </a:cubicBezTo>
                        <a:cubicBezTo>
                          <a:pt x="4" y="20"/>
                          <a:pt x="4" y="21"/>
                          <a:pt x="4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5" y="16"/>
                          <a:pt x="3" y="8"/>
                          <a:pt x="6" y="3"/>
                        </a:cubicBezTo>
                        <a:cubicBezTo>
                          <a:pt x="6" y="1"/>
                          <a:pt x="4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1" name="Freeform 281">
                    <a:extLst>
                      <a:ext uri="{FF2B5EF4-FFF2-40B4-BE49-F238E27FC236}">
                        <a16:creationId xmlns="" xmlns:a16="http://schemas.microsoft.com/office/drawing/2014/main" id="{12C5DDB0-0915-4D24-AC45-31283D4E21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8" y="1353"/>
                    <a:ext cx="11" cy="16"/>
                  </a:xfrm>
                  <a:custGeom>
                    <a:avLst/>
                    <a:gdLst>
                      <a:gd name="T0" fmla="*/ 7 w 17"/>
                      <a:gd name="T1" fmla="*/ 5 h 24"/>
                      <a:gd name="T2" fmla="*/ 6 w 17"/>
                      <a:gd name="T3" fmla="*/ 4 h 24"/>
                      <a:gd name="T4" fmla="*/ 4 w 17"/>
                      <a:gd name="T5" fmla="*/ 3 h 24"/>
                      <a:gd name="T6" fmla="*/ 3 w 17"/>
                      <a:gd name="T7" fmla="*/ 22 h 24"/>
                      <a:gd name="T8" fmla="*/ 6 w 17"/>
                      <a:gd name="T9" fmla="*/ 23 h 24"/>
                      <a:gd name="T10" fmla="*/ 6 w 17"/>
                      <a:gd name="T11" fmla="*/ 2 h 24"/>
                      <a:gd name="T12" fmla="*/ 4 w 17"/>
                      <a:gd name="T13" fmla="*/ 2 h 24"/>
                      <a:gd name="T14" fmla="*/ 6 w 17"/>
                      <a:gd name="T15" fmla="*/ 22 h 24"/>
                      <a:gd name="T16" fmla="*/ 9 w 17"/>
                      <a:gd name="T17" fmla="*/ 21 h 24"/>
                      <a:gd name="T18" fmla="*/ 9 w 17"/>
                      <a:gd name="T19" fmla="*/ 3 h 24"/>
                      <a:gd name="T20" fmla="*/ 6 w 17"/>
                      <a:gd name="T21" fmla="*/ 3 h 24"/>
                      <a:gd name="T22" fmla="*/ 7 w 17"/>
                      <a:gd name="T23" fmla="*/ 21 h 24"/>
                      <a:gd name="T24" fmla="*/ 10 w 17"/>
                      <a:gd name="T25" fmla="*/ 20 h 24"/>
                      <a:gd name="T26" fmla="*/ 9 w 17"/>
                      <a:gd name="T27" fmla="*/ 3 h 24"/>
                      <a:gd name="T28" fmla="*/ 7 w 17"/>
                      <a:gd name="T29" fmla="*/ 4 h 24"/>
                      <a:gd name="T30" fmla="*/ 8 w 17"/>
                      <a:gd name="T31" fmla="*/ 20 h 24"/>
                      <a:gd name="T32" fmla="*/ 10 w 17"/>
                      <a:gd name="T33" fmla="*/ 19 h 24"/>
                      <a:gd name="T34" fmla="*/ 7 w 17"/>
                      <a:gd name="T35" fmla="*/ 5 h 24"/>
                      <a:gd name="T36" fmla="*/ 5 w 17"/>
                      <a:gd name="T37" fmla="*/ 20 h 24"/>
                      <a:gd name="T38" fmla="*/ 5 w 17"/>
                      <a:gd name="T39" fmla="*/ 23 h 24"/>
                      <a:gd name="T40" fmla="*/ 8 w 17"/>
                      <a:gd name="T41" fmla="*/ 2 h 24"/>
                      <a:gd name="T42" fmla="*/ 9 w 17"/>
                      <a:gd name="T43" fmla="*/ 22 h 24"/>
                      <a:gd name="T44" fmla="*/ 11 w 17"/>
                      <a:gd name="T45" fmla="*/ 21 h 24"/>
                      <a:gd name="T46" fmla="*/ 8 w 17"/>
                      <a:gd name="T47" fmla="*/ 2 h 24"/>
                      <a:gd name="T48" fmla="*/ 6 w 17"/>
                      <a:gd name="T49" fmla="*/ 3 h 24"/>
                      <a:gd name="T50" fmla="*/ 7 w 17"/>
                      <a:gd name="T51" fmla="*/ 21 h 24"/>
                      <a:gd name="T52" fmla="*/ 10 w 17"/>
                      <a:gd name="T53" fmla="*/ 21 h 24"/>
                      <a:gd name="T54" fmla="*/ 9 w 17"/>
                      <a:gd name="T55" fmla="*/ 2 h 24"/>
                      <a:gd name="T56" fmla="*/ 6 w 17"/>
                      <a:gd name="T57" fmla="*/ 2 h 24"/>
                      <a:gd name="T58" fmla="*/ 6 w 17"/>
                      <a:gd name="T59" fmla="*/ 21 h 24"/>
                      <a:gd name="T60" fmla="*/ 9 w 17"/>
                      <a:gd name="T61" fmla="*/ 21 h 24"/>
                      <a:gd name="T62" fmla="*/ 6 w 17"/>
                      <a:gd name="T63" fmla="*/ 1 h 24"/>
                      <a:gd name="T64" fmla="*/ 4 w 17"/>
                      <a:gd name="T65" fmla="*/ 1 h 24"/>
                      <a:gd name="T66" fmla="*/ 3 w 17"/>
                      <a:gd name="T67" fmla="*/ 21 h 24"/>
                      <a:gd name="T68" fmla="*/ 6 w 17"/>
                      <a:gd name="T69" fmla="*/ 22 h 24"/>
                      <a:gd name="T70" fmla="*/ 6 w 17"/>
                      <a:gd name="T71" fmla="*/ 5 h 24"/>
                      <a:gd name="T72" fmla="*/ 4 w 17"/>
                      <a:gd name="T73" fmla="*/ 5 h 24"/>
                      <a:gd name="T74" fmla="*/ 4 w 17"/>
                      <a:gd name="T75" fmla="*/ 6 h 24"/>
                      <a:gd name="T76" fmla="*/ 7 w 17"/>
                      <a:gd name="T77" fmla="*/ 5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17" h="24">
                        <a:moveTo>
                          <a:pt x="7" y="5"/>
                        </a:move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6" y="3"/>
                          <a:pt x="4" y="2"/>
                          <a:pt x="4" y="3"/>
                        </a:cubicBezTo>
                        <a:cubicBezTo>
                          <a:pt x="1" y="9"/>
                          <a:pt x="1" y="16"/>
                          <a:pt x="3" y="22"/>
                        </a:cubicBezTo>
                        <a:cubicBezTo>
                          <a:pt x="3" y="23"/>
                          <a:pt x="5" y="24"/>
                          <a:pt x="6" y="23"/>
                        </a:cubicBezTo>
                        <a:cubicBezTo>
                          <a:pt x="10" y="16"/>
                          <a:pt x="3" y="9"/>
                          <a:pt x="6" y="2"/>
                        </a:cubicBezTo>
                        <a:cubicBezTo>
                          <a:pt x="6" y="2"/>
                          <a:pt x="5" y="2"/>
                          <a:pt x="4" y="2"/>
                        </a:cubicBezTo>
                        <a:cubicBezTo>
                          <a:pt x="7" y="8"/>
                          <a:pt x="5" y="15"/>
                          <a:pt x="6" y="22"/>
                        </a:cubicBezTo>
                        <a:cubicBezTo>
                          <a:pt x="7" y="23"/>
                          <a:pt x="9" y="23"/>
                          <a:pt x="9" y="21"/>
                        </a:cubicBezTo>
                        <a:cubicBezTo>
                          <a:pt x="10" y="15"/>
                          <a:pt x="8" y="9"/>
                          <a:pt x="9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9" y="8"/>
                          <a:pt x="8" y="15"/>
                          <a:pt x="7" y="21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8" y="15"/>
                          <a:pt x="7" y="9"/>
                          <a:pt x="9" y="3"/>
                        </a:cubicBezTo>
                        <a:cubicBezTo>
                          <a:pt x="8" y="4"/>
                          <a:pt x="8" y="4"/>
                          <a:pt x="7" y="4"/>
                        </a:cubicBezTo>
                        <a:cubicBezTo>
                          <a:pt x="11" y="7"/>
                          <a:pt x="9" y="17"/>
                          <a:pt x="8" y="20"/>
                        </a:cubicBezTo>
                        <a:cubicBezTo>
                          <a:pt x="9" y="20"/>
                          <a:pt x="9" y="20"/>
                          <a:pt x="10" y="19"/>
                        </a:cubicBezTo>
                        <a:cubicBezTo>
                          <a:pt x="7" y="18"/>
                          <a:pt x="4" y="5"/>
                          <a:pt x="7" y="5"/>
                        </a:cubicBezTo>
                        <a:cubicBezTo>
                          <a:pt x="13" y="6"/>
                          <a:pt x="11" y="20"/>
                          <a:pt x="5" y="20"/>
                        </a:cubicBezTo>
                        <a:cubicBezTo>
                          <a:pt x="3" y="20"/>
                          <a:pt x="3" y="23"/>
                          <a:pt x="5" y="23"/>
                        </a:cubicBezTo>
                        <a:cubicBezTo>
                          <a:pt x="14" y="23"/>
                          <a:pt x="17" y="5"/>
                          <a:pt x="8" y="2"/>
                        </a:cubicBezTo>
                        <a:cubicBezTo>
                          <a:pt x="0" y="0"/>
                          <a:pt x="3" y="20"/>
                          <a:pt x="9" y="22"/>
                        </a:cubicBezTo>
                        <a:cubicBezTo>
                          <a:pt x="10" y="22"/>
                          <a:pt x="11" y="22"/>
                          <a:pt x="11" y="21"/>
                        </a:cubicBezTo>
                        <a:cubicBezTo>
                          <a:pt x="13" y="16"/>
                          <a:pt x="13" y="5"/>
                          <a:pt x="8" y="2"/>
                        </a:cubicBezTo>
                        <a:cubicBezTo>
                          <a:pt x="7" y="1"/>
                          <a:pt x="7" y="2"/>
                          <a:pt x="6" y="3"/>
                        </a:cubicBezTo>
                        <a:cubicBezTo>
                          <a:pt x="4" y="9"/>
                          <a:pt x="5" y="16"/>
                          <a:pt x="7" y="21"/>
                        </a:cubicBezTo>
                        <a:cubicBezTo>
                          <a:pt x="8" y="23"/>
                          <a:pt x="10" y="22"/>
                          <a:pt x="10" y="21"/>
                        </a:cubicBezTo>
                        <a:cubicBezTo>
                          <a:pt x="11" y="15"/>
                          <a:pt x="12" y="8"/>
                          <a:pt x="9" y="2"/>
                        </a:cubicBezTo>
                        <a:cubicBezTo>
                          <a:pt x="8" y="1"/>
                          <a:pt x="6" y="1"/>
                          <a:pt x="6" y="2"/>
                        </a:cubicBezTo>
                        <a:cubicBezTo>
                          <a:pt x="5" y="9"/>
                          <a:pt x="7" y="15"/>
                          <a:pt x="6" y="21"/>
                        </a:cubicBezTo>
                        <a:cubicBezTo>
                          <a:pt x="7" y="21"/>
                          <a:pt x="8" y="21"/>
                          <a:pt x="9" y="21"/>
                        </a:cubicBezTo>
                        <a:cubicBezTo>
                          <a:pt x="8" y="14"/>
                          <a:pt x="10" y="7"/>
                          <a:pt x="6" y="1"/>
                        </a:cubicBezTo>
                        <a:cubicBezTo>
                          <a:pt x="6" y="0"/>
                          <a:pt x="4" y="0"/>
                          <a:pt x="4" y="1"/>
                        </a:cubicBezTo>
                        <a:cubicBezTo>
                          <a:pt x="1" y="7"/>
                          <a:pt x="7" y="15"/>
                          <a:pt x="3" y="21"/>
                        </a:cubicBezTo>
                        <a:cubicBezTo>
                          <a:pt x="4" y="21"/>
                          <a:pt x="5" y="21"/>
                          <a:pt x="6" y="22"/>
                        </a:cubicBezTo>
                        <a:cubicBezTo>
                          <a:pt x="4" y="16"/>
                          <a:pt x="4" y="10"/>
                          <a:pt x="6" y="5"/>
                        </a:cubicBezTo>
                        <a:cubicBezTo>
                          <a:pt x="5" y="5"/>
                          <a:pt x="5" y="5"/>
                          <a:pt x="4" y="5"/>
                        </a:cubicBezTo>
                        <a:cubicBezTo>
                          <a:pt x="4" y="5"/>
                          <a:pt x="4" y="6"/>
                          <a:pt x="4" y="6"/>
                        </a:cubicBezTo>
                        <a:cubicBezTo>
                          <a:pt x="5" y="8"/>
                          <a:pt x="8" y="6"/>
                          <a:pt x="7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2" name="Freeform 282">
                    <a:extLst>
                      <a:ext uri="{FF2B5EF4-FFF2-40B4-BE49-F238E27FC236}">
                        <a16:creationId xmlns="" xmlns:a16="http://schemas.microsoft.com/office/drawing/2014/main" id="{BCE0A595-641C-4C3C-BD1F-2923EB5B8BE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6" y="1349"/>
                    <a:ext cx="11" cy="17"/>
                  </a:xfrm>
                  <a:custGeom>
                    <a:avLst/>
                    <a:gdLst>
                      <a:gd name="T0" fmla="*/ 7 w 17"/>
                      <a:gd name="T1" fmla="*/ 8 h 26"/>
                      <a:gd name="T2" fmla="*/ 3 w 17"/>
                      <a:gd name="T3" fmla="*/ 20 h 26"/>
                      <a:gd name="T4" fmla="*/ 7 w 17"/>
                      <a:gd name="T5" fmla="*/ 7 h 26"/>
                      <a:gd name="T6" fmla="*/ 6 w 17"/>
                      <a:gd name="T7" fmla="*/ 17 h 26"/>
                      <a:gd name="T8" fmla="*/ 8 w 17"/>
                      <a:gd name="T9" fmla="*/ 3 h 26"/>
                      <a:gd name="T10" fmla="*/ 6 w 17"/>
                      <a:gd name="T11" fmla="*/ 21 h 26"/>
                      <a:gd name="T12" fmla="*/ 10 w 17"/>
                      <a:gd name="T13" fmla="*/ 3 h 26"/>
                      <a:gd name="T14" fmla="*/ 7 w 17"/>
                      <a:gd name="T15" fmla="*/ 20 h 26"/>
                      <a:gd name="T16" fmla="*/ 8 w 17"/>
                      <a:gd name="T17" fmla="*/ 6 h 26"/>
                      <a:gd name="T18" fmla="*/ 11 w 17"/>
                      <a:gd name="T19" fmla="*/ 11 h 26"/>
                      <a:gd name="T20" fmla="*/ 10 w 17"/>
                      <a:gd name="T21" fmla="*/ 19 h 26"/>
                      <a:gd name="T22" fmla="*/ 8 w 17"/>
                      <a:gd name="T23" fmla="*/ 2 h 26"/>
                      <a:gd name="T24" fmla="*/ 9 w 17"/>
                      <a:gd name="T25" fmla="*/ 20 h 26"/>
                      <a:gd name="T26" fmla="*/ 7 w 17"/>
                      <a:gd name="T27" fmla="*/ 5 h 26"/>
                      <a:gd name="T28" fmla="*/ 9 w 17"/>
                      <a:gd name="T29" fmla="*/ 18 h 26"/>
                      <a:gd name="T30" fmla="*/ 9 w 17"/>
                      <a:gd name="T31" fmla="*/ 26 h 26"/>
                      <a:gd name="T32" fmla="*/ 10 w 17"/>
                      <a:gd name="T33" fmla="*/ 23 h 26"/>
                      <a:gd name="T34" fmla="*/ 12 w 17"/>
                      <a:gd name="T35" fmla="*/ 23 h 26"/>
                      <a:gd name="T36" fmla="*/ 8 w 17"/>
                      <a:gd name="T37" fmla="*/ 23 h 26"/>
                      <a:gd name="T38" fmla="*/ 8 w 17"/>
                      <a:gd name="T39" fmla="*/ 26 h 26"/>
                      <a:gd name="T40" fmla="*/ 9 w 17"/>
                      <a:gd name="T41" fmla="*/ 23 h 26"/>
                      <a:gd name="T42" fmla="*/ 12 w 17"/>
                      <a:gd name="T43" fmla="*/ 15 h 26"/>
                      <a:gd name="T44" fmla="*/ 10 w 17"/>
                      <a:gd name="T45" fmla="*/ 0 h 26"/>
                      <a:gd name="T46" fmla="*/ 8 w 17"/>
                      <a:gd name="T47" fmla="*/ 23 h 26"/>
                      <a:gd name="T48" fmla="*/ 8 w 17"/>
                      <a:gd name="T49" fmla="*/ 0 h 26"/>
                      <a:gd name="T50" fmla="*/ 10 w 17"/>
                      <a:gd name="T51" fmla="*/ 21 h 26"/>
                      <a:gd name="T52" fmla="*/ 7 w 17"/>
                      <a:gd name="T53" fmla="*/ 21 h 26"/>
                      <a:gd name="T54" fmla="*/ 11 w 17"/>
                      <a:gd name="T55" fmla="*/ 2 h 26"/>
                      <a:gd name="T56" fmla="*/ 7 w 17"/>
                      <a:gd name="T57" fmla="*/ 23 h 26"/>
                      <a:gd name="T58" fmla="*/ 9 w 17"/>
                      <a:gd name="T59" fmla="*/ 1 h 26"/>
                      <a:gd name="T60" fmla="*/ 6 w 17"/>
                      <a:gd name="T61" fmla="*/ 19 h 26"/>
                      <a:gd name="T62" fmla="*/ 7 w 17"/>
                      <a:gd name="T63" fmla="*/ 5 h 26"/>
                      <a:gd name="T64" fmla="*/ 3 w 17"/>
                      <a:gd name="T65" fmla="*/ 21 h 26"/>
                      <a:gd name="T66" fmla="*/ 7 w 17"/>
                      <a:gd name="T67" fmla="*/ 7 h 26"/>
                      <a:gd name="T68" fmla="*/ 4 w 17"/>
                      <a:gd name="T69" fmla="*/ 1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" h="26">
                        <a:moveTo>
                          <a:pt x="6" y="15"/>
                        </a:moveTo>
                        <a:cubicBezTo>
                          <a:pt x="5" y="13"/>
                          <a:pt x="5" y="11"/>
                          <a:pt x="7" y="8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5" y="11"/>
                          <a:pt x="6" y="18"/>
                          <a:pt x="3" y="20"/>
                        </a:cubicBezTo>
                        <a:cubicBezTo>
                          <a:pt x="4" y="20"/>
                          <a:pt x="5" y="20"/>
                          <a:pt x="5" y="20"/>
                        </a:cubicBezTo>
                        <a:cubicBezTo>
                          <a:pt x="4" y="16"/>
                          <a:pt x="4" y="10"/>
                          <a:pt x="7" y="7"/>
                        </a:cubicBezTo>
                        <a:cubicBezTo>
                          <a:pt x="6" y="7"/>
                          <a:pt x="6" y="7"/>
                          <a:pt x="5" y="7"/>
                        </a:cubicBezTo>
                        <a:cubicBezTo>
                          <a:pt x="7" y="9"/>
                          <a:pt x="8" y="15"/>
                          <a:pt x="6" y="17"/>
                        </a:cubicBezTo>
                        <a:cubicBezTo>
                          <a:pt x="7" y="17"/>
                          <a:pt x="7" y="17"/>
                          <a:pt x="8" y="17"/>
                        </a:cubicBezTo>
                        <a:cubicBezTo>
                          <a:pt x="6" y="13"/>
                          <a:pt x="5" y="7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10" y="8"/>
                          <a:pt x="9" y="16"/>
                          <a:pt x="6" y="21"/>
                        </a:cubicBezTo>
                        <a:cubicBezTo>
                          <a:pt x="7" y="21"/>
                          <a:pt x="7" y="20"/>
                          <a:pt x="8" y="20"/>
                        </a:cubicBezTo>
                        <a:cubicBezTo>
                          <a:pt x="4" y="18"/>
                          <a:pt x="7" y="5"/>
                          <a:pt x="10" y="3"/>
                        </a:cubicBezTo>
                        <a:cubicBezTo>
                          <a:pt x="10" y="3"/>
                          <a:pt x="9" y="3"/>
                          <a:pt x="8" y="3"/>
                        </a:cubicBezTo>
                        <a:cubicBezTo>
                          <a:pt x="11" y="7"/>
                          <a:pt x="10" y="15"/>
                          <a:pt x="7" y="20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7" y="16"/>
                          <a:pt x="7" y="10"/>
                          <a:pt x="8" y="6"/>
                        </a:cubicBezTo>
                        <a:cubicBezTo>
                          <a:pt x="8" y="4"/>
                          <a:pt x="10" y="6"/>
                          <a:pt x="11" y="7"/>
                        </a:cubicBezTo>
                        <a:cubicBezTo>
                          <a:pt x="11" y="8"/>
                          <a:pt x="11" y="10"/>
                          <a:pt x="11" y="11"/>
                        </a:cubicBezTo>
                        <a:cubicBezTo>
                          <a:pt x="11" y="14"/>
                          <a:pt x="10" y="17"/>
                          <a:pt x="8" y="19"/>
                        </a:cubicBezTo>
                        <a:cubicBezTo>
                          <a:pt x="9" y="19"/>
                          <a:pt x="10" y="19"/>
                          <a:pt x="10" y="19"/>
                        </a:cubicBezTo>
                        <a:cubicBezTo>
                          <a:pt x="7" y="16"/>
                          <a:pt x="7" y="6"/>
                          <a:pt x="10" y="2"/>
                        </a:cubicBezTo>
                        <a:cubicBezTo>
                          <a:pt x="10" y="2"/>
                          <a:pt x="9" y="2"/>
                          <a:pt x="8" y="2"/>
                        </a:cubicBezTo>
                        <a:cubicBezTo>
                          <a:pt x="11" y="5"/>
                          <a:pt x="13" y="18"/>
                          <a:pt x="8" y="20"/>
                        </a:cubicBezTo>
                        <a:cubicBezTo>
                          <a:pt x="8" y="20"/>
                          <a:pt x="9" y="20"/>
                          <a:pt x="9" y="20"/>
                        </a:cubicBezTo>
                        <a:cubicBezTo>
                          <a:pt x="7" y="18"/>
                          <a:pt x="7" y="14"/>
                          <a:pt x="7" y="10"/>
                        </a:cubicBezTo>
                        <a:cubicBezTo>
                          <a:pt x="7" y="9"/>
                          <a:pt x="7" y="7"/>
                          <a:pt x="7" y="5"/>
                        </a:cubicBezTo>
                        <a:cubicBezTo>
                          <a:pt x="9" y="0"/>
                          <a:pt x="10" y="8"/>
                          <a:pt x="10" y="9"/>
                        </a:cubicBezTo>
                        <a:cubicBezTo>
                          <a:pt x="10" y="12"/>
                          <a:pt x="10" y="15"/>
                          <a:pt x="9" y="18"/>
                        </a:cubicBezTo>
                        <a:cubicBezTo>
                          <a:pt x="8" y="20"/>
                          <a:pt x="8" y="20"/>
                          <a:pt x="6" y="22"/>
                        </a:cubicBezTo>
                        <a:cubicBezTo>
                          <a:pt x="4" y="24"/>
                          <a:pt x="7" y="26"/>
                          <a:pt x="9" y="26"/>
                        </a:cubicBezTo>
                        <a:cubicBezTo>
                          <a:pt x="10" y="26"/>
                          <a:pt x="11" y="25"/>
                          <a:pt x="10" y="24"/>
                        </a:cubicBezTo>
                        <a:cubicBezTo>
                          <a:pt x="10" y="24"/>
                          <a:pt x="10" y="23"/>
                          <a:pt x="10" y="23"/>
                        </a:cubicBezTo>
                        <a:cubicBezTo>
                          <a:pt x="10" y="24"/>
                          <a:pt x="10" y="25"/>
                          <a:pt x="10" y="25"/>
                        </a:cubicBezTo>
                        <a:cubicBezTo>
                          <a:pt x="11" y="24"/>
                          <a:pt x="11" y="24"/>
                          <a:pt x="12" y="23"/>
                        </a:cubicBezTo>
                        <a:cubicBezTo>
                          <a:pt x="13" y="21"/>
                          <a:pt x="10" y="20"/>
                          <a:pt x="9" y="21"/>
                        </a:cubicBezTo>
                        <a:cubicBezTo>
                          <a:pt x="9" y="22"/>
                          <a:pt x="8" y="23"/>
                          <a:pt x="8" y="23"/>
                        </a:cubicBezTo>
                        <a:cubicBezTo>
                          <a:pt x="7" y="24"/>
                          <a:pt x="7" y="25"/>
                          <a:pt x="8" y="25"/>
                        </a:cubicBezTo>
                        <a:cubicBezTo>
                          <a:pt x="8" y="25"/>
                          <a:pt x="8" y="26"/>
                          <a:pt x="8" y="26"/>
                        </a:cubicBezTo>
                        <a:cubicBezTo>
                          <a:pt x="9" y="25"/>
                          <a:pt x="9" y="24"/>
                          <a:pt x="10" y="23"/>
                        </a:cubicBezTo>
                        <a:cubicBezTo>
                          <a:pt x="8" y="23"/>
                          <a:pt x="8" y="24"/>
                          <a:pt x="9" y="23"/>
                        </a:cubicBezTo>
                        <a:cubicBezTo>
                          <a:pt x="10" y="23"/>
                          <a:pt x="10" y="22"/>
                          <a:pt x="11" y="22"/>
                        </a:cubicBezTo>
                        <a:cubicBezTo>
                          <a:pt x="12" y="19"/>
                          <a:pt x="12" y="17"/>
                          <a:pt x="12" y="15"/>
                        </a:cubicBezTo>
                        <a:cubicBezTo>
                          <a:pt x="13" y="10"/>
                          <a:pt x="13" y="5"/>
                          <a:pt x="11" y="0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" y="1"/>
                          <a:pt x="3" y="17"/>
                          <a:pt x="7" y="22"/>
                        </a:cubicBezTo>
                        <a:cubicBezTo>
                          <a:pt x="7" y="22"/>
                          <a:pt x="8" y="23"/>
                          <a:pt x="8" y="23"/>
                        </a:cubicBezTo>
                        <a:cubicBezTo>
                          <a:pt x="16" y="20"/>
                          <a:pt x="15" y="5"/>
                          <a:pt x="10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4" y="5"/>
                          <a:pt x="3" y="17"/>
                          <a:pt x="8" y="21"/>
                        </a:cubicBezTo>
                        <a:cubicBezTo>
                          <a:pt x="9" y="21"/>
                          <a:pt x="10" y="21"/>
                          <a:pt x="10" y="21"/>
                        </a:cubicBezTo>
                        <a:cubicBezTo>
                          <a:pt x="14" y="18"/>
                          <a:pt x="17" y="2"/>
                          <a:pt x="9" y="2"/>
                        </a:cubicBezTo>
                        <a:cubicBezTo>
                          <a:pt x="1" y="2"/>
                          <a:pt x="4" y="17"/>
                          <a:pt x="7" y="21"/>
                        </a:cubicBezTo>
                        <a:cubicBezTo>
                          <a:pt x="8" y="22"/>
                          <a:pt x="9" y="22"/>
                          <a:pt x="10" y="21"/>
                        </a:cubicBezTo>
                        <a:cubicBezTo>
                          <a:pt x="13" y="16"/>
                          <a:pt x="14" y="7"/>
                          <a:pt x="11" y="2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3" y="4"/>
                          <a:pt x="0" y="20"/>
                          <a:pt x="7" y="23"/>
                        </a:cubicBezTo>
                        <a:cubicBezTo>
                          <a:pt x="7" y="23"/>
                          <a:pt x="8" y="23"/>
                          <a:pt x="9" y="22"/>
                        </a:cubicBezTo>
                        <a:cubicBezTo>
                          <a:pt x="12" y="16"/>
                          <a:pt x="13" y="7"/>
                          <a:pt x="9" y="1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2" y="6"/>
                          <a:pt x="3" y="14"/>
                          <a:pt x="6" y="19"/>
                        </a:cubicBezTo>
                        <a:cubicBezTo>
                          <a:pt x="6" y="19"/>
                          <a:pt x="7" y="20"/>
                          <a:pt x="8" y="19"/>
                        </a:cubicBezTo>
                        <a:cubicBezTo>
                          <a:pt x="11" y="15"/>
                          <a:pt x="10" y="9"/>
                          <a:pt x="7" y="5"/>
                        </a:cubicBezTo>
                        <a:cubicBezTo>
                          <a:pt x="7" y="4"/>
                          <a:pt x="6" y="5"/>
                          <a:pt x="5" y="5"/>
                        </a:cubicBezTo>
                        <a:cubicBezTo>
                          <a:pt x="1" y="9"/>
                          <a:pt x="0" y="16"/>
                          <a:pt x="3" y="21"/>
                        </a:cubicBezTo>
                        <a:cubicBezTo>
                          <a:pt x="3" y="22"/>
                          <a:pt x="4" y="23"/>
                          <a:pt x="5" y="22"/>
                        </a:cubicBezTo>
                        <a:cubicBezTo>
                          <a:pt x="9" y="19"/>
                          <a:pt x="8" y="12"/>
                          <a:pt x="7" y="7"/>
                        </a:cubicBezTo>
                        <a:cubicBezTo>
                          <a:pt x="6" y="6"/>
                          <a:pt x="5" y="6"/>
                          <a:pt x="4" y="7"/>
                        </a:cubicBezTo>
                        <a:cubicBezTo>
                          <a:pt x="2" y="10"/>
                          <a:pt x="2" y="13"/>
                          <a:pt x="4" y="16"/>
                        </a:cubicBezTo>
                        <a:cubicBezTo>
                          <a:pt x="4" y="18"/>
                          <a:pt x="7" y="17"/>
                          <a:pt x="6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3" name="Freeform 283">
                    <a:extLst>
                      <a:ext uri="{FF2B5EF4-FFF2-40B4-BE49-F238E27FC236}">
                        <a16:creationId xmlns="" xmlns:a16="http://schemas.microsoft.com/office/drawing/2014/main" id="{95DF4624-EB89-476D-A0FA-894C634BFF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2" y="1366"/>
                    <a:ext cx="4" cy="4"/>
                  </a:xfrm>
                  <a:custGeom>
                    <a:avLst/>
                    <a:gdLst>
                      <a:gd name="T0" fmla="*/ 3 w 6"/>
                      <a:gd name="T1" fmla="*/ 5 h 6"/>
                      <a:gd name="T2" fmla="*/ 2 w 6"/>
                      <a:gd name="T3" fmla="*/ 5 h 6"/>
                      <a:gd name="T4" fmla="*/ 3 w 6"/>
                      <a:gd name="T5" fmla="*/ 5 h 6"/>
                      <a:gd name="T6" fmla="*/ 5 w 6"/>
                      <a:gd name="T7" fmla="*/ 5 h 6"/>
                      <a:gd name="T8" fmla="*/ 6 w 6"/>
                      <a:gd name="T9" fmla="*/ 3 h 6"/>
                      <a:gd name="T10" fmla="*/ 5 w 6"/>
                      <a:gd name="T11" fmla="*/ 1 h 6"/>
                      <a:gd name="T12" fmla="*/ 2 w 6"/>
                      <a:gd name="T13" fmla="*/ 3 h 6"/>
                      <a:gd name="T14" fmla="*/ 3 w 6"/>
                      <a:gd name="T15" fmla="*/ 4 h 6"/>
                      <a:gd name="T16" fmla="*/ 4 w 6"/>
                      <a:gd name="T17" fmla="*/ 2 h 6"/>
                      <a:gd name="T18" fmla="*/ 0 w 6"/>
                      <a:gd name="T19" fmla="*/ 5 h 6"/>
                      <a:gd name="T20" fmla="*/ 3 w 6"/>
                      <a:gd name="T21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6">
                        <a:moveTo>
                          <a:pt x="3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4" y="5"/>
                          <a:pt x="4" y="5"/>
                          <a:pt x="5" y="5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ubicBezTo>
                          <a:pt x="5" y="2"/>
                          <a:pt x="5" y="2"/>
                          <a:pt x="5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2" y="2"/>
                          <a:pt x="0" y="2"/>
                          <a:pt x="0" y="5"/>
                        </a:cubicBezTo>
                        <a:cubicBezTo>
                          <a:pt x="0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4" name="Freeform 284">
                    <a:extLst>
                      <a:ext uri="{FF2B5EF4-FFF2-40B4-BE49-F238E27FC236}">
                        <a16:creationId xmlns="" xmlns:a16="http://schemas.microsoft.com/office/drawing/2014/main" id="{8D307555-7114-4073-AA03-3A2B83A4B9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50"/>
                    <a:ext cx="8" cy="7"/>
                  </a:xfrm>
                  <a:custGeom>
                    <a:avLst/>
                    <a:gdLst>
                      <a:gd name="T0" fmla="*/ 3 w 12"/>
                      <a:gd name="T1" fmla="*/ 6 h 11"/>
                      <a:gd name="T2" fmla="*/ 9 w 12"/>
                      <a:gd name="T3" fmla="*/ 9 h 11"/>
                      <a:gd name="T4" fmla="*/ 11 w 12"/>
                      <a:gd name="T5" fmla="*/ 8 h 11"/>
                      <a:gd name="T6" fmla="*/ 1 w 12"/>
                      <a:gd name="T7" fmla="*/ 5 h 11"/>
                      <a:gd name="T8" fmla="*/ 3 w 12"/>
                      <a:gd name="T9" fmla="*/ 6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1">
                        <a:moveTo>
                          <a:pt x="3" y="6"/>
                        </a:moveTo>
                        <a:cubicBezTo>
                          <a:pt x="5" y="3"/>
                          <a:pt x="8" y="7"/>
                          <a:pt x="9" y="9"/>
                        </a:cubicBezTo>
                        <a:cubicBezTo>
                          <a:pt x="10" y="11"/>
                          <a:pt x="12" y="9"/>
                          <a:pt x="11" y="8"/>
                        </a:cubicBezTo>
                        <a:cubicBezTo>
                          <a:pt x="9" y="4"/>
                          <a:pt x="3" y="0"/>
                          <a:pt x="1" y="5"/>
                        </a:cubicBezTo>
                        <a:cubicBezTo>
                          <a:pt x="0" y="7"/>
                          <a:pt x="2" y="8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5" name="Freeform 285">
                    <a:extLst>
                      <a:ext uri="{FF2B5EF4-FFF2-40B4-BE49-F238E27FC236}">
                        <a16:creationId xmlns="" xmlns:a16="http://schemas.microsoft.com/office/drawing/2014/main" id="{EE4B1C89-BFD6-4C0E-BF77-E21F4B8D3DD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1" y="1608"/>
                    <a:ext cx="54" cy="49"/>
                  </a:xfrm>
                  <a:custGeom>
                    <a:avLst/>
                    <a:gdLst>
                      <a:gd name="T0" fmla="*/ 44 w 80"/>
                      <a:gd name="T1" fmla="*/ 67 h 74"/>
                      <a:gd name="T2" fmla="*/ 6 w 80"/>
                      <a:gd name="T3" fmla="*/ 44 h 74"/>
                      <a:gd name="T4" fmla="*/ 27 w 80"/>
                      <a:gd name="T5" fmla="*/ 11 h 74"/>
                      <a:gd name="T6" fmla="*/ 39 w 80"/>
                      <a:gd name="T7" fmla="*/ 66 h 74"/>
                      <a:gd name="T8" fmla="*/ 39 w 80"/>
                      <a:gd name="T9" fmla="*/ 69 h 74"/>
                      <a:gd name="T10" fmla="*/ 66 w 80"/>
                      <a:gd name="T11" fmla="*/ 34 h 74"/>
                      <a:gd name="T12" fmla="*/ 32 w 80"/>
                      <a:gd name="T13" fmla="*/ 8 h 74"/>
                      <a:gd name="T14" fmla="*/ 3 w 80"/>
                      <a:gd name="T15" fmla="*/ 42 h 74"/>
                      <a:gd name="T16" fmla="*/ 44 w 80"/>
                      <a:gd name="T17" fmla="*/ 69 h 74"/>
                      <a:gd name="T18" fmla="*/ 44 w 80"/>
                      <a:gd name="T19" fmla="*/ 67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0" h="74">
                        <a:moveTo>
                          <a:pt x="44" y="67"/>
                        </a:moveTo>
                        <a:cubicBezTo>
                          <a:pt x="29" y="71"/>
                          <a:pt x="11" y="57"/>
                          <a:pt x="6" y="44"/>
                        </a:cubicBezTo>
                        <a:cubicBezTo>
                          <a:pt x="0" y="29"/>
                          <a:pt x="13" y="16"/>
                          <a:pt x="27" y="11"/>
                        </a:cubicBezTo>
                        <a:cubicBezTo>
                          <a:pt x="66" y="0"/>
                          <a:pt x="80" y="63"/>
                          <a:pt x="39" y="66"/>
                        </a:cubicBezTo>
                        <a:cubicBezTo>
                          <a:pt x="37" y="66"/>
                          <a:pt x="37" y="69"/>
                          <a:pt x="39" y="69"/>
                        </a:cubicBezTo>
                        <a:cubicBezTo>
                          <a:pt x="58" y="67"/>
                          <a:pt x="69" y="51"/>
                          <a:pt x="66" y="34"/>
                        </a:cubicBezTo>
                        <a:cubicBezTo>
                          <a:pt x="63" y="17"/>
                          <a:pt x="49" y="5"/>
                          <a:pt x="32" y="8"/>
                        </a:cubicBezTo>
                        <a:cubicBezTo>
                          <a:pt x="14" y="11"/>
                          <a:pt x="1" y="24"/>
                          <a:pt x="3" y="42"/>
                        </a:cubicBezTo>
                        <a:cubicBezTo>
                          <a:pt x="6" y="58"/>
                          <a:pt x="28" y="74"/>
                          <a:pt x="44" y="69"/>
                        </a:cubicBezTo>
                        <a:cubicBezTo>
                          <a:pt x="46" y="68"/>
                          <a:pt x="45" y="66"/>
                          <a:pt x="44" y="6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6" name="Freeform 286">
                    <a:extLst>
                      <a:ext uri="{FF2B5EF4-FFF2-40B4-BE49-F238E27FC236}">
                        <a16:creationId xmlns="" xmlns:a16="http://schemas.microsoft.com/office/drawing/2014/main" id="{D1B43CE6-0D81-460A-8CB1-C229AA148B3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9" y="1652"/>
                    <a:ext cx="12" cy="8"/>
                  </a:xfrm>
                  <a:custGeom>
                    <a:avLst/>
                    <a:gdLst>
                      <a:gd name="T0" fmla="*/ 1 w 18"/>
                      <a:gd name="T1" fmla="*/ 2 h 12"/>
                      <a:gd name="T2" fmla="*/ 16 w 18"/>
                      <a:gd name="T3" fmla="*/ 11 h 12"/>
                      <a:gd name="T4" fmla="*/ 16 w 18"/>
                      <a:gd name="T5" fmla="*/ 9 h 12"/>
                      <a:gd name="T6" fmla="*/ 3 w 18"/>
                      <a:gd name="T7" fmla="*/ 1 h 12"/>
                      <a:gd name="T8" fmla="*/ 1 w 1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12">
                        <a:moveTo>
                          <a:pt x="1" y="2"/>
                        </a:moveTo>
                        <a:cubicBezTo>
                          <a:pt x="4" y="8"/>
                          <a:pt x="10" y="12"/>
                          <a:pt x="16" y="11"/>
                        </a:cubicBezTo>
                        <a:cubicBezTo>
                          <a:pt x="18" y="11"/>
                          <a:pt x="18" y="9"/>
                          <a:pt x="16" y="9"/>
                        </a:cubicBezTo>
                        <a:cubicBezTo>
                          <a:pt x="10" y="9"/>
                          <a:pt x="6" y="6"/>
                          <a:pt x="3" y="1"/>
                        </a:cubicBezTo>
                        <a:cubicBezTo>
                          <a:pt x="2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7" name="Freeform 287">
                    <a:extLst>
                      <a:ext uri="{FF2B5EF4-FFF2-40B4-BE49-F238E27FC236}">
                        <a16:creationId xmlns="" xmlns:a16="http://schemas.microsoft.com/office/drawing/2014/main" id="{6FCA9F11-9EE7-49F0-943F-F6682B5582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651"/>
                    <a:ext cx="8" cy="8"/>
                  </a:xfrm>
                  <a:custGeom>
                    <a:avLst/>
                    <a:gdLst>
                      <a:gd name="T0" fmla="*/ 0 w 12"/>
                      <a:gd name="T1" fmla="*/ 2 h 12"/>
                      <a:gd name="T2" fmla="*/ 10 w 12"/>
                      <a:gd name="T3" fmla="*/ 12 h 12"/>
                      <a:gd name="T4" fmla="*/ 10 w 12"/>
                      <a:gd name="T5" fmla="*/ 10 h 12"/>
                      <a:gd name="T6" fmla="*/ 2 w 12"/>
                      <a:gd name="T7" fmla="*/ 2 h 12"/>
                      <a:gd name="T8" fmla="*/ 0 w 12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0" y="2"/>
                        </a:moveTo>
                        <a:cubicBezTo>
                          <a:pt x="0" y="7"/>
                          <a:pt x="4" y="12"/>
                          <a:pt x="10" y="12"/>
                        </a:cubicBezTo>
                        <a:cubicBezTo>
                          <a:pt x="12" y="12"/>
                          <a:pt x="12" y="10"/>
                          <a:pt x="10" y="10"/>
                        </a:cubicBezTo>
                        <a:cubicBezTo>
                          <a:pt x="6" y="10"/>
                          <a:pt x="2" y="6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8" name="Freeform 288">
                    <a:extLst>
                      <a:ext uri="{FF2B5EF4-FFF2-40B4-BE49-F238E27FC236}">
                        <a16:creationId xmlns="" xmlns:a16="http://schemas.microsoft.com/office/drawing/2014/main" id="{5B1E8F7D-FD6D-4CCE-925B-3699693C1C8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0" y="1651"/>
                    <a:ext cx="7" cy="7"/>
                  </a:xfrm>
                  <a:custGeom>
                    <a:avLst/>
                    <a:gdLst>
                      <a:gd name="T0" fmla="*/ 2 w 10"/>
                      <a:gd name="T1" fmla="*/ 3 h 10"/>
                      <a:gd name="T2" fmla="*/ 7 w 10"/>
                      <a:gd name="T3" fmla="*/ 7 h 10"/>
                      <a:gd name="T4" fmla="*/ 8 w 10"/>
                      <a:gd name="T5" fmla="*/ 6 h 10"/>
                      <a:gd name="T6" fmla="*/ 5 w 10"/>
                      <a:gd name="T7" fmla="*/ 3 h 10"/>
                      <a:gd name="T8" fmla="*/ 3 w 10"/>
                      <a:gd name="T9" fmla="*/ 5 h 10"/>
                      <a:gd name="T10" fmla="*/ 8 w 10"/>
                      <a:gd name="T11" fmla="*/ 9 h 10"/>
                      <a:gd name="T12" fmla="*/ 9 w 10"/>
                      <a:gd name="T13" fmla="*/ 7 h 10"/>
                      <a:gd name="T14" fmla="*/ 5 w 10"/>
                      <a:gd name="T15" fmla="*/ 4 h 10"/>
                      <a:gd name="T16" fmla="*/ 3 w 10"/>
                      <a:gd name="T17" fmla="*/ 6 h 10"/>
                      <a:gd name="T18" fmla="*/ 8 w 10"/>
                      <a:gd name="T19" fmla="*/ 10 h 10"/>
                      <a:gd name="T20" fmla="*/ 9 w 10"/>
                      <a:gd name="T21" fmla="*/ 8 h 10"/>
                      <a:gd name="T22" fmla="*/ 2 w 10"/>
                      <a:gd name="T23" fmla="*/ 2 h 10"/>
                      <a:gd name="T24" fmla="*/ 2 w 10"/>
                      <a:gd name="T25" fmla="*/ 3 h 10"/>
                      <a:gd name="T26" fmla="*/ 5 w 10"/>
                      <a:gd name="T27" fmla="*/ 4 h 10"/>
                      <a:gd name="T28" fmla="*/ 6 w 10"/>
                      <a:gd name="T29" fmla="*/ 3 h 10"/>
                      <a:gd name="T30" fmla="*/ 6 w 10"/>
                      <a:gd name="T31" fmla="*/ 1 h 10"/>
                      <a:gd name="T32" fmla="*/ 4 w 10"/>
                      <a:gd name="T33" fmla="*/ 2 h 10"/>
                      <a:gd name="T34" fmla="*/ 4 w 10"/>
                      <a:gd name="T35" fmla="*/ 3 h 10"/>
                      <a:gd name="T36" fmla="*/ 6 w 10"/>
                      <a:gd name="T37" fmla="*/ 2 h 10"/>
                      <a:gd name="T38" fmla="*/ 1 w 10"/>
                      <a:gd name="T39" fmla="*/ 1 h 10"/>
                      <a:gd name="T40" fmla="*/ 0 w 10"/>
                      <a:gd name="T41" fmla="*/ 3 h 10"/>
                      <a:gd name="T42" fmla="*/ 8 w 10"/>
                      <a:gd name="T43" fmla="*/ 10 h 10"/>
                      <a:gd name="T44" fmla="*/ 9 w 10"/>
                      <a:gd name="T45" fmla="*/ 8 h 10"/>
                      <a:gd name="T46" fmla="*/ 5 w 10"/>
                      <a:gd name="T47" fmla="*/ 4 h 10"/>
                      <a:gd name="T48" fmla="*/ 3 w 10"/>
                      <a:gd name="T49" fmla="*/ 6 h 10"/>
                      <a:gd name="T50" fmla="*/ 8 w 10"/>
                      <a:gd name="T51" fmla="*/ 9 h 10"/>
                      <a:gd name="T52" fmla="*/ 9 w 10"/>
                      <a:gd name="T53" fmla="*/ 8 h 10"/>
                      <a:gd name="T54" fmla="*/ 5 w 10"/>
                      <a:gd name="T55" fmla="*/ 4 h 10"/>
                      <a:gd name="T56" fmla="*/ 4 w 10"/>
                      <a:gd name="T57" fmla="*/ 5 h 10"/>
                      <a:gd name="T58" fmla="*/ 7 w 10"/>
                      <a:gd name="T59" fmla="*/ 8 h 10"/>
                      <a:gd name="T60" fmla="*/ 9 w 10"/>
                      <a:gd name="T61" fmla="*/ 6 h 10"/>
                      <a:gd name="T62" fmla="*/ 4 w 10"/>
                      <a:gd name="T63" fmla="*/ 1 h 10"/>
                      <a:gd name="T64" fmla="*/ 2 w 10"/>
                      <a:gd name="T65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0" h="10">
                        <a:moveTo>
                          <a:pt x="2" y="3"/>
                        </a:moveTo>
                        <a:cubicBezTo>
                          <a:pt x="4" y="5"/>
                          <a:pt x="5" y="6"/>
                          <a:pt x="7" y="7"/>
                        </a:cubicBezTo>
                        <a:cubicBezTo>
                          <a:pt x="8" y="7"/>
                          <a:pt x="8" y="6"/>
                          <a:pt x="8" y="6"/>
                        </a:cubicBezTo>
                        <a:cubicBezTo>
                          <a:pt x="7" y="5"/>
                          <a:pt x="6" y="4"/>
                          <a:pt x="5" y="3"/>
                        </a:cubicBezTo>
                        <a:cubicBezTo>
                          <a:pt x="4" y="3"/>
                          <a:pt x="2" y="4"/>
                          <a:pt x="3" y="5"/>
                        </a:cubicBezTo>
                        <a:cubicBezTo>
                          <a:pt x="4" y="7"/>
                          <a:pt x="6" y="8"/>
                          <a:pt x="8" y="9"/>
                        </a:cubicBezTo>
                        <a:cubicBezTo>
                          <a:pt x="8" y="9"/>
                          <a:pt x="9" y="8"/>
                          <a:pt x="9" y="7"/>
                        </a:cubicBezTo>
                        <a:cubicBezTo>
                          <a:pt x="7" y="7"/>
                          <a:pt x="6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5" y="7"/>
                          <a:pt x="6" y="8"/>
                          <a:pt x="8" y="10"/>
                        </a:cubicBezTo>
                        <a:cubicBezTo>
                          <a:pt x="8" y="9"/>
                          <a:pt x="9" y="9"/>
                          <a:pt x="9" y="8"/>
                        </a:cubicBezTo>
                        <a:cubicBezTo>
                          <a:pt x="6" y="7"/>
                          <a:pt x="4" y="4"/>
                          <a:pt x="2" y="2"/>
                        </a:cubicBezTo>
                        <a:cubicBezTo>
                          <a:pt x="2" y="2"/>
                          <a:pt x="2" y="3"/>
                          <a:pt x="2" y="3"/>
                        </a:cubicBezTo>
                        <a:cubicBezTo>
                          <a:pt x="3" y="3"/>
                          <a:pt x="4" y="3"/>
                          <a:pt x="5" y="4"/>
                        </a:cubicBezTo>
                        <a:cubicBezTo>
                          <a:pt x="5" y="4"/>
                          <a:pt x="6" y="3"/>
                          <a:pt x="6" y="3"/>
                        </a:cubicBezTo>
                        <a:cubicBezTo>
                          <a:pt x="6" y="2"/>
                          <a:pt x="6" y="2"/>
                          <a:pt x="6" y="1"/>
                        </a:cubicBezTo>
                        <a:cubicBezTo>
                          <a:pt x="6" y="0"/>
                          <a:pt x="4" y="0"/>
                          <a:pt x="4" y="2"/>
                        </a:cubicBezTo>
                        <a:cubicBezTo>
                          <a:pt x="4" y="2"/>
                          <a:pt x="4" y="2"/>
                          <a:pt x="4" y="3"/>
                        </a:cubicBezTo>
                        <a:cubicBezTo>
                          <a:pt x="5" y="2"/>
                          <a:pt x="5" y="2"/>
                          <a:pt x="6" y="2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2" y="6"/>
                          <a:pt x="5" y="9"/>
                          <a:pt x="8" y="10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7"/>
                          <a:pt x="6" y="5"/>
                          <a:pt x="5" y="4"/>
                        </a:cubicBezTo>
                        <a:cubicBezTo>
                          <a:pt x="4" y="3"/>
                          <a:pt x="2" y="5"/>
                          <a:pt x="3" y="6"/>
                        </a:cubicBezTo>
                        <a:cubicBezTo>
                          <a:pt x="5" y="7"/>
                          <a:pt x="6" y="9"/>
                          <a:pt x="8" y="9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6"/>
                          <a:pt x="6" y="5"/>
                          <a:pt x="5" y="4"/>
                        </a:cubicBezTo>
                        <a:cubicBezTo>
                          <a:pt x="5" y="4"/>
                          <a:pt x="4" y="5"/>
                          <a:pt x="4" y="5"/>
                        </a:cubicBezTo>
                        <a:cubicBezTo>
                          <a:pt x="5" y="6"/>
                          <a:pt x="6" y="7"/>
                          <a:pt x="7" y="8"/>
                        </a:cubicBezTo>
                        <a:cubicBezTo>
                          <a:pt x="8" y="8"/>
                          <a:pt x="10" y="7"/>
                          <a:pt x="9" y="6"/>
                        </a:cubicBezTo>
                        <a:cubicBezTo>
                          <a:pt x="7" y="4"/>
                          <a:pt x="5" y="3"/>
                          <a:pt x="4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9" name="Freeform 289">
                    <a:extLst>
                      <a:ext uri="{FF2B5EF4-FFF2-40B4-BE49-F238E27FC236}">
                        <a16:creationId xmlns="" xmlns:a16="http://schemas.microsoft.com/office/drawing/2014/main" id="{6C6463C6-F0BB-4CAB-AA6D-094CC60F4E1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7"/>
                    <a:ext cx="4" cy="7"/>
                  </a:xfrm>
                  <a:custGeom>
                    <a:avLst/>
                    <a:gdLst>
                      <a:gd name="T0" fmla="*/ 3 w 6"/>
                      <a:gd name="T1" fmla="*/ 1 h 11"/>
                      <a:gd name="T2" fmla="*/ 1 w 6"/>
                      <a:gd name="T3" fmla="*/ 10 h 11"/>
                      <a:gd name="T4" fmla="*/ 3 w 6"/>
                      <a:gd name="T5" fmla="*/ 11 h 11"/>
                      <a:gd name="T6" fmla="*/ 5 w 6"/>
                      <a:gd name="T7" fmla="*/ 5 h 11"/>
                      <a:gd name="T8" fmla="*/ 3 w 6"/>
                      <a:gd name="T9" fmla="*/ 5 h 11"/>
                      <a:gd name="T10" fmla="*/ 1 w 6"/>
                      <a:gd name="T11" fmla="*/ 9 h 11"/>
                      <a:gd name="T12" fmla="*/ 3 w 6"/>
                      <a:gd name="T13" fmla="*/ 10 h 11"/>
                      <a:gd name="T14" fmla="*/ 5 w 6"/>
                      <a:gd name="T15" fmla="*/ 2 h 11"/>
                      <a:gd name="T16" fmla="*/ 3 w 6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1">
                        <a:moveTo>
                          <a:pt x="3" y="1"/>
                        </a:moveTo>
                        <a:cubicBezTo>
                          <a:pt x="2" y="4"/>
                          <a:pt x="0" y="7"/>
                          <a:pt x="1" y="10"/>
                        </a:cubicBezTo>
                        <a:cubicBezTo>
                          <a:pt x="1" y="11"/>
                          <a:pt x="2" y="11"/>
                          <a:pt x="3" y="11"/>
                        </a:cubicBezTo>
                        <a:cubicBezTo>
                          <a:pt x="4" y="9"/>
                          <a:pt x="5" y="7"/>
                          <a:pt x="5" y="5"/>
                        </a:cubicBezTo>
                        <a:cubicBezTo>
                          <a:pt x="6" y="4"/>
                          <a:pt x="3" y="3"/>
                          <a:pt x="3" y="5"/>
                        </a:cubicBezTo>
                        <a:cubicBezTo>
                          <a:pt x="2" y="6"/>
                          <a:pt x="2" y="8"/>
                          <a:pt x="1" y="9"/>
                        </a:cubicBezTo>
                        <a:cubicBezTo>
                          <a:pt x="2" y="10"/>
                          <a:pt x="2" y="10"/>
                          <a:pt x="3" y="10"/>
                        </a:cubicBezTo>
                        <a:cubicBezTo>
                          <a:pt x="2" y="7"/>
                          <a:pt x="4" y="4"/>
                          <a:pt x="5" y="2"/>
                        </a:cubicBezTo>
                        <a:cubicBezTo>
                          <a:pt x="6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0" name="Freeform 290">
                    <a:extLst>
                      <a:ext uri="{FF2B5EF4-FFF2-40B4-BE49-F238E27FC236}">
                        <a16:creationId xmlns="" xmlns:a16="http://schemas.microsoft.com/office/drawing/2014/main" id="{B45910B0-6FC2-402D-B1AE-3420868D57D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3"/>
                    <a:ext cx="4" cy="11"/>
                  </a:xfrm>
                  <a:custGeom>
                    <a:avLst/>
                    <a:gdLst>
                      <a:gd name="T0" fmla="*/ 3 w 6"/>
                      <a:gd name="T1" fmla="*/ 2 h 17"/>
                      <a:gd name="T2" fmla="*/ 1 w 6"/>
                      <a:gd name="T3" fmla="*/ 15 h 17"/>
                      <a:gd name="T4" fmla="*/ 3 w 6"/>
                      <a:gd name="T5" fmla="*/ 15 h 17"/>
                      <a:gd name="T6" fmla="*/ 3 w 6"/>
                      <a:gd name="T7" fmla="*/ 12 h 17"/>
                      <a:gd name="T8" fmla="*/ 1 w 6"/>
                      <a:gd name="T9" fmla="*/ 12 h 17"/>
                      <a:gd name="T10" fmla="*/ 0 w 6"/>
                      <a:gd name="T11" fmla="*/ 15 h 17"/>
                      <a:gd name="T12" fmla="*/ 3 w 6"/>
                      <a:gd name="T13" fmla="*/ 15 h 17"/>
                      <a:gd name="T14" fmla="*/ 5 w 6"/>
                      <a:gd name="T15" fmla="*/ 3 h 17"/>
                      <a:gd name="T16" fmla="*/ 3 w 6"/>
                      <a:gd name="T17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7">
                        <a:moveTo>
                          <a:pt x="3" y="2"/>
                        </a:moveTo>
                        <a:cubicBezTo>
                          <a:pt x="1" y="6"/>
                          <a:pt x="1" y="10"/>
                          <a:pt x="1" y="15"/>
                        </a:cubicBezTo>
                        <a:cubicBezTo>
                          <a:pt x="1" y="15"/>
                          <a:pt x="2" y="15"/>
                          <a:pt x="3" y="15"/>
                        </a:cubicBezTo>
                        <a:cubicBezTo>
                          <a:pt x="3" y="14"/>
                          <a:pt x="3" y="13"/>
                          <a:pt x="3" y="12"/>
                        </a:cubicBezTo>
                        <a:cubicBezTo>
                          <a:pt x="3" y="11"/>
                          <a:pt x="1" y="10"/>
                          <a:pt x="1" y="12"/>
                        </a:cubicBezTo>
                        <a:cubicBezTo>
                          <a:pt x="1" y="13"/>
                          <a:pt x="0" y="14"/>
                          <a:pt x="0" y="15"/>
                        </a:cubicBezTo>
                        <a:cubicBezTo>
                          <a:pt x="1" y="16"/>
                          <a:pt x="3" y="17"/>
                          <a:pt x="3" y="15"/>
                        </a:cubicBezTo>
                        <a:cubicBezTo>
                          <a:pt x="4" y="11"/>
                          <a:pt x="3" y="7"/>
                          <a:pt x="5" y="3"/>
                        </a:cubicBezTo>
                        <a:cubicBezTo>
                          <a:pt x="6" y="2"/>
                          <a:pt x="4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1" name="Freeform 291">
                    <a:extLst>
                      <a:ext uri="{FF2B5EF4-FFF2-40B4-BE49-F238E27FC236}">
                        <a16:creationId xmlns="" xmlns:a16="http://schemas.microsoft.com/office/drawing/2014/main" id="{E456B9BE-2068-46C9-B6E1-9383462CDA5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5"/>
                    <a:ext cx="3" cy="11"/>
                  </a:xfrm>
                  <a:custGeom>
                    <a:avLst/>
                    <a:gdLst>
                      <a:gd name="T0" fmla="*/ 2 w 5"/>
                      <a:gd name="T1" fmla="*/ 1 h 16"/>
                      <a:gd name="T2" fmla="*/ 0 w 5"/>
                      <a:gd name="T3" fmla="*/ 15 h 16"/>
                      <a:gd name="T4" fmla="*/ 2 w 5"/>
                      <a:gd name="T5" fmla="*/ 15 h 16"/>
                      <a:gd name="T6" fmla="*/ 3 w 5"/>
                      <a:gd name="T7" fmla="*/ 10 h 16"/>
                      <a:gd name="T8" fmla="*/ 0 w 5"/>
                      <a:gd name="T9" fmla="*/ 10 h 16"/>
                      <a:gd name="T10" fmla="*/ 0 w 5"/>
                      <a:gd name="T11" fmla="*/ 15 h 16"/>
                      <a:gd name="T12" fmla="*/ 2 w 5"/>
                      <a:gd name="T13" fmla="*/ 15 h 16"/>
                      <a:gd name="T14" fmla="*/ 4 w 5"/>
                      <a:gd name="T15" fmla="*/ 2 h 16"/>
                      <a:gd name="T16" fmla="*/ 2 w 5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6">
                        <a:moveTo>
                          <a:pt x="2" y="1"/>
                        </a:moveTo>
                        <a:cubicBezTo>
                          <a:pt x="0" y="5"/>
                          <a:pt x="0" y="10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ubicBezTo>
                          <a:pt x="2" y="13"/>
                          <a:pt x="2" y="11"/>
                          <a:pt x="3" y="10"/>
                        </a:cubicBezTo>
                        <a:cubicBezTo>
                          <a:pt x="3" y="8"/>
                          <a:pt x="0" y="8"/>
                          <a:pt x="0" y="10"/>
                        </a:cubicBezTo>
                        <a:cubicBezTo>
                          <a:pt x="0" y="11"/>
                          <a:pt x="0" y="13"/>
                          <a:pt x="0" y="15"/>
                        </a:cubicBezTo>
                        <a:cubicBezTo>
                          <a:pt x="1" y="15"/>
                          <a:pt x="1" y="15"/>
                          <a:pt x="2" y="15"/>
                        </a:cubicBezTo>
                        <a:cubicBezTo>
                          <a:pt x="2" y="10"/>
                          <a:pt x="2" y="6"/>
                          <a:pt x="4" y="2"/>
                        </a:cubicBezTo>
                        <a:cubicBezTo>
                          <a:pt x="5" y="1"/>
                          <a:pt x="3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2" name="Freeform 292">
                    <a:extLst>
                      <a:ext uri="{FF2B5EF4-FFF2-40B4-BE49-F238E27FC236}">
                        <a16:creationId xmlns="" xmlns:a16="http://schemas.microsoft.com/office/drawing/2014/main" id="{54D7B469-6196-47BA-81F5-C5BD6D8403D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3" y="1627"/>
                    <a:ext cx="4" cy="8"/>
                  </a:xfrm>
                  <a:custGeom>
                    <a:avLst/>
                    <a:gdLst>
                      <a:gd name="T0" fmla="*/ 2 w 5"/>
                      <a:gd name="T1" fmla="*/ 1 h 11"/>
                      <a:gd name="T2" fmla="*/ 2 w 5"/>
                      <a:gd name="T3" fmla="*/ 11 h 11"/>
                      <a:gd name="T4" fmla="*/ 4 w 5"/>
                      <a:gd name="T5" fmla="*/ 11 h 11"/>
                      <a:gd name="T6" fmla="*/ 4 w 5"/>
                      <a:gd name="T7" fmla="*/ 10 h 11"/>
                      <a:gd name="T8" fmla="*/ 2 w 5"/>
                      <a:gd name="T9" fmla="*/ 9 h 11"/>
                      <a:gd name="T10" fmla="*/ 2 w 5"/>
                      <a:gd name="T11" fmla="*/ 9 h 11"/>
                      <a:gd name="T12" fmla="*/ 4 w 5"/>
                      <a:gd name="T13" fmla="*/ 9 h 11"/>
                      <a:gd name="T14" fmla="*/ 4 w 5"/>
                      <a:gd name="T15" fmla="*/ 2 h 11"/>
                      <a:gd name="T16" fmla="*/ 2 w 5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1">
                        <a:moveTo>
                          <a:pt x="2" y="1"/>
                        </a:moveTo>
                        <a:cubicBezTo>
                          <a:pt x="1" y="4"/>
                          <a:pt x="0" y="8"/>
                          <a:pt x="2" y="11"/>
                        </a:cubicBezTo>
                        <a:cubicBezTo>
                          <a:pt x="2" y="11"/>
                          <a:pt x="3" y="11"/>
                          <a:pt x="4" y="11"/>
                        </a:cubicBezTo>
                        <a:cubicBezTo>
                          <a:pt x="4" y="10"/>
                          <a:pt x="4" y="10"/>
                          <a:pt x="4" y="10"/>
                        </a:cubicBezTo>
                        <a:cubicBezTo>
                          <a:pt x="5" y="8"/>
                          <a:pt x="3" y="7"/>
                          <a:pt x="2" y="9"/>
                        </a:cubicBezTo>
                        <a:cubicBezTo>
                          <a:pt x="2" y="9"/>
                          <a:pt x="2" y="9"/>
                          <a:pt x="2" y="9"/>
                        </a:cubicBezTo>
                        <a:cubicBezTo>
                          <a:pt x="3" y="9"/>
                          <a:pt x="3" y="9"/>
                          <a:pt x="4" y="9"/>
                        </a:cubicBezTo>
                        <a:cubicBezTo>
                          <a:pt x="2" y="7"/>
                          <a:pt x="3" y="4"/>
                          <a:pt x="4" y="2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3" name="Freeform 293">
                    <a:extLst>
                      <a:ext uri="{FF2B5EF4-FFF2-40B4-BE49-F238E27FC236}">
                        <a16:creationId xmlns="" xmlns:a16="http://schemas.microsoft.com/office/drawing/2014/main" id="{3DB80A93-AAD1-4921-8FA1-F0C34AEFA9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7"/>
                    <a:ext cx="3" cy="10"/>
                  </a:xfrm>
                  <a:custGeom>
                    <a:avLst/>
                    <a:gdLst>
                      <a:gd name="T0" fmla="*/ 1 w 4"/>
                      <a:gd name="T1" fmla="*/ 1 h 16"/>
                      <a:gd name="T2" fmla="*/ 0 w 4"/>
                      <a:gd name="T3" fmla="*/ 14 h 16"/>
                      <a:gd name="T4" fmla="*/ 2 w 4"/>
                      <a:gd name="T5" fmla="*/ 14 h 16"/>
                      <a:gd name="T6" fmla="*/ 4 w 4"/>
                      <a:gd name="T7" fmla="*/ 7 h 16"/>
                      <a:gd name="T8" fmla="*/ 2 w 4"/>
                      <a:gd name="T9" fmla="*/ 6 h 16"/>
                      <a:gd name="T10" fmla="*/ 0 w 4"/>
                      <a:gd name="T11" fmla="*/ 14 h 16"/>
                      <a:gd name="T12" fmla="*/ 2 w 4"/>
                      <a:gd name="T13" fmla="*/ 14 h 16"/>
                      <a:gd name="T14" fmla="*/ 4 w 4"/>
                      <a:gd name="T15" fmla="*/ 1 h 16"/>
                      <a:gd name="T16" fmla="*/ 1 w 4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6">
                        <a:moveTo>
                          <a:pt x="1" y="1"/>
                        </a:moveTo>
                        <a:cubicBezTo>
                          <a:pt x="2" y="5"/>
                          <a:pt x="1" y="10"/>
                          <a:pt x="0" y="14"/>
                        </a:cubicBezTo>
                        <a:cubicBezTo>
                          <a:pt x="0" y="15"/>
                          <a:pt x="2" y="16"/>
                          <a:pt x="2" y="14"/>
                        </a:cubicBezTo>
                        <a:cubicBezTo>
                          <a:pt x="3" y="12"/>
                          <a:pt x="4" y="9"/>
                          <a:pt x="4" y="7"/>
                        </a:cubicBezTo>
                        <a:cubicBezTo>
                          <a:pt x="4" y="6"/>
                          <a:pt x="2" y="5"/>
                          <a:pt x="2" y="6"/>
                        </a:cubicBezTo>
                        <a:cubicBezTo>
                          <a:pt x="1" y="9"/>
                          <a:pt x="1" y="11"/>
                          <a:pt x="0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4" name="Freeform 294">
                    <a:extLst>
                      <a:ext uri="{FF2B5EF4-FFF2-40B4-BE49-F238E27FC236}">
                        <a16:creationId xmlns="" xmlns:a16="http://schemas.microsoft.com/office/drawing/2014/main" id="{564D3DF8-4DE6-4FD2-A1C6-8840279ED3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6"/>
                    <a:ext cx="3" cy="13"/>
                  </a:xfrm>
                  <a:custGeom>
                    <a:avLst/>
                    <a:gdLst>
                      <a:gd name="T0" fmla="*/ 2 w 5"/>
                      <a:gd name="T1" fmla="*/ 2 h 20"/>
                      <a:gd name="T2" fmla="*/ 2 w 5"/>
                      <a:gd name="T3" fmla="*/ 18 h 20"/>
                      <a:gd name="T4" fmla="*/ 4 w 5"/>
                      <a:gd name="T5" fmla="*/ 18 h 20"/>
                      <a:gd name="T6" fmla="*/ 5 w 5"/>
                      <a:gd name="T7" fmla="*/ 10 h 20"/>
                      <a:gd name="T8" fmla="*/ 3 w 5"/>
                      <a:gd name="T9" fmla="*/ 9 h 20"/>
                      <a:gd name="T10" fmla="*/ 2 w 5"/>
                      <a:gd name="T11" fmla="*/ 18 h 20"/>
                      <a:gd name="T12" fmla="*/ 4 w 5"/>
                      <a:gd name="T13" fmla="*/ 18 h 20"/>
                      <a:gd name="T14" fmla="*/ 4 w 5"/>
                      <a:gd name="T15" fmla="*/ 15 h 20"/>
                      <a:gd name="T16" fmla="*/ 2 w 5"/>
                      <a:gd name="T17" fmla="*/ 15 h 20"/>
                      <a:gd name="T18" fmla="*/ 2 w 5"/>
                      <a:gd name="T19" fmla="*/ 18 h 20"/>
                      <a:gd name="T20" fmla="*/ 4 w 5"/>
                      <a:gd name="T21" fmla="*/ 18 h 20"/>
                      <a:gd name="T22" fmla="*/ 5 w 5"/>
                      <a:gd name="T23" fmla="*/ 10 h 20"/>
                      <a:gd name="T24" fmla="*/ 3 w 5"/>
                      <a:gd name="T25" fmla="*/ 10 h 20"/>
                      <a:gd name="T26" fmla="*/ 2 w 5"/>
                      <a:gd name="T27" fmla="*/ 17 h 20"/>
                      <a:gd name="T28" fmla="*/ 4 w 5"/>
                      <a:gd name="T29" fmla="*/ 17 h 20"/>
                      <a:gd name="T30" fmla="*/ 5 w 5"/>
                      <a:gd name="T31" fmla="*/ 2 h 20"/>
                      <a:gd name="T32" fmla="*/ 2 w 5"/>
                      <a:gd name="T33" fmla="*/ 2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20">
                        <a:moveTo>
                          <a:pt x="2" y="2"/>
                        </a:moveTo>
                        <a:cubicBezTo>
                          <a:pt x="3" y="7"/>
                          <a:pt x="0" y="13"/>
                          <a:pt x="2" y="18"/>
                        </a:cubicBezTo>
                        <a:cubicBezTo>
                          <a:pt x="3" y="19"/>
                          <a:pt x="4" y="18"/>
                          <a:pt x="4" y="18"/>
                        </a:cubicBezTo>
                        <a:cubicBezTo>
                          <a:pt x="5" y="15"/>
                          <a:pt x="5" y="12"/>
                          <a:pt x="5" y="10"/>
                        </a:cubicBezTo>
                        <a:cubicBezTo>
                          <a:pt x="5" y="9"/>
                          <a:pt x="3" y="8"/>
                          <a:pt x="3" y="9"/>
                        </a:cubicBezTo>
                        <a:cubicBezTo>
                          <a:pt x="3" y="12"/>
                          <a:pt x="2" y="15"/>
                          <a:pt x="2" y="18"/>
                        </a:cubicBezTo>
                        <a:cubicBezTo>
                          <a:pt x="2" y="18"/>
                          <a:pt x="3" y="18"/>
                          <a:pt x="4" y="18"/>
                        </a:cubicBezTo>
                        <a:cubicBezTo>
                          <a:pt x="4" y="17"/>
                          <a:pt x="4" y="16"/>
                          <a:pt x="4" y="15"/>
                        </a:cubicBezTo>
                        <a:cubicBezTo>
                          <a:pt x="4" y="14"/>
                          <a:pt x="2" y="14"/>
                          <a:pt x="2" y="15"/>
                        </a:cubicBezTo>
                        <a:cubicBezTo>
                          <a:pt x="1" y="16"/>
                          <a:pt x="2" y="17"/>
                          <a:pt x="2" y="18"/>
                        </a:cubicBezTo>
                        <a:cubicBezTo>
                          <a:pt x="2" y="19"/>
                          <a:pt x="4" y="20"/>
                          <a:pt x="4" y="18"/>
                        </a:cubicBezTo>
                        <a:cubicBezTo>
                          <a:pt x="4" y="15"/>
                          <a:pt x="5" y="13"/>
                          <a:pt x="5" y="10"/>
                        </a:cubicBezTo>
                        <a:cubicBezTo>
                          <a:pt x="5" y="10"/>
                          <a:pt x="4" y="10"/>
                          <a:pt x="3" y="10"/>
                        </a:cubicBezTo>
                        <a:cubicBezTo>
                          <a:pt x="3" y="12"/>
                          <a:pt x="3" y="15"/>
                          <a:pt x="2" y="17"/>
                        </a:cubicBezTo>
                        <a:cubicBezTo>
                          <a:pt x="3" y="17"/>
                          <a:pt x="4" y="17"/>
                          <a:pt x="4" y="17"/>
                        </a:cubicBezTo>
                        <a:cubicBezTo>
                          <a:pt x="2" y="12"/>
                          <a:pt x="5" y="6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5" name="Freeform 295">
                    <a:extLst>
                      <a:ext uri="{FF2B5EF4-FFF2-40B4-BE49-F238E27FC236}">
                        <a16:creationId xmlns="" xmlns:a16="http://schemas.microsoft.com/office/drawing/2014/main" id="{8C996F34-2F56-4033-9858-696C65FB6F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32"/>
                    <a:ext cx="2" cy="7"/>
                  </a:xfrm>
                  <a:custGeom>
                    <a:avLst/>
                    <a:gdLst>
                      <a:gd name="T0" fmla="*/ 1 w 4"/>
                      <a:gd name="T1" fmla="*/ 1 h 11"/>
                      <a:gd name="T2" fmla="*/ 1 w 4"/>
                      <a:gd name="T3" fmla="*/ 9 h 11"/>
                      <a:gd name="T4" fmla="*/ 3 w 4"/>
                      <a:gd name="T5" fmla="*/ 10 h 11"/>
                      <a:gd name="T6" fmla="*/ 4 w 4"/>
                      <a:gd name="T7" fmla="*/ 4 h 11"/>
                      <a:gd name="T8" fmla="*/ 2 w 4"/>
                      <a:gd name="T9" fmla="*/ 3 h 11"/>
                      <a:gd name="T10" fmla="*/ 1 w 4"/>
                      <a:gd name="T11" fmla="*/ 8 h 11"/>
                      <a:gd name="T12" fmla="*/ 3 w 4"/>
                      <a:gd name="T13" fmla="*/ 9 h 11"/>
                      <a:gd name="T14" fmla="*/ 3 w 4"/>
                      <a:gd name="T15" fmla="*/ 2 h 11"/>
                      <a:gd name="T16" fmla="*/ 1 w 4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1">
                        <a:moveTo>
                          <a:pt x="1" y="1"/>
                        </a:moveTo>
                        <a:cubicBezTo>
                          <a:pt x="0" y="4"/>
                          <a:pt x="0" y="7"/>
                          <a:pt x="1" y="9"/>
                        </a:cubicBezTo>
                        <a:cubicBezTo>
                          <a:pt x="1" y="10"/>
                          <a:pt x="2" y="11"/>
                          <a:pt x="3" y="10"/>
                        </a:cubicBezTo>
                        <a:cubicBezTo>
                          <a:pt x="4" y="8"/>
                          <a:pt x="4" y="6"/>
                          <a:pt x="4" y="4"/>
                        </a:cubicBezTo>
                        <a:cubicBezTo>
                          <a:pt x="4" y="3"/>
                          <a:pt x="2" y="2"/>
                          <a:pt x="2" y="3"/>
                        </a:cubicBezTo>
                        <a:cubicBezTo>
                          <a:pt x="2" y="5"/>
                          <a:pt x="1" y="7"/>
                          <a:pt x="1" y="8"/>
                        </a:cubicBezTo>
                        <a:cubicBezTo>
                          <a:pt x="1" y="9"/>
                          <a:pt x="2" y="9"/>
                          <a:pt x="3" y="9"/>
                        </a:cubicBezTo>
                        <a:cubicBezTo>
                          <a:pt x="2" y="6"/>
                          <a:pt x="2" y="4"/>
                          <a:pt x="3" y="2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" name="Freeform 296">
                    <a:extLst>
                      <a:ext uri="{FF2B5EF4-FFF2-40B4-BE49-F238E27FC236}">
                        <a16:creationId xmlns="" xmlns:a16="http://schemas.microsoft.com/office/drawing/2014/main" id="{0BD0E318-DB1E-4071-83E3-52EF7A09BAD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16"/>
                    <a:ext cx="32" cy="38"/>
                  </a:xfrm>
                  <a:custGeom>
                    <a:avLst/>
                    <a:gdLst>
                      <a:gd name="T0" fmla="*/ 15 w 48"/>
                      <a:gd name="T1" fmla="*/ 44 h 57"/>
                      <a:gd name="T2" fmla="*/ 3 w 48"/>
                      <a:gd name="T3" fmla="*/ 35 h 57"/>
                      <a:gd name="T4" fmla="*/ 26 w 48"/>
                      <a:gd name="T5" fmla="*/ 53 h 57"/>
                      <a:gd name="T6" fmla="*/ 22 w 48"/>
                      <a:gd name="T7" fmla="*/ 51 h 57"/>
                      <a:gd name="T8" fmla="*/ 20 w 48"/>
                      <a:gd name="T9" fmla="*/ 48 h 57"/>
                      <a:gd name="T10" fmla="*/ 12 w 48"/>
                      <a:gd name="T11" fmla="*/ 15 h 57"/>
                      <a:gd name="T12" fmla="*/ 10 w 48"/>
                      <a:gd name="T13" fmla="*/ 26 h 57"/>
                      <a:gd name="T14" fmla="*/ 18 w 48"/>
                      <a:gd name="T15" fmla="*/ 44 h 57"/>
                      <a:gd name="T16" fmla="*/ 6 w 48"/>
                      <a:gd name="T17" fmla="*/ 34 h 57"/>
                      <a:gd name="T18" fmla="*/ 13 w 48"/>
                      <a:gd name="T19" fmla="*/ 10 h 57"/>
                      <a:gd name="T20" fmla="*/ 19 w 48"/>
                      <a:gd name="T21" fmla="*/ 14 h 57"/>
                      <a:gd name="T22" fmla="*/ 10 w 48"/>
                      <a:gd name="T23" fmla="*/ 21 h 57"/>
                      <a:gd name="T24" fmla="*/ 20 w 48"/>
                      <a:gd name="T25" fmla="*/ 17 h 57"/>
                      <a:gd name="T26" fmla="*/ 31 w 48"/>
                      <a:gd name="T27" fmla="*/ 22 h 57"/>
                      <a:gd name="T28" fmla="*/ 33 w 48"/>
                      <a:gd name="T29" fmla="*/ 17 h 57"/>
                      <a:gd name="T30" fmla="*/ 19 w 48"/>
                      <a:gd name="T31" fmla="*/ 38 h 57"/>
                      <a:gd name="T32" fmla="*/ 15 w 48"/>
                      <a:gd name="T33" fmla="*/ 22 h 57"/>
                      <a:gd name="T34" fmla="*/ 24 w 48"/>
                      <a:gd name="T35" fmla="*/ 44 h 57"/>
                      <a:gd name="T36" fmla="*/ 32 w 48"/>
                      <a:gd name="T37" fmla="*/ 37 h 57"/>
                      <a:gd name="T38" fmla="*/ 35 w 48"/>
                      <a:gd name="T39" fmla="*/ 53 h 57"/>
                      <a:gd name="T40" fmla="*/ 34 w 48"/>
                      <a:gd name="T41" fmla="*/ 52 h 57"/>
                      <a:gd name="T42" fmla="*/ 42 w 48"/>
                      <a:gd name="T43" fmla="*/ 35 h 57"/>
                      <a:gd name="T44" fmla="*/ 40 w 48"/>
                      <a:gd name="T45" fmla="*/ 52 h 57"/>
                      <a:gd name="T46" fmla="*/ 43 w 48"/>
                      <a:gd name="T47" fmla="*/ 28 h 57"/>
                      <a:gd name="T48" fmla="*/ 37 w 48"/>
                      <a:gd name="T49" fmla="*/ 35 h 57"/>
                      <a:gd name="T50" fmla="*/ 37 w 48"/>
                      <a:gd name="T51" fmla="*/ 10 h 57"/>
                      <a:gd name="T52" fmla="*/ 26 w 48"/>
                      <a:gd name="T53" fmla="*/ 27 h 57"/>
                      <a:gd name="T54" fmla="*/ 23 w 48"/>
                      <a:gd name="T55" fmla="*/ 7 h 57"/>
                      <a:gd name="T56" fmla="*/ 21 w 48"/>
                      <a:gd name="T57" fmla="*/ 24 h 57"/>
                      <a:gd name="T58" fmla="*/ 32 w 48"/>
                      <a:gd name="T59" fmla="*/ 13 h 57"/>
                      <a:gd name="T60" fmla="*/ 35 w 48"/>
                      <a:gd name="T61" fmla="*/ 32 h 57"/>
                      <a:gd name="T62" fmla="*/ 43 w 48"/>
                      <a:gd name="T63" fmla="*/ 19 h 57"/>
                      <a:gd name="T64" fmla="*/ 44 w 48"/>
                      <a:gd name="T65" fmla="*/ 49 h 57"/>
                      <a:gd name="T66" fmla="*/ 44 w 48"/>
                      <a:gd name="T67" fmla="*/ 37 h 57"/>
                      <a:gd name="T68" fmla="*/ 39 w 48"/>
                      <a:gd name="T69" fmla="*/ 44 h 57"/>
                      <a:gd name="T70" fmla="*/ 25 w 48"/>
                      <a:gd name="T71" fmla="*/ 44 h 57"/>
                      <a:gd name="T72" fmla="*/ 35 w 48"/>
                      <a:gd name="T73" fmla="*/ 37 h 57"/>
                      <a:gd name="T74" fmla="*/ 27 w 48"/>
                      <a:gd name="T75" fmla="*/ 37 h 57"/>
                      <a:gd name="T76" fmla="*/ 20 w 48"/>
                      <a:gd name="T77" fmla="*/ 21 h 57"/>
                      <a:gd name="T78" fmla="*/ 24 w 48"/>
                      <a:gd name="T79" fmla="*/ 15 h 57"/>
                      <a:gd name="T80" fmla="*/ 32 w 48"/>
                      <a:gd name="T81" fmla="*/ 17 h 57"/>
                      <a:gd name="T82" fmla="*/ 23 w 48"/>
                      <a:gd name="T83" fmla="*/ 38 h 57"/>
                      <a:gd name="T84" fmla="*/ 20 w 48"/>
                      <a:gd name="T85" fmla="*/ 28 h 57"/>
                      <a:gd name="T86" fmla="*/ 20 w 48"/>
                      <a:gd name="T87" fmla="*/ 19 h 57"/>
                      <a:gd name="T88" fmla="*/ 17 w 48"/>
                      <a:gd name="T89" fmla="*/ 8 h 57"/>
                      <a:gd name="T90" fmla="*/ 16 w 48"/>
                      <a:gd name="T91" fmla="*/ 35 h 57"/>
                      <a:gd name="T92" fmla="*/ 20 w 48"/>
                      <a:gd name="T93" fmla="*/ 3 h 57"/>
                      <a:gd name="T94" fmla="*/ 5 w 48"/>
                      <a:gd name="T95" fmla="*/ 20 h 57"/>
                      <a:gd name="T96" fmla="*/ 8 w 48"/>
                      <a:gd name="T97" fmla="*/ 33 h 57"/>
                      <a:gd name="T98" fmla="*/ 16 w 48"/>
                      <a:gd name="T99" fmla="*/ 46 h 57"/>
                      <a:gd name="T100" fmla="*/ 7 w 48"/>
                      <a:gd name="T101" fmla="*/ 19 h 57"/>
                      <a:gd name="T102" fmla="*/ 7 w 48"/>
                      <a:gd name="T103" fmla="*/ 31 h 57"/>
                      <a:gd name="T104" fmla="*/ 16 w 48"/>
                      <a:gd name="T105" fmla="*/ 25 h 57"/>
                      <a:gd name="T106" fmla="*/ 23 w 48"/>
                      <a:gd name="T107" fmla="*/ 48 h 57"/>
                      <a:gd name="T108" fmla="*/ 27 w 48"/>
                      <a:gd name="T109" fmla="*/ 52 h 57"/>
                      <a:gd name="T110" fmla="*/ 15 w 48"/>
                      <a:gd name="T111" fmla="*/ 48 h 57"/>
                      <a:gd name="T112" fmla="*/ 16 w 48"/>
                      <a:gd name="T113" fmla="*/ 45 h 57"/>
                      <a:gd name="T114" fmla="*/ 3 w 48"/>
                      <a:gd name="T115" fmla="*/ 37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48" h="57">
                        <a:moveTo>
                          <a:pt x="1" y="26"/>
                        </a:moveTo>
                        <a:cubicBezTo>
                          <a:pt x="1" y="30"/>
                          <a:pt x="1" y="33"/>
                          <a:pt x="3" y="37"/>
                        </a:cubicBezTo>
                        <a:cubicBezTo>
                          <a:pt x="3" y="39"/>
                          <a:pt x="5" y="38"/>
                          <a:pt x="5" y="37"/>
                        </a:cubicBezTo>
                        <a:cubicBezTo>
                          <a:pt x="5" y="35"/>
                          <a:pt x="5" y="33"/>
                          <a:pt x="5" y="31"/>
                        </a:cubicBezTo>
                        <a:cubicBezTo>
                          <a:pt x="4" y="31"/>
                          <a:pt x="4" y="31"/>
                          <a:pt x="3" y="31"/>
                        </a:cubicBezTo>
                        <a:cubicBezTo>
                          <a:pt x="4" y="34"/>
                          <a:pt x="5" y="37"/>
                          <a:pt x="7" y="40"/>
                        </a:cubicBezTo>
                        <a:cubicBezTo>
                          <a:pt x="8" y="41"/>
                          <a:pt x="10" y="40"/>
                          <a:pt x="9" y="39"/>
                        </a:cubicBezTo>
                        <a:cubicBezTo>
                          <a:pt x="8" y="37"/>
                          <a:pt x="7" y="35"/>
                          <a:pt x="7" y="33"/>
                        </a:cubicBezTo>
                        <a:cubicBezTo>
                          <a:pt x="6" y="33"/>
                          <a:pt x="5" y="34"/>
                          <a:pt x="5" y="34"/>
                        </a:cubicBezTo>
                        <a:cubicBezTo>
                          <a:pt x="8" y="37"/>
                          <a:pt x="11" y="41"/>
                          <a:pt x="15" y="44"/>
                        </a:cubicBezTo>
                        <a:cubicBezTo>
                          <a:pt x="16" y="45"/>
                          <a:pt x="17" y="44"/>
                          <a:pt x="16" y="43"/>
                        </a:cubicBezTo>
                        <a:cubicBezTo>
                          <a:pt x="14" y="40"/>
                          <a:pt x="12" y="38"/>
                          <a:pt x="8" y="36"/>
                        </a:cubicBezTo>
                        <a:cubicBezTo>
                          <a:pt x="7" y="36"/>
                          <a:pt x="6" y="37"/>
                          <a:pt x="7" y="38"/>
                        </a:cubicBezTo>
                        <a:cubicBezTo>
                          <a:pt x="8" y="42"/>
                          <a:pt x="12" y="44"/>
                          <a:pt x="15" y="47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3" y="43"/>
                          <a:pt x="11" y="41"/>
                          <a:pt x="8" y="39"/>
                        </a:cubicBezTo>
                        <a:cubicBezTo>
                          <a:pt x="8" y="39"/>
                          <a:pt x="7" y="40"/>
                          <a:pt x="7" y="41"/>
                        </a:cubicBezTo>
                        <a:cubicBezTo>
                          <a:pt x="10" y="42"/>
                          <a:pt x="13" y="44"/>
                          <a:pt x="15" y="47"/>
                        </a:cubicBezTo>
                        <a:cubicBezTo>
                          <a:pt x="16" y="46"/>
                          <a:pt x="16" y="45"/>
                          <a:pt x="17" y="45"/>
                        </a:cubicBezTo>
                        <a:cubicBezTo>
                          <a:pt x="11" y="43"/>
                          <a:pt x="8" y="38"/>
                          <a:pt x="3" y="35"/>
                        </a:cubicBezTo>
                        <a:cubicBezTo>
                          <a:pt x="2" y="34"/>
                          <a:pt x="1" y="36"/>
                          <a:pt x="2" y="37"/>
                        </a:cubicBezTo>
                        <a:cubicBezTo>
                          <a:pt x="7" y="45"/>
                          <a:pt x="14" y="49"/>
                          <a:pt x="23" y="52"/>
                        </a:cubicBezTo>
                        <a:cubicBezTo>
                          <a:pt x="25" y="52"/>
                          <a:pt x="26" y="51"/>
                          <a:pt x="24" y="50"/>
                        </a:cubicBezTo>
                        <a:cubicBezTo>
                          <a:pt x="22" y="49"/>
                          <a:pt x="19" y="48"/>
                          <a:pt x="17" y="46"/>
                        </a:cubicBezTo>
                        <a:cubicBezTo>
                          <a:pt x="16" y="47"/>
                          <a:pt x="16" y="47"/>
                          <a:pt x="16" y="48"/>
                        </a:cubicBezTo>
                        <a:cubicBezTo>
                          <a:pt x="20" y="49"/>
                          <a:pt x="23" y="51"/>
                          <a:pt x="27" y="53"/>
                        </a:cubicBezTo>
                        <a:cubicBezTo>
                          <a:pt x="27" y="52"/>
                          <a:pt x="28" y="52"/>
                          <a:pt x="28" y="51"/>
                        </a:cubicBezTo>
                        <a:cubicBezTo>
                          <a:pt x="25" y="51"/>
                          <a:pt x="22" y="50"/>
                          <a:pt x="19" y="48"/>
                        </a:cubicBezTo>
                        <a:cubicBezTo>
                          <a:pt x="19" y="48"/>
                          <a:pt x="18" y="49"/>
                          <a:pt x="18" y="50"/>
                        </a:cubicBezTo>
                        <a:cubicBezTo>
                          <a:pt x="21" y="51"/>
                          <a:pt x="23" y="52"/>
                          <a:pt x="26" y="53"/>
                        </a:cubicBezTo>
                        <a:cubicBezTo>
                          <a:pt x="28" y="54"/>
                          <a:pt x="28" y="52"/>
                          <a:pt x="27" y="51"/>
                        </a:cubicBezTo>
                        <a:cubicBezTo>
                          <a:pt x="25" y="50"/>
                          <a:pt x="26" y="50"/>
                          <a:pt x="23" y="49"/>
                        </a:cubicBezTo>
                        <a:cubicBezTo>
                          <a:pt x="21" y="49"/>
                          <a:pt x="21" y="51"/>
                          <a:pt x="22" y="52"/>
                        </a:cubicBezTo>
                        <a:cubicBezTo>
                          <a:pt x="23" y="53"/>
                          <a:pt x="24" y="53"/>
                          <a:pt x="26" y="54"/>
                        </a:cubicBezTo>
                        <a:cubicBezTo>
                          <a:pt x="26" y="53"/>
                          <a:pt x="27" y="53"/>
                          <a:pt x="27" y="52"/>
                        </a:cubicBezTo>
                        <a:cubicBezTo>
                          <a:pt x="23" y="51"/>
                          <a:pt x="24" y="51"/>
                          <a:pt x="21" y="51"/>
                        </a:cubicBezTo>
                        <a:cubicBezTo>
                          <a:pt x="20" y="51"/>
                          <a:pt x="19" y="52"/>
                          <a:pt x="20" y="53"/>
                        </a:cubicBezTo>
                        <a:cubicBezTo>
                          <a:pt x="22" y="55"/>
                          <a:pt x="23" y="55"/>
                          <a:pt x="25" y="55"/>
                        </a:cubicBezTo>
                        <a:cubicBezTo>
                          <a:pt x="27" y="55"/>
                          <a:pt x="27" y="54"/>
                          <a:pt x="26" y="53"/>
                        </a:cubicBezTo>
                        <a:cubicBezTo>
                          <a:pt x="24" y="52"/>
                          <a:pt x="24" y="52"/>
                          <a:pt x="22" y="51"/>
                        </a:cubicBezTo>
                        <a:cubicBezTo>
                          <a:pt x="21" y="52"/>
                          <a:pt x="21" y="53"/>
                          <a:pt x="21" y="54"/>
                        </a:cubicBezTo>
                        <a:cubicBezTo>
                          <a:pt x="26" y="54"/>
                          <a:pt x="29" y="55"/>
                          <a:pt x="33" y="56"/>
                        </a:cubicBezTo>
                        <a:cubicBezTo>
                          <a:pt x="35" y="56"/>
                          <a:pt x="35" y="54"/>
                          <a:pt x="34" y="54"/>
                        </a:cubicBezTo>
                        <a:cubicBezTo>
                          <a:pt x="31" y="52"/>
                          <a:pt x="29" y="52"/>
                          <a:pt x="26" y="52"/>
                        </a:cubicBezTo>
                        <a:cubicBezTo>
                          <a:pt x="25" y="52"/>
                          <a:pt x="24" y="54"/>
                          <a:pt x="26" y="54"/>
                        </a:cubicBezTo>
                        <a:cubicBezTo>
                          <a:pt x="29" y="56"/>
                          <a:pt x="28" y="55"/>
                          <a:pt x="32" y="56"/>
                        </a:cubicBezTo>
                        <a:cubicBezTo>
                          <a:pt x="33" y="56"/>
                          <a:pt x="34" y="55"/>
                          <a:pt x="33" y="54"/>
                        </a:cubicBezTo>
                        <a:cubicBezTo>
                          <a:pt x="30" y="49"/>
                          <a:pt x="23" y="47"/>
                          <a:pt x="20" y="41"/>
                        </a:cubicBezTo>
                        <a:cubicBezTo>
                          <a:pt x="19" y="40"/>
                          <a:pt x="17" y="41"/>
                          <a:pt x="18" y="42"/>
                        </a:cubicBezTo>
                        <a:cubicBezTo>
                          <a:pt x="19" y="44"/>
                          <a:pt x="19" y="46"/>
                          <a:pt x="20" y="48"/>
                        </a:cubicBezTo>
                        <a:cubicBezTo>
                          <a:pt x="21" y="49"/>
                          <a:pt x="23" y="49"/>
                          <a:pt x="23" y="47"/>
                        </a:cubicBezTo>
                        <a:cubicBezTo>
                          <a:pt x="21" y="42"/>
                          <a:pt x="19" y="38"/>
                          <a:pt x="18" y="33"/>
                        </a:cubicBezTo>
                        <a:cubicBezTo>
                          <a:pt x="17" y="33"/>
                          <a:pt x="16" y="33"/>
                          <a:pt x="16" y="34"/>
                        </a:cubicBezTo>
                        <a:cubicBezTo>
                          <a:pt x="18" y="39"/>
                          <a:pt x="18" y="39"/>
                          <a:pt x="16" y="36"/>
                        </a:cubicBezTo>
                        <a:cubicBezTo>
                          <a:pt x="15" y="32"/>
                          <a:pt x="15" y="29"/>
                          <a:pt x="16" y="25"/>
                        </a:cubicBezTo>
                        <a:cubicBezTo>
                          <a:pt x="16" y="24"/>
                          <a:pt x="14" y="23"/>
                          <a:pt x="13" y="25"/>
                        </a:cubicBezTo>
                        <a:cubicBezTo>
                          <a:pt x="10" y="28"/>
                          <a:pt x="9" y="27"/>
                          <a:pt x="10" y="22"/>
                        </a:cubicBezTo>
                        <a:cubicBezTo>
                          <a:pt x="12" y="20"/>
                          <a:pt x="13" y="21"/>
                          <a:pt x="11" y="25"/>
                        </a:cubicBezTo>
                        <a:cubicBezTo>
                          <a:pt x="10" y="28"/>
                          <a:pt x="9" y="28"/>
                          <a:pt x="10" y="25"/>
                        </a:cubicBezTo>
                        <a:cubicBezTo>
                          <a:pt x="10" y="21"/>
                          <a:pt x="10" y="18"/>
                          <a:pt x="12" y="15"/>
                        </a:cubicBezTo>
                        <a:cubicBezTo>
                          <a:pt x="11" y="14"/>
                          <a:pt x="10" y="14"/>
                          <a:pt x="10" y="14"/>
                        </a:cubicBezTo>
                        <a:cubicBezTo>
                          <a:pt x="9" y="20"/>
                          <a:pt x="9" y="25"/>
                          <a:pt x="7" y="30"/>
                        </a:cubicBezTo>
                        <a:cubicBezTo>
                          <a:pt x="8" y="30"/>
                          <a:pt x="9" y="30"/>
                          <a:pt x="10" y="31"/>
                        </a:cubicBezTo>
                        <a:cubicBezTo>
                          <a:pt x="10" y="26"/>
                          <a:pt x="11" y="21"/>
                          <a:pt x="11" y="16"/>
                        </a:cubicBezTo>
                        <a:cubicBezTo>
                          <a:pt x="11" y="15"/>
                          <a:pt x="9" y="14"/>
                          <a:pt x="8" y="16"/>
                        </a:cubicBezTo>
                        <a:cubicBezTo>
                          <a:pt x="7" y="21"/>
                          <a:pt x="7" y="26"/>
                          <a:pt x="6" y="31"/>
                        </a:cubicBezTo>
                        <a:cubicBezTo>
                          <a:pt x="7" y="31"/>
                          <a:pt x="7" y="31"/>
                          <a:pt x="8" y="31"/>
                        </a:cubicBezTo>
                        <a:cubicBezTo>
                          <a:pt x="8" y="29"/>
                          <a:pt x="7" y="26"/>
                          <a:pt x="7" y="23"/>
                        </a:cubicBezTo>
                        <a:cubicBezTo>
                          <a:pt x="7" y="21"/>
                          <a:pt x="9" y="12"/>
                          <a:pt x="9" y="22"/>
                        </a:cubicBezTo>
                        <a:cubicBezTo>
                          <a:pt x="9" y="35"/>
                          <a:pt x="2" y="13"/>
                          <a:pt x="10" y="26"/>
                        </a:cubicBezTo>
                        <a:cubicBezTo>
                          <a:pt x="13" y="30"/>
                          <a:pt x="14" y="35"/>
                          <a:pt x="15" y="39"/>
                        </a:cubicBezTo>
                        <a:cubicBezTo>
                          <a:pt x="16" y="39"/>
                          <a:pt x="17" y="38"/>
                          <a:pt x="17" y="38"/>
                        </a:cubicBezTo>
                        <a:cubicBezTo>
                          <a:pt x="14" y="35"/>
                          <a:pt x="12" y="31"/>
                          <a:pt x="10" y="27"/>
                        </a:cubicBezTo>
                        <a:cubicBezTo>
                          <a:pt x="9" y="27"/>
                          <a:pt x="8" y="28"/>
                          <a:pt x="8" y="28"/>
                        </a:cubicBezTo>
                        <a:cubicBezTo>
                          <a:pt x="11" y="32"/>
                          <a:pt x="16" y="37"/>
                          <a:pt x="18" y="41"/>
                        </a:cubicBezTo>
                        <a:cubicBezTo>
                          <a:pt x="19" y="41"/>
                          <a:pt x="19" y="40"/>
                          <a:pt x="20" y="39"/>
                        </a:cubicBezTo>
                        <a:cubicBezTo>
                          <a:pt x="16" y="36"/>
                          <a:pt x="13" y="33"/>
                          <a:pt x="10" y="29"/>
                        </a:cubicBezTo>
                        <a:cubicBezTo>
                          <a:pt x="9" y="28"/>
                          <a:pt x="7" y="29"/>
                          <a:pt x="8" y="30"/>
                        </a:cubicBezTo>
                        <a:cubicBezTo>
                          <a:pt x="10" y="35"/>
                          <a:pt x="14" y="40"/>
                          <a:pt x="16" y="46"/>
                        </a:cubicBezTo>
                        <a:cubicBezTo>
                          <a:pt x="17" y="45"/>
                          <a:pt x="17" y="45"/>
                          <a:pt x="18" y="44"/>
                        </a:cubicBezTo>
                        <a:cubicBezTo>
                          <a:pt x="14" y="41"/>
                          <a:pt x="12" y="37"/>
                          <a:pt x="10" y="33"/>
                        </a:cubicBezTo>
                        <a:cubicBezTo>
                          <a:pt x="9" y="33"/>
                          <a:pt x="9" y="34"/>
                          <a:pt x="8" y="34"/>
                        </a:cubicBezTo>
                        <a:cubicBezTo>
                          <a:pt x="14" y="38"/>
                          <a:pt x="17" y="43"/>
                          <a:pt x="21" y="48"/>
                        </a:cubicBezTo>
                        <a:cubicBezTo>
                          <a:pt x="21" y="47"/>
                          <a:pt x="22" y="47"/>
                          <a:pt x="22" y="47"/>
                        </a:cubicBezTo>
                        <a:cubicBezTo>
                          <a:pt x="17" y="42"/>
                          <a:pt x="13" y="37"/>
                          <a:pt x="9" y="31"/>
                        </a:cubicBezTo>
                        <a:cubicBezTo>
                          <a:pt x="8" y="31"/>
                          <a:pt x="8" y="32"/>
                          <a:pt x="7" y="32"/>
                        </a:cubicBezTo>
                        <a:cubicBezTo>
                          <a:pt x="10" y="36"/>
                          <a:pt x="14" y="39"/>
                          <a:pt x="16" y="44"/>
                        </a:cubicBezTo>
                        <a:cubicBezTo>
                          <a:pt x="17" y="43"/>
                          <a:pt x="17" y="43"/>
                          <a:pt x="18" y="42"/>
                        </a:cubicBezTo>
                        <a:cubicBezTo>
                          <a:pt x="14" y="40"/>
                          <a:pt x="11" y="36"/>
                          <a:pt x="8" y="33"/>
                        </a:cubicBezTo>
                        <a:cubicBezTo>
                          <a:pt x="8" y="31"/>
                          <a:pt x="6" y="32"/>
                          <a:pt x="6" y="34"/>
                        </a:cubicBezTo>
                        <a:cubicBezTo>
                          <a:pt x="8" y="35"/>
                          <a:pt x="9" y="37"/>
                          <a:pt x="10" y="40"/>
                        </a:cubicBezTo>
                        <a:cubicBezTo>
                          <a:pt x="10" y="39"/>
                          <a:pt x="11" y="39"/>
                          <a:pt x="12" y="38"/>
                        </a:cubicBezTo>
                        <a:cubicBezTo>
                          <a:pt x="5" y="33"/>
                          <a:pt x="5" y="25"/>
                          <a:pt x="7" y="18"/>
                        </a:cubicBezTo>
                        <a:cubicBezTo>
                          <a:pt x="7" y="18"/>
                          <a:pt x="6" y="17"/>
                          <a:pt x="5" y="17"/>
                        </a:cubicBezTo>
                        <a:cubicBezTo>
                          <a:pt x="5" y="21"/>
                          <a:pt x="4" y="24"/>
                          <a:pt x="3" y="27"/>
                        </a:cubicBezTo>
                        <a:cubicBezTo>
                          <a:pt x="3" y="27"/>
                          <a:pt x="4" y="27"/>
                          <a:pt x="5" y="27"/>
                        </a:cubicBezTo>
                        <a:cubicBezTo>
                          <a:pt x="5" y="26"/>
                          <a:pt x="5" y="24"/>
                          <a:pt x="5" y="22"/>
                        </a:cubicBezTo>
                        <a:cubicBezTo>
                          <a:pt x="5" y="18"/>
                          <a:pt x="9" y="11"/>
                          <a:pt x="5" y="20"/>
                        </a:cubicBezTo>
                        <a:cubicBezTo>
                          <a:pt x="6" y="20"/>
                          <a:pt x="7" y="20"/>
                          <a:pt x="7" y="21"/>
                        </a:cubicBezTo>
                        <a:cubicBezTo>
                          <a:pt x="9" y="17"/>
                          <a:pt x="9" y="12"/>
                          <a:pt x="13" y="10"/>
                        </a:cubicBezTo>
                        <a:cubicBezTo>
                          <a:pt x="12" y="10"/>
                          <a:pt x="12" y="9"/>
                          <a:pt x="11" y="9"/>
                        </a:cubicBezTo>
                        <a:cubicBezTo>
                          <a:pt x="9" y="11"/>
                          <a:pt x="7" y="13"/>
                          <a:pt x="5" y="15"/>
                        </a:cubicBezTo>
                        <a:cubicBezTo>
                          <a:pt x="9" y="9"/>
                          <a:pt x="11" y="5"/>
                          <a:pt x="19" y="3"/>
                        </a:cubicBezTo>
                        <a:cubicBezTo>
                          <a:pt x="19" y="3"/>
                          <a:pt x="19" y="2"/>
                          <a:pt x="18" y="1"/>
                        </a:cubicBezTo>
                        <a:cubicBezTo>
                          <a:pt x="12" y="4"/>
                          <a:pt x="6" y="10"/>
                          <a:pt x="7" y="18"/>
                        </a:cubicBezTo>
                        <a:cubicBezTo>
                          <a:pt x="7" y="19"/>
                          <a:pt x="9" y="19"/>
                          <a:pt x="9" y="19"/>
                        </a:cubicBezTo>
                        <a:cubicBezTo>
                          <a:pt x="12" y="16"/>
                          <a:pt x="23" y="0"/>
                          <a:pt x="17" y="13"/>
                        </a:cubicBezTo>
                        <a:cubicBezTo>
                          <a:pt x="14" y="18"/>
                          <a:pt x="13" y="23"/>
                          <a:pt x="12" y="29"/>
                        </a:cubicBezTo>
                        <a:cubicBezTo>
                          <a:pt x="12" y="30"/>
                          <a:pt x="14" y="30"/>
                          <a:pt x="15" y="29"/>
                        </a:cubicBezTo>
                        <a:cubicBezTo>
                          <a:pt x="18" y="25"/>
                          <a:pt x="18" y="19"/>
                          <a:pt x="19" y="14"/>
                        </a:cubicBezTo>
                        <a:cubicBezTo>
                          <a:pt x="19" y="12"/>
                          <a:pt x="17" y="12"/>
                          <a:pt x="17" y="13"/>
                        </a:cubicBezTo>
                        <a:cubicBezTo>
                          <a:pt x="14" y="21"/>
                          <a:pt x="12" y="28"/>
                          <a:pt x="14" y="36"/>
                        </a:cubicBezTo>
                        <a:cubicBezTo>
                          <a:pt x="14" y="37"/>
                          <a:pt x="15" y="37"/>
                          <a:pt x="16" y="36"/>
                        </a:cubicBezTo>
                        <a:cubicBezTo>
                          <a:pt x="19" y="29"/>
                          <a:pt x="18" y="19"/>
                          <a:pt x="18" y="12"/>
                        </a:cubicBezTo>
                        <a:cubicBezTo>
                          <a:pt x="18" y="11"/>
                          <a:pt x="17" y="11"/>
                          <a:pt x="17" y="11"/>
                        </a:cubicBezTo>
                        <a:cubicBezTo>
                          <a:pt x="12" y="11"/>
                          <a:pt x="11" y="15"/>
                          <a:pt x="10" y="19"/>
                        </a:cubicBezTo>
                        <a:cubicBezTo>
                          <a:pt x="9" y="20"/>
                          <a:pt x="11" y="21"/>
                          <a:pt x="12" y="20"/>
                        </a:cubicBezTo>
                        <a:cubicBezTo>
                          <a:pt x="15" y="17"/>
                          <a:pt x="17" y="13"/>
                          <a:pt x="19" y="9"/>
                        </a:cubicBezTo>
                        <a:cubicBezTo>
                          <a:pt x="19" y="9"/>
                          <a:pt x="18" y="9"/>
                          <a:pt x="17" y="8"/>
                        </a:cubicBezTo>
                        <a:cubicBezTo>
                          <a:pt x="15" y="12"/>
                          <a:pt x="12" y="17"/>
                          <a:pt x="10" y="21"/>
                        </a:cubicBezTo>
                        <a:cubicBezTo>
                          <a:pt x="11" y="21"/>
                          <a:pt x="11" y="22"/>
                          <a:pt x="12" y="22"/>
                        </a:cubicBezTo>
                        <a:cubicBezTo>
                          <a:pt x="14" y="18"/>
                          <a:pt x="16" y="13"/>
                          <a:pt x="19" y="9"/>
                        </a:cubicBezTo>
                        <a:cubicBezTo>
                          <a:pt x="19" y="9"/>
                          <a:pt x="18" y="8"/>
                          <a:pt x="17" y="8"/>
                        </a:cubicBezTo>
                        <a:cubicBezTo>
                          <a:pt x="17" y="16"/>
                          <a:pt x="14" y="22"/>
                          <a:pt x="13" y="29"/>
                        </a:cubicBezTo>
                        <a:cubicBezTo>
                          <a:pt x="13" y="30"/>
                          <a:pt x="14" y="31"/>
                          <a:pt x="15" y="30"/>
                        </a:cubicBezTo>
                        <a:cubicBezTo>
                          <a:pt x="17" y="26"/>
                          <a:pt x="18" y="23"/>
                          <a:pt x="18" y="19"/>
                        </a:cubicBezTo>
                        <a:cubicBezTo>
                          <a:pt x="18" y="21"/>
                          <a:pt x="17" y="25"/>
                          <a:pt x="17" y="29"/>
                        </a:cubicBezTo>
                        <a:cubicBezTo>
                          <a:pt x="17" y="33"/>
                          <a:pt x="17" y="38"/>
                          <a:pt x="21" y="39"/>
                        </a:cubicBezTo>
                        <a:cubicBezTo>
                          <a:pt x="30" y="42"/>
                          <a:pt x="24" y="19"/>
                          <a:pt x="22" y="17"/>
                        </a:cubicBezTo>
                        <a:cubicBezTo>
                          <a:pt x="22" y="16"/>
                          <a:pt x="20" y="16"/>
                          <a:pt x="20" y="17"/>
                        </a:cubicBezTo>
                        <a:cubicBezTo>
                          <a:pt x="17" y="23"/>
                          <a:pt x="20" y="41"/>
                          <a:pt x="28" y="43"/>
                        </a:cubicBezTo>
                        <a:cubicBezTo>
                          <a:pt x="28" y="44"/>
                          <a:pt x="29" y="43"/>
                          <a:pt x="29" y="43"/>
                        </a:cubicBezTo>
                        <a:cubicBezTo>
                          <a:pt x="33" y="36"/>
                          <a:pt x="29" y="25"/>
                          <a:pt x="24" y="19"/>
                        </a:cubicBezTo>
                        <a:cubicBezTo>
                          <a:pt x="24" y="18"/>
                          <a:pt x="23" y="18"/>
                          <a:pt x="22" y="19"/>
                        </a:cubicBezTo>
                        <a:cubicBezTo>
                          <a:pt x="19" y="25"/>
                          <a:pt x="19" y="41"/>
                          <a:pt x="28" y="44"/>
                        </a:cubicBezTo>
                        <a:cubicBezTo>
                          <a:pt x="28" y="44"/>
                          <a:pt x="29" y="44"/>
                          <a:pt x="29" y="43"/>
                        </a:cubicBezTo>
                        <a:cubicBezTo>
                          <a:pt x="34" y="38"/>
                          <a:pt x="32" y="16"/>
                          <a:pt x="22" y="19"/>
                        </a:cubicBezTo>
                        <a:cubicBezTo>
                          <a:pt x="12" y="21"/>
                          <a:pt x="21" y="39"/>
                          <a:pt x="24" y="43"/>
                        </a:cubicBezTo>
                        <a:cubicBezTo>
                          <a:pt x="26" y="45"/>
                          <a:pt x="29" y="45"/>
                          <a:pt x="31" y="43"/>
                        </a:cubicBezTo>
                        <a:cubicBezTo>
                          <a:pt x="36" y="39"/>
                          <a:pt x="34" y="27"/>
                          <a:pt x="31" y="22"/>
                        </a:cubicBezTo>
                        <a:cubicBezTo>
                          <a:pt x="30" y="20"/>
                          <a:pt x="25" y="13"/>
                          <a:pt x="21" y="18"/>
                        </a:cubicBezTo>
                        <a:cubicBezTo>
                          <a:pt x="17" y="23"/>
                          <a:pt x="17" y="31"/>
                          <a:pt x="20" y="37"/>
                        </a:cubicBezTo>
                        <a:cubicBezTo>
                          <a:pt x="22" y="40"/>
                          <a:pt x="26" y="48"/>
                          <a:pt x="31" y="46"/>
                        </a:cubicBezTo>
                        <a:cubicBezTo>
                          <a:pt x="37" y="43"/>
                          <a:pt x="37" y="35"/>
                          <a:pt x="37" y="29"/>
                        </a:cubicBezTo>
                        <a:cubicBezTo>
                          <a:pt x="36" y="16"/>
                          <a:pt x="20" y="14"/>
                          <a:pt x="19" y="28"/>
                        </a:cubicBezTo>
                        <a:cubicBezTo>
                          <a:pt x="18" y="38"/>
                          <a:pt x="30" y="57"/>
                          <a:pt x="38" y="42"/>
                        </a:cubicBezTo>
                        <a:cubicBezTo>
                          <a:pt x="42" y="36"/>
                          <a:pt x="41" y="27"/>
                          <a:pt x="37" y="22"/>
                        </a:cubicBezTo>
                        <a:cubicBezTo>
                          <a:pt x="33" y="17"/>
                          <a:pt x="27" y="16"/>
                          <a:pt x="23" y="20"/>
                        </a:cubicBezTo>
                        <a:cubicBezTo>
                          <a:pt x="19" y="25"/>
                          <a:pt x="26" y="45"/>
                          <a:pt x="34" y="43"/>
                        </a:cubicBezTo>
                        <a:cubicBezTo>
                          <a:pt x="41" y="41"/>
                          <a:pt x="35" y="21"/>
                          <a:pt x="33" y="17"/>
                        </a:cubicBezTo>
                        <a:cubicBezTo>
                          <a:pt x="33" y="16"/>
                          <a:pt x="31" y="16"/>
                          <a:pt x="31" y="17"/>
                        </a:cubicBezTo>
                        <a:cubicBezTo>
                          <a:pt x="32" y="24"/>
                          <a:pt x="32" y="30"/>
                          <a:pt x="33" y="37"/>
                        </a:cubicBezTo>
                        <a:cubicBezTo>
                          <a:pt x="33" y="39"/>
                          <a:pt x="35" y="39"/>
                          <a:pt x="35" y="37"/>
                        </a:cubicBezTo>
                        <a:cubicBezTo>
                          <a:pt x="35" y="30"/>
                          <a:pt x="35" y="24"/>
                          <a:pt x="34" y="17"/>
                        </a:cubicBezTo>
                        <a:cubicBezTo>
                          <a:pt x="34" y="16"/>
                          <a:pt x="32" y="15"/>
                          <a:pt x="32" y="16"/>
                        </a:cubicBezTo>
                        <a:cubicBezTo>
                          <a:pt x="31" y="22"/>
                          <a:pt x="31" y="27"/>
                          <a:pt x="30" y="33"/>
                        </a:cubicBezTo>
                        <a:cubicBezTo>
                          <a:pt x="30" y="41"/>
                          <a:pt x="29" y="28"/>
                          <a:pt x="28" y="26"/>
                        </a:cubicBezTo>
                        <a:cubicBezTo>
                          <a:pt x="28" y="22"/>
                          <a:pt x="28" y="16"/>
                          <a:pt x="24" y="14"/>
                        </a:cubicBezTo>
                        <a:cubicBezTo>
                          <a:pt x="23" y="14"/>
                          <a:pt x="23" y="14"/>
                          <a:pt x="22" y="15"/>
                        </a:cubicBezTo>
                        <a:cubicBezTo>
                          <a:pt x="20" y="23"/>
                          <a:pt x="19" y="30"/>
                          <a:pt x="19" y="38"/>
                        </a:cubicBezTo>
                        <a:cubicBezTo>
                          <a:pt x="19" y="39"/>
                          <a:pt x="21" y="40"/>
                          <a:pt x="21" y="38"/>
                        </a:cubicBezTo>
                        <a:cubicBezTo>
                          <a:pt x="23" y="30"/>
                          <a:pt x="23" y="22"/>
                          <a:pt x="24" y="15"/>
                        </a:cubicBezTo>
                        <a:cubicBezTo>
                          <a:pt x="24" y="13"/>
                          <a:pt x="22" y="13"/>
                          <a:pt x="22" y="14"/>
                        </a:cubicBezTo>
                        <a:cubicBezTo>
                          <a:pt x="20" y="20"/>
                          <a:pt x="20" y="26"/>
                          <a:pt x="17" y="31"/>
                        </a:cubicBezTo>
                        <a:cubicBezTo>
                          <a:pt x="17" y="31"/>
                          <a:pt x="18" y="31"/>
                          <a:pt x="19" y="31"/>
                        </a:cubicBezTo>
                        <a:cubicBezTo>
                          <a:pt x="18" y="24"/>
                          <a:pt x="20" y="17"/>
                          <a:pt x="21" y="10"/>
                        </a:cubicBezTo>
                        <a:cubicBezTo>
                          <a:pt x="22" y="9"/>
                          <a:pt x="20" y="8"/>
                          <a:pt x="19" y="9"/>
                        </a:cubicBezTo>
                        <a:cubicBezTo>
                          <a:pt x="18" y="11"/>
                          <a:pt x="17" y="14"/>
                          <a:pt x="16" y="16"/>
                        </a:cubicBezTo>
                        <a:cubicBezTo>
                          <a:pt x="15" y="20"/>
                          <a:pt x="14" y="23"/>
                          <a:pt x="13" y="27"/>
                        </a:cubicBezTo>
                        <a:cubicBezTo>
                          <a:pt x="14" y="25"/>
                          <a:pt x="15" y="23"/>
                          <a:pt x="15" y="22"/>
                        </a:cubicBezTo>
                        <a:cubicBezTo>
                          <a:pt x="16" y="19"/>
                          <a:pt x="17" y="17"/>
                          <a:pt x="18" y="14"/>
                        </a:cubicBezTo>
                        <a:cubicBezTo>
                          <a:pt x="20" y="11"/>
                          <a:pt x="19" y="9"/>
                          <a:pt x="18" y="15"/>
                        </a:cubicBezTo>
                        <a:cubicBezTo>
                          <a:pt x="17" y="21"/>
                          <a:pt x="15" y="25"/>
                          <a:pt x="15" y="31"/>
                        </a:cubicBezTo>
                        <a:cubicBezTo>
                          <a:pt x="15" y="32"/>
                          <a:pt x="16" y="32"/>
                          <a:pt x="17" y="32"/>
                        </a:cubicBezTo>
                        <a:cubicBezTo>
                          <a:pt x="20" y="30"/>
                          <a:pt x="20" y="28"/>
                          <a:pt x="21" y="25"/>
                        </a:cubicBezTo>
                        <a:cubicBezTo>
                          <a:pt x="19" y="31"/>
                          <a:pt x="21" y="39"/>
                          <a:pt x="22" y="46"/>
                        </a:cubicBezTo>
                        <a:cubicBezTo>
                          <a:pt x="22" y="46"/>
                          <a:pt x="23" y="47"/>
                          <a:pt x="24" y="46"/>
                        </a:cubicBezTo>
                        <a:cubicBezTo>
                          <a:pt x="28" y="43"/>
                          <a:pt x="27" y="35"/>
                          <a:pt x="27" y="31"/>
                        </a:cubicBezTo>
                        <a:cubicBezTo>
                          <a:pt x="27" y="30"/>
                          <a:pt x="25" y="29"/>
                          <a:pt x="25" y="30"/>
                        </a:cubicBezTo>
                        <a:cubicBezTo>
                          <a:pt x="24" y="35"/>
                          <a:pt x="24" y="39"/>
                          <a:pt x="24" y="44"/>
                        </a:cubicBezTo>
                        <a:cubicBezTo>
                          <a:pt x="24" y="45"/>
                          <a:pt x="26" y="45"/>
                          <a:pt x="26" y="44"/>
                        </a:cubicBezTo>
                        <a:cubicBezTo>
                          <a:pt x="27" y="40"/>
                          <a:pt x="28" y="36"/>
                          <a:pt x="26" y="32"/>
                        </a:cubicBezTo>
                        <a:cubicBezTo>
                          <a:pt x="25" y="31"/>
                          <a:pt x="24" y="31"/>
                          <a:pt x="24" y="32"/>
                        </a:cubicBezTo>
                        <a:cubicBezTo>
                          <a:pt x="22" y="37"/>
                          <a:pt x="22" y="42"/>
                          <a:pt x="24" y="47"/>
                        </a:cubicBezTo>
                        <a:cubicBezTo>
                          <a:pt x="24" y="48"/>
                          <a:pt x="25" y="48"/>
                          <a:pt x="26" y="48"/>
                        </a:cubicBezTo>
                        <a:cubicBezTo>
                          <a:pt x="29" y="45"/>
                          <a:pt x="29" y="40"/>
                          <a:pt x="30" y="35"/>
                        </a:cubicBezTo>
                        <a:cubicBezTo>
                          <a:pt x="29" y="35"/>
                          <a:pt x="29" y="35"/>
                          <a:pt x="28" y="35"/>
                        </a:cubicBezTo>
                        <a:cubicBezTo>
                          <a:pt x="28" y="40"/>
                          <a:pt x="28" y="46"/>
                          <a:pt x="28" y="51"/>
                        </a:cubicBezTo>
                        <a:cubicBezTo>
                          <a:pt x="29" y="52"/>
                          <a:pt x="30" y="52"/>
                          <a:pt x="31" y="51"/>
                        </a:cubicBezTo>
                        <a:cubicBezTo>
                          <a:pt x="32" y="47"/>
                          <a:pt x="32" y="42"/>
                          <a:pt x="32" y="37"/>
                        </a:cubicBezTo>
                        <a:cubicBezTo>
                          <a:pt x="32" y="37"/>
                          <a:pt x="31" y="37"/>
                          <a:pt x="30" y="37"/>
                        </a:cubicBezTo>
                        <a:cubicBezTo>
                          <a:pt x="30" y="42"/>
                          <a:pt x="30" y="46"/>
                          <a:pt x="31" y="51"/>
                        </a:cubicBezTo>
                        <a:cubicBezTo>
                          <a:pt x="31" y="52"/>
                          <a:pt x="33" y="52"/>
                          <a:pt x="33" y="51"/>
                        </a:cubicBezTo>
                        <a:cubicBezTo>
                          <a:pt x="34" y="46"/>
                          <a:pt x="34" y="42"/>
                          <a:pt x="35" y="38"/>
                        </a:cubicBezTo>
                        <a:cubicBezTo>
                          <a:pt x="34" y="38"/>
                          <a:pt x="33" y="37"/>
                          <a:pt x="32" y="37"/>
                        </a:cubicBezTo>
                        <a:cubicBezTo>
                          <a:pt x="33" y="42"/>
                          <a:pt x="32" y="47"/>
                          <a:pt x="33" y="52"/>
                        </a:cubicBezTo>
                        <a:cubicBezTo>
                          <a:pt x="34" y="54"/>
                          <a:pt x="35" y="54"/>
                          <a:pt x="36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6" y="38"/>
                          <a:pt x="34" y="38"/>
                          <a:pt x="34" y="40"/>
                        </a:cubicBezTo>
                        <a:cubicBezTo>
                          <a:pt x="34" y="44"/>
                          <a:pt x="34" y="48"/>
                          <a:pt x="35" y="53"/>
                        </a:cubicBezTo>
                        <a:cubicBezTo>
                          <a:pt x="35" y="54"/>
                          <a:pt x="37" y="54"/>
                          <a:pt x="37" y="53"/>
                        </a:cubicBezTo>
                        <a:cubicBezTo>
                          <a:pt x="38" y="49"/>
                          <a:pt x="38" y="46"/>
                          <a:pt x="37" y="42"/>
                        </a:cubicBezTo>
                        <a:cubicBezTo>
                          <a:pt x="37" y="41"/>
                          <a:pt x="36" y="41"/>
                          <a:pt x="35" y="41"/>
                        </a:cubicBezTo>
                        <a:cubicBezTo>
                          <a:pt x="33" y="43"/>
                          <a:pt x="30" y="46"/>
                          <a:pt x="27" y="47"/>
                        </a:cubicBezTo>
                        <a:cubicBezTo>
                          <a:pt x="26" y="47"/>
                          <a:pt x="31" y="50"/>
                          <a:pt x="32" y="51"/>
                        </a:cubicBezTo>
                        <a:cubicBezTo>
                          <a:pt x="32" y="50"/>
                          <a:pt x="33" y="50"/>
                          <a:pt x="33" y="49"/>
                        </a:cubicBezTo>
                        <a:cubicBezTo>
                          <a:pt x="31" y="47"/>
                          <a:pt x="29" y="45"/>
                          <a:pt x="27" y="43"/>
                        </a:cubicBezTo>
                        <a:cubicBezTo>
                          <a:pt x="26" y="43"/>
                          <a:pt x="26" y="44"/>
                          <a:pt x="25" y="44"/>
                        </a:cubicBezTo>
                        <a:cubicBezTo>
                          <a:pt x="28" y="47"/>
                          <a:pt x="30" y="50"/>
                          <a:pt x="32" y="53"/>
                        </a:cubicBezTo>
                        <a:cubicBezTo>
                          <a:pt x="33" y="53"/>
                          <a:pt x="34" y="52"/>
                          <a:pt x="34" y="52"/>
                        </a:cubicBezTo>
                        <a:cubicBezTo>
                          <a:pt x="29" y="47"/>
                          <a:pt x="24" y="42"/>
                          <a:pt x="18" y="38"/>
                        </a:cubicBezTo>
                        <a:cubicBezTo>
                          <a:pt x="17" y="37"/>
                          <a:pt x="16" y="38"/>
                          <a:pt x="16" y="39"/>
                        </a:cubicBezTo>
                        <a:cubicBezTo>
                          <a:pt x="20" y="45"/>
                          <a:pt x="26" y="49"/>
                          <a:pt x="32" y="52"/>
                        </a:cubicBezTo>
                        <a:cubicBezTo>
                          <a:pt x="32" y="53"/>
                          <a:pt x="34" y="52"/>
                          <a:pt x="33" y="51"/>
                        </a:cubicBezTo>
                        <a:cubicBezTo>
                          <a:pt x="34" y="54"/>
                          <a:pt x="38" y="50"/>
                          <a:pt x="39" y="50"/>
                        </a:cubicBezTo>
                        <a:cubicBezTo>
                          <a:pt x="41" y="48"/>
                          <a:pt x="40" y="44"/>
                          <a:pt x="39" y="42"/>
                        </a:cubicBezTo>
                        <a:cubicBezTo>
                          <a:pt x="38" y="42"/>
                          <a:pt x="38" y="42"/>
                          <a:pt x="37" y="42"/>
                        </a:cubicBezTo>
                        <a:cubicBezTo>
                          <a:pt x="32" y="44"/>
                          <a:pt x="33" y="52"/>
                          <a:pt x="36" y="56"/>
                        </a:cubicBezTo>
                        <a:cubicBezTo>
                          <a:pt x="36" y="56"/>
                          <a:pt x="37" y="56"/>
                          <a:pt x="37" y="56"/>
                        </a:cubicBezTo>
                        <a:cubicBezTo>
                          <a:pt x="43" y="52"/>
                          <a:pt x="42" y="41"/>
                          <a:pt x="42" y="35"/>
                        </a:cubicBezTo>
                        <a:cubicBezTo>
                          <a:pt x="41" y="34"/>
                          <a:pt x="39" y="33"/>
                          <a:pt x="39" y="35"/>
                        </a:cubicBezTo>
                        <a:cubicBezTo>
                          <a:pt x="38" y="41"/>
                          <a:pt x="36" y="47"/>
                          <a:pt x="37" y="53"/>
                        </a:cubicBezTo>
                        <a:cubicBezTo>
                          <a:pt x="38" y="54"/>
                          <a:pt x="39" y="54"/>
                          <a:pt x="40" y="53"/>
                        </a:cubicBezTo>
                        <a:cubicBezTo>
                          <a:pt x="41" y="46"/>
                          <a:pt x="41" y="39"/>
                          <a:pt x="42" y="32"/>
                        </a:cubicBezTo>
                        <a:cubicBezTo>
                          <a:pt x="42" y="32"/>
                          <a:pt x="41" y="32"/>
                          <a:pt x="40" y="32"/>
                        </a:cubicBezTo>
                        <a:cubicBezTo>
                          <a:pt x="42" y="39"/>
                          <a:pt x="39" y="46"/>
                          <a:pt x="39" y="53"/>
                        </a:cubicBezTo>
                        <a:cubicBezTo>
                          <a:pt x="39" y="55"/>
                          <a:pt x="41" y="55"/>
                          <a:pt x="41" y="54"/>
                        </a:cubicBezTo>
                        <a:cubicBezTo>
                          <a:pt x="42" y="48"/>
                          <a:pt x="43" y="42"/>
                          <a:pt x="44" y="37"/>
                        </a:cubicBezTo>
                        <a:cubicBezTo>
                          <a:pt x="43" y="37"/>
                          <a:pt x="42" y="37"/>
                          <a:pt x="42" y="37"/>
                        </a:cubicBezTo>
                        <a:cubicBezTo>
                          <a:pt x="41" y="42"/>
                          <a:pt x="41" y="47"/>
                          <a:pt x="40" y="52"/>
                        </a:cubicBezTo>
                        <a:cubicBezTo>
                          <a:pt x="40" y="54"/>
                          <a:pt x="42" y="54"/>
                          <a:pt x="43" y="53"/>
                        </a:cubicBezTo>
                        <a:cubicBezTo>
                          <a:pt x="44" y="47"/>
                          <a:pt x="44" y="42"/>
                          <a:pt x="46" y="37"/>
                        </a:cubicBezTo>
                        <a:cubicBezTo>
                          <a:pt x="45" y="37"/>
                          <a:pt x="44" y="37"/>
                          <a:pt x="44" y="36"/>
                        </a:cubicBezTo>
                        <a:cubicBezTo>
                          <a:pt x="43" y="41"/>
                          <a:pt x="43" y="46"/>
                          <a:pt x="42" y="50"/>
                        </a:cubicBezTo>
                        <a:cubicBezTo>
                          <a:pt x="43" y="50"/>
                          <a:pt x="44" y="50"/>
                          <a:pt x="45" y="50"/>
                        </a:cubicBezTo>
                        <a:cubicBezTo>
                          <a:pt x="45" y="45"/>
                          <a:pt x="45" y="40"/>
                          <a:pt x="47" y="35"/>
                        </a:cubicBezTo>
                        <a:cubicBezTo>
                          <a:pt x="46" y="35"/>
                          <a:pt x="46" y="35"/>
                          <a:pt x="45" y="34"/>
                        </a:cubicBezTo>
                        <a:cubicBezTo>
                          <a:pt x="45" y="39"/>
                          <a:pt x="44" y="44"/>
                          <a:pt x="44" y="49"/>
                        </a:cubicBezTo>
                        <a:cubicBezTo>
                          <a:pt x="44" y="49"/>
                          <a:pt x="45" y="49"/>
                          <a:pt x="46" y="49"/>
                        </a:cubicBezTo>
                        <a:cubicBezTo>
                          <a:pt x="47" y="44"/>
                          <a:pt x="48" y="32"/>
                          <a:pt x="43" y="28"/>
                        </a:cubicBezTo>
                        <a:cubicBezTo>
                          <a:pt x="42" y="28"/>
                          <a:pt x="42" y="28"/>
                          <a:pt x="41" y="29"/>
                        </a:cubicBezTo>
                        <a:cubicBezTo>
                          <a:pt x="39" y="32"/>
                          <a:pt x="38" y="35"/>
                          <a:pt x="38" y="39"/>
                        </a:cubicBezTo>
                        <a:cubicBezTo>
                          <a:pt x="38" y="41"/>
                          <a:pt x="40" y="41"/>
                          <a:pt x="40" y="40"/>
                        </a:cubicBezTo>
                        <a:cubicBezTo>
                          <a:pt x="42" y="34"/>
                          <a:pt x="42" y="29"/>
                          <a:pt x="43" y="24"/>
                        </a:cubicBezTo>
                        <a:cubicBezTo>
                          <a:pt x="42" y="24"/>
                          <a:pt x="41" y="24"/>
                          <a:pt x="40" y="24"/>
                        </a:cubicBezTo>
                        <a:cubicBezTo>
                          <a:pt x="41" y="30"/>
                          <a:pt x="39" y="36"/>
                          <a:pt x="38" y="42"/>
                        </a:cubicBezTo>
                        <a:cubicBezTo>
                          <a:pt x="38" y="44"/>
                          <a:pt x="40" y="44"/>
                          <a:pt x="41" y="43"/>
                        </a:cubicBezTo>
                        <a:cubicBezTo>
                          <a:pt x="43" y="35"/>
                          <a:pt x="43" y="27"/>
                          <a:pt x="43" y="19"/>
                        </a:cubicBezTo>
                        <a:cubicBezTo>
                          <a:pt x="43" y="17"/>
                          <a:pt x="40" y="17"/>
                          <a:pt x="40" y="19"/>
                        </a:cubicBezTo>
                        <a:cubicBezTo>
                          <a:pt x="40" y="24"/>
                          <a:pt x="39" y="29"/>
                          <a:pt x="37" y="35"/>
                        </a:cubicBezTo>
                        <a:cubicBezTo>
                          <a:pt x="38" y="35"/>
                          <a:pt x="39" y="35"/>
                          <a:pt x="40" y="35"/>
                        </a:cubicBezTo>
                        <a:cubicBezTo>
                          <a:pt x="40" y="29"/>
                          <a:pt x="39" y="22"/>
                          <a:pt x="41" y="16"/>
                        </a:cubicBezTo>
                        <a:cubicBezTo>
                          <a:pt x="40" y="16"/>
                          <a:pt x="39" y="16"/>
                          <a:pt x="39" y="16"/>
                        </a:cubicBezTo>
                        <a:cubicBezTo>
                          <a:pt x="39" y="22"/>
                          <a:pt x="38" y="27"/>
                          <a:pt x="37" y="33"/>
                        </a:cubicBezTo>
                        <a:cubicBezTo>
                          <a:pt x="38" y="33"/>
                          <a:pt x="38" y="33"/>
                          <a:pt x="39" y="33"/>
                        </a:cubicBezTo>
                        <a:cubicBezTo>
                          <a:pt x="39" y="26"/>
                          <a:pt x="40" y="20"/>
                          <a:pt x="40" y="13"/>
                        </a:cubicBezTo>
                        <a:cubicBezTo>
                          <a:pt x="40" y="11"/>
                          <a:pt x="38" y="11"/>
                          <a:pt x="38" y="12"/>
                        </a:cubicBezTo>
                        <a:cubicBezTo>
                          <a:pt x="37" y="19"/>
                          <a:pt x="36" y="25"/>
                          <a:pt x="35" y="32"/>
                        </a:cubicBezTo>
                        <a:cubicBezTo>
                          <a:pt x="36" y="32"/>
                          <a:pt x="37" y="32"/>
                          <a:pt x="38" y="32"/>
                        </a:cubicBezTo>
                        <a:cubicBezTo>
                          <a:pt x="37" y="25"/>
                          <a:pt x="37" y="17"/>
                          <a:pt x="37" y="10"/>
                        </a:cubicBezTo>
                        <a:cubicBezTo>
                          <a:pt x="37" y="9"/>
                          <a:pt x="35" y="9"/>
                          <a:pt x="34" y="10"/>
                        </a:cubicBezTo>
                        <a:cubicBezTo>
                          <a:pt x="34" y="17"/>
                          <a:pt x="33" y="24"/>
                          <a:pt x="32" y="31"/>
                        </a:cubicBezTo>
                        <a:cubicBezTo>
                          <a:pt x="32" y="31"/>
                          <a:pt x="33" y="31"/>
                          <a:pt x="34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4" y="10"/>
                          <a:pt x="32" y="10"/>
                          <a:pt x="32" y="12"/>
                        </a:cubicBezTo>
                        <a:cubicBezTo>
                          <a:pt x="31" y="18"/>
                          <a:pt x="30" y="24"/>
                          <a:pt x="29" y="31"/>
                        </a:cubicBezTo>
                        <a:cubicBezTo>
                          <a:pt x="30" y="31"/>
                          <a:pt x="30" y="31"/>
                          <a:pt x="31" y="31"/>
                        </a:cubicBezTo>
                        <a:cubicBezTo>
                          <a:pt x="31" y="25"/>
                          <a:pt x="32" y="19"/>
                          <a:pt x="32" y="13"/>
                        </a:cubicBezTo>
                        <a:cubicBezTo>
                          <a:pt x="32" y="11"/>
                          <a:pt x="30" y="11"/>
                          <a:pt x="30" y="12"/>
                        </a:cubicBezTo>
                        <a:cubicBezTo>
                          <a:pt x="29" y="17"/>
                          <a:pt x="28" y="23"/>
                          <a:pt x="26" y="27"/>
                        </a:cubicBezTo>
                        <a:cubicBezTo>
                          <a:pt x="27" y="28"/>
                          <a:pt x="28" y="28"/>
                          <a:pt x="29" y="28"/>
                        </a:cubicBezTo>
                        <a:cubicBezTo>
                          <a:pt x="29" y="22"/>
                          <a:pt x="29" y="17"/>
                          <a:pt x="30" y="11"/>
                        </a:cubicBezTo>
                        <a:cubicBezTo>
                          <a:pt x="30" y="10"/>
                          <a:pt x="28" y="10"/>
                          <a:pt x="28" y="11"/>
                        </a:cubicBezTo>
                        <a:cubicBezTo>
                          <a:pt x="27" y="17"/>
                          <a:pt x="26" y="22"/>
                          <a:pt x="25" y="28"/>
                        </a:cubicBezTo>
                        <a:cubicBezTo>
                          <a:pt x="25" y="28"/>
                          <a:pt x="26" y="28"/>
                          <a:pt x="27" y="28"/>
                        </a:cubicBezTo>
                        <a:cubicBezTo>
                          <a:pt x="27" y="22"/>
                          <a:pt x="27" y="17"/>
                          <a:pt x="27" y="11"/>
                        </a:cubicBezTo>
                        <a:cubicBezTo>
                          <a:pt x="27" y="10"/>
                          <a:pt x="25" y="9"/>
                          <a:pt x="25" y="10"/>
                        </a:cubicBezTo>
                        <a:cubicBezTo>
                          <a:pt x="23" y="14"/>
                          <a:pt x="22" y="19"/>
                          <a:pt x="21" y="23"/>
                        </a:cubicBezTo>
                        <a:cubicBezTo>
                          <a:pt x="22" y="23"/>
                          <a:pt x="23" y="23"/>
                          <a:pt x="23" y="23"/>
                        </a:cubicBezTo>
                        <a:cubicBezTo>
                          <a:pt x="22" y="18"/>
                          <a:pt x="24" y="13"/>
                          <a:pt x="23" y="7"/>
                        </a:cubicBezTo>
                        <a:cubicBezTo>
                          <a:pt x="22" y="6"/>
                          <a:pt x="21" y="6"/>
                          <a:pt x="20" y="7"/>
                        </a:cubicBezTo>
                        <a:cubicBezTo>
                          <a:pt x="19" y="12"/>
                          <a:pt x="18" y="16"/>
                          <a:pt x="17" y="21"/>
                        </a:cubicBezTo>
                        <a:cubicBezTo>
                          <a:pt x="17" y="22"/>
                          <a:pt x="19" y="23"/>
                          <a:pt x="19" y="22"/>
                        </a:cubicBezTo>
                        <a:cubicBezTo>
                          <a:pt x="20" y="20"/>
                          <a:pt x="20" y="19"/>
                          <a:pt x="20" y="18"/>
                        </a:cubicBezTo>
                        <a:cubicBezTo>
                          <a:pt x="21" y="16"/>
                          <a:pt x="18" y="16"/>
                          <a:pt x="18" y="17"/>
                        </a:cubicBezTo>
                        <a:cubicBezTo>
                          <a:pt x="18" y="18"/>
                          <a:pt x="17" y="20"/>
                          <a:pt x="17" y="21"/>
                        </a:cubicBezTo>
                        <a:cubicBezTo>
                          <a:pt x="18" y="21"/>
                          <a:pt x="19" y="21"/>
                          <a:pt x="19" y="22"/>
                        </a:cubicBezTo>
                        <a:cubicBezTo>
                          <a:pt x="20" y="17"/>
                          <a:pt x="21" y="12"/>
                          <a:pt x="23" y="8"/>
                        </a:cubicBezTo>
                        <a:cubicBezTo>
                          <a:pt x="22" y="8"/>
                          <a:pt x="21" y="8"/>
                          <a:pt x="20" y="8"/>
                        </a:cubicBezTo>
                        <a:cubicBezTo>
                          <a:pt x="22" y="13"/>
                          <a:pt x="20" y="19"/>
                          <a:pt x="21" y="24"/>
                        </a:cubicBezTo>
                        <a:cubicBezTo>
                          <a:pt x="21" y="25"/>
                          <a:pt x="23" y="25"/>
                          <a:pt x="23" y="24"/>
                        </a:cubicBezTo>
                        <a:cubicBezTo>
                          <a:pt x="24" y="20"/>
                          <a:pt x="25" y="15"/>
                          <a:pt x="27" y="11"/>
                        </a:cubicBezTo>
                        <a:cubicBezTo>
                          <a:pt x="26" y="11"/>
                          <a:pt x="25" y="11"/>
                          <a:pt x="25" y="11"/>
                        </a:cubicBezTo>
                        <a:cubicBezTo>
                          <a:pt x="25" y="17"/>
                          <a:pt x="25" y="22"/>
                          <a:pt x="25" y="28"/>
                        </a:cubicBezTo>
                        <a:cubicBezTo>
                          <a:pt x="25" y="29"/>
                          <a:pt x="27" y="30"/>
                          <a:pt x="27" y="28"/>
                        </a:cubicBezTo>
                        <a:cubicBezTo>
                          <a:pt x="28" y="23"/>
                          <a:pt x="29" y="17"/>
                          <a:pt x="30" y="12"/>
                        </a:cubicBezTo>
                        <a:cubicBezTo>
                          <a:pt x="29" y="12"/>
                          <a:pt x="28" y="12"/>
                          <a:pt x="28" y="11"/>
                        </a:cubicBezTo>
                        <a:cubicBezTo>
                          <a:pt x="27" y="17"/>
                          <a:pt x="26" y="22"/>
                          <a:pt x="26" y="28"/>
                        </a:cubicBezTo>
                        <a:cubicBezTo>
                          <a:pt x="26" y="29"/>
                          <a:pt x="28" y="29"/>
                          <a:pt x="29" y="28"/>
                        </a:cubicBezTo>
                        <a:cubicBezTo>
                          <a:pt x="31" y="23"/>
                          <a:pt x="31" y="18"/>
                          <a:pt x="32" y="13"/>
                        </a:cubicBezTo>
                        <a:cubicBezTo>
                          <a:pt x="32" y="13"/>
                          <a:pt x="31" y="13"/>
                          <a:pt x="30" y="13"/>
                        </a:cubicBezTo>
                        <a:cubicBezTo>
                          <a:pt x="30" y="19"/>
                          <a:pt x="29" y="25"/>
                          <a:pt x="29" y="31"/>
                        </a:cubicBezTo>
                        <a:cubicBezTo>
                          <a:pt x="29" y="32"/>
                          <a:pt x="31" y="32"/>
                          <a:pt x="31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3" y="12"/>
                          <a:pt x="32" y="12"/>
                          <a:pt x="32" y="12"/>
                        </a:cubicBezTo>
                        <a:cubicBezTo>
                          <a:pt x="32" y="18"/>
                          <a:pt x="31" y="25"/>
                          <a:pt x="32" y="31"/>
                        </a:cubicBezTo>
                        <a:cubicBezTo>
                          <a:pt x="32" y="32"/>
                          <a:pt x="34" y="33"/>
                          <a:pt x="34" y="31"/>
                        </a:cubicBezTo>
                        <a:cubicBezTo>
                          <a:pt x="35" y="24"/>
                          <a:pt x="36" y="17"/>
                          <a:pt x="37" y="10"/>
                        </a:cubicBezTo>
                        <a:cubicBezTo>
                          <a:pt x="36" y="10"/>
                          <a:pt x="35" y="10"/>
                          <a:pt x="34" y="10"/>
                        </a:cubicBezTo>
                        <a:cubicBezTo>
                          <a:pt x="35" y="17"/>
                          <a:pt x="35" y="25"/>
                          <a:pt x="35" y="32"/>
                        </a:cubicBezTo>
                        <a:cubicBezTo>
                          <a:pt x="35" y="33"/>
                          <a:pt x="37" y="34"/>
                          <a:pt x="38" y="32"/>
                        </a:cubicBezTo>
                        <a:cubicBezTo>
                          <a:pt x="39" y="26"/>
                          <a:pt x="39" y="19"/>
                          <a:pt x="40" y="13"/>
                        </a:cubicBezTo>
                        <a:cubicBezTo>
                          <a:pt x="39" y="13"/>
                          <a:pt x="38" y="13"/>
                          <a:pt x="38" y="13"/>
                        </a:cubicBezTo>
                        <a:cubicBezTo>
                          <a:pt x="37" y="20"/>
                          <a:pt x="37" y="26"/>
                          <a:pt x="37" y="33"/>
                        </a:cubicBezTo>
                        <a:cubicBezTo>
                          <a:pt x="37" y="35"/>
                          <a:pt x="39" y="35"/>
                          <a:pt x="39" y="34"/>
                        </a:cubicBezTo>
                        <a:cubicBezTo>
                          <a:pt x="40" y="28"/>
                          <a:pt x="41" y="22"/>
                          <a:pt x="41" y="16"/>
                        </a:cubicBezTo>
                        <a:cubicBezTo>
                          <a:pt x="41" y="14"/>
                          <a:pt x="39" y="14"/>
                          <a:pt x="39" y="15"/>
                        </a:cubicBezTo>
                        <a:cubicBezTo>
                          <a:pt x="37" y="22"/>
                          <a:pt x="38" y="29"/>
                          <a:pt x="37" y="35"/>
                        </a:cubicBezTo>
                        <a:cubicBezTo>
                          <a:pt x="37" y="36"/>
                          <a:pt x="39" y="37"/>
                          <a:pt x="40" y="35"/>
                        </a:cubicBezTo>
                        <a:cubicBezTo>
                          <a:pt x="41" y="30"/>
                          <a:pt x="42" y="24"/>
                          <a:pt x="43" y="19"/>
                        </a:cubicBezTo>
                        <a:cubicBezTo>
                          <a:pt x="42" y="19"/>
                          <a:pt x="41" y="19"/>
                          <a:pt x="40" y="19"/>
                        </a:cubicBezTo>
                        <a:cubicBezTo>
                          <a:pt x="40" y="27"/>
                          <a:pt x="41" y="35"/>
                          <a:pt x="38" y="42"/>
                        </a:cubicBezTo>
                        <a:cubicBezTo>
                          <a:pt x="39" y="43"/>
                          <a:pt x="40" y="43"/>
                          <a:pt x="41" y="43"/>
                        </a:cubicBezTo>
                        <a:cubicBezTo>
                          <a:pt x="42" y="36"/>
                          <a:pt x="43" y="30"/>
                          <a:pt x="43" y="24"/>
                        </a:cubicBezTo>
                        <a:cubicBezTo>
                          <a:pt x="43" y="22"/>
                          <a:pt x="40" y="22"/>
                          <a:pt x="40" y="24"/>
                        </a:cubicBezTo>
                        <a:cubicBezTo>
                          <a:pt x="40" y="29"/>
                          <a:pt x="40" y="34"/>
                          <a:pt x="38" y="39"/>
                        </a:cubicBezTo>
                        <a:cubicBezTo>
                          <a:pt x="39" y="39"/>
                          <a:pt x="39" y="39"/>
                          <a:pt x="40" y="39"/>
                        </a:cubicBezTo>
                        <a:cubicBezTo>
                          <a:pt x="40" y="36"/>
                          <a:pt x="41" y="34"/>
                          <a:pt x="43" y="32"/>
                        </a:cubicBezTo>
                        <a:cubicBezTo>
                          <a:pt x="44" y="35"/>
                          <a:pt x="44" y="38"/>
                          <a:pt x="44" y="40"/>
                        </a:cubicBezTo>
                        <a:cubicBezTo>
                          <a:pt x="44" y="43"/>
                          <a:pt x="44" y="46"/>
                          <a:pt x="44" y="49"/>
                        </a:cubicBezTo>
                        <a:cubicBezTo>
                          <a:pt x="44" y="50"/>
                          <a:pt x="46" y="51"/>
                          <a:pt x="46" y="49"/>
                        </a:cubicBezTo>
                        <a:cubicBezTo>
                          <a:pt x="47" y="44"/>
                          <a:pt x="47" y="40"/>
                          <a:pt x="47" y="34"/>
                        </a:cubicBezTo>
                        <a:cubicBezTo>
                          <a:pt x="47" y="33"/>
                          <a:pt x="45" y="33"/>
                          <a:pt x="45" y="34"/>
                        </a:cubicBezTo>
                        <a:cubicBezTo>
                          <a:pt x="42" y="39"/>
                          <a:pt x="42" y="45"/>
                          <a:pt x="42" y="50"/>
                        </a:cubicBezTo>
                        <a:cubicBezTo>
                          <a:pt x="42" y="52"/>
                          <a:pt x="44" y="52"/>
                          <a:pt x="45" y="50"/>
                        </a:cubicBezTo>
                        <a:cubicBezTo>
                          <a:pt x="45" y="46"/>
                          <a:pt x="46" y="41"/>
                          <a:pt x="46" y="36"/>
                        </a:cubicBezTo>
                        <a:cubicBezTo>
                          <a:pt x="46" y="35"/>
                          <a:pt x="44" y="35"/>
                          <a:pt x="44" y="36"/>
                        </a:cubicBezTo>
                        <a:cubicBezTo>
                          <a:pt x="42" y="41"/>
                          <a:pt x="42" y="47"/>
                          <a:pt x="40" y="52"/>
                        </a:cubicBezTo>
                        <a:cubicBezTo>
                          <a:pt x="41" y="52"/>
                          <a:pt x="42" y="52"/>
                          <a:pt x="43" y="52"/>
                        </a:cubicBezTo>
                        <a:cubicBezTo>
                          <a:pt x="43" y="47"/>
                          <a:pt x="44" y="42"/>
                          <a:pt x="44" y="37"/>
                        </a:cubicBezTo>
                        <a:cubicBezTo>
                          <a:pt x="44" y="35"/>
                          <a:pt x="42" y="35"/>
                          <a:pt x="42" y="36"/>
                        </a:cubicBezTo>
                        <a:cubicBezTo>
                          <a:pt x="40" y="42"/>
                          <a:pt x="40" y="48"/>
                          <a:pt x="39" y="53"/>
                        </a:cubicBezTo>
                        <a:cubicBezTo>
                          <a:pt x="40" y="53"/>
                          <a:pt x="40" y="53"/>
                          <a:pt x="41" y="53"/>
                        </a:cubicBezTo>
                        <a:cubicBezTo>
                          <a:pt x="42" y="46"/>
                          <a:pt x="44" y="39"/>
                          <a:pt x="42" y="32"/>
                        </a:cubicBezTo>
                        <a:cubicBezTo>
                          <a:pt x="42" y="31"/>
                          <a:pt x="40" y="31"/>
                          <a:pt x="40" y="32"/>
                        </a:cubicBezTo>
                        <a:cubicBezTo>
                          <a:pt x="39" y="39"/>
                          <a:pt x="39" y="46"/>
                          <a:pt x="37" y="52"/>
                        </a:cubicBezTo>
                        <a:cubicBezTo>
                          <a:pt x="38" y="52"/>
                          <a:pt x="39" y="52"/>
                          <a:pt x="40" y="52"/>
                        </a:cubicBezTo>
                        <a:cubicBezTo>
                          <a:pt x="38" y="47"/>
                          <a:pt x="40" y="41"/>
                          <a:pt x="41" y="35"/>
                        </a:cubicBezTo>
                        <a:cubicBezTo>
                          <a:pt x="41" y="35"/>
                          <a:pt x="40" y="35"/>
                          <a:pt x="39" y="35"/>
                        </a:cubicBezTo>
                        <a:cubicBezTo>
                          <a:pt x="39" y="38"/>
                          <a:pt x="39" y="41"/>
                          <a:pt x="39" y="44"/>
                        </a:cubicBezTo>
                        <a:cubicBezTo>
                          <a:pt x="39" y="46"/>
                          <a:pt x="39" y="48"/>
                          <a:pt x="39" y="50"/>
                        </a:cubicBezTo>
                        <a:cubicBezTo>
                          <a:pt x="38" y="50"/>
                          <a:pt x="37" y="50"/>
                          <a:pt x="36" y="51"/>
                        </a:cubicBezTo>
                        <a:cubicBezTo>
                          <a:pt x="37" y="46"/>
                          <a:pt x="36" y="45"/>
                          <a:pt x="33" y="50"/>
                        </a:cubicBezTo>
                        <a:cubicBezTo>
                          <a:pt x="32" y="49"/>
                          <a:pt x="31" y="50"/>
                          <a:pt x="31" y="51"/>
                        </a:cubicBezTo>
                        <a:cubicBezTo>
                          <a:pt x="31" y="47"/>
                          <a:pt x="21" y="42"/>
                          <a:pt x="18" y="38"/>
                        </a:cubicBezTo>
                        <a:cubicBezTo>
                          <a:pt x="18" y="38"/>
                          <a:pt x="17" y="39"/>
                          <a:pt x="17" y="39"/>
                        </a:cubicBezTo>
                        <a:cubicBezTo>
                          <a:pt x="22" y="44"/>
                          <a:pt x="27" y="49"/>
                          <a:pt x="33" y="53"/>
                        </a:cubicBezTo>
                        <a:cubicBezTo>
                          <a:pt x="34" y="54"/>
                          <a:pt x="35" y="53"/>
                          <a:pt x="34" y="52"/>
                        </a:cubicBezTo>
                        <a:cubicBezTo>
                          <a:pt x="32" y="49"/>
                          <a:pt x="30" y="46"/>
                          <a:pt x="27" y="43"/>
                        </a:cubicBezTo>
                        <a:cubicBezTo>
                          <a:pt x="26" y="42"/>
                          <a:pt x="24" y="43"/>
                          <a:pt x="25" y="44"/>
                        </a:cubicBezTo>
                        <a:cubicBezTo>
                          <a:pt x="27" y="47"/>
                          <a:pt x="29" y="49"/>
                          <a:pt x="32" y="51"/>
                        </a:cubicBezTo>
                        <a:cubicBezTo>
                          <a:pt x="33" y="52"/>
                          <a:pt x="34" y="50"/>
                          <a:pt x="33" y="49"/>
                        </a:cubicBezTo>
                        <a:cubicBezTo>
                          <a:pt x="31" y="47"/>
                          <a:pt x="23" y="40"/>
                          <a:pt x="23" y="47"/>
                        </a:cubicBezTo>
                        <a:cubicBezTo>
                          <a:pt x="23" y="55"/>
                          <a:pt x="39" y="37"/>
                          <a:pt x="35" y="52"/>
                        </a:cubicBezTo>
                        <a:cubicBezTo>
                          <a:pt x="36" y="52"/>
                          <a:pt x="36" y="52"/>
                          <a:pt x="37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5" y="40"/>
                          <a:pt x="35" y="40"/>
                          <a:pt x="34" y="40"/>
                        </a:cubicBezTo>
                        <a:cubicBezTo>
                          <a:pt x="34" y="44"/>
                          <a:pt x="34" y="48"/>
                          <a:pt x="33" y="52"/>
                        </a:cubicBezTo>
                        <a:cubicBezTo>
                          <a:pt x="34" y="52"/>
                          <a:pt x="35" y="52"/>
                          <a:pt x="36" y="52"/>
                        </a:cubicBezTo>
                        <a:cubicBezTo>
                          <a:pt x="34" y="47"/>
                          <a:pt x="35" y="42"/>
                          <a:pt x="35" y="37"/>
                        </a:cubicBezTo>
                        <a:cubicBezTo>
                          <a:pt x="34" y="36"/>
                          <a:pt x="32" y="36"/>
                          <a:pt x="32" y="37"/>
                        </a:cubicBezTo>
                        <a:cubicBezTo>
                          <a:pt x="32" y="41"/>
                          <a:pt x="32" y="46"/>
                          <a:pt x="31" y="50"/>
                        </a:cubicBezTo>
                        <a:cubicBezTo>
                          <a:pt x="32" y="50"/>
                          <a:pt x="32" y="50"/>
                          <a:pt x="33" y="51"/>
                        </a:cubicBezTo>
                        <a:cubicBezTo>
                          <a:pt x="33" y="46"/>
                          <a:pt x="33" y="42"/>
                          <a:pt x="32" y="37"/>
                        </a:cubicBezTo>
                        <a:cubicBezTo>
                          <a:pt x="32" y="36"/>
                          <a:pt x="30" y="36"/>
                          <a:pt x="30" y="37"/>
                        </a:cubicBezTo>
                        <a:cubicBezTo>
                          <a:pt x="30" y="42"/>
                          <a:pt x="29" y="46"/>
                          <a:pt x="28" y="50"/>
                        </a:cubicBezTo>
                        <a:cubicBezTo>
                          <a:pt x="29" y="51"/>
                          <a:pt x="30" y="51"/>
                          <a:pt x="31" y="51"/>
                        </a:cubicBezTo>
                        <a:cubicBezTo>
                          <a:pt x="30" y="46"/>
                          <a:pt x="30" y="40"/>
                          <a:pt x="30" y="35"/>
                        </a:cubicBezTo>
                        <a:cubicBezTo>
                          <a:pt x="30" y="34"/>
                          <a:pt x="28" y="34"/>
                          <a:pt x="28" y="35"/>
                        </a:cubicBezTo>
                        <a:cubicBezTo>
                          <a:pt x="28" y="36"/>
                          <a:pt x="28" y="36"/>
                          <a:pt x="27" y="37"/>
                        </a:cubicBezTo>
                        <a:cubicBezTo>
                          <a:pt x="28" y="41"/>
                          <a:pt x="27" y="42"/>
                          <a:pt x="25" y="41"/>
                        </a:cubicBezTo>
                        <a:cubicBezTo>
                          <a:pt x="26" y="35"/>
                          <a:pt x="26" y="33"/>
                          <a:pt x="25" y="38"/>
                        </a:cubicBezTo>
                        <a:cubicBezTo>
                          <a:pt x="24" y="40"/>
                          <a:pt x="24" y="42"/>
                          <a:pt x="24" y="44"/>
                        </a:cubicBezTo>
                        <a:cubicBezTo>
                          <a:pt x="25" y="44"/>
                          <a:pt x="25" y="44"/>
                          <a:pt x="26" y="44"/>
                        </a:cubicBezTo>
                        <a:cubicBezTo>
                          <a:pt x="26" y="39"/>
                          <a:pt x="26" y="35"/>
                          <a:pt x="27" y="31"/>
                        </a:cubicBezTo>
                        <a:cubicBezTo>
                          <a:pt x="26" y="31"/>
                          <a:pt x="26" y="31"/>
                          <a:pt x="25" y="31"/>
                        </a:cubicBezTo>
                        <a:cubicBezTo>
                          <a:pt x="25" y="34"/>
                          <a:pt x="25" y="38"/>
                          <a:pt x="24" y="42"/>
                        </a:cubicBezTo>
                        <a:cubicBezTo>
                          <a:pt x="23" y="39"/>
                          <a:pt x="23" y="36"/>
                          <a:pt x="23" y="33"/>
                        </a:cubicBezTo>
                        <a:cubicBezTo>
                          <a:pt x="23" y="29"/>
                          <a:pt x="23" y="25"/>
                          <a:pt x="22" y="21"/>
                        </a:cubicBezTo>
                        <a:cubicBezTo>
                          <a:pt x="22" y="21"/>
                          <a:pt x="21" y="20"/>
                          <a:pt x="20" y="21"/>
                        </a:cubicBezTo>
                        <a:cubicBezTo>
                          <a:pt x="19" y="22"/>
                          <a:pt x="18" y="27"/>
                          <a:pt x="18" y="25"/>
                        </a:cubicBezTo>
                        <a:cubicBezTo>
                          <a:pt x="19" y="20"/>
                          <a:pt x="21" y="15"/>
                          <a:pt x="21" y="10"/>
                        </a:cubicBezTo>
                        <a:cubicBezTo>
                          <a:pt x="21" y="9"/>
                          <a:pt x="20" y="8"/>
                          <a:pt x="19" y="9"/>
                        </a:cubicBezTo>
                        <a:cubicBezTo>
                          <a:pt x="15" y="12"/>
                          <a:pt x="9" y="25"/>
                          <a:pt x="11" y="30"/>
                        </a:cubicBezTo>
                        <a:cubicBezTo>
                          <a:pt x="11" y="30"/>
                          <a:pt x="13" y="31"/>
                          <a:pt x="13" y="30"/>
                        </a:cubicBezTo>
                        <a:cubicBezTo>
                          <a:pt x="16" y="23"/>
                          <a:pt x="18" y="16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17"/>
                          <a:pt x="16" y="24"/>
                          <a:pt x="17" y="31"/>
                        </a:cubicBezTo>
                        <a:cubicBezTo>
                          <a:pt x="17" y="32"/>
                          <a:pt x="18" y="33"/>
                          <a:pt x="19" y="32"/>
                        </a:cubicBezTo>
                        <a:cubicBezTo>
                          <a:pt x="22" y="27"/>
                          <a:pt x="23" y="21"/>
                          <a:pt x="24" y="15"/>
                        </a:cubicBezTo>
                        <a:cubicBezTo>
                          <a:pt x="23" y="15"/>
                          <a:pt x="22" y="15"/>
                          <a:pt x="22" y="15"/>
                        </a:cubicBezTo>
                        <a:cubicBezTo>
                          <a:pt x="21" y="22"/>
                          <a:pt x="20" y="30"/>
                          <a:pt x="19" y="38"/>
                        </a:cubicBezTo>
                        <a:cubicBezTo>
                          <a:pt x="20" y="38"/>
                          <a:pt x="21" y="38"/>
                          <a:pt x="22" y="38"/>
                        </a:cubicBezTo>
                        <a:cubicBezTo>
                          <a:pt x="21" y="34"/>
                          <a:pt x="22" y="29"/>
                          <a:pt x="22" y="25"/>
                        </a:cubicBezTo>
                        <a:cubicBezTo>
                          <a:pt x="22" y="25"/>
                          <a:pt x="24" y="16"/>
                          <a:pt x="25" y="19"/>
                        </a:cubicBezTo>
                        <a:cubicBezTo>
                          <a:pt x="26" y="23"/>
                          <a:pt x="26" y="27"/>
                          <a:pt x="27" y="32"/>
                        </a:cubicBezTo>
                        <a:cubicBezTo>
                          <a:pt x="27" y="34"/>
                          <a:pt x="27" y="40"/>
                          <a:pt x="31" y="41"/>
                        </a:cubicBezTo>
                        <a:cubicBezTo>
                          <a:pt x="31" y="41"/>
                          <a:pt x="32" y="40"/>
                          <a:pt x="32" y="40"/>
                        </a:cubicBezTo>
                        <a:cubicBezTo>
                          <a:pt x="33" y="32"/>
                          <a:pt x="33" y="25"/>
                          <a:pt x="34" y="17"/>
                        </a:cubicBezTo>
                        <a:cubicBezTo>
                          <a:pt x="33" y="17"/>
                          <a:pt x="33" y="17"/>
                          <a:pt x="32" y="17"/>
                        </a:cubicBezTo>
                        <a:cubicBezTo>
                          <a:pt x="32" y="24"/>
                          <a:pt x="33" y="30"/>
                          <a:pt x="33" y="37"/>
                        </a:cubicBezTo>
                        <a:cubicBezTo>
                          <a:pt x="34" y="37"/>
                          <a:pt x="34" y="37"/>
                          <a:pt x="35" y="37"/>
                        </a:cubicBezTo>
                        <a:cubicBezTo>
                          <a:pt x="34" y="30"/>
                          <a:pt x="34" y="24"/>
                          <a:pt x="34" y="17"/>
                        </a:cubicBezTo>
                        <a:cubicBezTo>
                          <a:pt x="33" y="17"/>
                          <a:pt x="32" y="17"/>
                          <a:pt x="31" y="17"/>
                        </a:cubicBezTo>
                        <a:cubicBezTo>
                          <a:pt x="34" y="24"/>
                          <a:pt x="36" y="33"/>
                          <a:pt x="34" y="40"/>
                        </a:cubicBezTo>
                        <a:cubicBezTo>
                          <a:pt x="33" y="46"/>
                          <a:pt x="25" y="29"/>
                          <a:pt x="26" y="31"/>
                        </a:cubicBezTo>
                        <a:cubicBezTo>
                          <a:pt x="25" y="30"/>
                          <a:pt x="25" y="30"/>
                          <a:pt x="25" y="29"/>
                        </a:cubicBezTo>
                        <a:cubicBezTo>
                          <a:pt x="22" y="22"/>
                          <a:pt x="26" y="21"/>
                          <a:pt x="37" y="26"/>
                        </a:cubicBezTo>
                        <a:cubicBezTo>
                          <a:pt x="38" y="30"/>
                          <a:pt x="38" y="35"/>
                          <a:pt x="37" y="39"/>
                        </a:cubicBezTo>
                        <a:cubicBezTo>
                          <a:pt x="30" y="43"/>
                          <a:pt x="25" y="43"/>
                          <a:pt x="23" y="38"/>
                        </a:cubicBezTo>
                        <a:cubicBezTo>
                          <a:pt x="23" y="37"/>
                          <a:pt x="22" y="35"/>
                          <a:pt x="22" y="33"/>
                        </a:cubicBezTo>
                        <a:cubicBezTo>
                          <a:pt x="21" y="32"/>
                          <a:pt x="21" y="31"/>
                          <a:pt x="21" y="30"/>
                        </a:cubicBezTo>
                        <a:cubicBezTo>
                          <a:pt x="20" y="24"/>
                          <a:pt x="24" y="22"/>
                          <a:pt x="33" y="24"/>
                        </a:cubicBezTo>
                        <a:cubicBezTo>
                          <a:pt x="35" y="26"/>
                          <a:pt x="35" y="30"/>
                          <a:pt x="35" y="33"/>
                        </a:cubicBezTo>
                        <a:cubicBezTo>
                          <a:pt x="35" y="36"/>
                          <a:pt x="33" y="47"/>
                          <a:pt x="26" y="42"/>
                        </a:cubicBezTo>
                        <a:cubicBezTo>
                          <a:pt x="22" y="39"/>
                          <a:pt x="21" y="31"/>
                          <a:pt x="20" y="27"/>
                        </a:cubicBezTo>
                        <a:cubicBezTo>
                          <a:pt x="20" y="26"/>
                          <a:pt x="20" y="25"/>
                          <a:pt x="20" y="25"/>
                        </a:cubicBezTo>
                        <a:cubicBezTo>
                          <a:pt x="28" y="22"/>
                          <a:pt x="32" y="25"/>
                          <a:pt x="31" y="31"/>
                        </a:cubicBezTo>
                        <a:cubicBezTo>
                          <a:pt x="31" y="32"/>
                          <a:pt x="31" y="46"/>
                          <a:pt x="26" y="41"/>
                        </a:cubicBezTo>
                        <a:cubicBezTo>
                          <a:pt x="22" y="38"/>
                          <a:pt x="21" y="32"/>
                          <a:pt x="20" y="28"/>
                        </a:cubicBezTo>
                        <a:cubicBezTo>
                          <a:pt x="20" y="27"/>
                          <a:pt x="20" y="26"/>
                          <a:pt x="20" y="26"/>
                        </a:cubicBezTo>
                        <a:cubicBezTo>
                          <a:pt x="20" y="22"/>
                          <a:pt x="22" y="22"/>
                          <a:pt x="27" y="24"/>
                        </a:cubicBezTo>
                        <a:cubicBezTo>
                          <a:pt x="28" y="26"/>
                          <a:pt x="29" y="29"/>
                          <a:pt x="29" y="32"/>
                        </a:cubicBezTo>
                        <a:cubicBezTo>
                          <a:pt x="29" y="32"/>
                          <a:pt x="29" y="33"/>
                          <a:pt x="30" y="34"/>
                        </a:cubicBezTo>
                        <a:cubicBezTo>
                          <a:pt x="30" y="37"/>
                          <a:pt x="29" y="38"/>
                          <a:pt x="24" y="37"/>
                        </a:cubicBezTo>
                        <a:cubicBezTo>
                          <a:pt x="23" y="34"/>
                          <a:pt x="23" y="30"/>
                          <a:pt x="23" y="27"/>
                        </a:cubicBezTo>
                        <a:cubicBezTo>
                          <a:pt x="23" y="18"/>
                          <a:pt x="25" y="23"/>
                          <a:pt x="26" y="28"/>
                        </a:cubicBezTo>
                        <a:cubicBezTo>
                          <a:pt x="27" y="31"/>
                          <a:pt x="28" y="34"/>
                          <a:pt x="28" y="37"/>
                        </a:cubicBezTo>
                        <a:cubicBezTo>
                          <a:pt x="28" y="43"/>
                          <a:pt x="24" y="34"/>
                          <a:pt x="23" y="33"/>
                        </a:cubicBezTo>
                        <a:cubicBezTo>
                          <a:pt x="22" y="28"/>
                          <a:pt x="23" y="22"/>
                          <a:pt x="20" y="19"/>
                        </a:cubicBezTo>
                        <a:cubicBezTo>
                          <a:pt x="23" y="22"/>
                          <a:pt x="24" y="29"/>
                          <a:pt x="23" y="34"/>
                        </a:cubicBezTo>
                        <a:cubicBezTo>
                          <a:pt x="22" y="33"/>
                          <a:pt x="21" y="33"/>
                          <a:pt x="19" y="33"/>
                        </a:cubicBezTo>
                        <a:cubicBezTo>
                          <a:pt x="19" y="31"/>
                          <a:pt x="19" y="30"/>
                          <a:pt x="19" y="29"/>
                        </a:cubicBezTo>
                        <a:cubicBezTo>
                          <a:pt x="19" y="27"/>
                          <a:pt x="20" y="25"/>
                          <a:pt x="20" y="22"/>
                        </a:cubicBezTo>
                        <a:cubicBezTo>
                          <a:pt x="20" y="20"/>
                          <a:pt x="21" y="17"/>
                          <a:pt x="19" y="15"/>
                        </a:cubicBezTo>
                        <a:cubicBezTo>
                          <a:pt x="19" y="14"/>
                          <a:pt x="17" y="14"/>
                          <a:pt x="17" y="15"/>
                        </a:cubicBezTo>
                        <a:cubicBezTo>
                          <a:pt x="16" y="20"/>
                          <a:pt x="15" y="25"/>
                          <a:pt x="13" y="29"/>
                        </a:cubicBezTo>
                        <a:cubicBezTo>
                          <a:pt x="14" y="29"/>
                          <a:pt x="14" y="30"/>
                          <a:pt x="15" y="30"/>
                        </a:cubicBezTo>
                        <a:cubicBezTo>
                          <a:pt x="16" y="22"/>
                          <a:pt x="20" y="16"/>
                          <a:pt x="20" y="8"/>
                        </a:cubicBezTo>
                        <a:cubicBezTo>
                          <a:pt x="20" y="7"/>
                          <a:pt x="18" y="7"/>
                          <a:pt x="17" y="8"/>
                        </a:cubicBezTo>
                        <a:cubicBezTo>
                          <a:pt x="14" y="12"/>
                          <a:pt x="12" y="16"/>
                          <a:pt x="10" y="21"/>
                        </a:cubicBezTo>
                        <a:cubicBezTo>
                          <a:pt x="9" y="22"/>
                          <a:pt x="11" y="23"/>
                          <a:pt x="12" y="22"/>
                        </a:cubicBezTo>
                        <a:cubicBezTo>
                          <a:pt x="14" y="18"/>
                          <a:pt x="17" y="14"/>
                          <a:pt x="19" y="9"/>
                        </a:cubicBezTo>
                        <a:cubicBezTo>
                          <a:pt x="20" y="8"/>
                          <a:pt x="18" y="7"/>
                          <a:pt x="17" y="8"/>
                        </a:cubicBezTo>
                        <a:cubicBezTo>
                          <a:pt x="15" y="12"/>
                          <a:pt x="13" y="15"/>
                          <a:pt x="10" y="18"/>
                        </a:cubicBezTo>
                        <a:cubicBezTo>
                          <a:pt x="11" y="18"/>
                          <a:pt x="11" y="19"/>
                          <a:pt x="12" y="19"/>
                        </a:cubicBezTo>
                        <a:cubicBezTo>
                          <a:pt x="12" y="16"/>
                          <a:pt x="13" y="15"/>
                          <a:pt x="16" y="15"/>
                        </a:cubicBezTo>
                        <a:cubicBezTo>
                          <a:pt x="16" y="17"/>
                          <a:pt x="16" y="19"/>
                          <a:pt x="15" y="21"/>
                        </a:cubicBezTo>
                        <a:cubicBezTo>
                          <a:pt x="15" y="26"/>
                          <a:pt x="15" y="31"/>
                          <a:pt x="14" y="35"/>
                        </a:cubicBezTo>
                        <a:cubicBezTo>
                          <a:pt x="14" y="35"/>
                          <a:pt x="15" y="35"/>
                          <a:pt x="16" y="35"/>
                        </a:cubicBezTo>
                        <a:cubicBezTo>
                          <a:pt x="15" y="28"/>
                          <a:pt x="17" y="21"/>
                          <a:pt x="19" y="14"/>
                        </a:cubicBezTo>
                        <a:cubicBezTo>
                          <a:pt x="18" y="14"/>
                          <a:pt x="17" y="14"/>
                          <a:pt x="17" y="14"/>
                        </a:cubicBezTo>
                        <a:cubicBezTo>
                          <a:pt x="16" y="19"/>
                          <a:pt x="16" y="24"/>
                          <a:pt x="13" y="28"/>
                        </a:cubicBezTo>
                        <a:cubicBezTo>
                          <a:pt x="13" y="29"/>
                          <a:pt x="14" y="29"/>
                          <a:pt x="15" y="29"/>
                        </a:cubicBezTo>
                        <a:cubicBezTo>
                          <a:pt x="15" y="20"/>
                          <a:pt x="20" y="14"/>
                          <a:pt x="22" y="6"/>
                        </a:cubicBezTo>
                        <a:cubicBezTo>
                          <a:pt x="22" y="5"/>
                          <a:pt x="21" y="4"/>
                          <a:pt x="21" y="4"/>
                        </a:cubicBezTo>
                        <a:cubicBezTo>
                          <a:pt x="18" y="5"/>
                          <a:pt x="16" y="5"/>
                          <a:pt x="14" y="7"/>
                        </a:cubicBezTo>
                        <a:cubicBezTo>
                          <a:pt x="13" y="8"/>
                          <a:pt x="12" y="10"/>
                          <a:pt x="11" y="12"/>
                        </a:cubicBezTo>
                        <a:cubicBezTo>
                          <a:pt x="9" y="16"/>
                          <a:pt x="9" y="14"/>
                          <a:pt x="13" y="7"/>
                        </a:cubicBezTo>
                        <a:cubicBezTo>
                          <a:pt x="15" y="5"/>
                          <a:pt x="17" y="4"/>
                          <a:pt x="20" y="3"/>
                        </a:cubicBezTo>
                        <a:cubicBezTo>
                          <a:pt x="21" y="3"/>
                          <a:pt x="20" y="1"/>
                          <a:pt x="19" y="1"/>
                        </a:cubicBezTo>
                        <a:cubicBezTo>
                          <a:pt x="11" y="2"/>
                          <a:pt x="0" y="10"/>
                          <a:pt x="3" y="19"/>
                        </a:cubicBezTo>
                        <a:cubicBezTo>
                          <a:pt x="3" y="20"/>
                          <a:pt x="4" y="20"/>
                          <a:pt x="5" y="19"/>
                        </a:cubicBezTo>
                        <a:cubicBezTo>
                          <a:pt x="7" y="16"/>
                          <a:pt x="10" y="13"/>
                          <a:pt x="13" y="10"/>
                        </a:cubicBezTo>
                        <a:cubicBezTo>
                          <a:pt x="14" y="9"/>
                          <a:pt x="13" y="8"/>
                          <a:pt x="12" y="8"/>
                        </a:cubicBezTo>
                        <a:cubicBezTo>
                          <a:pt x="8" y="10"/>
                          <a:pt x="7" y="12"/>
                          <a:pt x="5" y="15"/>
                        </a:cubicBezTo>
                        <a:cubicBezTo>
                          <a:pt x="5" y="16"/>
                          <a:pt x="5" y="17"/>
                          <a:pt x="6" y="17"/>
                        </a:cubicBezTo>
                        <a:cubicBezTo>
                          <a:pt x="10" y="17"/>
                          <a:pt x="13" y="14"/>
                          <a:pt x="16" y="11"/>
                        </a:cubicBezTo>
                        <a:cubicBezTo>
                          <a:pt x="16" y="10"/>
                          <a:pt x="15" y="9"/>
                          <a:pt x="15" y="9"/>
                        </a:cubicBezTo>
                        <a:cubicBezTo>
                          <a:pt x="9" y="8"/>
                          <a:pt x="7" y="16"/>
                          <a:pt x="5" y="20"/>
                        </a:cubicBezTo>
                        <a:cubicBezTo>
                          <a:pt x="4" y="21"/>
                          <a:pt x="7" y="22"/>
                          <a:pt x="7" y="21"/>
                        </a:cubicBezTo>
                        <a:cubicBezTo>
                          <a:pt x="9" y="17"/>
                          <a:pt x="10" y="14"/>
                          <a:pt x="9" y="11"/>
                        </a:cubicBezTo>
                        <a:cubicBezTo>
                          <a:pt x="9" y="10"/>
                          <a:pt x="8" y="9"/>
                          <a:pt x="8" y="10"/>
                        </a:cubicBezTo>
                        <a:cubicBezTo>
                          <a:pt x="2" y="12"/>
                          <a:pt x="2" y="22"/>
                          <a:pt x="3" y="27"/>
                        </a:cubicBezTo>
                        <a:cubicBezTo>
                          <a:pt x="3" y="28"/>
                          <a:pt x="4" y="29"/>
                          <a:pt x="5" y="28"/>
                        </a:cubicBezTo>
                        <a:cubicBezTo>
                          <a:pt x="6" y="24"/>
                          <a:pt x="7" y="21"/>
                          <a:pt x="7" y="17"/>
                        </a:cubicBezTo>
                        <a:cubicBezTo>
                          <a:pt x="8" y="16"/>
                          <a:pt x="5" y="16"/>
                          <a:pt x="5" y="17"/>
                        </a:cubicBezTo>
                        <a:cubicBezTo>
                          <a:pt x="3" y="25"/>
                          <a:pt x="3" y="34"/>
                          <a:pt x="10" y="40"/>
                        </a:cubicBezTo>
                        <a:cubicBezTo>
                          <a:pt x="11" y="41"/>
                          <a:pt x="12" y="40"/>
                          <a:pt x="12" y="39"/>
                        </a:cubicBezTo>
                        <a:cubicBezTo>
                          <a:pt x="11" y="36"/>
                          <a:pt x="10" y="35"/>
                          <a:pt x="8" y="33"/>
                        </a:cubicBezTo>
                        <a:cubicBezTo>
                          <a:pt x="8" y="33"/>
                          <a:pt x="7" y="33"/>
                          <a:pt x="6" y="34"/>
                        </a:cubicBezTo>
                        <a:cubicBezTo>
                          <a:pt x="9" y="38"/>
                          <a:pt x="12" y="41"/>
                          <a:pt x="17" y="44"/>
                        </a:cubicBezTo>
                        <a:cubicBezTo>
                          <a:pt x="18" y="45"/>
                          <a:pt x="19" y="43"/>
                          <a:pt x="18" y="42"/>
                        </a:cubicBezTo>
                        <a:cubicBezTo>
                          <a:pt x="16" y="38"/>
                          <a:pt x="12" y="35"/>
                          <a:pt x="9" y="31"/>
                        </a:cubicBezTo>
                        <a:cubicBezTo>
                          <a:pt x="8" y="30"/>
                          <a:pt x="6" y="31"/>
                          <a:pt x="7" y="32"/>
                        </a:cubicBezTo>
                        <a:cubicBezTo>
                          <a:pt x="11" y="38"/>
                          <a:pt x="15" y="44"/>
                          <a:pt x="21" y="48"/>
                        </a:cubicBezTo>
                        <a:cubicBezTo>
                          <a:pt x="22" y="49"/>
                          <a:pt x="23" y="48"/>
                          <a:pt x="23" y="47"/>
                        </a:cubicBezTo>
                        <a:cubicBezTo>
                          <a:pt x="19" y="41"/>
                          <a:pt x="15" y="36"/>
                          <a:pt x="10" y="32"/>
                        </a:cubicBezTo>
                        <a:cubicBezTo>
                          <a:pt x="9" y="32"/>
                          <a:pt x="7" y="33"/>
                          <a:pt x="8" y="34"/>
                        </a:cubicBezTo>
                        <a:cubicBezTo>
                          <a:pt x="10" y="38"/>
                          <a:pt x="12" y="42"/>
                          <a:pt x="16" y="46"/>
                        </a:cubicBezTo>
                        <a:cubicBezTo>
                          <a:pt x="17" y="47"/>
                          <a:pt x="19" y="46"/>
                          <a:pt x="18" y="44"/>
                        </a:cubicBezTo>
                        <a:cubicBezTo>
                          <a:pt x="16" y="39"/>
                          <a:pt x="12" y="34"/>
                          <a:pt x="10" y="29"/>
                        </a:cubicBezTo>
                        <a:cubicBezTo>
                          <a:pt x="9" y="29"/>
                          <a:pt x="9" y="30"/>
                          <a:pt x="8" y="30"/>
                        </a:cubicBezTo>
                        <a:cubicBezTo>
                          <a:pt x="11" y="34"/>
                          <a:pt x="14" y="38"/>
                          <a:pt x="18" y="41"/>
                        </a:cubicBezTo>
                        <a:cubicBezTo>
                          <a:pt x="19" y="42"/>
                          <a:pt x="21" y="41"/>
                          <a:pt x="20" y="40"/>
                        </a:cubicBezTo>
                        <a:cubicBezTo>
                          <a:pt x="17" y="35"/>
                          <a:pt x="13" y="31"/>
                          <a:pt x="9" y="27"/>
                        </a:cubicBezTo>
                        <a:cubicBezTo>
                          <a:pt x="8" y="26"/>
                          <a:pt x="7" y="27"/>
                          <a:pt x="8" y="28"/>
                        </a:cubicBezTo>
                        <a:cubicBezTo>
                          <a:pt x="10" y="32"/>
                          <a:pt x="12" y="36"/>
                          <a:pt x="16" y="40"/>
                        </a:cubicBezTo>
                        <a:cubicBezTo>
                          <a:pt x="16" y="41"/>
                          <a:pt x="18" y="40"/>
                          <a:pt x="18" y="39"/>
                        </a:cubicBezTo>
                        <a:cubicBezTo>
                          <a:pt x="16" y="31"/>
                          <a:pt x="13" y="24"/>
                          <a:pt x="7" y="19"/>
                        </a:cubicBezTo>
                        <a:cubicBezTo>
                          <a:pt x="6" y="18"/>
                          <a:pt x="5" y="18"/>
                          <a:pt x="5" y="19"/>
                        </a:cubicBezTo>
                        <a:cubicBezTo>
                          <a:pt x="4" y="23"/>
                          <a:pt x="5" y="26"/>
                          <a:pt x="6" y="29"/>
                        </a:cubicBezTo>
                        <a:cubicBezTo>
                          <a:pt x="7" y="30"/>
                          <a:pt x="8" y="30"/>
                          <a:pt x="8" y="30"/>
                        </a:cubicBezTo>
                        <a:cubicBezTo>
                          <a:pt x="13" y="26"/>
                          <a:pt x="13" y="18"/>
                          <a:pt x="9" y="13"/>
                        </a:cubicBezTo>
                        <a:cubicBezTo>
                          <a:pt x="9" y="13"/>
                          <a:pt x="8" y="13"/>
                          <a:pt x="7" y="13"/>
                        </a:cubicBezTo>
                        <a:cubicBezTo>
                          <a:pt x="2" y="18"/>
                          <a:pt x="5" y="26"/>
                          <a:pt x="6" y="32"/>
                        </a:cubicBezTo>
                        <a:cubicBezTo>
                          <a:pt x="6" y="33"/>
                          <a:pt x="8" y="33"/>
                          <a:pt x="8" y="32"/>
                        </a:cubicBezTo>
                        <a:cubicBezTo>
                          <a:pt x="9" y="27"/>
                          <a:pt x="9" y="21"/>
                          <a:pt x="11" y="16"/>
                        </a:cubicBezTo>
                        <a:cubicBezTo>
                          <a:pt x="10" y="16"/>
                          <a:pt x="9" y="16"/>
                          <a:pt x="8" y="16"/>
                        </a:cubicBezTo>
                        <a:cubicBezTo>
                          <a:pt x="8" y="21"/>
                          <a:pt x="8" y="26"/>
                          <a:pt x="7" y="31"/>
                        </a:cubicBezTo>
                        <a:cubicBezTo>
                          <a:pt x="7" y="32"/>
                          <a:pt x="9" y="32"/>
                          <a:pt x="10" y="31"/>
                        </a:cubicBezTo>
                        <a:cubicBezTo>
                          <a:pt x="11" y="25"/>
                          <a:pt x="12" y="20"/>
                          <a:pt x="12" y="14"/>
                        </a:cubicBezTo>
                        <a:cubicBezTo>
                          <a:pt x="12" y="13"/>
                          <a:pt x="10" y="13"/>
                          <a:pt x="10" y="14"/>
                        </a:cubicBezTo>
                        <a:cubicBezTo>
                          <a:pt x="7" y="19"/>
                          <a:pt x="7" y="24"/>
                          <a:pt x="8" y="30"/>
                        </a:cubicBezTo>
                        <a:cubicBezTo>
                          <a:pt x="8" y="31"/>
                          <a:pt x="9" y="31"/>
                          <a:pt x="9" y="31"/>
                        </a:cubicBezTo>
                        <a:cubicBezTo>
                          <a:pt x="14" y="28"/>
                          <a:pt x="14" y="22"/>
                          <a:pt x="14" y="17"/>
                        </a:cubicBezTo>
                        <a:cubicBezTo>
                          <a:pt x="14" y="17"/>
                          <a:pt x="13" y="16"/>
                          <a:pt x="12" y="17"/>
                        </a:cubicBezTo>
                        <a:cubicBezTo>
                          <a:pt x="7" y="20"/>
                          <a:pt x="6" y="28"/>
                          <a:pt x="9" y="33"/>
                        </a:cubicBezTo>
                        <a:cubicBezTo>
                          <a:pt x="10" y="33"/>
                          <a:pt x="11" y="33"/>
                          <a:pt x="11" y="33"/>
                        </a:cubicBezTo>
                        <a:cubicBezTo>
                          <a:pt x="14" y="31"/>
                          <a:pt x="15" y="29"/>
                          <a:pt x="16" y="25"/>
                        </a:cubicBezTo>
                        <a:cubicBezTo>
                          <a:pt x="15" y="25"/>
                          <a:pt x="14" y="25"/>
                          <a:pt x="13" y="25"/>
                        </a:cubicBezTo>
                        <a:cubicBezTo>
                          <a:pt x="12" y="32"/>
                          <a:pt x="14" y="38"/>
                          <a:pt x="19" y="43"/>
                        </a:cubicBezTo>
                        <a:cubicBezTo>
                          <a:pt x="19" y="44"/>
                          <a:pt x="21" y="44"/>
                          <a:pt x="21" y="43"/>
                        </a:cubicBezTo>
                        <a:cubicBezTo>
                          <a:pt x="20" y="39"/>
                          <a:pt x="20" y="36"/>
                          <a:pt x="18" y="32"/>
                        </a:cubicBezTo>
                        <a:cubicBezTo>
                          <a:pt x="17" y="31"/>
                          <a:pt x="15" y="32"/>
                          <a:pt x="15" y="33"/>
                        </a:cubicBezTo>
                        <a:cubicBezTo>
                          <a:pt x="17" y="38"/>
                          <a:pt x="18" y="43"/>
                          <a:pt x="20" y="48"/>
                        </a:cubicBezTo>
                        <a:cubicBezTo>
                          <a:pt x="21" y="48"/>
                          <a:pt x="22" y="47"/>
                          <a:pt x="23" y="47"/>
                        </a:cubicBezTo>
                        <a:cubicBezTo>
                          <a:pt x="21" y="44"/>
                          <a:pt x="21" y="44"/>
                          <a:pt x="20" y="41"/>
                        </a:cubicBezTo>
                        <a:cubicBezTo>
                          <a:pt x="19" y="41"/>
                          <a:pt x="18" y="42"/>
                          <a:pt x="18" y="42"/>
                        </a:cubicBezTo>
                        <a:cubicBezTo>
                          <a:pt x="19" y="44"/>
                          <a:pt x="20" y="46"/>
                          <a:pt x="23" y="48"/>
                        </a:cubicBezTo>
                        <a:cubicBezTo>
                          <a:pt x="23" y="48"/>
                          <a:pt x="33" y="54"/>
                          <a:pt x="26" y="52"/>
                        </a:cubicBezTo>
                        <a:cubicBezTo>
                          <a:pt x="26" y="53"/>
                          <a:pt x="26" y="54"/>
                          <a:pt x="26" y="55"/>
                        </a:cubicBezTo>
                        <a:cubicBezTo>
                          <a:pt x="28" y="55"/>
                          <a:pt x="31" y="55"/>
                          <a:pt x="33" y="56"/>
                        </a:cubicBezTo>
                        <a:cubicBezTo>
                          <a:pt x="33" y="55"/>
                          <a:pt x="34" y="54"/>
                          <a:pt x="34" y="54"/>
                        </a:cubicBezTo>
                        <a:cubicBezTo>
                          <a:pt x="30" y="53"/>
                          <a:pt x="26" y="52"/>
                          <a:pt x="21" y="51"/>
                        </a:cubicBezTo>
                        <a:cubicBezTo>
                          <a:pt x="20" y="51"/>
                          <a:pt x="20" y="53"/>
                          <a:pt x="21" y="54"/>
                        </a:cubicBezTo>
                        <a:cubicBezTo>
                          <a:pt x="22" y="54"/>
                          <a:pt x="24" y="55"/>
                          <a:pt x="25" y="55"/>
                        </a:cubicBezTo>
                        <a:cubicBezTo>
                          <a:pt x="25" y="54"/>
                          <a:pt x="25" y="54"/>
                          <a:pt x="25" y="53"/>
                        </a:cubicBezTo>
                        <a:cubicBezTo>
                          <a:pt x="26" y="53"/>
                          <a:pt x="26" y="54"/>
                          <a:pt x="26" y="54"/>
                        </a:cubicBezTo>
                        <a:cubicBezTo>
                          <a:pt x="28" y="54"/>
                          <a:pt x="28" y="53"/>
                          <a:pt x="27" y="52"/>
                        </a:cubicBezTo>
                        <a:cubicBezTo>
                          <a:pt x="26" y="51"/>
                          <a:pt x="24" y="51"/>
                          <a:pt x="23" y="50"/>
                        </a:cubicBezTo>
                        <a:cubicBezTo>
                          <a:pt x="23" y="50"/>
                          <a:pt x="22" y="51"/>
                          <a:pt x="22" y="52"/>
                        </a:cubicBezTo>
                        <a:cubicBezTo>
                          <a:pt x="23" y="52"/>
                          <a:pt x="25" y="53"/>
                          <a:pt x="26" y="53"/>
                        </a:cubicBezTo>
                        <a:cubicBezTo>
                          <a:pt x="26" y="52"/>
                          <a:pt x="27" y="52"/>
                          <a:pt x="27" y="51"/>
                        </a:cubicBezTo>
                        <a:cubicBezTo>
                          <a:pt x="24" y="50"/>
                          <a:pt x="22" y="49"/>
                          <a:pt x="19" y="48"/>
                        </a:cubicBezTo>
                        <a:cubicBezTo>
                          <a:pt x="18" y="47"/>
                          <a:pt x="17" y="49"/>
                          <a:pt x="18" y="50"/>
                        </a:cubicBezTo>
                        <a:cubicBezTo>
                          <a:pt x="21" y="52"/>
                          <a:pt x="24" y="52"/>
                          <a:pt x="27" y="53"/>
                        </a:cubicBezTo>
                        <a:cubicBezTo>
                          <a:pt x="29" y="53"/>
                          <a:pt x="30" y="52"/>
                          <a:pt x="28" y="51"/>
                        </a:cubicBezTo>
                        <a:cubicBezTo>
                          <a:pt x="24" y="49"/>
                          <a:pt x="21" y="47"/>
                          <a:pt x="16" y="46"/>
                        </a:cubicBezTo>
                        <a:cubicBezTo>
                          <a:pt x="15" y="45"/>
                          <a:pt x="14" y="47"/>
                          <a:pt x="15" y="48"/>
                        </a:cubicBezTo>
                        <a:cubicBezTo>
                          <a:pt x="18" y="49"/>
                          <a:pt x="21" y="51"/>
                          <a:pt x="23" y="52"/>
                        </a:cubicBezTo>
                        <a:cubicBezTo>
                          <a:pt x="23" y="51"/>
                          <a:pt x="24" y="51"/>
                          <a:pt x="24" y="50"/>
                        </a:cubicBezTo>
                        <a:cubicBezTo>
                          <a:pt x="15" y="47"/>
                          <a:pt x="9" y="43"/>
                          <a:pt x="4" y="36"/>
                        </a:cubicBezTo>
                        <a:cubicBezTo>
                          <a:pt x="3" y="36"/>
                          <a:pt x="3" y="37"/>
                          <a:pt x="2" y="37"/>
                        </a:cubicBezTo>
                        <a:cubicBezTo>
                          <a:pt x="7" y="41"/>
                          <a:pt x="10" y="45"/>
                          <a:pt x="16" y="47"/>
                        </a:cubicBezTo>
                        <a:cubicBezTo>
                          <a:pt x="17" y="47"/>
                          <a:pt x="18" y="46"/>
                          <a:pt x="17" y="45"/>
                        </a:cubicBezTo>
                        <a:cubicBezTo>
                          <a:pt x="14" y="42"/>
                          <a:pt x="12" y="41"/>
                          <a:pt x="8" y="39"/>
                        </a:cubicBezTo>
                        <a:cubicBezTo>
                          <a:pt x="7" y="38"/>
                          <a:pt x="6" y="40"/>
                          <a:pt x="7" y="41"/>
                        </a:cubicBezTo>
                        <a:cubicBezTo>
                          <a:pt x="10" y="43"/>
                          <a:pt x="12" y="45"/>
                          <a:pt x="15" y="47"/>
                        </a:cubicBezTo>
                        <a:cubicBezTo>
                          <a:pt x="16" y="47"/>
                          <a:pt x="18" y="45"/>
                          <a:pt x="16" y="45"/>
                        </a:cubicBezTo>
                        <a:cubicBezTo>
                          <a:pt x="14" y="43"/>
                          <a:pt x="13" y="42"/>
                          <a:pt x="11" y="40"/>
                        </a:cubicBezTo>
                        <a:cubicBezTo>
                          <a:pt x="8" y="38"/>
                          <a:pt x="9" y="39"/>
                          <a:pt x="14" y="44"/>
                        </a:cubicBezTo>
                        <a:cubicBezTo>
                          <a:pt x="15" y="43"/>
                          <a:pt x="16" y="43"/>
                          <a:pt x="16" y="42"/>
                        </a:cubicBezTo>
                        <a:cubicBezTo>
                          <a:pt x="13" y="39"/>
                          <a:pt x="10" y="35"/>
                          <a:pt x="6" y="32"/>
                        </a:cubicBezTo>
                        <a:cubicBezTo>
                          <a:pt x="5" y="32"/>
                          <a:pt x="4" y="32"/>
                          <a:pt x="4" y="33"/>
                        </a:cubicBezTo>
                        <a:cubicBezTo>
                          <a:pt x="6" y="37"/>
                          <a:pt x="5" y="37"/>
                          <a:pt x="7" y="40"/>
                        </a:cubicBezTo>
                        <a:cubicBezTo>
                          <a:pt x="8" y="40"/>
                          <a:pt x="8" y="39"/>
                          <a:pt x="9" y="39"/>
                        </a:cubicBezTo>
                        <a:cubicBezTo>
                          <a:pt x="7" y="36"/>
                          <a:pt x="6" y="34"/>
                          <a:pt x="5" y="31"/>
                        </a:cubicBezTo>
                        <a:cubicBezTo>
                          <a:pt x="5" y="30"/>
                          <a:pt x="3" y="30"/>
                          <a:pt x="3" y="31"/>
                        </a:cubicBezTo>
                        <a:cubicBezTo>
                          <a:pt x="3" y="33"/>
                          <a:pt x="3" y="35"/>
                          <a:pt x="3" y="37"/>
                        </a:cubicBezTo>
                        <a:cubicBezTo>
                          <a:pt x="4" y="37"/>
                          <a:pt x="4" y="37"/>
                          <a:pt x="5" y="37"/>
                        </a:cubicBezTo>
                        <a:cubicBezTo>
                          <a:pt x="4" y="33"/>
                          <a:pt x="4" y="29"/>
                          <a:pt x="3" y="25"/>
                        </a:cubicBezTo>
                        <a:cubicBezTo>
                          <a:pt x="3" y="24"/>
                          <a:pt x="0" y="24"/>
                          <a:pt x="1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7" name="Freeform 297">
                    <a:extLst>
                      <a:ext uri="{FF2B5EF4-FFF2-40B4-BE49-F238E27FC236}">
                        <a16:creationId xmlns="" xmlns:a16="http://schemas.microsoft.com/office/drawing/2014/main" id="{B8B01287-8CA7-41D8-AC5E-BCAC0A429FB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" y="1613"/>
                    <a:ext cx="35" cy="39"/>
                  </a:xfrm>
                  <a:custGeom>
                    <a:avLst/>
                    <a:gdLst>
                      <a:gd name="T0" fmla="*/ 11 w 52"/>
                      <a:gd name="T1" fmla="*/ 10 h 59"/>
                      <a:gd name="T2" fmla="*/ 1 w 52"/>
                      <a:gd name="T3" fmla="*/ 13 h 59"/>
                      <a:gd name="T4" fmla="*/ 20 w 52"/>
                      <a:gd name="T5" fmla="*/ 9 h 59"/>
                      <a:gd name="T6" fmla="*/ 12 w 52"/>
                      <a:gd name="T7" fmla="*/ 8 h 59"/>
                      <a:gd name="T8" fmla="*/ 15 w 52"/>
                      <a:gd name="T9" fmla="*/ 4 h 59"/>
                      <a:gd name="T10" fmla="*/ 18 w 52"/>
                      <a:gd name="T11" fmla="*/ 18 h 59"/>
                      <a:gd name="T12" fmla="*/ 15 w 52"/>
                      <a:gd name="T13" fmla="*/ 7 h 59"/>
                      <a:gd name="T14" fmla="*/ 18 w 52"/>
                      <a:gd name="T15" fmla="*/ 7 h 59"/>
                      <a:gd name="T16" fmla="*/ 18 w 52"/>
                      <a:gd name="T17" fmla="*/ 15 h 59"/>
                      <a:gd name="T18" fmla="*/ 22 w 52"/>
                      <a:gd name="T19" fmla="*/ 17 h 59"/>
                      <a:gd name="T20" fmla="*/ 31 w 52"/>
                      <a:gd name="T21" fmla="*/ 18 h 59"/>
                      <a:gd name="T22" fmla="*/ 33 w 52"/>
                      <a:gd name="T23" fmla="*/ 22 h 59"/>
                      <a:gd name="T24" fmla="*/ 34 w 52"/>
                      <a:gd name="T25" fmla="*/ 38 h 59"/>
                      <a:gd name="T26" fmla="*/ 35 w 52"/>
                      <a:gd name="T27" fmla="*/ 48 h 59"/>
                      <a:gd name="T28" fmla="*/ 38 w 52"/>
                      <a:gd name="T29" fmla="*/ 49 h 59"/>
                      <a:gd name="T30" fmla="*/ 38 w 52"/>
                      <a:gd name="T31" fmla="*/ 54 h 59"/>
                      <a:gd name="T32" fmla="*/ 30 w 52"/>
                      <a:gd name="T33" fmla="*/ 16 h 59"/>
                      <a:gd name="T34" fmla="*/ 37 w 52"/>
                      <a:gd name="T35" fmla="*/ 38 h 59"/>
                      <a:gd name="T36" fmla="*/ 38 w 52"/>
                      <a:gd name="T37" fmla="*/ 33 h 59"/>
                      <a:gd name="T38" fmla="*/ 32 w 52"/>
                      <a:gd name="T39" fmla="*/ 10 h 59"/>
                      <a:gd name="T40" fmla="*/ 38 w 52"/>
                      <a:gd name="T41" fmla="*/ 15 h 59"/>
                      <a:gd name="T42" fmla="*/ 45 w 52"/>
                      <a:gd name="T43" fmla="*/ 39 h 59"/>
                      <a:gd name="T44" fmla="*/ 40 w 52"/>
                      <a:gd name="T45" fmla="*/ 15 h 59"/>
                      <a:gd name="T46" fmla="*/ 45 w 52"/>
                      <a:gd name="T47" fmla="*/ 35 h 59"/>
                      <a:gd name="T48" fmla="*/ 43 w 52"/>
                      <a:gd name="T49" fmla="*/ 41 h 59"/>
                      <a:gd name="T50" fmla="*/ 44 w 52"/>
                      <a:gd name="T51" fmla="*/ 44 h 59"/>
                      <a:gd name="T52" fmla="*/ 48 w 52"/>
                      <a:gd name="T53" fmla="*/ 38 h 59"/>
                      <a:gd name="T54" fmla="*/ 45 w 52"/>
                      <a:gd name="T55" fmla="*/ 43 h 59"/>
                      <a:gd name="T56" fmla="*/ 47 w 52"/>
                      <a:gd name="T57" fmla="*/ 38 h 59"/>
                      <a:gd name="T58" fmla="*/ 43 w 52"/>
                      <a:gd name="T59" fmla="*/ 41 h 59"/>
                      <a:gd name="T60" fmla="*/ 45 w 52"/>
                      <a:gd name="T61" fmla="*/ 35 h 59"/>
                      <a:gd name="T62" fmla="*/ 47 w 52"/>
                      <a:gd name="T63" fmla="*/ 36 h 59"/>
                      <a:gd name="T64" fmla="*/ 40 w 52"/>
                      <a:gd name="T65" fmla="*/ 15 h 59"/>
                      <a:gd name="T66" fmla="*/ 43 w 52"/>
                      <a:gd name="T67" fmla="*/ 40 h 59"/>
                      <a:gd name="T68" fmla="*/ 44 w 52"/>
                      <a:gd name="T69" fmla="*/ 42 h 59"/>
                      <a:gd name="T70" fmla="*/ 36 w 52"/>
                      <a:gd name="T71" fmla="*/ 16 h 59"/>
                      <a:gd name="T72" fmla="*/ 30 w 52"/>
                      <a:gd name="T73" fmla="*/ 13 h 59"/>
                      <a:gd name="T74" fmla="*/ 42 w 52"/>
                      <a:gd name="T75" fmla="*/ 40 h 59"/>
                      <a:gd name="T76" fmla="*/ 36 w 52"/>
                      <a:gd name="T77" fmla="*/ 24 h 59"/>
                      <a:gd name="T78" fmla="*/ 38 w 52"/>
                      <a:gd name="T79" fmla="*/ 29 h 59"/>
                      <a:gd name="T80" fmla="*/ 40 w 52"/>
                      <a:gd name="T81" fmla="*/ 48 h 59"/>
                      <a:gd name="T82" fmla="*/ 31 w 52"/>
                      <a:gd name="T83" fmla="*/ 58 h 59"/>
                      <a:gd name="T84" fmla="*/ 38 w 52"/>
                      <a:gd name="T85" fmla="*/ 39 h 59"/>
                      <a:gd name="T86" fmla="*/ 35 w 52"/>
                      <a:gd name="T87" fmla="*/ 47 h 59"/>
                      <a:gd name="T88" fmla="*/ 34 w 52"/>
                      <a:gd name="T89" fmla="*/ 24 h 59"/>
                      <a:gd name="T90" fmla="*/ 34 w 52"/>
                      <a:gd name="T91" fmla="*/ 37 h 59"/>
                      <a:gd name="T92" fmla="*/ 28 w 52"/>
                      <a:gd name="T93" fmla="*/ 11 h 59"/>
                      <a:gd name="T94" fmla="*/ 27 w 52"/>
                      <a:gd name="T95" fmla="*/ 5 h 59"/>
                      <a:gd name="T96" fmla="*/ 27 w 52"/>
                      <a:gd name="T97" fmla="*/ 8 h 59"/>
                      <a:gd name="T98" fmla="*/ 22 w 52"/>
                      <a:gd name="T99" fmla="*/ 20 h 59"/>
                      <a:gd name="T100" fmla="*/ 16 w 52"/>
                      <a:gd name="T101" fmla="*/ 14 h 59"/>
                      <a:gd name="T102" fmla="*/ 21 w 52"/>
                      <a:gd name="T103" fmla="*/ 7 h 59"/>
                      <a:gd name="T104" fmla="*/ 9 w 52"/>
                      <a:gd name="T105" fmla="*/ 18 h 59"/>
                      <a:gd name="T106" fmla="*/ 16 w 52"/>
                      <a:gd name="T107" fmla="*/ 17 h 59"/>
                      <a:gd name="T108" fmla="*/ 15 w 52"/>
                      <a:gd name="T109" fmla="*/ 7 h 59"/>
                      <a:gd name="T110" fmla="*/ 8 w 52"/>
                      <a:gd name="T111" fmla="*/ 8 h 59"/>
                      <a:gd name="T112" fmla="*/ 20 w 52"/>
                      <a:gd name="T113" fmla="*/ 9 h 59"/>
                      <a:gd name="T114" fmla="*/ 0 w 52"/>
                      <a:gd name="T115" fmla="*/ 13 h 59"/>
                      <a:gd name="T116" fmla="*/ 11 w 52"/>
                      <a:gd name="T117" fmla="*/ 10 h 59"/>
                      <a:gd name="T118" fmla="*/ 3 w 52"/>
                      <a:gd name="T119" fmla="*/ 15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52" h="59">
                        <a:moveTo>
                          <a:pt x="4" y="17"/>
                        </a:moveTo>
                        <a:cubicBezTo>
                          <a:pt x="8" y="15"/>
                          <a:pt x="11" y="14"/>
                          <a:pt x="16" y="13"/>
                        </a:cubicBezTo>
                        <a:cubicBezTo>
                          <a:pt x="17" y="12"/>
                          <a:pt x="16" y="10"/>
                          <a:pt x="15" y="11"/>
                        </a:cubicBezTo>
                        <a:cubicBezTo>
                          <a:pt x="10" y="12"/>
                          <a:pt x="6" y="13"/>
                          <a:pt x="2" y="15"/>
                        </a:cubicBezTo>
                        <a:cubicBezTo>
                          <a:pt x="2" y="15"/>
                          <a:pt x="3" y="16"/>
                          <a:pt x="3" y="16"/>
                        </a:cubicBezTo>
                        <a:cubicBezTo>
                          <a:pt x="6" y="14"/>
                          <a:pt x="8" y="12"/>
                          <a:pt x="11" y="10"/>
                        </a:cubicBezTo>
                        <a:cubicBezTo>
                          <a:pt x="12" y="9"/>
                          <a:pt x="11" y="7"/>
                          <a:pt x="9" y="8"/>
                        </a:cubicBezTo>
                        <a:cubicBezTo>
                          <a:pt x="6" y="10"/>
                          <a:pt x="3" y="12"/>
                          <a:pt x="1" y="15"/>
                        </a:cubicBezTo>
                        <a:cubicBezTo>
                          <a:pt x="0" y="16"/>
                          <a:pt x="1" y="18"/>
                          <a:pt x="2" y="17"/>
                        </a:cubicBezTo>
                        <a:cubicBezTo>
                          <a:pt x="5" y="14"/>
                          <a:pt x="8" y="11"/>
                          <a:pt x="11" y="8"/>
                        </a:cubicBezTo>
                        <a:cubicBezTo>
                          <a:pt x="12" y="7"/>
                          <a:pt x="11" y="6"/>
                          <a:pt x="10" y="7"/>
                        </a:cubicBezTo>
                        <a:cubicBezTo>
                          <a:pt x="7" y="9"/>
                          <a:pt x="4" y="11"/>
                          <a:pt x="1" y="13"/>
                        </a:cubicBezTo>
                        <a:cubicBezTo>
                          <a:pt x="1" y="14"/>
                          <a:pt x="2" y="14"/>
                          <a:pt x="2" y="15"/>
                        </a:cubicBezTo>
                        <a:cubicBezTo>
                          <a:pt x="6" y="12"/>
                          <a:pt x="10" y="10"/>
                          <a:pt x="14" y="8"/>
                        </a:cubicBezTo>
                        <a:cubicBezTo>
                          <a:pt x="16" y="7"/>
                          <a:pt x="15" y="6"/>
                          <a:pt x="13" y="6"/>
                        </a:cubicBezTo>
                        <a:cubicBezTo>
                          <a:pt x="10" y="7"/>
                          <a:pt x="6" y="8"/>
                          <a:pt x="3" y="9"/>
                        </a:cubicBezTo>
                        <a:cubicBezTo>
                          <a:pt x="1" y="9"/>
                          <a:pt x="2" y="11"/>
                          <a:pt x="3" y="11"/>
                        </a:cubicBezTo>
                        <a:cubicBezTo>
                          <a:pt x="9" y="12"/>
                          <a:pt x="14" y="10"/>
                          <a:pt x="20" y="9"/>
                        </a:cubicBezTo>
                        <a:cubicBezTo>
                          <a:pt x="21" y="9"/>
                          <a:pt x="21" y="7"/>
                          <a:pt x="19" y="7"/>
                        </a:cubicBezTo>
                        <a:cubicBezTo>
                          <a:pt x="16" y="8"/>
                          <a:pt x="12" y="8"/>
                          <a:pt x="8" y="8"/>
                        </a:cubicBezTo>
                        <a:cubicBezTo>
                          <a:pt x="7" y="8"/>
                          <a:pt x="7" y="10"/>
                          <a:pt x="8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19" y="9"/>
                          <a:pt x="19" y="8"/>
                          <a:pt x="19" y="8"/>
                        </a:cubicBezTo>
                        <a:cubicBezTo>
                          <a:pt x="17" y="8"/>
                          <a:pt x="14" y="8"/>
                          <a:pt x="12" y="8"/>
                        </a:cubicBezTo>
                        <a:cubicBezTo>
                          <a:pt x="14" y="7"/>
                          <a:pt x="16" y="6"/>
                          <a:pt x="19" y="6"/>
                        </a:cubicBezTo>
                        <a:cubicBezTo>
                          <a:pt x="19" y="6"/>
                          <a:pt x="19" y="5"/>
                          <a:pt x="18" y="4"/>
                        </a:cubicBezTo>
                        <a:cubicBezTo>
                          <a:pt x="15" y="6"/>
                          <a:pt x="12" y="7"/>
                          <a:pt x="9" y="6"/>
                        </a:cubicBezTo>
                        <a:cubicBezTo>
                          <a:pt x="9" y="7"/>
                          <a:pt x="9" y="8"/>
                          <a:pt x="9" y="8"/>
                        </a:cubicBezTo>
                        <a:cubicBezTo>
                          <a:pt x="11" y="8"/>
                          <a:pt x="13" y="7"/>
                          <a:pt x="15" y="7"/>
                        </a:cubicBezTo>
                        <a:cubicBezTo>
                          <a:pt x="17" y="6"/>
                          <a:pt x="16" y="4"/>
                          <a:pt x="15" y="4"/>
                        </a:cubicBezTo>
                        <a:cubicBezTo>
                          <a:pt x="12" y="5"/>
                          <a:pt x="10" y="5"/>
                          <a:pt x="7" y="6"/>
                        </a:cubicBezTo>
                        <a:cubicBezTo>
                          <a:pt x="7" y="7"/>
                          <a:pt x="8" y="7"/>
                          <a:pt x="8" y="8"/>
                        </a:cubicBezTo>
                        <a:cubicBezTo>
                          <a:pt x="13" y="5"/>
                          <a:pt x="19" y="5"/>
                          <a:pt x="25" y="3"/>
                        </a:cubicBezTo>
                        <a:cubicBezTo>
                          <a:pt x="24" y="4"/>
                          <a:pt x="23" y="5"/>
                          <a:pt x="22" y="6"/>
                        </a:cubicBezTo>
                        <a:cubicBezTo>
                          <a:pt x="19" y="9"/>
                          <a:pt x="17" y="13"/>
                          <a:pt x="16" y="17"/>
                        </a:cubicBezTo>
                        <a:cubicBezTo>
                          <a:pt x="15" y="19"/>
                          <a:pt x="17" y="19"/>
                          <a:pt x="18" y="18"/>
                        </a:cubicBezTo>
                        <a:cubicBezTo>
                          <a:pt x="20" y="15"/>
                          <a:pt x="21" y="12"/>
                          <a:pt x="20" y="8"/>
                        </a:cubicBezTo>
                        <a:cubicBezTo>
                          <a:pt x="19" y="8"/>
                          <a:pt x="19" y="7"/>
                          <a:pt x="18" y="8"/>
                        </a:cubicBezTo>
                        <a:cubicBezTo>
                          <a:pt x="15" y="9"/>
                          <a:pt x="13" y="11"/>
                          <a:pt x="11" y="13"/>
                        </a:cubicBezTo>
                        <a:cubicBezTo>
                          <a:pt x="11" y="14"/>
                          <a:pt x="12" y="14"/>
                          <a:pt x="12" y="15"/>
                        </a:cubicBezTo>
                        <a:cubicBezTo>
                          <a:pt x="14" y="13"/>
                          <a:pt x="16" y="10"/>
                          <a:pt x="17" y="8"/>
                        </a:cubicBezTo>
                        <a:cubicBezTo>
                          <a:pt x="17" y="8"/>
                          <a:pt x="16" y="7"/>
                          <a:pt x="15" y="7"/>
                        </a:cubicBezTo>
                        <a:cubicBezTo>
                          <a:pt x="13" y="11"/>
                          <a:pt x="11" y="14"/>
                          <a:pt x="9" y="17"/>
                        </a:cubicBezTo>
                        <a:cubicBezTo>
                          <a:pt x="10" y="18"/>
                          <a:pt x="10" y="18"/>
                          <a:pt x="11" y="18"/>
                        </a:cubicBezTo>
                        <a:cubicBezTo>
                          <a:pt x="11" y="10"/>
                          <a:pt x="13" y="17"/>
                          <a:pt x="13" y="19"/>
                        </a:cubicBezTo>
                        <a:cubicBezTo>
                          <a:pt x="13" y="20"/>
                          <a:pt x="14" y="21"/>
                          <a:pt x="15" y="20"/>
                        </a:cubicBezTo>
                        <a:cubicBezTo>
                          <a:pt x="17" y="16"/>
                          <a:pt x="19" y="12"/>
                          <a:pt x="21" y="8"/>
                        </a:cubicBezTo>
                        <a:cubicBezTo>
                          <a:pt x="20" y="7"/>
                          <a:pt x="19" y="7"/>
                          <a:pt x="18" y="7"/>
                        </a:cubicBezTo>
                        <a:cubicBezTo>
                          <a:pt x="17" y="11"/>
                          <a:pt x="14" y="16"/>
                          <a:pt x="13" y="20"/>
                        </a:cubicBezTo>
                        <a:cubicBezTo>
                          <a:pt x="13" y="20"/>
                          <a:pt x="14" y="21"/>
                          <a:pt x="15" y="21"/>
                        </a:cubicBezTo>
                        <a:cubicBezTo>
                          <a:pt x="17" y="16"/>
                          <a:pt x="18" y="11"/>
                          <a:pt x="22" y="8"/>
                        </a:cubicBezTo>
                        <a:cubicBezTo>
                          <a:pt x="21" y="8"/>
                          <a:pt x="20" y="7"/>
                          <a:pt x="20" y="7"/>
                        </a:cubicBezTo>
                        <a:cubicBezTo>
                          <a:pt x="19" y="9"/>
                          <a:pt x="18" y="12"/>
                          <a:pt x="16" y="14"/>
                        </a:cubicBezTo>
                        <a:cubicBezTo>
                          <a:pt x="17" y="14"/>
                          <a:pt x="18" y="14"/>
                          <a:pt x="18" y="15"/>
                        </a:cubicBezTo>
                        <a:cubicBezTo>
                          <a:pt x="19" y="12"/>
                          <a:pt x="24" y="6"/>
                          <a:pt x="22" y="13"/>
                        </a:cubicBezTo>
                        <a:cubicBezTo>
                          <a:pt x="22" y="18"/>
                          <a:pt x="20" y="12"/>
                          <a:pt x="22" y="8"/>
                        </a:cubicBezTo>
                        <a:cubicBezTo>
                          <a:pt x="23" y="9"/>
                          <a:pt x="25" y="10"/>
                          <a:pt x="26" y="11"/>
                        </a:cubicBezTo>
                        <a:cubicBezTo>
                          <a:pt x="26" y="12"/>
                          <a:pt x="25" y="14"/>
                          <a:pt x="24" y="16"/>
                        </a:cubicBezTo>
                        <a:cubicBezTo>
                          <a:pt x="23" y="8"/>
                          <a:pt x="23" y="8"/>
                          <a:pt x="22" y="14"/>
                        </a:cubicBezTo>
                        <a:cubicBezTo>
                          <a:pt x="22" y="15"/>
                          <a:pt x="22" y="16"/>
                          <a:pt x="22" y="17"/>
                        </a:cubicBezTo>
                        <a:cubicBezTo>
                          <a:pt x="22" y="17"/>
                          <a:pt x="23" y="18"/>
                          <a:pt x="24" y="18"/>
                        </a:cubicBezTo>
                        <a:cubicBezTo>
                          <a:pt x="24" y="14"/>
                          <a:pt x="27" y="4"/>
                          <a:pt x="25" y="15"/>
                        </a:cubicBezTo>
                        <a:cubicBezTo>
                          <a:pt x="25" y="12"/>
                          <a:pt x="28" y="9"/>
                          <a:pt x="28" y="13"/>
                        </a:cubicBezTo>
                        <a:cubicBezTo>
                          <a:pt x="28" y="16"/>
                          <a:pt x="28" y="18"/>
                          <a:pt x="27" y="21"/>
                        </a:cubicBezTo>
                        <a:cubicBezTo>
                          <a:pt x="27" y="25"/>
                          <a:pt x="28" y="23"/>
                          <a:pt x="28" y="18"/>
                        </a:cubicBezTo>
                        <a:cubicBezTo>
                          <a:pt x="29" y="18"/>
                          <a:pt x="30" y="18"/>
                          <a:pt x="31" y="18"/>
                        </a:cubicBezTo>
                        <a:cubicBezTo>
                          <a:pt x="31" y="20"/>
                          <a:pt x="31" y="23"/>
                          <a:pt x="30" y="25"/>
                        </a:cubicBezTo>
                        <a:cubicBezTo>
                          <a:pt x="29" y="32"/>
                          <a:pt x="32" y="14"/>
                          <a:pt x="32" y="24"/>
                        </a:cubicBezTo>
                        <a:cubicBezTo>
                          <a:pt x="33" y="28"/>
                          <a:pt x="32" y="32"/>
                          <a:pt x="32" y="37"/>
                        </a:cubicBezTo>
                        <a:cubicBezTo>
                          <a:pt x="32" y="36"/>
                          <a:pt x="33" y="36"/>
                          <a:pt x="34" y="36"/>
                        </a:cubicBezTo>
                        <a:cubicBezTo>
                          <a:pt x="33" y="34"/>
                          <a:pt x="33" y="32"/>
                          <a:pt x="33" y="30"/>
                        </a:cubicBezTo>
                        <a:cubicBezTo>
                          <a:pt x="32" y="28"/>
                          <a:pt x="34" y="23"/>
                          <a:pt x="33" y="22"/>
                        </a:cubicBezTo>
                        <a:cubicBezTo>
                          <a:pt x="36" y="27"/>
                          <a:pt x="33" y="35"/>
                          <a:pt x="32" y="40"/>
                        </a:cubicBezTo>
                        <a:cubicBezTo>
                          <a:pt x="33" y="40"/>
                          <a:pt x="34" y="40"/>
                          <a:pt x="34" y="40"/>
                        </a:cubicBezTo>
                        <a:cubicBezTo>
                          <a:pt x="34" y="37"/>
                          <a:pt x="35" y="33"/>
                          <a:pt x="35" y="29"/>
                        </a:cubicBezTo>
                        <a:cubicBezTo>
                          <a:pt x="35" y="32"/>
                          <a:pt x="34" y="35"/>
                          <a:pt x="34" y="37"/>
                        </a:cubicBezTo>
                        <a:cubicBezTo>
                          <a:pt x="32" y="46"/>
                          <a:pt x="35" y="30"/>
                          <a:pt x="34" y="32"/>
                        </a:cubicBezTo>
                        <a:cubicBezTo>
                          <a:pt x="36" y="25"/>
                          <a:pt x="35" y="36"/>
                          <a:pt x="34" y="38"/>
                        </a:cubicBezTo>
                        <a:cubicBezTo>
                          <a:pt x="34" y="40"/>
                          <a:pt x="33" y="43"/>
                          <a:pt x="32" y="46"/>
                        </a:cubicBezTo>
                        <a:cubicBezTo>
                          <a:pt x="33" y="46"/>
                          <a:pt x="34" y="46"/>
                          <a:pt x="35" y="46"/>
                        </a:cubicBezTo>
                        <a:cubicBezTo>
                          <a:pt x="35" y="43"/>
                          <a:pt x="35" y="40"/>
                          <a:pt x="37" y="36"/>
                        </a:cubicBezTo>
                        <a:cubicBezTo>
                          <a:pt x="38" y="39"/>
                          <a:pt x="37" y="41"/>
                          <a:pt x="35" y="43"/>
                        </a:cubicBezTo>
                        <a:cubicBezTo>
                          <a:pt x="34" y="44"/>
                          <a:pt x="34" y="46"/>
                          <a:pt x="33" y="47"/>
                        </a:cubicBezTo>
                        <a:cubicBezTo>
                          <a:pt x="33" y="47"/>
                          <a:pt x="34" y="47"/>
                          <a:pt x="35" y="48"/>
                        </a:cubicBezTo>
                        <a:cubicBezTo>
                          <a:pt x="34" y="50"/>
                          <a:pt x="32" y="51"/>
                          <a:pt x="30" y="53"/>
                        </a:cubicBezTo>
                        <a:cubicBezTo>
                          <a:pt x="29" y="54"/>
                          <a:pt x="30" y="55"/>
                          <a:pt x="31" y="55"/>
                        </a:cubicBezTo>
                        <a:cubicBezTo>
                          <a:pt x="38" y="54"/>
                          <a:pt x="39" y="47"/>
                          <a:pt x="41" y="41"/>
                        </a:cubicBezTo>
                        <a:cubicBezTo>
                          <a:pt x="40" y="41"/>
                          <a:pt x="39" y="41"/>
                          <a:pt x="39" y="41"/>
                        </a:cubicBezTo>
                        <a:cubicBezTo>
                          <a:pt x="39" y="46"/>
                          <a:pt x="31" y="59"/>
                          <a:pt x="39" y="51"/>
                        </a:cubicBezTo>
                        <a:cubicBezTo>
                          <a:pt x="39" y="50"/>
                          <a:pt x="38" y="50"/>
                          <a:pt x="38" y="49"/>
                        </a:cubicBezTo>
                        <a:cubicBezTo>
                          <a:pt x="36" y="51"/>
                          <a:pt x="34" y="52"/>
                          <a:pt x="33" y="54"/>
                        </a:cubicBezTo>
                        <a:cubicBezTo>
                          <a:pt x="32" y="55"/>
                          <a:pt x="33" y="57"/>
                          <a:pt x="34" y="56"/>
                        </a:cubicBezTo>
                        <a:cubicBezTo>
                          <a:pt x="38" y="55"/>
                          <a:pt x="40" y="53"/>
                          <a:pt x="42" y="49"/>
                        </a:cubicBezTo>
                        <a:cubicBezTo>
                          <a:pt x="42" y="48"/>
                          <a:pt x="41" y="46"/>
                          <a:pt x="40" y="48"/>
                        </a:cubicBezTo>
                        <a:cubicBezTo>
                          <a:pt x="37" y="50"/>
                          <a:pt x="38" y="49"/>
                          <a:pt x="36" y="53"/>
                        </a:cubicBezTo>
                        <a:cubicBezTo>
                          <a:pt x="35" y="54"/>
                          <a:pt x="37" y="55"/>
                          <a:pt x="38" y="54"/>
                        </a:cubicBezTo>
                        <a:cubicBezTo>
                          <a:pt x="41" y="50"/>
                          <a:pt x="43" y="46"/>
                          <a:pt x="43" y="41"/>
                        </a:cubicBezTo>
                        <a:cubicBezTo>
                          <a:pt x="44" y="33"/>
                          <a:pt x="38" y="28"/>
                          <a:pt x="35" y="21"/>
                        </a:cubicBezTo>
                        <a:cubicBezTo>
                          <a:pt x="34" y="21"/>
                          <a:pt x="34" y="22"/>
                          <a:pt x="33" y="22"/>
                        </a:cubicBezTo>
                        <a:cubicBezTo>
                          <a:pt x="34" y="25"/>
                          <a:pt x="35" y="27"/>
                          <a:pt x="36" y="29"/>
                        </a:cubicBezTo>
                        <a:cubicBezTo>
                          <a:pt x="37" y="31"/>
                          <a:pt x="39" y="30"/>
                          <a:pt x="38" y="29"/>
                        </a:cubicBezTo>
                        <a:cubicBezTo>
                          <a:pt x="37" y="25"/>
                          <a:pt x="36" y="16"/>
                          <a:pt x="30" y="16"/>
                        </a:cubicBezTo>
                        <a:cubicBezTo>
                          <a:pt x="29" y="16"/>
                          <a:pt x="29" y="17"/>
                          <a:pt x="29" y="17"/>
                        </a:cubicBezTo>
                        <a:cubicBezTo>
                          <a:pt x="30" y="26"/>
                          <a:pt x="33" y="34"/>
                          <a:pt x="34" y="42"/>
                        </a:cubicBezTo>
                        <a:cubicBezTo>
                          <a:pt x="34" y="44"/>
                          <a:pt x="36" y="43"/>
                          <a:pt x="36" y="42"/>
                        </a:cubicBezTo>
                        <a:cubicBezTo>
                          <a:pt x="37" y="36"/>
                          <a:pt x="39" y="30"/>
                          <a:pt x="38" y="24"/>
                        </a:cubicBezTo>
                        <a:cubicBezTo>
                          <a:pt x="37" y="24"/>
                          <a:pt x="37" y="24"/>
                          <a:pt x="36" y="24"/>
                        </a:cubicBezTo>
                        <a:cubicBezTo>
                          <a:pt x="37" y="29"/>
                          <a:pt x="38" y="33"/>
                          <a:pt x="37" y="38"/>
                        </a:cubicBezTo>
                        <a:cubicBezTo>
                          <a:pt x="38" y="38"/>
                          <a:pt x="39" y="38"/>
                          <a:pt x="40" y="37"/>
                        </a:cubicBezTo>
                        <a:cubicBezTo>
                          <a:pt x="40" y="38"/>
                          <a:pt x="40" y="39"/>
                          <a:pt x="40" y="40"/>
                        </a:cubicBezTo>
                        <a:cubicBezTo>
                          <a:pt x="41" y="40"/>
                          <a:pt x="41" y="40"/>
                          <a:pt x="42" y="40"/>
                        </a:cubicBezTo>
                        <a:cubicBezTo>
                          <a:pt x="41" y="30"/>
                          <a:pt x="40" y="22"/>
                          <a:pt x="32" y="15"/>
                        </a:cubicBezTo>
                        <a:cubicBezTo>
                          <a:pt x="32" y="15"/>
                          <a:pt x="32" y="16"/>
                          <a:pt x="31" y="17"/>
                        </a:cubicBezTo>
                        <a:cubicBezTo>
                          <a:pt x="38" y="18"/>
                          <a:pt x="38" y="28"/>
                          <a:pt x="38" y="33"/>
                        </a:cubicBezTo>
                        <a:cubicBezTo>
                          <a:pt x="38" y="33"/>
                          <a:pt x="38" y="26"/>
                          <a:pt x="38" y="24"/>
                        </a:cubicBezTo>
                        <a:cubicBezTo>
                          <a:pt x="38" y="18"/>
                          <a:pt x="36" y="14"/>
                          <a:pt x="31" y="11"/>
                        </a:cubicBezTo>
                        <a:cubicBezTo>
                          <a:pt x="30" y="10"/>
                          <a:pt x="28" y="12"/>
                          <a:pt x="30" y="13"/>
                        </a:cubicBezTo>
                        <a:cubicBezTo>
                          <a:pt x="37" y="19"/>
                          <a:pt x="39" y="23"/>
                          <a:pt x="42" y="32"/>
                        </a:cubicBezTo>
                        <a:cubicBezTo>
                          <a:pt x="41" y="29"/>
                          <a:pt x="41" y="24"/>
                          <a:pt x="40" y="20"/>
                        </a:cubicBezTo>
                        <a:cubicBezTo>
                          <a:pt x="39" y="16"/>
                          <a:pt x="37" y="11"/>
                          <a:pt x="32" y="10"/>
                        </a:cubicBezTo>
                        <a:cubicBezTo>
                          <a:pt x="31" y="10"/>
                          <a:pt x="30" y="11"/>
                          <a:pt x="31" y="12"/>
                        </a:cubicBezTo>
                        <a:cubicBezTo>
                          <a:pt x="36" y="20"/>
                          <a:pt x="41" y="27"/>
                          <a:pt x="43" y="37"/>
                        </a:cubicBezTo>
                        <a:cubicBezTo>
                          <a:pt x="42" y="31"/>
                          <a:pt x="41" y="26"/>
                          <a:pt x="37" y="20"/>
                        </a:cubicBezTo>
                        <a:cubicBezTo>
                          <a:pt x="39" y="23"/>
                          <a:pt x="41" y="26"/>
                          <a:pt x="42" y="29"/>
                        </a:cubicBezTo>
                        <a:cubicBezTo>
                          <a:pt x="42" y="32"/>
                          <a:pt x="43" y="42"/>
                          <a:pt x="43" y="33"/>
                        </a:cubicBezTo>
                        <a:cubicBezTo>
                          <a:pt x="43" y="26"/>
                          <a:pt x="41" y="21"/>
                          <a:pt x="38" y="15"/>
                        </a:cubicBezTo>
                        <a:cubicBezTo>
                          <a:pt x="37" y="15"/>
                          <a:pt x="36" y="16"/>
                          <a:pt x="36" y="16"/>
                        </a:cubicBezTo>
                        <a:cubicBezTo>
                          <a:pt x="43" y="22"/>
                          <a:pt x="45" y="31"/>
                          <a:pt x="43" y="39"/>
                        </a:cubicBezTo>
                        <a:cubicBezTo>
                          <a:pt x="44" y="39"/>
                          <a:pt x="45" y="40"/>
                          <a:pt x="46" y="40"/>
                        </a:cubicBezTo>
                        <a:cubicBezTo>
                          <a:pt x="44" y="29"/>
                          <a:pt x="46" y="21"/>
                          <a:pt x="38" y="13"/>
                        </a:cubicBezTo>
                        <a:cubicBezTo>
                          <a:pt x="37" y="12"/>
                          <a:pt x="35" y="14"/>
                          <a:pt x="36" y="15"/>
                        </a:cubicBezTo>
                        <a:cubicBezTo>
                          <a:pt x="43" y="22"/>
                          <a:pt x="47" y="30"/>
                          <a:pt x="45" y="39"/>
                        </a:cubicBezTo>
                        <a:cubicBezTo>
                          <a:pt x="46" y="39"/>
                          <a:pt x="46" y="39"/>
                          <a:pt x="47" y="40"/>
                        </a:cubicBezTo>
                        <a:cubicBezTo>
                          <a:pt x="46" y="30"/>
                          <a:pt x="47" y="22"/>
                          <a:pt x="40" y="15"/>
                        </a:cubicBezTo>
                        <a:cubicBezTo>
                          <a:pt x="39" y="14"/>
                          <a:pt x="37" y="15"/>
                          <a:pt x="38" y="16"/>
                        </a:cubicBezTo>
                        <a:cubicBezTo>
                          <a:pt x="42" y="20"/>
                          <a:pt x="44" y="24"/>
                          <a:pt x="45" y="28"/>
                        </a:cubicBezTo>
                        <a:cubicBezTo>
                          <a:pt x="48" y="36"/>
                          <a:pt x="47" y="28"/>
                          <a:pt x="47" y="26"/>
                        </a:cubicBezTo>
                        <a:cubicBezTo>
                          <a:pt x="46" y="21"/>
                          <a:pt x="44" y="18"/>
                          <a:pt x="40" y="15"/>
                        </a:cubicBezTo>
                        <a:cubicBezTo>
                          <a:pt x="40" y="15"/>
                          <a:pt x="39" y="16"/>
                          <a:pt x="39" y="16"/>
                        </a:cubicBezTo>
                        <a:cubicBezTo>
                          <a:pt x="46" y="20"/>
                          <a:pt x="46" y="28"/>
                          <a:pt x="47" y="36"/>
                        </a:cubicBezTo>
                        <a:cubicBezTo>
                          <a:pt x="48" y="36"/>
                          <a:pt x="48" y="36"/>
                          <a:pt x="49" y="35"/>
                        </a:cubicBezTo>
                        <a:cubicBezTo>
                          <a:pt x="48" y="29"/>
                          <a:pt x="45" y="23"/>
                          <a:pt x="43" y="16"/>
                        </a:cubicBezTo>
                        <a:cubicBezTo>
                          <a:pt x="42" y="17"/>
                          <a:pt x="41" y="17"/>
                          <a:pt x="41" y="18"/>
                        </a:cubicBezTo>
                        <a:cubicBezTo>
                          <a:pt x="46" y="22"/>
                          <a:pt x="45" y="29"/>
                          <a:pt x="45" y="35"/>
                        </a:cubicBezTo>
                        <a:cubicBezTo>
                          <a:pt x="45" y="40"/>
                          <a:pt x="42" y="42"/>
                          <a:pt x="42" y="47"/>
                        </a:cubicBezTo>
                        <a:cubicBezTo>
                          <a:pt x="42" y="43"/>
                          <a:pt x="44" y="39"/>
                          <a:pt x="45" y="36"/>
                        </a:cubicBezTo>
                        <a:cubicBezTo>
                          <a:pt x="45" y="36"/>
                          <a:pt x="44" y="35"/>
                          <a:pt x="43" y="35"/>
                        </a:cubicBezTo>
                        <a:cubicBezTo>
                          <a:pt x="43" y="39"/>
                          <a:pt x="42" y="42"/>
                          <a:pt x="40" y="45"/>
                        </a:cubicBezTo>
                        <a:cubicBezTo>
                          <a:pt x="41" y="46"/>
                          <a:pt x="42" y="46"/>
                          <a:pt x="42" y="46"/>
                        </a:cubicBezTo>
                        <a:cubicBezTo>
                          <a:pt x="43" y="45"/>
                          <a:pt x="43" y="43"/>
                          <a:pt x="43" y="41"/>
                        </a:cubicBezTo>
                        <a:cubicBezTo>
                          <a:pt x="44" y="41"/>
                          <a:pt x="44" y="42"/>
                          <a:pt x="45" y="42"/>
                        </a:cubicBezTo>
                        <a:cubicBezTo>
                          <a:pt x="44" y="43"/>
                          <a:pt x="43" y="44"/>
                          <a:pt x="43" y="45"/>
                        </a:cubicBezTo>
                        <a:cubicBezTo>
                          <a:pt x="43" y="45"/>
                          <a:pt x="44" y="46"/>
                          <a:pt x="45" y="46"/>
                        </a:cubicBezTo>
                        <a:cubicBezTo>
                          <a:pt x="46" y="43"/>
                          <a:pt x="46" y="41"/>
                          <a:pt x="47" y="39"/>
                        </a:cubicBezTo>
                        <a:cubicBezTo>
                          <a:pt x="46" y="39"/>
                          <a:pt x="46" y="38"/>
                          <a:pt x="45" y="38"/>
                        </a:cubicBezTo>
                        <a:cubicBezTo>
                          <a:pt x="44" y="40"/>
                          <a:pt x="44" y="42"/>
                          <a:pt x="44" y="44"/>
                        </a:cubicBezTo>
                        <a:cubicBezTo>
                          <a:pt x="44" y="44"/>
                          <a:pt x="45" y="44"/>
                          <a:pt x="46" y="44"/>
                        </a:cubicBezTo>
                        <a:cubicBezTo>
                          <a:pt x="47" y="42"/>
                          <a:pt x="48" y="39"/>
                          <a:pt x="49" y="36"/>
                        </a:cubicBezTo>
                        <a:cubicBezTo>
                          <a:pt x="48" y="36"/>
                          <a:pt x="47" y="35"/>
                          <a:pt x="47" y="35"/>
                        </a:cubicBezTo>
                        <a:cubicBezTo>
                          <a:pt x="46" y="38"/>
                          <a:pt x="46" y="40"/>
                          <a:pt x="45" y="43"/>
                        </a:cubicBezTo>
                        <a:cubicBezTo>
                          <a:pt x="46" y="43"/>
                          <a:pt x="46" y="44"/>
                          <a:pt x="47" y="44"/>
                        </a:cubicBezTo>
                        <a:cubicBezTo>
                          <a:pt x="47" y="42"/>
                          <a:pt x="48" y="40"/>
                          <a:pt x="48" y="38"/>
                        </a:cubicBezTo>
                        <a:cubicBezTo>
                          <a:pt x="49" y="37"/>
                          <a:pt x="46" y="36"/>
                          <a:pt x="46" y="38"/>
                        </a:cubicBezTo>
                        <a:cubicBezTo>
                          <a:pt x="45" y="42"/>
                          <a:pt x="43" y="45"/>
                          <a:pt x="39" y="48"/>
                        </a:cubicBezTo>
                        <a:cubicBezTo>
                          <a:pt x="38" y="49"/>
                          <a:pt x="39" y="51"/>
                          <a:pt x="41" y="50"/>
                        </a:cubicBezTo>
                        <a:cubicBezTo>
                          <a:pt x="45" y="47"/>
                          <a:pt x="47" y="43"/>
                          <a:pt x="48" y="38"/>
                        </a:cubicBezTo>
                        <a:cubicBezTo>
                          <a:pt x="47" y="38"/>
                          <a:pt x="47" y="38"/>
                          <a:pt x="46" y="38"/>
                        </a:cubicBezTo>
                        <a:cubicBezTo>
                          <a:pt x="45" y="39"/>
                          <a:pt x="45" y="41"/>
                          <a:pt x="45" y="43"/>
                        </a:cubicBezTo>
                        <a:cubicBezTo>
                          <a:pt x="45" y="44"/>
                          <a:pt x="47" y="45"/>
                          <a:pt x="47" y="44"/>
                        </a:cubicBezTo>
                        <a:cubicBezTo>
                          <a:pt x="48" y="41"/>
                          <a:pt x="48" y="39"/>
                          <a:pt x="49" y="36"/>
                        </a:cubicBezTo>
                        <a:cubicBezTo>
                          <a:pt x="49" y="35"/>
                          <a:pt x="47" y="34"/>
                          <a:pt x="47" y="35"/>
                        </a:cubicBezTo>
                        <a:cubicBezTo>
                          <a:pt x="45" y="38"/>
                          <a:pt x="44" y="41"/>
                          <a:pt x="44" y="44"/>
                        </a:cubicBezTo>
                        <a:cubicBezTo>
                          <a:pt x="43" y="46"/>
                          <a:pt x="45" y="46"/>
                          <a:pt x="46" y="45"/>
                        </a:cubicBezTo>
                        <a:cubicBezTo>
                          <a:pt x="47" y="41"/>
                          <a:pt x="47" y="42"/>
                          <a:pt x="47" y="38"/>
                        </a:cubicBezTo>
                        <a:cubicBezTo>
                          <a:pt x="47" y="37"/>
                          <a:pt x="46" y="37"/>
                          <a:pt x="45" y="38"/>
                        </a:cubicBezTo>
                        <a:cubicBezTo>
                          <a:pt x="43" y="40"/>
                          <a:pt x="43" y="43"/>
                          <a:pt x="42" y="46"/>
                        </a:cubicBezTo>
                        <a:cubicBezTo>
                          <a:pt x="42" y="47"/>
                          <a:pt x="44" y="47"/>
                          <a:pt x="45" y="46"/>
                        </a:cubicBezTo>
                        <a:cubicBezTo>
                          <a:pt x="46" y="44"/>
                          <a:pt x="47" y="42"/>
                          <a:pt x="47" y="39"/>
                        </a:cubicBezTo>
                        <a:cubicBezTo>
                          <a:pt x="47" y="38"/>
                          <a:pt x="46" y="37"/>
                          <a:pt x="45" y="38"/>
                        </a:cubicBezTo>
                        <a:cubicBezTo>
                          <a:pt x="43" y="39"/>
                          <a:pt x="44" y="39"/>
                          <a:pt x="43" y="41"/>
                        </a:cubicBezTo>
                        <a:cubicBezTo>
                          <a:pt x="43" y="43"/>
                          <a:pt x="44" y="43"/>
                          <a:pt x="45" y="42"/>
                        </a:cubicBezTo>
                        <a:cubicBezTo>
                          <a:pt x="47" y="40"/>
                          <a:pt x="47" y="38"/>
                          <a:pt x="47" y="35"/>
                        </a:cubicBezTo>
                        <a:cubicBezTo>
                          <a:pt x="48" y="34"/>
                          <a:pt x="46" y="34"/>
                          <a:pt x="45" y="34"/>
                        </a:cubicBezTo>
                        <a:cubicBezTo>
                          <a:pt x="42" y="38"/>
                          <a:pt x="41" y="41"/>
                          <a:pt x="40" y="46"/>
                        </a:cubicBezTo>
                        <a:cubicBezTo>
                          <a:pt x="40" y="47"/>
                          <a:pt x="41" y="48"/>
                          <a:pt x="42" y="47"/>
                        </a:cubicBezTo>
                        <a:cubicBezTo>
                          <a:pt x="44" y="43"/>
                          <a:pt x="45" y="39"/>
                          <a:pt x="45" y="35"/>
                        </a:cubicBezTo>
                        <a:cubicBezTo>
                          <a:pt x="45" y="34"/>
                          <a:pt x="44" y="34"/>
                          <a:pt x="43" y="35"/>
                        </a:cubicBezTo>
                        <a:cubicBezTo>
                          <a:pt x="41" y="39"/>
                          <a:pt x="40" y="44"/>
                          <a:pt x="39" y="49"/>
                        </a:cubicBezTo>
                        <a:cubicBezTo>
                          <a:pt x="39" y="50"/>
                          <a:pt x="40" y="51"/>
                          <a:pt x="41" y="51"/>
                        </a:cubicBezTo>
                        <a:cubicBezTo>
                          <a:pt x="49" y="44"/>
                          <a:pt x="52" y="23"/>
                          <a:pt x="42" y="16"/>
                        </a:cubicBezTo>
                        <a:cubicBezTo>
                          <a:pt x="41" y="15"/>
                          <a:pt x="40" y="16"/>
                          <a:pt x="40" y="18"/>
                        </a:cubicBezTo>
                        <a:cubicBezTo>
                          <a:pt x="43" y="24"/>
                          <a:pt x="46" y="30"/>
                          <a:pt x="47" y="36"/>
                        </a:cubicBezTo>
                        <a:cubicBezTo>
                          <a:pt x="47" y="37"/>
                          <a:pt x="49" y="37"/>
                          <a:pt x="49" y="36"/>
                        </a:cubicBezTo>
                        <a:cubicBezTo>
                          <a:pt x="49" y="28"/>
                          <a:pt x="48" y="19"/>
                          <a:pt x="40" y="15"/>
                        </a:cubicBezTo>
                        <a:cubicBezTo>
                          <a:pt x="39" y="14"/>
                          <a:pt x="38" y="15"/>
                          <a:pt x="39" y="16"/>
                        </a:cubicBezTo>
                        <a:cubicBezTo>
                          <a:pt x="46" y="23"/>
                          <a:pt x="42" y="29"/>
                          <a:pt x="45" y="37"/>
                        </a:cubicBezTo>
                        <a:cubicBezTo>
                          <a:pt x="45" y="38"/>
                          <a:pt x="47" y="38"/>
                          <a:pt x="47" y="37"/>
                        </a:cubicBezTo>
                        <a:cubicBezTo>
                          <a:pt x="49" y="28"/>
                          <a:pt x="46" y="21"/>
                          <a:pt x="40" y="15"/>
                        </a:cubicBezTo>
                        <a:cubicBezTo>
                          <a:pt x="39" y="15"/>
                          <a:pt x="39" y="16"/>
                          <a:pt x="38" y="16"/>
                        </a:cubicBezTo>
                        <a:cubicBezTo>
                          <a:pt x="45" y="23"/>
                          <a:pt x="44" y="31"/>
                          <a:pt x="45" y="40"/>
                        </a:cubicBezTo>
                        <a:cubicBezTo>
                          <a:pt x="45" y="41"/>
                          <a:pt x="47" y="41"/>
                          <a:pt x="47" y="40"/>
                        </a:cubicBezTo>
                        <a:cubicBezTo>
                          <a:pt x="49" y="30"/>
                          <a:pt x="45" y="21"/>
                          <a:pt x="38" y="13"/>
                        </a:cubicBezTo>
                        <a:cubicBezTo>
                          <a:pt x="37" y="14"/>
                          <a:pt x="37" y="14"/>
                          <a:pt x="36" y="15"/>
                        </a:cubicBezTo>
                        <a:cubicBezTo>
                          <a:pt x="44" y="23"/>
                          <a:pt x="42" y="30"/>
                          <a:pt x="43" y="40"/>
                        </a:cubicBezTo>
                        <a:cubicBezTo>
                          <a:pt x="43" y="41"/>
                          <a:pt x="45" y="41"/>
                          <a:pt x="46" y="40"/>
                        </a:cubicBezTo>
                        <a:cubicBezTo>
                          <a:pt x="48" y="30"/>
                          <a:pt x="45" y="21"/>
                          <a:pt x="37" y="14"/>
                        </a:cubicBezTo>
                        <a:cubicBezTo>
                          <a:pt x="36" y="14"/>
                          <a:pt x="35" y="15"/>
                          <a:pt x="36" y="16"/>
                        </a:cubicBezTo>
                        <a:cubicBezTo>
                          <a:pt x="39" y="21"/>
                          <a:pt x="41" y="26"/>
                          <a:pt x="41" y="33"/>
                        </a:cubicBezTo>
                        <a:cubicBezTo>
                          <a:pt x="41" y="36"/>
                          <a:pt x="41" y="39"/>
                          <a:pt x="42" y="42"/>
                        </a:cubicBezTo>
                        <a:cubicBezTo>
                          <a:pt x="42" y="44"/>
                          <a:pt x="43" y="43"/>
                          <a:pt x="44" y="42"/>
                        </a:cubicBezTo>
                        <a:cubicBezTo>
                          <a:pt x="48" y="33"/>
                          <a:pt x="43" y="19"/>
                          <a:pt x="35" y="13"/>
                        </a:cubicBezTo>
                        <a:cubicBezTo>
                          <a:pt x="34" y="13"/>
                          <a:pt x="33" y="13"/>
                          <a:pt x="33" y="14"/>
                        </a:cubicBezTo>
                        <a:cubicBezTo>
                          <a:pt x="33" y="17"/>
                          <a:pt x="34" y="19"/>
                          <a:pt x="35" y="21"/>
                        </a:cubicBezTo>
                        <a:cubicBezTo>
                          <a:pt x="39" y="28"/>
                          <a:pt x="40" y="34"/>
                          <a:pt x="42" y="41"/>
                        </a:cubicBezTo>
                        <a:cubicBezTo>
                          <a:pt x="42" y="42"/>
                          <a:pt x="44" y="42"/>
                          <a:pt x="44" y="41"/>
                        </a:cubicBezTo>
                        <a:cubicBezTo>
                          <a:pt x="46" y="31"/>
                          <a:pt x="42" y="24"/>
                          <a:pt x="36" y="16"/>
                        </a:cubicBezTo>
                        <a:cubicBezTo>
                          <a:pt x="34" y="12"/>
                          <a:pt x="34" y="12"/>
                          <a:pt x="36" y="16"/>
                        </a:cubicBezTo>
                        <a:cubicBezTo>
                          <a:pt x="37" y="18"/>
                          <a:pt x="38" y="21"/>
                          <a:pt x="38" y="23"/>
                        </a:cubicBezTo>
                        <a:cubicBezTo>
                          <a:pt x="39" y="27"/>
                          <a:pt x="39" y="31"/>
                          <a:pt x="41" y="34"/>
                        </a:cubicBezTo>
                        <a:cubicBezTo>
                          <a:pt x="41" y="35"/>
                          <a:pt x="43" y="35"/>
                          <a:pt x="43" y="34"/>
                        </a:cubicBezTo>
                        <a:cubicBezTo>
                          <a:pt x="45" y="24"/>
                          <a:pt x="39" y="18"/>
                          <a:pt x="31" y="11"/>
                        </a:cubicBezTo>
                        <a:cubicBezTo>
                          <a:pt x="31" y="12"/>
                          <a:pt x="30" y="12"/>
                          <a:pt x="30" y="13"/>
                        </a:cubicBezTo>
                        <a:cubicBezTo>
                          <a:pt x="38" y="18"/>
                          <a:pt x="36" y="30"/>
                          <a:pt x="37" y="38"/>
                        </a:cubicBezTo>
                        <a:cubicBezTo>
                          <a:pt x="37" y="39"/>
                          <a:pt x="39" y="39"/>
                          <a:pt x="39" y="38"/>
                        </a:cubicBezTo>
                        <a:cubicBezTo>
                          <a:pt x="42" y="31"/>
                          <a:pt x="41" y="17"/>
                          <a:pt x="32" y="14"/>
                        </a:cubicBezTo>
                        <a:cubicBezTo>
                          <a:pt x="31" y="14"/>
                          <a:pt x="30" y="16"/>
                          <a:pt x="31" y="16"/>
                        </a:cubicBezTo>
                        <a:cubicBezTo>
                          <a:pt x="38" y="23"/>
                          <a:pt x="39" y="30"/>
                          <a:pt x="40" y="40"/>
                        </a:cubicBezTo>
                        <a:cubicBezTo>
                          <a:pt x="40" y="41"/>
                          <a:pt x="42" y="41"/>
                          <a:pt x="42" y="40"/>
                        </a:cubicBezTo>
                        <a:cubicBezTo>
                          <a:pt x="42" y="36"/>
                          <a:pt x="42" y="34"/>
                          <a:pt x="40" y="30"/>
                        </a:cubicBezTo>
                        <a:cubicBezTo>
                          <a:pt x="40" y="30"/>
                          <a:pt x="39" y="30"/>
                          <a:pt x="38" y="30"/>
                        </a:cubicBezTo>
                        <a:cubicBezTo>
                          <a:pt x="37" y="33"/>
                          <a:pt x="37" y="35"/>
                          <a:pt x="37" y="38"/>
                        </a:cubicBezTo>
                        <a:cubicBezTo>
                          <a:pt x="38" y="39"/>
                          <a:pt x="40" y="39"/>
                          <a:pt x="40" y="38"/>
                        </a:cubicBezTo>
                        <a:cubicBezTo>
                          <a:pt x="40" y="33"/>
                          <a:pt x="40" y="28"/>
                          <a:pt x="38" y="24"/>
                        </a:cubicBezTo>
                        <a:cubicBezTo>
                          <a:pt x="38" y="22"/>
                          <a:pt x="36" y="23"/>
                          <a:pt x="36" y="24"/>
                        </a:cubicBezTo>
                        <a:cubicBezTo>
                          <a:pt x="36" y="30"/>
                          <a:pt x="35" y="36"/>
                          <a:pt x="34" y="42"/>
                        </a:cubicBezTo>
                        <a:cubicBezTo>
                          <a:pt x="35" y="42"/>
                          <a:pt x="36" y="42"/>
                          <a:pt x="36" y="42"/>
                        </a:cubicBezTo>
                        <a:cubicBezTo>
                          <a:pt x="36" y="36"/>
                          <a:pt x="35" y="31"/>
                          <a:pt x="33" y="26"/>
                        </a:cubicBezTo>
                        <a:cubicBezTo>
                          <a:pt x="33" y="24"/>
                          <a:pt x="31" y="15"/>
                          <a:pt x="34" y="24"/>
                        </a:cubicBezTo>
                        <a:cubicBezTo>
                          <a:pt x="35" y="26"/>
                          <a:pt x="36" y="28"/>
                          <a:pt x="36" y="29"/>
                        </a:cubicBezTo>
                        <a:cubicBezTo>
                          <a:pt x="37" y="29"/>
                          <a:pt x="38" y="29"/>
                          <a:pt x="38" y="29"/>
                        </a:cubicBezTo>
                        <a:cubicBezTo>
                          <a:pt x="37" y="26"/>
                          <a:pt x="36" y="24"/>
                          <a:pt x="35" y="21"/>
                        </a:cubicBezTo>
                        <a:cubicBezTo>
                          <a:pt x="34" y="20"/>
                          <a:pt x="32" y="21"/>
                          <a:pt x="33" y="22"/>
                        </a:cubicBezTo>
                        <a:cubicBezTo>
                          <a:pt x="38" y="33"/>
                          <a:pt x="46" y="41"/>
                          <a:pt x="36" y="53"/>
                        </a:cubicBezTo>
                        <a:cubicBezTo>
                          <a:pt x="37" y="53"/>
                          <a:pt x="37" y="53"/>
                          <a:pt x="38" y="54"/>
                        </a:cubicBezTo>
                        <a:cubicBezTo>
                          <a:pt x="39" y="52"/>
                          <a:pt x="40" y="51"/>
                          <a:pt x="41" y="49"/>
                        </a:cubicBezTo>
                        <a:cubicBezTo>
                          <a:pt x="41" y="49"/>
                          <a:pt x="40" y="48"/>
                          <a:pt x="40" y="48"/>
                        </a:cubicBezTo>
                        <a:cubicBezTo>
                          <a:pt x="39" y="51"/>
                          <a:pt x="37" y="53"/>
                          <a:pt x="33" y="54"/>
                        </a:cubicBezTo>
                        <a:cubicBezTo>
                          <a:pt x="34" y="55"/>
                          <a:pt x="34" y="55"/>
                          <a:pt x="35" y="56"/>
                        </a:cubicBezTo>
                        <a:cubicBezTo>
                          <a:pt x="36" y="54"/>
                          <a:pt x="38" y="52"/>
                          <a:pt x="39" y="51"/>
                        </a:cubicBezTo>
                        <a:cubicBezTo>
                          <a:pt x="40" y="50"/>
                          <a:pt x="39" y="48"/>
                          <a:pt x="38" y="49"/>
                        </a:cubicBezTo>
                        <a:cubicBezTo>
                          <a:pt x="35" y="52"/>
                          <a:pt x="32" y="53"/>
                          <a:pt x="30" y="56"/>
                        </a:cubicBezTo>
                        <a:cubicBezTo>
                          <a:pt x="30" y="57"/>
                          <a:pt x="31" y="58"/>
                          <a:pt x="31" y="58"/>
                        </a:cubicBezTo>
                        <a:cubicBezTo>
                          <a:pt x="38" y="57"/>
                          <a:pt x="42" y="46"/>
                          <a:pt x="41" y="41"/>
                        </a:cubicBezTo>
                        <a:cubicBezTo>
                          <a:pt x="41" y="40"/>
                          <a:pt x="39" y="39"/>
                          <a:pt x="39" y="41"/>
                        </a:cubicBezTo>
                        <a:cubicBezTo>
                          <a:pt x="37" y="45"/>
                          <a:pt x="36" y="52"/>
                          <a:pt x="31" y="53"/>
                        </a:cubicBezTo>
                        <a:cubicBezTo>
                          <a:pt x="31" y="53"/>
                          <a:pt x="31" y="54"/>
                          <a:pt x="32" y="54"/>
                        </a:cubicBezTo>
                        <a:cubicBezTo>
                          <a:pt x="36" y="51"/>
                          <a:pt x="43" y="46"/>
                          <a:pt x="40" y="40"/>
                        </a:cubicBezTo>
                        <a:cubicBezTo>
                          <a:pt x="39" y="39"/>
                          <a:pt x="38" y="39"/>
                          <a:pt x="38" y="39"/>
                        </a:cubicBezTo>
                        <a:cubicBezTo>
                          <a:pt x="35" y="42"/>
                          <a:pt x="34" y="44"/>
                          <a:pt x="33" y="47"/>
                        </a:cubicBezTo>
                        <a:cubicBezTo>
                          <a:pt x="32" y="48"/>
                          <a:pt x="34" y="49"/>
                          <a:pt x="35" y="48"/>
                        </a:cubicBezTo>
                        <a:cubicBezTo>
                          <a:pt x="38" y="43"/>
                          <a:pt x="41" y="38"/>
                          <a:pt x="39" y="33"/>
                        </a:cubicBezTo>
                        <a:cubicBezTo>
                          <a:pt x="39" y="32"/>
                          <a:pt x="38" y="32"/>
                          <a:pt x="38" y="32"/>
                        </a:cubicBezTo>
                        <a:cubicBezTo>
                          <a:pt x="33" y="35"/>
                          <a:pt x="32" y="41"/>
                          <a:pt x="32" y="46"/>
                        </a:cubicBezTo>
                        <a:cubicBezTo>
                          <a:pt x="32" y="48"/>
                          <a:pt x="34" y="48"/>
                          <a:pt x="35" y="47"/>
                        </a:cubicBezTo>
                        <a:cubicBezTo>
                          <a:pt x="36" y="42"/>
                          <a:pt x="41" y="30"/>
                          <a:pt x="36" y="26"/>
                        </a:cubicBezTo>
                        <a:cubicBezTo>
                          <a:pt x="35" y="25"/>
                          <a:pt x="34" y="25"/>
                          <a:pt x="34" y="26"/>
                        </a:cubicBezTo>
                        <a:cubicBezTo>
                          <a:pt x="32" y="32"/>
                          <a:pt x="31" y="37"/>
                          <a:pt x="32" y="43"/>
                        </a:cubicBezTo>
                        <a:cubicBezTo>
                          <a:pt x="32" y="44"/>
                          <a:pt x="34" y="44"/>
                          <a:pt x="34" y="43"/>
                        </a:cubicBezTo>
                        <a:cubicBezTo>
                          <a:pt x="36" y="37"/>
                          <a:pt x="38" y="30"/>
                          <a:pt x="36" y="24"/>
                        </a:cubicBezTo>
                        <a:cubicBezTo>
                          <a:pt x="36" y="23"/>
                          <a:pt x="34" y="23"/>
                          <a:pt x="34" y="24"/>
                        </a:cubicBezTo>
                        <a:cubicBezTo>
                          <a:pt x="32" y="29"/>
                          <a:pt x="31" y="35"/>
                          <a:pt x="32" y="40"/>
                        </a:cubicBezTo>
                        <a:cubicBezTo>
                          <a:pt x="32" y="42"/>
                          <a:pt x="34" y="42"/>
                          <a:pt x="34" y="41"/>
                        </a:cubicBezTo>
                        <a:cubicBezTo>
                          <a:pt x="36" y="34"/>
                          <a:pt x="38" y="26"/>
                          <a:pt x="35" y="19"/>
                        </a:cubicBezTo>
                        <a:cubicBezTo>
                          <a:pt x="34" y="18"/>
                          <a:pt x="33" y="18"/>
                          <a:pt x="33" y="19"/>
                        </a:cubicBezTo>
                        <a:cubicBezTo>
                          <a:pt x="29" y="24"/>
                          <a:pt x="30" y="31"/>
                          <a:pt x="32" y="37"/>
                        </a:cubicBezTo>
                        <a:cubicBezTo>
                          <a:pt x="32" y="38"/>
                          <a:pt x="34" y="38"/>
                          <a:pt x="34" y="37"/>
                        </a:cubicBezTo>
                        <a:cubicBezTo>
                          <a:pt x="34" y="32"/>
                          <a:pt x="38" y="19"/>
                          <a:pt x="31" y="17"/>
                        </a:cubicBezTo>
                        <a:cubicBezTo>
                          <a:pt x="31" y="17"/>
                          <a:pt x="30" y="17"/>
                          <a:pt x="30" y="18"/>
                        </a:cubicBezTo>
                        <a:cubicBezTo>
                          <a:pt x="28" y="22"/>
                          <a:pt x="28" y="26"/>
                          <a:pt x="28" y="30"/>
                        </a:cubicBezTo>
                        <a:cubicBezTo>
                          <a:pt x="29" y="31"/>
                          <a:pt x="30" y="31"/>
                          <a:pt x="31" y="30"/>
                        </a:cubicBezTo>
                        <a:cubicBezTo>
                          <a:pt x="34" y="25"/>
                          <a:pt x="35" y="16"/>
                          <a:pt x="30" y="11"/>
                        </a:cubicBezTo>
                        <a:cubicBezTo>
                          <a:pt x="30" y="10"/>
                          <a:pt x="29" y="10"/>
                          <a:pt x="28" y="11"/>
                        </a:cubicBezTo>
                        <a:cubicBezTo>
                          <a:pt x="25" y="14"/>
                          <a:pt x="25" y="20"/>
                          <a:pt x="26" y="25"/>
                        </a:cubicBezTo>
                        <a:cubicBezTo>
                          <a:pt x="27" y="26"/>
                          <a:pt x="28" y="26"/>
                          <a:pt x="29" y="25"/>
                        </a:cubicBezTo>
                        <a:cubicBezTo>
                          <a:pt x="31" y="20"/>
                          <a:pt x="33" y="9"/>
                          <a:pt x="28" y="6"/>
                        </a:cubicBezTo>
                        <a:cubicBezTo>
                          <a:pt x="23" y="2"/>
                          <a:pt x="22" y="16"/>
                          <a:pt x="23" y="19"/>
                        </a:cubicBezTo>
                        <a:cubicBezTo>
                          <a:pt x="24" y="19"/>
                          <a:pt x="25" y="19"/>
                          <a:pt x="26" y="18"/>
                        </a:cubicBezTo>
                        <a:cubicBezTo>
                          <a:pt x="28" y="13"/>
                          <a:pt x="28" y="10"/>
                          <a:pt x="27" y="5"/>
                        </a:cubicBezTo>
                        <a:cubicBezTo>
                          <a:pt x="27" y="4"/>
                          <a:pt x="26" y="4"/>
                          <a:pt x="25" y="5"/>
                        </a:cubicBezTo>
                        <a:cubicBezTo>
                          <a:pt x="22" y="9"/>
                          <a:pt x="22" y="13"/>
                          <a:pt x="22" y="18"/>
                        </a:cubicBezTo>
                        <a:cubicBezTo>
                          <a:pt x="22" y="19"/>
                          <a:pt x="24" y="19"/>
                          <a:pt x="24" y="18"/>
                        </a:cubicBezTo>
                        <a:cubicBezTo>
                          <a:pt x="25" y="14"/>
                          <a:pt x="27" y="7"/>
                          <a:pt x="24" y="4"/>
                        </a:cubicBezTo>
                        <a:cubicBezTo>
                          <a:pt x="22" y="2"/>
                          <a:pt x="18" y="3"/>
                          <a:pt x="17" y="5"/>
                        </a:cubicBezTo>
                        <a:cubicBezTo>
                          <a:pt x="15" y="13"/>
                          <a:pt x="28" y="18"/>
                          <a:pt x="27" y="8"/>
                        </a:cubicBezTo>
                        <a:cubicBezTo>
                          <a:pt x="26" y="7"/>
                          <a:pt x="26" y="7"/>
                          <a:pt x="25" y="7"/>
                        </a:cubicBezTo>
                        <a:cubicBezTo>
                          <a:pt x="19" y="8"/>
                          <a:pt x="19" y="16"/>
                          <a:pt x="23" y="19"/>
                        </a:cubicBezTo>
                        <a:cubicBezTo>
                          <a:pt x="23" y="20"/>
                          <a:pt x="24" y="20"/>
                          <a:pt x="24" y="19"/>
                        </a:cubicBezTo>
                        <a:cubicBezTo>
                          <a:pt x="27" y="16"/>
                          <a:pt x="32" y="6"/>
                          <a:pt x="26" y="4"/>
                        </a:cubicBezTo>
                        <a:cubicBezTo>
                          <a:pt x="18" y="2"/>
                          <a:pt x="18" y="16"/>
                          <a:pt x="20" y="20"/>
                        </a:cubicBezTo>
                        <a:cubicBezTo>
                          <a:pt x="20" y="20"/>
                          <a:pt x="21" y="21"/>
                          <a:pt x="22" y="20"/>
                        </a:cubicBezTo>
                        <a:cubicBezTo>
                          <a:pt x="25" y="17"/>
                          <a:pt x="27" y="9"/>
                          <a:pt x="24" y="5"/>
                        </a:cubicBezTo>
                        <a:cubicBezTo>
                          <a:pt x="20" y="0"/>
                          <a:pt x="18" y="13"/>
                          <a:pt x="18" y="15"/>
                        </a:cubicBezTo>
                        <a:cubicBezTo>
                          <a:pt x="19" y="16"/>
                          <a:pt x="20" y="16"/>
                          <a:pt x="21" y="15"/>
                        </a:cubicBezTo>
                        <a:cubicBezTo>
                          <a:pt x="23" y="12"/>
                          <a:pt x="24" y="10"/>
                          <a:pt x="22" y="6"/>
                        </a:cubicBezTo>
                        <a:cubicBezTo>
                          <a:pt x="22" y="5"/>
                          <a:pt x="21" y="5"/>
                          <a:pt x="20" y="5"/>
                        </a:cubicBezTo>
                        <a:cubicBezTo>
                          <a:pt x="18" y="8"/>
                          <a:pt x="17" y="11"/>
                          <a:pt x="16" y="14"/>
                        </a:cubicBezTo>
                        <a:cubicBezTo>
                          <a:pt x="16" y="15"/>
                          <a:pt x="17" y="16"/>
                          <a:pt x="18" y="15"/>
                        </a:cubicBezTo>
                        <a:cubicBezTo>
                          <a:pt x="20" y="12"/>
                          <a:pt x="21" y="10"/>
                          <a:pt x="22" y="7"/>
                        </a:cubicBezTo>
                        <a:cubicBezTo>
                          <a:pt x="22" y="6"/>
                          <a:pt x="21" y="6"/>
                          <a:pt x="20" y="6"/>
                        </a:cubicBezTo>
                        <a:cubicBezTo>
                          <a:pt x="16" y="10"/>
                          <a:pt x="14" y="15"/>
                          <a:pt x="12" y="20"/>
                        </a:cubicBezTo>
                        <a:cubicBezTo>
                          <a:pt x="12" y="22"/>
                          <a:pt x="14" y="22"/>
                          <a:pt x="15" y="21"/>
                        </a:cubicBezTo>
                        <a:cubicBezTo>
                          <a:pt x="17" y="17"/>
                          <a:pt x="19" y="12"/>
                          <a:pt x="21" y="7"/>
                        </a:cubicBezTo>
                        <a:cubicBezTo>
                          <a:pt x="21" y="6"/>
                          <a:pt x="19" y="5"/>
                          <a:pt x="19" y="7"/>
                        </a:cubicBezTo>
                        <a:cubicBezTo>
                          <a:pt x="16" y="10"/>
                          <a:pt x="15" y="15"/>
                          <a:pt x="13" y="18"/>
                        </a:cubicBezTo>
                        <a:cubicBezTo>
                          <a:pt x="14" y="19"/>
                          <a:pt x="14" y="19"/>
                          <a:pt x="15" y="19"/>
                        </a:cubicBezTo>
                        <a:cubicBezTo>
                          <a:pt x="16" y="15"/>
                          <a:pt x="16" y="12"/>
                          <a:pt x="15" y="8"/>
                        </a:cubicBezTo>
                        <a:cubicBezTo>
                          <a:pt x="15" y="7"/>
                          <a:pt x="14" y="7"/>
                          <a:pt x="13" y="8"/>
                        </a:cubicBezTo>
                        <a:cubicBezTo>
                          <a:pt x="10" y="11"/>
                          <a:pt x="9" y="14"/>
                          <a:pt x="9" y="18"/>
                        </a:cubicBezTo>
                        <a:cubicBezTo>
                          <a:pt x="9" y="19"/>
                          <a:pt x="10" y="19"/>
                          <a:pt x="11" y="19"/>
                        </a:cubicBezTo>
                        <a:cubicBezTo>
                          <a:pt x="13" y="15"/>
                          <a:pt x="15" y="12"/>
                          <a:pt x="17" y="8"/>
                        </a:cubicBezTo>
                        <a:cubicBezTo>
                          <a:pt x="18" y="7"/>
                          <a:pt x="16" y="5"/>
                          <a:pt x="15" y="7"/>
                        </a:cubicBezTo>
                        <a:cubicBezTo>
                          <a:pt x="14" y="9"/>
                          <a:pt x="13" y="11"/>
                          <a:pt x="11" y="13"/>
                        </a:cubicBezTo>
                        <a:cubicBezTo>
                          <a:pt x="10" y="14"/>
                          <a:pt x="11" y="16"/>
                          <a:pt x="12" y="15"/>
                        </a:cubicBezTo>
                        <a:cubicBezTo>
                          <a:pt x="15" y="11"/>
                          <a:pt x="16" y="12"/>
                          <a:pt x="16" y="17"/>
                        </a:cubicBezTo>
                        <a:cubicBezTo>
                          <a:pt x="16" y="17"/>
                          <a:pt x="17" y="18"/>
                          <a:pt x="18" y="18"/>
                        </a:cubicBezTo>
                        <a:cubicBezTo>
                          <a:pt x="19" y="14"/>
                          <a:pt x="22" y="7"/>
                          <a:pt x="27" y="5"/>
                        </a:cubicBezTo>
                        <a:cubicBezTo>
                          <a:pt x="28" y="5"/>
                          <a:pt x="28" y="3"/>
                          <a:pt x="27" y="3"/>
                        </a:cubicBezTo>
                        <a:cubicBezTo>
                          <a:pt x="19" y="1"/>
                          <a:pt x="13" y="2"/>
                          <a:pt x="7" y="6"/>
                        </a:cubicBezTo>
                        <a:cubicBezTo>
                          <a:pt x="6" y="7"/>
                          <a:pt x="6" y="8"/>
                          <a:pt x="8" y="8"/>
                        </a:cubicBezTo>
                        <a:cubicBezTo>
                          <a:pt x="10" y="8"/>
                          <a:pt x="13" y="7"/>
                          <a:pt x="15" y="7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6"/>
                          <a:pt x="8" y="6"/>
                        </a:cubicBezTo>
                        <a:cubicBezTo>
                          <a:pt x="7" y="7"/>
                          <a:pt x="7" y="9"/>
                          <a:pt x="9" y="9"/>
                        </a:cubicBezTo>
                        <a:cubicBezTo>
                          <a:pt x="13" y="9"/>
                          <a:pt x="16" y="8"/>
                          <a:pt x="19" y="6"/>
                        </a:cubicBezTo>
                        <a:cubicBezTo>
                          <a:pt x="20" y="6"/>
                          <a:pt x="20" y="4"/>
                          <a:pt x="19" y="4"/>
                        </a:cubicBezTo>
                        <a:cubicBezTo>
                          <a:pt x="15" y="4"/>
                          <a:pt x="11" y="5"/>
                          <a:pt x="8" y="8"/>
                        </a:cubicBezTo>
                        <a:cubicBezTo>
                          <a:pt x="7" y="9"/>
                          <a:pt x="8" y="10"/>
                          <a:pt x="9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20" y="10"/>
                          <a:pt x="20" y="8"/>
                          <a:pt x="19" y="8"/>
                        </a:cubicBezTo>
                        <a:cubicBezTo>
                          <a:pt x="15" y="8"/>
                          <a:pt x="12" y="8"/>
                          <a:pt x="8" y="8"/>
                        </a:cubicBezTo>
                        <a:cubicBezTo>
                          <a:pt x="8" y="9"/>
                          <a:pt x="8" y="9"/>
                          <a:pt x="8" y="10"/>
                        </a:cubicBezTo>
                        <a:cubicBezTo>
                          <a:pt x="12" y="10"/>
                          <a:pt x="16" y="10"/>
                          <a:pt x="20" y="9"/>
                        </a:cubicBezTo>
                        <a:cubicBezTo>
                          <a:pt x="20" y="8"/>
                          <a:pt x="19" y="8"/>
                          <a:pt x="19" y="7"/>
                        </a:cubicBezTo>
                        <a:cubicBezTo>
                          <a:pt x="14" y="8"/>
                          <a:pt x="9" y="9"/>
                          <a:pt x="3" y="9"/>
                        </a:cubicBezTo>
                        <a:cubicBezTo>
                          <a:pt x="3" y="9"/>
                          <a:pt x="3" y="10"/>
                          <a:pt x="3" y="11"/>
                        </a:cubicBezTo>
                        <a:cubicBezTo>
                          <a:pt x="7" y="10"/>
                          <a:pt x="10" y="9"/>
                          <a:pt x="14" y="8"/>
                        </a:cubicBezTo>
                        <a:cubicBezTo>
                          <a:pt x="14" y="7"/>
                          <a:pt x="13" y="7"/>
                          <a:pt x="13" y="6"/>
                        </a:cubicBezTo>
                        <a:cubicBezTo>
                          <a:pt x="8" y="8"/>
                          <a:pt x="4" y="10"/>
                          <a:pt x="0" y="13"/>
                        </a:cubicBezTo>
                        <a:cubicBezTo>
                          <a:pt x="0" y="14"/>
                          <a:pt x="1" y="16"/>
                          <a:pt x="2" y="15"/>
                        </a:cubicBezTo>
                        <a:cubicBezTo>
                          <a:pt x="5" y="13"/>
                          <a:pt x="8" y="11"/>
                          <a:pt x="11" y="9"/>
                        </a:cubicBezTo>
                        <a:cubicBezTo>
                          <a:pt x="11" y="8"/>
                          <a:pt x="10" y="7"/>
                          <a:pt x="10" y="7"/>
                        </a:cubicBezTo>
                        <a:cubicBezTo>
                          <a:pt x="7" y="10"/>
                          <a:pt x="4" y="12"/>
                          <a:pt x="1" y="15"/>
                        </a:cubicBezTo>
                        <a:cubicBezTo>
                          <a:pt x="1" y="16"/>
                          <a:pt x="2" y="16"/>
                          <a:pt x="2" y="17"/>
                        </a:cubicBezTo>
                        <a:cubicBezTo>
                          <a:pt x="5" y="14"/>
                          <a:pt x="8" y="12"/>
                          <a:pt x="11" y="10"/>
                        </a:cubicBezTo>
                        <a:cubicBezTo>
                          <a:pt x="10" y="9"/>
                          <a:pt x="10" y="9"/>
                          <a:pt x="9" y="8"/>
                        </a:cubicBezTo>
                        <a:cubicBezTo>
                          <a:pt x="7" y="10"/>
                          <a:pt x="4" y="13"/>
                          <a:pt x="2" y="15"/>
                        </a:cubicBezTo>
                        <a:cubicBezTo>
                          <a:pt x="0" y="16"/>
                          <a:pt x="2" y="17"/>
                          <a:pt x="3" y="17"/>
                        </a:cubicBezTo>
                        <a:cubicBezTo>
                          <a:pt x="7" y="15"/>
                          <a:pt x="11" y="14"/>
                          <a:pt x="16" y="13"/>
                        </a:cubicBezTo>
                        <a:cubicBezTo>
                          <a:pt x="15" y="12"/>
                          <a:pt x="15" y="11"/>
                          <a:pt x="15" y="11"/>
                        </a:cubicBezTo>
                        <a:cubicBezTo>
                          <a:pt x="11" y="12"/>
                          <a:pt x="7" y="13"/>
                          <a:pt x="3" y="15"/>
                        </a:cubicBezTo>
                        <a:cubicBezTo>
                          <a:pt x="1" y="16"/>
                          <a:pt x="3" y="18"/>
                          <a:pt x="4" y="1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8" name="Freeform 298">
                    <a:extLst>
                      <a:ext uri="{FF2B5EF4-FFF2-40B4-BE49-F238E27FC236}">
                        <a16:creationId xmlns="" xmlns:a16="http://schemas.microsoft.com/office/drawing/2014/main" id="{A5A0BD2C-DD1D-47C6-B5F7-4861F795F7B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" y="1615"/>
                    <a:ext cx="18" cy="36"/>
                  </a:xfrm>
                  <a:custGeom>
                    <a:avLst/>
                    <a:gdLst>
                      <a:gd name="T0" fmla="*/ 12 w 26"/>
                      <a:gd name="T1" fmla="*/ 48 h 53"/>
                      <a:gd name="T2" fmla="*/ 22 w 26"/>
                      <a:gd name="T3" fmla="*/ 42 h 53"/>
                      <a:gd name="T4" fmla="*/ 10 w 26"/>
                      <a:gd name="T5" fmla="*/ 50 h 53"/>
                      <a:gd name="T6" fmla="*/ 23 w 26"/>
                      <a:gd name="T7" fmla="*/ 40 h 53"/>
                      <a:gd name="T8" fmla="*/ 20 w 26"/>
                      <a:gd name="T9" fmla="*/ 41 h 53"/>
                      <a:gd name="T10" fmla="*/ 23 w 26"/>
                      <a:gd name="T11" fmla="*/ 23 h 53"/>
                      <a:gd name="T12" fmla="*/ 13 w 26"/>
                      <a:gd name="T13" fmla="*/ 10 h 53"/>
                      <a:gd name="T14" fmla="*/ 19 w 26"/>
                      <a:gd name="T15" fmla="*/ 10 h 53"/>
                      <a:gd name="T16" fmla="*/ 6 w 26"/>
                      <a:gd name="T17" fmla="*/ 7 h 53"/>
                      <a:gd name="T18" fmla="*/ 14 w 26"/>
                      <a:gd name="T19" fmla="*/ 9 h 53"/>
                      <a:gd name="T20" fmla="*/ 5 w 26"/>
                      <a:gd name="T21" fmla="*/ 4 h 53"/>
                      <a:gd name="T22" fmla="*/ 11 w 26"/>
                      <a:gd name="T23" fmla="*/ 5 h 53"/>
                      <a:gd name="T24" fmla="*/ 5 w 26"/>
                      <a:gd name="T25" fmla="*/ 2 h 53"/>
                      <a:gd name="T26" fmla="*/ 11 w 26"/>
                      <a:gd name="T27" fmla="*/ 2 h 53"/>
                      <a:gd name="T28" fmla="*/ 2 w 26"/>
                      <a:gd name="T29" fmla="*/ 3 h 53"/>
                      <a:gd name="T30" fmla="*/ 16 w 26"/>
                      <a:gd name="T31" fmla="*/ 9 h 53"/>
                      <a:gd name="T32" fmla="*/ 16 w 26"/>
                      <a:gd name="T33" fmla="*/ 9 h 53"/>
                      <a:gd name="T34" fmla="*/ 10 w 26"/>
                      <a:gd name="T35" fmla="*/ 7 h 53"/>
                      <a:gd name="T36" fmla="*/ 20 w 26"/>
                      <a:gd name="T37" fmla="*/ 13 h 53"/>
                      <a:gd name="T38" fmla="*/ 18 w 26"/>
                      <a:gd name="T39" fmla="*/ 15 h 53"/>
                      <a:gd name="T40" fmla="*/ 25 w 26"/>
                      <a:gd name="T41" fmla="*/ 21 h 53"/>
                      <a:gd name="T42" fmla="*/ 18 w 26"/>
                      <a:gd name="T43" fmla="*/ 15 h 53"/>
                      <a:gd name="T44" fmla="*/ 20 w 26"/>
                      <a:gd name="T45" fmla="*/ 14 h 53"/>
                      <a:gd name="T46" fmla="*/ 10 w 26"/>
                      <a:gd name="T47" fmla="*/ 6 h 53"/>
                      <a:gd name="T48" fmla="*/ 17 w 26"/>
                      <a:gd name="T49" fmla="*/ 9 h 53"/>
                      <a:gd name="T50" fmla="*/ 9 w 26"/>
                      <a:gd name="T51" fmla="*/ 5 h 53"/>
                      <a:gd name="T52" fmla="*/ 16 w 26"/>
                      <a:gd name="T53" fmla="*/ 9 h 53"/>
                      <a:gd name="T54" fmla="*/ 2 w 26"/>
                      <a:gd name="T55" fmla="*/ 3 h 53"/>
                      <a:gd name="T56" fmla="*/ 11 w 26"/>
                      <a:gd name="T57" fmla="*/ 2 h 53"/>
                      <a:gd name="T58" fmla="*/ 4 w 26"/>
                      <a:gd name="T59" fmla="*/ 2 h 53"/>
                      <a:gd name="T60" fmla="*/ 11 w 26"/>
                      <a:gd name="T61" fmla="*/ 5 h 53"/>
                      <a:gd name="T62" fmla="*/ 4 w 26"/>
                      <a:gd name="T63" fmla="*/ 4 h 53"/>
                      <a:gd name="T64" fmla="*/ 14 w 26"/>
                      <a:gd name="T65" fmla="*/ 9 h 53"/>
                      <a:gd name="T66" fmla="*/ 7 w 26"/>
                      <a:gd name="T67" fmla="*/ 7 h 53"/>
                      <a:gd name="T68" fmla="*/ 19 w 26"/>
                      <a:gd name="T69" fmla="*/ 10 h 53"/>
                      <a:gd name="T70" fmla="*/ 13 w 26"/>
                      <a:gd name="T71" fmla="*/ 10 h 53"/>
                      <a:gd name="T72" fmla="*/ 20 w 26"/>
                      <a:gd name="T73" fmla="*/ 41 h 53"/>
                      <a:gd name="T74" fmla="*/ 23 w 26"/>
                      <a:gd name="T75" fmla="*/ 40 h 53"/>
                      <a:gd name="T76" fmla="*/ 10 w 26"/>
                      <a:gd name="T77" fmla="*/ 50 h 53"/>
                      <a:gd name="T78" fmla="*/ 22 w 26"/>
                      <a:gd name="T79" fmla="*/ 41 h 53"/>
                      <a:gd name="T80" fmla="*/ 12 w 26"/>
                      <a:gd name="T81" fmla="*/ 48 h 53"/>
                      <a:gd name="T82" fmla="*/ 23 w 26"/>
                      <a:gd name="T83" fmla="*/ 3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6" h="53">
                        <a:moveTo>
                          <a:pt x="20" y="37"/>
                        </a:moveTo>
                        <a:cubicBezTo>
                          <a:pt x="19" y="42"/>
                          <a:pt x="16" y="45"/>
                          <a:pt x="12" y="48"/>
                        </a:cubicBezTo>
                        <a:cubicBezTo>
                          <a:pt x="11" y="49"/>
                          <a:pt x="13" y="50"/>
                          <a:pt x="14" y="50"/>
                        </a:cubicBezTo>
                        <a:cubicBezTo>
                          <a:pt x="17" y="47"/>
                          <a:pt x="19" y="44"/>
                          <a:pt x="22" y="42"/>
                        </a:cubicBezTo>
                        <a:cubicBezTo>
                          <a:pt x="21" y="41"/>
                          <a:pt x="20" y="41"/>
                          <a:pt x="20" y="41"/>
                        </a:cubicBezTo>
                        <a:cubicBezTo>
                          <a:pt x="18" y="46"/>
                          <a:pt x="15" y="48"/>
                          <a:pt x="10" y="50"/>
                        </a:cubicBezTo>
                        <a:cubicBezTo>
                          <a:pt x="11" y="51"/>
                          <a:pt x="11" y="52"/>
                          <a:pt x="11" y="52"/>
                        </a:cubicBezTo>
                        <a:cubicBezTo>
                          <a:pt x="16" y="49"/>
                          <a:pt x="20" y="45"/>
                          <a:pt x="23" y="40"/>
                        </a:cubicBezTo>
                        <a:cubicBezTo>
                          <a:pt x="24" y="39"/>
                          <a:pt x="22" y="38"/>
                          <a:pt x="21" y="39"/>
                        </a:cubicBezTo>
                        <a:cubicBezTo>
                          <a:pt x="21" y="40"/>
                          <a:pt x="20" y="40"/>
                          <a:pt x="20" y="41"/>
                        </a:cubicBezTo>
                        <a:cubicBezTo>
                          <a:pt x="21" y="41"/>
                          <a:pt x="22" y="41"/>
                          <a:pt x="22" y="41"/>
                        </a:cubicBezTo>
                        <a:cubicBezTo>
                          <a:pt x="23" y="34"/>
                          <a:pt x="26" y="30"/>
                          <a:pt x="23" y="23"/>
                        </a:cubicBezTo>
                        <a:cubicBezTo>
                          <a:pt x="21" y="18"/>
                          <a:pt x="19" y="13"/>
                          <a:pt x="15" y="9"/>
                        </a:cubicBezTo>
                        <a:cubicBezTo>
                          <a:pt x="14" y="9"/>
                          <a:pt x="14" y="10"/>
                          <a:pt x="13" y="10"/>
                        </a:cubicBezTo>
                        <a:cubicBezTo>
                          <a:pt x="16" y="12"/>
                          <a:pt x="15" y="12"/>
                          <a:pt x="18" y="13"/>
                        </a:cubicBezTo>
                        <a:cubicBezTo>
                          <a:pt x="20" y="13"/>
                          <a:pt x="20" y="11"/>
                          <a:pt x="19" y="10"/>
                        </a:cubicBezTo>
                        <a:cubicBezTo>
                          <a:pt x="15" y="8"/>
                          <a:pt x="12" y="6"/>
                          <a:pt x="7" y="5"/>
                        </a:cubicBezTo>
                        <a:cubicBezTo>
                          <a:pt x="6" y="4"/>
                          <a:pt x="5" y="6"/>
                          <a:pt x="6" y="7"/>
                        </a:cubicBezTo>
                        <a:cubicBezTo>
                          <a:pt x="8" y="8"/>
                          <a:pt x="10" y="9"/>
                          <a:pt x="13" y="11"/>
                        </a:cubicBezTo>
                        <a:cubicBezTo>
                          <a:pt x="14" y="11"/>
                          <a:pt x="15" y="10"/>
                          <a:pt x="14" y="9"/>
                        </a:cubicBezTo>
                        <a:cubicBezTo>
                          <a:pt x="11" y="7"/>
                          <a:pt x="8" y="5"/>
                          <a:pt x="6" y="2"/>
                        </a:cubicBezTo>
                        <a:cubicBezTo>
                          <a:pt x="6" y="3"/>
                          <a:pt x="5" y="3"/>
                          <a:pt x="5" y="4"/>
                        </a:cubicBezTo>
                        <a:cubicBezTo>
                          <a:pt x="6" y="5"/>
                          <a:pt x="8" y="6"/>
                          <a:pt x="10" y="7"/>
                        </a:cubicBezTo>
                        <a:cubicBezTo>
                          <a:pt x="11" y="8"/>
                          <a:pt x="12" y="6"/>
                          <a:pt x="11" y="5"/>
                        </a:cubicBezTo>
                        <a:cubicBezTo>
                          <a:pt x="9" y="4"/>
                          <a:pt x="7" y="2"/>
                          <a:pt x="6" y="1"/>
                        </a:cubicBezTo>
                        <a:cubicBezTo>
                          <a:pt x="5" y="1"/>
                          <a:pt x="5" y="2"/>
                          <a:pt x="5" y="2"/>
                        </a:cubicBezTo>
                        <a:cubicBezTo>
                          <a:pt x="6" y="3"/>
                          <a:pt x="8" y="3"/>
                          <a:pt x="10" y="4"/>
                        </a:cubicBezTo>
                        <a:cubicBezTo>
                          <a:pt x="10" y="3"/>
                          <a:pt x="10" y="2"/>
                          <a:pt x="11" y="2"/>
                        </a:cubicBezTo>
                        <a:cubicBezTo>
                          <a:pt x="7" y="1"/>
                          <a:pt x="5" y="1"/>
                          <a:pt x="2" y="1"/>
                        </a:cubicBezTo>
                        <a:cubicBezTo>
                          <a:pt x="2" y="1"/>
                          <a:pt x="2" y="2"/>
                          <a:pt x="2" y="3"/>
                        </a:cubicBezTo>
                        <a:cubicBezTo>
                          <a:pt x="9" y="3"/>
                          <a:pt x="11" y="7"/>
                          <a:pt x="14" y="11"/>
                        </a:cubicBezTo>
                        <a:cubicBezTo>
                          <a:pt x="15" y="10"/>
                          <a:pt x="15" y="10"/>
                          <a:pt x="16" y="9"/>
                        </a:cubicBezTo>
                        <a:cubicBezTo>
                          <a:pt x="13" y="7"/>
                          <a:pt x="13" y="7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5" y="7"/>
                          <a:pt x="13" y="6"/>
                          <a:pt x="12" y="5"/>
                        </a:cubicBezTo>
                        <a:cubicBezTo>
                          <a:pt x="11" y="5"/>
                          <a:pt x="11" y="6"/>
                          <a:pt x="10" y="7"/>
                        </a:cubicBezTo>
                        <a:cubicBezTo>
                          <a:pt x="14" y="9"/>
                          <a:pt x="16" y="11"/>
                          <a:pt x="18" y="15"/>
                        </a:cubicBezTo>
                        <a:cubicBezTo>
                          <a:pt x="19" y="14"/>
                          <a:pt x="19" y="14"/>
                          <a:pt x="20" y="13"/>
                        </a:cubicBezTo>
                        <a:cubicBezTo>
                          <a:pt x="20" y="13"/>
                          <a:pt x="19" y="13"/>
                          <a:pt x="19" y="13"/>
                        </a:cubicBezTo>
                        <a:cubicBezTo>
                          <a:pt x="18" y="12"/>
                          <a:pt x="16" y="14"/>
                          <a:pt x="18" y="15"/>
                        </a:cubicBezTo>
                        <a:cubicBezTo>
                          <a:pt x="19" y="17"/>
                          <a:pt x="21" y="19"/>
                          <a:pt x="22" y="21"/>
                        </a:cubicBezTo>
                        <a:cubicBezTo>
                          <a:pt x="22" y="22"/>
                          <a:pt x="25" y="22"/>
                          <a:pt x="25" y="21"/>
                        </a:cubicBezTo>
                        <a:cubicBezTo>
                          <a:pt x="25" y="17"/>
                          <a:pt x="23" y="15"/>
                          <a:pt x="19" y="13"/>
                        </a:cubicBezTo>
                        <a:cubicBezTo>
                          <a:pt x="19" y="14"/>
                          <a:pt x="18" y="14"/>
                          <a:pt x="18" y="15"/>
                        </a:cubicBezTo>
                        <a:cubicBezTo>
                          <a:pt x="18" y="15"/>
                          <a:pt x="18" y="15"/>
                          <a:pt x="19" y="15"/>
                        </a:cubicBezTo>
                        <a:cubicBezTo>
                          <a:pt x="20" y="16"/>
                          <a:pt x="21" y="15"/>
                          <a:pt x="20" y="14"/>
                        </a:cubicBezTo>
                        <a:cubicBezTo>
                          <a:pt x="18" y="10"/>
                          <a:pt x="15" y="7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3" y="10"/>
                          <a:pt x="11" y="9"/>
                          <a:pt x="15" y="11"/>
                        </a:cubicBezTo>
                        <a:cubicBezTo>
                          <a:pt x="16" y="11"/>
                          <a:pt x="17" y="10"/>
                          <a:pt x="17" y="9"/>
                        </a:cubicBezTo>
                        <a:cubicBezTo>
                          <a:pt x="15" y="6"/>
                          <a:pt x="13" y="5"/>
                          <a:pt x="10" y="4"/>
                        </a:cubicBezTo>
                        <a:cubicBezTo>
                          <a:pt x="9" y="3"/>
                          <a:pt x="8" y="4"/>
                          <a:pt x="9" y="5"/>
                        </a:cubicBezTo>
                        <a:cubicBezTo>
                          <a:pt x="10" y="8"/>
                          <a:pt x="12" y="9"/>
                          <a:pt x="14" y="11"/>
                        </a:cubicBezTo>
                        <a:cubicBezTo>
                          <a:pt x="15" y="12"/>
                          <a:pt x="17" y="10"/>
                          <a:pt x="16" y="9"/>
                        </a:cubicBezTo>
                        <a:cubicBezTo>
                          <a:pt x="12" y="4"/>
                          <a:pt x="9" y="1"/>
                          <a:pt x="2" y="1"/>
                        </a:cubicBezTo>
                        <a:cubicBezTo>
                          <a:pt x="0" y="1"/>
                          <a:pt x="0" y="3"/>
                          <a:pt x="2" y="3"/>
                        </a:cubicBezTo>
                        <a:cubicBezTo>
                          <a:pt x="4" y="3"/>
                          <a:pt x="7" y="3"/>
                          <a:pt x="10" y="4"/>
                        </a:cubicBezTo>
                        <a:cubicBezTo>
                          <a:pt x="11" y="4"/>
                          <a:pt x="12" y="2"/>
                          <a:pt x="11" y="2"/>
                        </a:cubicBezTo>
                        <a:cubicBezTo>
                          <a:pt x="9" y="1"/>
                          <a:pt x="7" y="1"/>
                          <a:pt x="5" y="0"/>
                        </a:cubicBezTo>
                        <a:cubicBezTo>
                          <a:pt x="4" y="0"/>
                          <a:pt x="3" y="1"/>
                          <a:pt x="4" y="2"/>
                        </a:cubicBezTo>
                        <a:cubicBezTo>
                          <a:pt x="6" y="4"/>
                          <a:pt x="8" y="5"/>
                          <a:pt x="9" y="7"/>
                        </a:cubicBezTo>
                        <a:cubicBezTo>
                          <a:pt x="10" y="6"/>
                          <a:pt x="10" y="6"/>
                          <a:pt x="11" y="5"/>
                        </a:cubicBezTo>
                        <a:cubicBezTo>
                          <a:pt x="9" y="4"/>
                          <a:pt x="8" y="3"/>
                          <a:pt x="6" y="2"/>
                        </a:cubicBezTo>
                        <a:cubicBezTo>
                          <a:pt x="5" y="1"/>
                          <a:pt x="4" y="3"/>
                          <a:pt x="4" y="4"/>
                        </a:cubicBezTo>
                        <a:cubicBezTo>
                          <a:pt x="7" y="7"/>
                          <a:pt x="10" y="8"/>
                          <a:pt x="12" y="10"/>
                        </a:cubicBezTo>
                        <a:cubicBezTo>
                          <a:pt x="13" y="10"/>
                          <a:pt x="13" y="9"/>
                          <a:pt x="14" y="9"/>
                        </a:cubicBezTo>
                        <a:cubicBezTo>
                          <a:pt x="12" y="8"/>
                          <a:pt x="10" y="6"/>
                          <a:pt x="8" y="5"/>
                        </a:cubicBezTo>
                        <a:cubicBezTo>
                          <a:pt x="7" y="6"/>
                          <a:pt x="7" y="6"/>
                          <a:pt x="7" y="7"/>
                        </a:cubicBezTo>
                        <a:cubicBezTo>
                          <a:pt x="11" y="8"/>
                          <a:pt x="14" y="10"/>
                          <a:pt x="18" y="12"/>
                        </a:cubicBezTo>
                        <a:cubicBezTo>
                          <a:pt x="18" y="12"/>
                          <a:pt x="19" y="11"/>
                          <a:pt x="19" y="10"/>
                        </a:cubicBezTo>
                        <a:cubicBezTo>
                          <a:pt x="17" y="10"/>
                          <a:pt x="16" y="9"/>
                          <a:pt x="14" y="8"/>
                        </a:cubicBezTo>
                        <a:cubicBezTo>
                          <a:pt x="13" y="8"/>
                          <a:pt x="12" y="9"/>
                          <a:pt x="13" y="10"/>
                        </a:cubicBezTo>
                        <a:cubicBezTo>
                          <a:pt x="18" y="15"/>
                          <a:pt x="20" y="20"/>
                          <a:pt x="22" y="26"/>
                        </a:cubicBezTo>
                        <a:cubicBezTo>
                          <a:pt x="23" y="31"/>
                          <a:pt x="20" y="36"/>
                          <a:pt x="20" y="41"/>
                        </a:cubicBezTo>
                        <a:cubicBezTo>
                          <a:pt x="20" y="42"/>
                          <a:pt x="22" y="43"/>
                          <a:pt x="22" y="42"/>
                        </a:cubicBezTo>
                        <a:cubicBezTo>
                          <a:pt x="22" y="41"/>
                          <a:pt x="23" y="41"/>
                          <a:pt x="23" y="40"/>
                        </a:cubicBezTo>
                        <a:cubicBezTo>
                          <a:pt x="22" y="40"/>
                          <a:pt x="22" y="39"/>
                          <a:pt x="21" y="39"/>
                        </a:cubicBezTo>
                        <a:cubicBezTo>
                          <a:pt x="18" y="44"/>
                          <a:pt x="15" y="47"/>
                          <a:pt x="10" y="50"/>
                        </a:cubicBezTo>
                        <a:cubicBezTo>
                          <a:pt x="9" y="51"/>
                          <a:pt x="10" y="53"/>
                          <a:pt x="11" y="52"/>
                        </a:cubicBezTo>
                        <a:cubicBezTo>
                          <a:pt x="16" y="49"/>
                          <a:pt x="20" y="47"/>
                          <a:pt x="22" y="41"/>
                        </a:cubicBezTo>
                        <a:cubicBezTo>
                          <a:pt x="22" y="40"/>
                          <a:pt x="21" y="39"/>
                          <a:pt x="20" y="40"/>
                        </a:cubicBezTo>
                        <a:cubicBezTo>
                          <a:pt x="17" y="42"/>
                          <a:pt x="15" y="46"/>
                          <a:pt x="12" y="48"/>
                        </a:cubicBezTo>
                        <a:cubicBezTo>
                          <a:pt x="13" y="48"/>
                          <a:pt x="13" y="49"/>
                          <a:pt x="14" y="50"/>
                        </a:cubicBezTo>
                        <a:cubicBezTo>
                          <a:pt x="18" y="46"/>
                          <a:pt x="21" y="43"/>
                          <a:pt x="23" y="38"/>
                        </a:cubicBezTo>
                        <a:cubicBezTo>
                          <a:pt x="23" y="36"/>
                          <a:pt x="21" y="36"/>
                          <a:pt x="20" y="3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9" name="Freeform 299">
                    <a:extLst>
                      <a:ext uri="{FF2B5EF4-FFF2-40B4-BE49-F238E27FC236}">
                        <a16:creationId xmlns="" xmlns:a16="http://schemas.microsoft.com/office/drawing/2014/main" id="{9CF47351-7AEA-411D-9A91-B8A43FF809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" y="1695"/>
                    <a:ext cx="10" cy="10"/>
                  </a:xfrm>
                  <a:custGeom>
                    <a:avLst/>
                    <a:gdLst>
                      <a:gd name="T0" fmla="*/ 8 w 14"/>
                      <a:gd name="T1" fmla="*/ 1 h 14"/>
                      <a:gd name="T2" fmla="*/ 1 w 14"/>
                      <a:gd name="T3" fmla="*/ 4 h 14"/>
                      <a:gd name="T4" fmla="*/ 1 w 14"/>
                      <a:gd name="T5" fmla="*/ 10 h 14"/>
                      <a:gd name="T6" fmla="*/ 13 w 14"/>
                      <a:gd name="T7" fmla="*/ 9 h 14"/>
                      <a:gd name="T8" fmla="*/ 4 w 14"/>
                      <a:gd name="T9" fmla="*/ 1 h 14"/>
                      <a:gd name="T10" fmla="*/ 1 w 14"/>
                      <a:gd name="T11" fmla="*/ 9 h 14"/>
                      <a:gd name="T12" fmla="*/ 8 w 14"/>
                      <a:gd name="T13" fmla="*/ 12 h 14"/>
                      <a:gd name="T14" fmla="*/ 11 w 14"/>
                      <a:gd name="T15" fmla="*/ 5 h 14"/>
                      <a:gd name="T16" fmla="*/ 4 w 14"/>
                      <a:gd name="T17" fmla="*/ 4 h 14"/>
                      <a:gd name="T18" fmla="*/ 8 w 14"/>
                      <a:gd name="T19" fmla="*/ 9 h 14"/>
                      <a:gd name="T20" fmla="*/ 7 w 14"/>
                      <a:gd name="T21" fmla="*/ 3 h 14"/>
                      <a:gd name="T22" fmla="*/ 3 w 14"/>
                      <a:gd name="T23" fmla="*/ 8 h 14"/>
                      <a:gd name="T24" fmla="*/ 8 w 14"/>
                      <a:gd name="T25" fmla="*/ 8 h 14"/>
                      <a:gd name="T26" fmla="*/ 4 w 14"/>
                      <a:gd name="T27" fmla="*/ 5 h 14"/>
                      <a:gd name="T28" fmla="*/ 6 w 14"/>
                      <a:gd name="T29" fmla="*/ 9 h 14"/>
                      <a:gd name="T30" fmla="*/ 10 w 14"/>
                      <a:gd name="T31" fmla="*/ 6 h 14"/>
                      <a:gd name="T32" fmla="*/ 10 w 14"/>
                      <a:gd name="T33" fmla="*/ 5 h 14"/>
                      <a:gd name="T34" fmla="*/ 7 w 14"/>
                      <a:gd name="T35" fmla="*/ 5 h 14"/>
                      <a:gd name="T36" fmla="*/ 8 w 14"/>
                      <a:gd name="T37" fmla="*/ 7 h 14"/>
                      <a:gd name="T38" fmla="*/ 9 w 14"/>
                      <a:gd name="T39" fmla="*/ 7 h 14"/>
                      <a:gd name="T40" fmla="*/ 8 w 14"/>
                      <a:gd name="T41" fmla="*/ 5 h 14"/>
                      <a:gd name="T42" fmla="*/ 5 w 14"/>
                      <a:gd name="T43" fmla="*/ 7 h 14"/>
                      <a:gd name="T44" fmla="*/ 6 w 14"/>
                      <a:gd name="T45" fmla="*/ 8 h 14"/>
                      <a:gd name="T46" fmla="*/ 6 w 14"/>
                      <a:gd name="T47" fmla="*/ 7 h 14"/>
                      <a:gd name="T48" fmla="*/ 6 w 14"/>
                      <a:gd name="T49" fmla="*/ 7 h 14"/>
                      <a:gd name="T50" fmla="*/ 5 w 14"/>
                      <a:gd name="T51" fmla="*/ 7 h 14"/>
                      <a:gd name="T52" fmla="*/ 7 w 14"/>
                      <a:gd name="T53" fmla="*/ 5 h 14"/>
                      <a:gd name="T54" fmla="*/ 6 w 14"/>
                      <a:gd name="T55" fmla="*/ 7 h 14"/>
                      <a:gd name="T56" fmla="*/ 7 w 14"/>
                      <a:gd name="T57" fmla="*/ 5 h 14"/>
                      <a:gd name="T58" fmla="*/ 9 w 14"/>
                      <a:gd name="T59" fmla="*/ 8 h 14"/>
                      <a:gd name="T60" fmla="*/ 5 w 14"/>
                      <a:gd name="T61" fmla="*/ 10 h 14"/>
                      <a:gd name="T62" fmla="*/ 6 w 14"/>
                      <a:gd name="T63" fmla="*/ 3 h 14"/>
                      <a:gd name="T64" fmla="*/ 10 w 14"/>
                      <a:gd name="T65" fmla="*/ 7 h 14"/>
                      <a:gd name="T66" fmla="*/ 6 w 14"/>
                      <a:gd name="T67" fmla="*/ 11 h 14"/>
                      <a:gd name="T68" fmla="*/ 2 w 14"/>
                      <a:gd name="T69" fmla="*/ 7 h 14"/>
                      <a:gd name="T70" fmla="*/ 8 w 14"/>
                      <a:gd name="T71" fmla="*/ 3 h 14"/>
                      <a:gd name="T72" fmla="*/ 8 w 14"/>
                      <a:gd name="T73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4" h="14">
                        <a:moveTo>
                          <a:pt x="8" y="1"/>
                        </a:moveTo>
                        <a:cubicBezTo>
                          <a:pt x="5" y="1"/>
                          <a:pt x="2" y="2"/>
                          <a:pt x="1" y="4"/>
                        </a:cubicBezTo>
                        <a:cubicBezTo>
                          <a:pt x="0" y="6"/>
                          <a:pt x="0" y="8"/>
                          <a:pt x="1" y="10"/>
                        </a:cubicBezTo>
                        <a:cubicBezTo>
                          <a:pt x="4" y="14"/>
                          <a:pt x="11" y="14"/>
                          <a:pt x="13" y="9"/>
                        </a:cubicBezTo>
                        <a:cubicBezTo>
                          <a:pt x="14" y="4"/>
                          <a:pt x="8" y="0"/>
                          <a:pt x="4" y="1"/>
                        </a:cubicBezTo>
                        <a:cubicBezTo>
                          <a:pt x="2" y="3"/>
                          <a:pt x="0" y="6"/>
                          <a:pt x="1" y="9"/>
                        </a:cubicBezTo>
                        <a:cubicBezTo>
                          <a:pt x="2" y="11"/>
                          <a:pt x="5" y="13"/>
                          <a:pt x="8" y="12"/>
                        </a:cubicBezTo>
                        <a:cubicBezTo>
                          <a:pt x="11" y="11"/>
                          <a:pt x="12" y="8"/>
                          <a:pt x="11" y="5"/>
                        </a:cubicBezTo>
                        <a:cubicBezTo>
                          <a:pt x="10" y="3"/>
                          <a:pt x="6" y="1"/>
                          <a:pt x="4" y="4"/>
                        </a:cubicBezTo>
                        <a:cubicBezTo>
                          <a:pt x="3" y="7"/>
                          <a:pt x="5" y="10"/>
                          <a:pt x="8" y="9"/>
                        </a:cubicBezTo>
                        <a:cubicBezTo>
                          <a:pt x="11" y="7"/>
                          <a:pt x="10" y="3"/>
                          <a:pt x="7" y="3"/>
                        </a:cubicBezTo>
                        <a:cubicBezTo>
                          <a:pt x="4" y="3"/>
                          <a:pt x="3" y="5"/>
                          <a:pt x="3" y="8"/>
                        </a:cubicBezTo>
                        <a:cubicBezTo>
                          <a:pt x="3" y="11"/>
                          <a:pt x="7" y="10"/>
                          <a:pt x="8" y="8"/>
                        </a:cubicBezTo>
                        <a:cubicBezTo>
                          <a:pt x="10" y="6"/>
                          <a:pt x="7" y="3"/>
                          <a:pt x="4" y="5"/>
                        </a:cubicBezTo>
                        <a:cubicBezTo>
                          <a:pt x="2" y="7"/>
                          <a:pt x="3" y="10"/>
                          <a:pt x="6" y="9"/>
                        </a:cubicBezTo>
                        <a:cubicBezTo>
                          <a:pt x="8" y="9"/>
                          <a:pt x="10" y="8"/>
                          <a:pt x="10" y="6"/>
                        </a:cubicBezTo>
                        <a:cubicBezTo>
                          <a:pt x="11" y="6"/>
                          <a:pt x="10" y="5"/>
                          <a:pt x="10" y="5"/>
                        </a:cubicBezTo>
                        <a:cubicBezTo>
                          <a:pt x="9" y="4"/>
                          <a:pt x="8" y="5"/>
                          <a:pt x="7" y="5"/>
                        </a:cubicBezTo>
                        <a:cubicBezTo>
                          <a:pt x="6" y="5"/>
                          <a:pt x="6" y="7"/>
                          <a:pt x="8" y="7"/>
                        </a:cubicBezTo>
                        <a:cubicBezTo>
                          <a:pt x="8" y="7"/>
                          <a:pt x="8" y="7"/>
                          <a:pt x="9" y="7"/>
                        </a:cubicBezTo>
                        <a:cubicBezTo>
                          <a:pt x="9" y="6"/>
                          <a:pt x="9" y="6"/>
                          <a:pt x="8" y="5"/>
                        </a:cubicBezTo>
                        <a:cubicBezTo>
                          <a:pt x="8" y="6"/>
                          <a:pt x="7" y="7"/>
                          <a:pt x="5" y="7"/>
                        </a:cubicBezTo>
                        <a:cubicBezTo>
                          <a:pt x="5" y="7"/>
                          <a:pt x="5" y="7"/>
                          <a:pt x="6" y="8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6"/>
                          <a:pt x="7" y="7"/>
                          <a:pt x="6" y="7"/>
                        </a:cubicBezTo>
                        <a:cubicBezTo>
                          <a:pt x="6" y="8"/>
                          <a:pt x="5" y="8"/>
                          <a:pt x="5" y="7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6"/>
                          <a:pt x="7" y="7"/>
                          <a:pt x="6" y="7"/>
                        </a:cubicBezTo>
                        <a:cubicBezTo>
                          <a:pt x="6" y="6"/>
                          <a:pt x="6" y="5"/>
                          <a:pt x="7" y="5"/>
                        </a:cubicBezTo>
                        <a:cubicBezTo>
                          <a:pt x="9" y="4"/>
                          <a:pt x="9" y="7"/>
                          <a:pt x="9" y="8"/>
                        </a:cubicBezTo>
                        <a:cubicBezTo>
                          <a:pt x="9" y="10"/>
                          <a:pt x="7" y="10"/>
                          <a:pt x="5" y="10"/>
                        </a:cubicBezTo>
                        <a:cubicBezTo>
                          <a:pt x="2" y="8"/>
                          <a:pt x="3" y="4"/>
                          <a:pt x="6" y="3"/>
                        </a:cubicBezTo>
                        <a:cubicBezTo>
                          <a:pt x="8" y="3"/>
                          <a:pt x="10" y="5"/>
                          <a:pt x="10" y="7"/>
                        </a:cubicBezTo>
                        <a:cubicBezTo>
                          <a:pt x="11" y="9"/>
                          <a:pt x="8" y="11"/>
                          <a:pt x="6" y="11"/>
                        </a:cubicBezTo>
                        <a:cubicBezTo>
                          <a:pt x="4" y="11"/>
                          <a:pt x="2" y="9"/>
                          <a:pt x="2" y="7"/>
                        </a:cubicBezTo>
                        <a:cubicBezTo>
                          <a:pt x="2" y="4"/>
                          <a:pt x="5" y="3"/>
                          <a:pt x="8" y="3"/>
                        </a:cubicBezTo>
                        <a:cubicBezTo>
                          <a:pt x="9" y="4"/>
                          <a:pt x="9" y="1"/>
                          <a:pt x="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0" name="Freeform 300">
                    <a:extLst>
                      <a:ext uri="{FF2B5EF4-FFF2-40B4-BE49-F238E27FC236}">
                        <a16:creationId xmlns="" xmlns:a16="http://schemas.microsoft.com/office/drawing/2014/main" id="{C745B2C3-6B61-49E1-BF7D-53328BE313A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" y="1685"/>
                    <a:ext cx="20" cy="18"/>
                  </a:xfrm>
                  <a:custGeom>
                    <a:avLst/>
                    <a:gdLst>
                      <a:gd name="T0" fmla="*/ 22 w 30"/>
                      <a:gd name="T1" fmla="*/ 27 h 28"/>
                      <a:gd name="T2" fmla="*/ 30 w 30"/>
                      <a:gd name="T3" fmla="*/ 22 h 28"/>
                      <a:gd name="T4" fmla="*/ 1 w 30"/>
                      <a:gd name="T5" fmla="*/ 8 h 28"/>
                      <a:gd name="T6" fmla="*/ 3 w 30"/>
                      <a:gd name="T7" fmla="*/ 4 h 28"/>
                      <a:gd name="T8" fmla="*/ 5 w 30"/>
                      <a:gd name="T9" fmla="*/ 4 h 28"/>
                      <a:gd name="T10" fmla="*/ 6 w 30"/>
                      <a:gd name="T11" fmla="*/ 8 h 28"/>
                      <a:gd name="T12" fmla="*/ 5 w 30"/>
                      <a:gd name="T13" fmla="*/ 7 h 28"/>
                      <a:gd name="T14" fmla="*/ 6 w 30"/>
                      <a:gd name="T15" fmla="*/ 3 h 28"/>
                      <a:gd name="T16" fmla="*/ 10 w 30"/>
                      <a:gd name="T17" fmla="*/ 4 h 28"/>
                      <a:gd name="T18" fmla="*/ 10 w 30"/>
                      <a:gd name="T19" fmla="*/ 8 h 28"/>
                      <a:gd name="T20" fmla="*/ 10 w 30"/>
                      <a:gd name="T21" fmla="*/ 8 h 28"/>
                      <a:gd name="T22" fmla="*/ 12 w 30"/>
                      <a:gd name="T23" fmla="*/ 4 h 28"/>
                      <a:gd name="T24" fmla="*/ 15 w 30"/>
                      <a:gd name="T25" fmla="*/ 7 h 28"/>
                      <a:gd name="T26" fmla="*/ 14 w 30"/>
                      <a:gd name="T27" fmla="*/ 9 h 28"/>
                      <a:gd name="T28" fmla="*/ 13 w 30"/>
                      <a:gd name="T29" fmla="*/ 9 h 28"/>
                      <a:gd name="T30" fmla="*/ 15 w 30"/>
                      <a:gd name="T31" fmla="*/ 8 h 28"/>
                      <a:gd name="T32" fmla="*/ 18 w 30"/>
                      <a:gd name="T33" fmla="*/ 10 h 28"/>
                      <a:gd name="T34" fmla="*/ 17 w 30"/>
                      <a:gd name="T35" fmla="*/ 14 h 28"/>
                      <a:gd name="T36" fmla="*/ 17 w 30"/>
                      <a:gd name="T37" fmla="*/ 12 h 28"/>
                      <a:gd name="T38" fmla="*/ 20 w 30"/>
                      <a:gd name="T39" fmla="*/ 11 h 28"/>
                      <a:gd name="T40" fmla="*/ 23 w 30"/>
                      <a:gd name="T41" fmla="*/ 15 h 28"/>
                      <a:gd name="T42" fmla="*/ 21 w 30"/>
                      <a:gd name="T43" fmla="*/ 18 h 28"/>
                      <a:gd name="T44" fmla="*/ 21 w 30"/>
                      <a:gd name="T45" fmla="*/ 18 h 28"/>
                      <a:gd name="T46" fmla="*/ 23 w 30"/>
                      <a:gd name="T47" fmla="*/ 17 h 28"/>
                      <a:gd name="T48" fmla="*/ 25 w 30"/>
                      <a:gd name="T49" fmla="*/ 22 h 28"/>
                      <a:gd name="T50" fmla="*/ 23 w 30"/>
                      <a:gd name="T51" fmla="*/ 25 h 28"/>
                      <a:gd name="T52" fmla="*/ 23 w 30"/>
                      <a:gd name="T53" fmla="*/ 25 h 28"/>
                      <a:gd name="T54" fmla="*/ 24 w 30"/>
                      <a:gd name="T55" fmla="*/ 20 h 28"/>
                      <a:gd name="T56" fmla="*/ 19 w 30"/>
                      <a:gd name="T57" fmla="*/ 9 h 28"/>
                      <a:gd name="T58" fmla="*/ 22 w 30"/>
                      <a:gd name="T59" fmla="*/ 11 h 28"/>
                      <a:gd name="T60" fmla="*/ 20 w 30"/>
                      <a:gd name="T61" fmla="*/ 12 h 28"/>
                      <a:gd name="T62" fmla="*/ 17 w 30"/>
                      <a:gd name="T63" fmla="*/ 10 h 28"/>
                      <a:gd name="T64" fmla="*/ 26 w 30"/>
                      <a:gd name="T65" fmla="*/ 18 h 28"/>
                      <a:gd name="T66" fmla="*/ 24 w 30"/>
                      <a:gd name="T67" fmla="*/ 26 h 28"/>
                      <a:gd name="T68" fmla="*/ 23 w 30"/>
                      <a:gd name="T69" fmla="*/ 23 h 28"/>
                      <a:gd name="T70" fmla="*/ 24 w 30"/>
                      <a:gd name="T71" fmla="*/ 20 h 28"/>
                      <a:gd name="T72" fmla="*/ 25 w 30"/>
                      <a:gd name="T73" fmla="*/ 18 h 28"/>
                      <a:gd name="T74" fmla="*/ 23 w 30"/>
                      <a:gd name="T75" fmla="*/ 19 h 28"/>
                      <a:gd name="T76" fmla="*/ 21 w 30"/>
                      <a:gd name="T77" fmla="*/ 16 h 28"/>
                      <a:gd name="T78" fmla="*/ 22 w 30"/>
                      <a:gd name="T79" fmla="*/ 13 h 28"/>
                      <a:gd name="T80" fmla="*/ 22 w 30"/>
                      <a:gd name="T81" fmla="*/ 12 h 28"/>
                      <a:gd name="T82" fmla="*/ 19 w 30"/>
                      <a:gd name="T83" fmla="*/ 14 h 28"/>
                      <a:gd name="T84" fmla="*/ 16 w 30"/>
                      <a:gd name="T85" fmla="*/ 12 h 28"/>
                      <a:gd name="T86" fmla="*/ 17 w 30"/>
                      <a:gd name="T87" fmla="*/ 9 h 28"/>
                      <a:gd name="T88" fmla="*/ 17 w 30"/>
                      <a:gd name="T89" fmla="*/ 8 h 28"/>
                      <a:gd name="T90" fmla="*/ 15 w 30"/>
                      <a:gd name="T91" fmla="*/ 10 h 28"/>
                      <a:gd name="T92" fmla="*/ 13 w 30"/>
                      <a:gd name="T93" fmla="*/ 7 h 28"/>
                      <a:gd name="T94" fmla="*/ 14 w 30"/>
                      <a:gd name="T95" fmla="*/ 6 h 28"/>
                      <a:gd name="T96" fmla="*/ 14 w 30"/>
                      <a:gd name="T97" fmla="*/ 4 h 28"/>
                      <a:gd name="T98" fmla="*/ 12 w 30"/>
                      <a:gd name="T99" fmla="*/ 8 h 28"/>
                      <a:gd name="T100" fmla="*/ 8 w 30"/>
                      <a:gd name="T101" fmla="*/ 7 h 28"/>
                      <a:gd name="T102" fmla="*/ 8 w 30"/>
                      <a:gd name="T103" fmla="*/ 4 h 28"/>
                      <a:gd name="T104" fmla="*/ 8 w 30"/>
                      <a:gd name="T105" fmla="*/ 3 h 28"/>
                      <a:gd name="T106" fmla="*/ 7 w 30"/>
                      <a:gd name="T107" fmla="*/ 7 h 28"/>
                      <a:gd name="T108" fmla="*/ 3 w 30"/>
                      <a:gd name="T109" fmla="*/ 8 h 28"/>
                      <a:gd name="T110" fmla="*/ 3 w 30"/>
                      <a:gd name="T111" fmla="*/ 4 h 28"/>
                      <a:gd name="T112" fmla="*/ 5 w 30"/>
                      <a:gd name="T113" fmla="*/ 4 h 28"/>
                      <a:gd name="T114" fmla="*/ 3 w 30"/>
                      <a:gd name="T115" fmla="*/ 8 h 28"/>
                      <a:gd name="T116" fmla="*/ 19 w 30"/>
                      <a:gd name="T117" fmla="*/ 9 h 28"/>
                      <a:gd name="T118" fmla="*/ 24 w 30"/>
                      <a:gd name="T119" fmla="*/ 26 h 28"/>
                      <a:gd name="T120" fmla="*/ 2 w 30"/>
                      <a:gd name="T121" fmla="*/ 1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0" h="28">
                        <a:moveTo>
                          <a:pt x="2" y="10"/>
                        </a:moveTo>
                        <a:cubicBezTo>
                          <a:pt x="7" y="10"/>
                          <a:pt x="11" y="10"/>
                          <a:pt x="14" y="13"/>
                        </a:cubicBezTo>
                        <a:cubicBezTo>
                          <a:pt x="20" y="16"/>
                          <a:pt x="21" y="22"/>
                          <a:pt x="22" y="27"/>
                        </a:cubicBezTo>
                        <a:cubicBezTo>
                          <a:pt x="22" y="28"/>
                          <a:pt x="23" y="28"/>
                          <a:pt x="24" y="27"/>
                        </a:cubicBezTo>
                        <a:cubicBezTo>
                          <a:pt x="26" y="26"/>
                          <a:pt x="27" y="24"/>
                          <a:pt x="29" y="23"/>
                        </a:cubicBezTo>
                        <a:cubicBezTo>
                          <a:pt x="30" y="23"/>
                          <a:pt x="30" y="23"/>
                          <a:pt x="30" y="22"/>
                        </a:cubicBezTo>
                        <a:cubicBezTo>
                          <a:pt x="29" y="14"/>
                          <a:pt x="21" y="6"/>
                          <a:pt x="14" y="3"/>
                        </a:cubicBezTo>
                        <a:cubicBezTo>
                          <a:pt x="11" y="1"/>
                          <a:pt x="6" y="0"/>
                          <a:pt x="2" y="1"/>
                        </a:cubicBezTo>
                        <a:cubicBezTo>
                          <a:pt x="0" y="2"/>
                          <a:pt x="1" y="7"/>
                          <a:pt x="1" y="8"/>
                        </a:cubicBezTo>
                        <a:cubicBezTo>
                          <a:pt x="1" y="10"/>
                          <a:pt x="3" y="10"/>
                          <a:pt x="3" y="9"/>
                        </a:cubicBezTo>
                        <a:cubicBezTo>
                          <a:pt x="3" y="7"/>
                          <a:pt x="4" y="6"/>
                          <a:pt x="5" y="4"/>
                        </a:cubicBezTo>
                        <a:cubicBezTo>
                          <a:pt x="4" y="4"/>
                          <a:pt x="3" y="4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9"/>
                          <a:pt x="5" y="9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4" y="4"/>
                          <a:pt x="4" y="4"/>
                          <a:pt x="3" y="4"/>
                        </a:cubicBezTo>
                        <a:cubicBezTo>
                          <a:pt x="3" y="5"/>
                          <a:pt x="3" y="7"/>
                          <a:pt x="3" y="8"/>
                        </a:cubicBezTo>
                        <a:cubicBezTo>
                          <a:pt x="4" y="9"/>
                          <a:pt x="5" y="9"/>
                          <a:pt x="6" y="8"/>
                        </a:cubicBezTo>
                        <a:cubicBezTo>
                          <a:pt x="6" y="7"/>
                          <a:pt x="6" y="6"/>
                          <a:pt x="7" y="4"/>
                        </a:cubicBezTo>
                        <a:cubicBezTo>
                          <a:pt x="6" y="4"/>
                          <a:pt x="5" y="4"/>
                          <a:pt x="5" y="4"/>
                        </a:cubicBezTo>
                        <a:cubicBezTo>
                          <a:pt x="5" y="5"/>
                          <a:pt x="5" y="6"/>
                          <a:pt x="5" y="7"/>
                        </a:cubicBezTo>
                        <a:cubicBezTo>
                          <a:pt x="5" y="8"/>
                          <a:pt x="7" y="9"/>
                          <a:pt x="7" y="8"/>
                        </a:cubicBezTo>
                        <a:cubicBezTo>
                          <a:pt x="8" y="6"/>
                          <a:pt x="8" y="5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6" y="5"/>
                          <a:pt x="6" y="6"/>
                          <a:pt x="6" y="8"/>
                        </a:cubicBezTo>
                        <a:cubicBezTo>
                          <a:pt x="6" y="9"/>
                          <a:pt x="8" y="10"/>
                          <a:pt x="9" y="9"/>
                        </a:cubicBezTo>
                        <a:cubicBezTo>
                          <a:pt x="9" y="7"/>
                          <a:pt x="10" y="6"/>
                          <a:pt x="10" y="4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8" y="5"/>
                          <a:pt x="8" y="6"/>
                          <a:pt x="8" y="8"/>
                        </a:cubicBezTo>
                        <a:cubicBezTo>
                          <a:pt x="8" y="9"/>
                          <a:pt x="10" y="9"/>
                          <a:pt x="10" y="8"/>
                        </a:cubicBezTo>
                        <a:cubicBezTo>
                          <a:pt x="11" y="6"/>
                          <a:pt x="11" y="5"/>
                          <a:pt x="12" y="3"/>
                        </a:cubicBezTo>
                        <a:cubicBezTo>
                          <a:pt x="11" y="3"/>
                          <a:pt x="10" y="3"/>
                          <a:pt x="10" y="3"/>
                        </a:cubicBezTo>
                        <a:cubicBezTo>
                          <a:pt x="10" y="5"/>
                          <a:pt x="10" y="6"/>
                          <a:pt x="10" y="8"/>
                        </a:cubicBezTo>
                        <a:cubicBezTo>
                          <a:pt x="10" y="9"/>
                          <a:pt x="11" y="10"/>
                          <a:pt x="12" y="9"/>
                        </a:cubicBezTo>
                        <a:cubicBezTo>
                          <a:pt x="12" y="7"/>
                          <a:pt x="13" y="6"/>
                          <a:pt x="14" y="5"/>
                        </a:cubicBezTo>
                        <a:cubicBezTo>
                          <a:pt x="13" y="5"/>
                          <a:pt x="12" y="4"/>
                          <a:pt x="12" y="4"/>
                        </a:cubicBezTo>
                        <a:cubicBezTo>
                          <a:pt x="12" y="5"/>
                          <a:pt x="12" y="6"/>
                          <a:pt x="11" y="8"/>
                        </a:cubicBezTo>
                        <a:cubicBezTo>
                          <a:pt x="11" y="9"/>
                          <a:pt x="12" y="9"/>
                          <a:pt x="13" y="9"/>
                        </a:cubicBezTo>
                        <a:cubicBezTo>
                          <a:pt x="14" y="8"/>
                          <a:pt x="15" y="8"/>
                          <a:pt x="15" y="7"/>
                        </a:cubicBezTo>
                        <a:cubicBezTo>
                          <a:pt x="15" y="7"/>
                          <a:pt x="14" y="6"/>
                          <a:pt x="13" y="6"/>
                        </a:cubicBezTo>
                        <a:cubicBezTo>
                          <a:pt x="13" y="7"/>
                          <a:pt x="13" y="7"/>
                          <a:pt x="13" y="8"/>
                        </a:cubicBezTo>
                        <a:cubicBezTo>
                          <a:pt x="12" y="9"/>
                          <a:pt x="13" y="10"/>
                          <a:pt x="14" y="9"/>
                        </a:cubicBezTo>
                        <a:cubicBezTo>
                          <a:pt x="15" y="8"/>
                          <a:pt x="16" y="8"/>
                          <a:pt x="17" y="7"/>
                        </a:cubicBezTo>
                        <a:cubicBezTo>
                          <a:pt x="17" y="7"/>
                          <a:pt x="16" y="6"/>
                          <a:pt x="16" y="5"/>
                        </a:cubicBezTo>
                        <a:cubicBezTo>
                          <a:pt x="15" y="7"/>
                          <a:pt x="14" y="7"/>
                          <a:pt x="13" y="9"/>
                        </a:cubicBezTo>
                        <a:cubicBezTo>
                          <a:pt x="13" y="9"/>
                          <a:pt x="14" y="11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6" y="9"/>
                          <a:pt x="15" y="8"/>
                          <a:pt x="15" y="8"/>
                        </a:cubicBezTo>
                        <a:cubicBezTo>
                          <a:pt x="14" y="9"/>
                          <a:pt x="14" y="10"/>
                          <a:pt x="14" y="11"/>
                        </a:cubicBezTo>
                        <a:cubicBezTo>
                          <a:pt x="13" y="11"/>
                          <a:pt x="14" y="12"/>
                          <a:pt x="15" y="12"/>
                        </a:cubicBezTo>
                        <a:cubicBezTo>
                          <a:pt x="17" y="11"/>
                          <a:pt x="17" y="11"/>
                          <a:pt x="18" y="10"/>
                        </a:cubicBezTo>
                        <a:cubicBezTo>
                          <a:pt x="18" y="10"/>
                          <a:pt x="17" y="9"/>
                          <a:pt x="17" y="9"/>
                        </a:cubicBezTo>
                        <a:cubicBezTo>
                          <a:pt x="16" y="10"/>
                          <a:pt x="16" y="11"/>
                          <a:pt x="15" y="12"/>
                        </a:cubicBezTo>
                        <a:cubicBezTo>
                          <a:pt x="15" y="13"/>
                          <a:pt x="16" y="14"/>
                          <a:pt x="17" y="14"/>
                        </a:cubicBezTo>
                        <a:cubicBezTo>
                          <a:pt x="18" y="13"/>
                          <a:pt x="19" y="12"/>
                          <a:pt x="20" y="12"/>
                        </a:cubicBezTo>
                        <a:cubicBezTo>
                          <a:pt x="20" y="11"/>
                          <a:pt x="20" y="11"/>
                          <a:pt x="19" y="10"/>
                        </a:cubicBezTo>
                        <a:cubicBezTo>
                          <a:pt x="18" y="11"/>
                          <a:pt x="18" y="11"/>
                          <a:pt x="17" y="12"/>
                        </a:cubicBezTo>
                        <a:cubicBezTo>
                          <a:pt x="16" y="13"/>
                          <a:pt x="17" y="14"/>
                          <a:pt x="18" y="14"/>
                        </a:cubicBezTo>
                        <a:cubicBezTo>
                          <a:pt x="19" y="13"/>
                          <a:pt x="20" y="13"/>
                          <a:pt x="21" y="13"/>
                        </a:cubicBezTo>
                        <a:cubicBezTo>
                          <a:pt x="21" y="12"/>
                          <a:pt x="20" y="12"/>
                          <a:pt x="20" y="11"/>
                        </a:cubicBezTo>
                        <a:cubicBezTo>
                          <a:pt x="19" y="12"/>
                          <a:pt x="19" y="13"/>
                          <a:pt x="18" y="15"/>
                        </a:cubicBezTo>
                        <a:cubicBezTo>
                          <a:pt x="18" y="15"/>
                          <a:pt x="18" y="17"/>
                          <a:pt x="19" y="16"/>
                        </a:cubicBezTo>
                        <a:cubicBezTo>
                          <a:pt x="21" y="16"/>
                          <a:pt x="21" y="15"/>
                          <a:pt x="23" y="15"/>
                        </a:cubicBezTo>
                        <a:cubicBezTo>
                          <a:pt x="22" y="14"/>
                          <a:pt x="22" y="14"/>
                          <a:pt x="21" y="13"/>
                        </a:cubicBezTo>
                        <a:cubicBezTo>
                          <a:pt x="21" y="14"/>
                          <a:pt x="20" y="15"/>
                          <a:pt x="20" y="16"/>
                        </a:cubicBezTo>
                        <a:cubicBezTo>
                          <a:pt x="19" y="17"/>
                          <a:pt x="20" y="18"/>
                          <a:pt x="21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5"/>
                          <a:pt x="23" y="15"/>
                        </a:cubicBezTo>
                        <a:cubicBezTo>
                          <a:pt x="22" y="16"/>
                          <a:pt x="22" y="17"/>
                          <a:pt x="21" y="18"/>
                        </a:cubicBezTo>
                        <a:cubicBezTo>
                          <a:pt x="20" y="19"/>
                          <a:pt x="21" y="20"/>
                          <a:pt x="22" y="20"/>
                        </a:cubicBezTo>
                        <a:cubicBezTo>
                          <a:pt x="23" y="19"/>
                          <a:pt x="24" y="19"/>
                          <a:pt x="25" y="19"/>
                        </a:cubicBezTo>
                        <a:cubicBezTo>
                          <a:pt x="24" y="18"/>
                          <a:pt x="24" y="18"/>
                          <a:pt x="23" y="17"/>
                        </a:cubicBezTo>
                        <a:cubicBezTo>
                          <a:pt x="23" y="18"/>
                          <a:pt x="22" y="19"/>
                          <a:pt x="22" y="20"/>
                        </a:cubicBezTo>
                        <a:cubicBezTo>
                          <a:pt x="22" y="21"/>
                          <a:pt x="22" y="22"/>
                          <a:pt x="23" y="22"/>
                        </a:cubicBezTo>
                        <a:cubicBezTo>
                          <a:pt x="24" y="22"/>
                          <a:pt x="24" y="22"/>
                          <a:pt x="25" y="22"/>
                        </a:cubicBezTo>
                        <a:cubicBezTo>
                          <a:pt x="25" y="21"/>
                          <a:pt x="24" y="21"/>
                          <a:pt x="24" y="20"/>
                        </a:cubicBezTo>
                        <a:cubicBezTo>
                          <a:pt x="23" y="21"/>
                          <a:pt x="23" y="22"/>
                          <a:pt x="22" y="23"/>
                        </a:cubicBezTo>
                        <a:cubicBezTo>
                          <a:pt x="22" y="24"/>
                          <a:pt x="23" y="25"/>
                          <a:pt x="23" y="25"/>
                        </a:cubicBezTo>
                        <a:cubicBezTo>
                          <a:pt x="24" y="24"/>
                          <a:pt x="25" y="24"/>
                          <a:pt x="25" y="24"/>
                        </a:cubicBezTo>
                        <a:cubicBezTo>
                          <a:pt x="25" y="24"/>
                          <a:pt x="25" y="23"/>
                          <a:pt x="24" y="23"/>
                        </a:cubicBezTo>
                        <a:cubicBezTo>
                          <a:pt x="24" y="23"/>
                          <a:pt x="23" y="24"/>
                          <a:pt x="23" y="25"/>
                        </a:cubicBezTo>
                        <a:cubicBezTo>
                          <a:pt x="22" y="26"/>
                          <a:pt x="23" y="27"/>
                          <a:pt x="24" y="26"/>
                        </a:cubicBezTo>
                        <a:cubicBezTo>
                          <a:pt x="26" y="24"/>
                          <a:pt x="26" y="22"/>
                          <a:pt x="26" y="19"/>
                        </a:cubicBezTo>
                        <a:cubicBezTo>
                          <a:pt x="26" y="19"/>
                          <a:pt x="25" y="20"/>
                          <a:pt x="24" y="20"/>
                        </a:cubicBezTo>
                        <a:cubicBezTo>
                          <a:pt x="25" y="20"/>
                          <a:pt x="25" y="21"/>
                          <a:pt x="26" y="22"/>
                        </a:cubicBezTo>
                        <a:cubicBezTo>
                          <a:pt x="26" y="21"/>
                          <a:pt x="27" y="21"/>
                          <a:pt x="27" y="20"/>
                        </a:cubicBezTo>
                        <a:cubicBezTo>
                          <a:pt x="25" y="16"/>
                          <a:pt x="23" y="12"/>
                          <a:pt x="19" y="9"/>
                        </a:cubicBezTo>
                        <a:cubicBezTo>
                          <a:pt x="18" y="9"/>
                          <a:pt x="18" y="10"/>
                          <a:pt x="17" y="10"/>
                        </a:cubicBezTo>
                        <a:cubicBezTo>
                          <a:pt x="18" y="11"/>
                          <a:pt x="20" y="12"/>
                          <a:pt x="21" y="12"/>
                        </a:cubicBezTo>
                        <a:cubicBezTo>
                          <a:pt x="22" y="13"/>
                          <a:pt x="23" y="11"/>
                          <a:pt x="22" y="11"/>
                        </a:cubicBezTo>
                        <a:cubicBezTo>
                          <a:pt x="20" y="9"/>
                          <a:pt x="19" y="9"/>
                          <a:pt x="17" y="8"/>
                        </a:cubicBezTo>
                        <a:cubicBezTo>
                          <a:pt x="16" y="7"/>
                          <a:pt x="15" y="9"/>
                          <a:pt x="17" y="10"/>
                        </a:cubicBezTo>
                        <a:cubicBezTo>
                          <a:pt x="18" y="11"/>
                          <a:pt x="19" y="11"/>
                          <a:pt x="20" y="12"/>
                        </a:cubicBezTo>
                        <a:cubicBezTo>
                          <a:pt x="21" y="12"/>
                          <a:pt x="21" y="11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8"/>
                          <a:pt x="16" y="9"/>
                          <a:pt x="17" y="10"/>
                        </a:cubicBezTo>
                        <a:cubicBezTo>
                          <a:pt x="21" y="14"/>
                          <a:pt x="23" y="17"/>
                          <a:pt x="26" y="22"/>
                        </a:cubicBezTo>
                        <a:cubicBezTo>
                          <a:pt x="26" y="23"/>
                          <a:pt x="28" y="22"/>
                          <a:pt x="27" y="20"/>
                        </a:cubicBezTo>
                        <a:cubicBezTo>
                          <a:pt x="27" y="19"/>
                          <a:pt x="27" y="19"/>
                          <a:pt x="26" y="18"/>
                        </a:cubicBezTo>
                        <a:cubicBezTo>
                          <a:pt x="25" y="18"/>
                          <a:pt x="24" y="18"/>
                          <a:pt x="24" y="19"/>
                        </a:cubicBezTo>
                        <a:cubicBezTo>
                          <a:pt x="24" y="21"/>
                          <a:pt x="24" y="23"/>
                          <a:pt x="23" y="25"/>
                        </a:cubicBezTo>
                        <a:cubicBezTo>
                          <a:pt x="23" y="25"/>
                          <a:pt x="24" y="26"/>
                          <a:pt x="24" y="26"/>
                        </a:cubicBezTo>
                        <a:cubicBezTo>
                          <a:pt x="25" y="25"/>
                          <a:pt x="25" y="25"/>
                          <a:pt x="26" y="24"/>
                        </a:cubicBezTo>
                        <a:cubicBezTo>
                          <a:pt x="26" y="23"/>
                          <a:pt x="26" y="22"/>
                          <a:pt x="25" y="22"/>
                        </a:cubicBezTo>
                        <a:cubicBezTo>
                          <a:pt x="24" y="22"/>
                          <a:pt x="24" y="22"/>
                          <a:pt x="23" y="23"/>
                        </a:cubicBezTo>
                        <a:cubicBezTo>
                          <a:pt x="23" y="23"/>
                          <a:pt x="24" y="24"/>
                          <a:pt x="24" y="24"/>
                        </a:cubicBezTo>
                        <a:cubicBezTo>
                          <a:pt x="25" y="23"/>
                          <a:pt x="25" y="23"/>
                          <a:pt x="26" y="21"/>
                        </a:cubicBezTo>
                        <a:cubicBezTo>
                          <a:pt x="26" y="20"/>
                          <a:pt x="25" y="19"/>
                          <a:pt x="24" y="20"/>
                        </a:cubicBezTo>
                        <a:cubicBezTo>
                          <a:pt x="24" y="20"/>
                          <a:pt x="23" y="20"/>
                          <a:pt x="23" y="20"/>
                        </a:cubicBezTo>
                        <a:cubicBezTo>
                          <a:pt x="23" y="20"/>
                          <a:pt x="23" y="21"/>
                          <a:pt x="24" y="22"/>
                        </a:cubicBezTo>
                        <a:cubicBezTo>
                          <a:pt x="25" y="20"/>
                          <a:pt x="25" y="20"/>
                          <a:pt x="25" y="18"/>
                        </a:cubicBezTo>
                        <a:cubicBezTo>
                          <a:pt x="26" y="17"/>
                          <a:pt x="24" y="16"/>
                          <a:pt x="24" y="17"/>
                        </a:cubicBezTo>
                        <a:cubicBezTo>
                          <a:pt x="23" y="17"/>
                          <a:pt x="22" y="17"/>
                          <a:pt x="22" y="17"/>
                        </a:cubicBezTo>
                        <a:cubicBezTo>
                          <a:pt x="22" y="18"/>
                          <a:pt x="22" y="19"/>
                          <a:pt x="23" y="19"/>
                        </a:cubicBezTo>
                        <a:cubicBezTo>
                          <a:pt x="23" y="18"/>
                          <a:pt x="24" y="17"/>
                          <a:pt x="25" y="16"/>
                        </a:cubicBezTo>
                        <a:cubicBezTo>
                          <a:pt x="25" y="15"/>
                          <a:pt x="24" y="14"/>
                          <a:pt x="23" y="14"/>
                        </a:cubicBezTo>
                        <a:cubicBezTo>
                          <a:pt x="22" y="15"/>
                          <a:pt x="22" y="15"/>
                          <a:pt x="21" y="16"/>
                        </a:cubicBezTo>
                        <a:cubicBezTo>
                          <a:pt x="21" y="16"/>
                          <a:pt x="22" y="17"/>
                          <a:pt x="22" y="17"/>
                        </a:cubicBezTo>
                        <a:cubicBezTo>
                          <a:pt x="23" y="15"/>
                          <a:pt x="23" y="16"/>
                          <a:pt x="23" y="14"/>
                        </a:cubicBezTo>
                        <a:cubicBezTo>
                          <a:pt x="24" y="13"/>
                          <a:pt x="23" y="12"/>
                          <a:pt x="22" y="13"/>
                        </a:cubicBezTo>
                        <a:cubicBezTo>
                          <a:pt x="21" y="13"/>
                          <a:pt x="20" y="14"/>
                          <a:pt x="19" y="14"/>
                        </a:cubicBezTo>
                        <a:cubicBezTo>
                          <a:pt x="19" y="15"/>
                          <a:pt x="19" y="15"/>
                          <a:pt x="20" y="16"/>
                        </a:cubicBezTo>
                        <a:cubicBezTo>
                          <a:pt x="21" y="15"/>
                          <a:pt x="21" y="13"/>
                          <a:pt x="22" y="12"/>
                        </a:cubicBezTo>
                        <a:cubicBezTo>
                          <a:pt x="22" y="11"/>
                          <a:pt x="22" y="10"/>
                          <a:pt x="21" y="11"/>
                        </a:cubicBezTo>
                        <a:cubicBezTo>
                          <a:pt x="19" y="11"/>
                          <a:pt x="18" y="11"/>
                          <a:pt x="17" y="12"/>
                        </a:cubicBezTo>
                        <a:cubicBezTo>
                          <a:pt x="18" y="13"/>
                          <a:pt x="18" y="13"/>
                          <a:pt x="19" y="14"/>
                        </a:cubicBezTo>
                        <a:cubicBezTo>
                          <a:pt x="19" y="13"/>
                          <a:pt x="20" y="12"/>
                          <a:pt x="21" y="12"/>
                        </a:cubicBezTo>
                        <a:cubicBezTo>
                          <a:pt x="21" y="11"/>
                          <a:pt x="21" y="9"/>
                          <a:pt x="20" y="10"/>
                        </a:cubicBezTo>
                        <a:cubicBezTo>
                          <a:pt x="18" y="10"/>
                          <a:pt x="17" y="11"/>
                          <a:pt x="16" y="12"/>
                        </a:cubicBezTo>
                        <a:cubicBezTo>
                          <a:pt x="16" y="12"/>
                          <a:pt x="17" y="13"/>
                          <a:pt x="17" y="13"/>
                        </a:cubicBezTo>
                        <a:cubicBezTo>
                          <a:pt x="18" y="12"/>
                          <a:pt x="18" y="11"/>
                          <a:pt x="19" y="10"/>
                        </a:cubicBezTo>
                        <a:cubicBezTo>
                          <a:pt x="19" y="9"/>
                          <a:pt x="18" y="8"/>
                          <a:pt x="17" y="9"/>
                        </a:cubicBezTo>
                        <a:cubicBezTo>
                          <a:pt x="16" y="9"/>
                          <a:pt x="15" y="10"/>
                          <a:pt x="14" y="10"/>
                        </a:cubicBezTo>
                        <a:cubicBezTo>
                          <a:pt x="15" y="10"/>
                          <a:pt x="15" y="11"/>
                          <a:pt x="16" y="11"/>
                        </a:cubicBezTo>
                        <a:cubicBezTo>
                          <a:pt x="16" y="10"/>
                          <a:pt x="17" y="9"/>
                          <a:pt x="17" y="8"/>
                        </a:cubicBezTo>
                        <a:cubicBezTo>
                          <a:pt x="17" y="7"/>
                          <a:pt x="16" y="7"/>
                          <a:pt x="15" y="7"/>
                        </a:cubicBezTo>
                        <a:cubicBezTo>
                          <a:pt x="15" y="7"/>
                          <a:pt x="14" y="8"/>
                          <a:pt x="14" y="8"/>
                        </a:cubicBezTo>
                        <a:cubicBezTo>
                          <a:pt x="14" y="9"/>
                          <a:pt x="15" y="9"/>
                          <a:pt x="15" y="10"/>
                        </a:cubicBezTo>
                        <a:cubicBezTo>
                          <a:pt x="16" y="9"/>
                          <a:pt x="17" y="8"/>
                          <a:pt x="17" y="7"/>
                        </a:cubicBezTo>
                        <a:cubicBezTo>
                          <a:pt x="18" y="6"/>
                          <a:pt x="17" y="5"/>
                          <a:pt x="16" y="5"/>
                        </a:cubicBezTo>
                        <a:cubicBezTo>
                          <a:pt x="15" y="6"/>
                          <a:pt x="14" y="7"/>
                          <a:pt x="13" y="7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8"/>
                          <a:pt x="15" y="7"/>
                          <a:pt x="15" y="7"/>
                        </a:cubicBezTo>
                        <a:cubicBezTo>
                          <a:pt x="16" y="5"/>
                          <a:pt x="14" y="5"/>
                          <a:pt x="14" y="6"/>
                        </a:cubicBezTo>
                        <a:cubicBezTo>
                          <a:pt x="13" y="6"/>
                          <a:pt x="12" y="7"/>
                          <a:pt x="12" y="7"/>
                        </a:cubicBezTo>
                        <a:cubicBezTo>
                          <a:pt x="12" y="7"/>
                          <a:pt x="13" y="8"/>
                          <a:pt x="14" y="8"/>
                        </a:cubicBezTo>
                        <a:cubicBezTo>
                          <a:pt x="14" y="6"/>
                          <a:pt x="14" y="6"/>
                          <a:pt x="14" y="4"/>
                        </a:cubicBezTo>
                        <a:cubicBezTo>
                          <a:pt x="14" y="3"/>
                          <a:pt x="12" y="3"/>
                          <a:pt x="12" y="4"/>
                        </a:cubicBezTo>
                        <a:cubicBezTo>
                          <a:pt x="11" y="5"/>
                          <a:pt x="11" y="6"/>
                          <a:pt x="10" y="8"/>
                        </a:cubicBezTo>
                        <a:cubicBezTo>
                          <a:pt x="11" y="8"/>
                          <a:pt x="11" y="8"/>
                          <a:pt x="12" y="8"/>
                        </a:cubicBezTo>
                        <a:cubicBezTo>
                          <a:pt x="12" y="6"/>
                          <a:pt x="12" y="5"/>
                          <a:pt x="12" y="3"/>
                        </a:cubicBezTo>
                        <a:cubicBezTo>
                          <a:pt x="12" y="2"/>
                          <a:pt x="10" y="2"/>
                          <a:pt x="10" y="3"/>
                        </a:cubicBezTo>
                        <a:cubicBezTo>
                          <a:pt x="9" y="4"/>
                          <a:pt x="9" y="6"/>
                          <a:pt x="8" y="7"/>
                        </a:cubicBezTo>
                        <a:cubicBezTo>
                          <a:pt x="9" y="7"/>
                          <a:pt x="10" y="7"/>
                          <a:pt x="10" y="8"/>
                        </a:cubicBezTo>
                        <a:cubicBezTo>
                          <a:pt x="11" y="6"/>
                          <a:pt x="10" y="5"/>
                          <a:pt x="10" y="4"/>
                        </a:cubicBezTo>
                        <a:cubicBezTo>
                          <a:pt x="10" y="3"/>
                          <a:pt x="9" y="2"/>
                          <a:pt x="8" y="4"/>
                        </a:cubicBezTo>
                        <a:cubicBezTo>
                          <a:pt x="7" y="5"/>
                          <a:pt x="7" y="7"/>
                          <a:pt x="6" y="8"/>
                        </a:cubicBezTo>
                        <a:cubicBezTo>
                          <a:pt x="7" y="8"/>
                          <a:pt x="8" y="8"/>
                          <a:pt x="9" y="8"/>
                        </a:cubicBezTo>
                        <a:cubicBezTo>
                          <a:pt x="9" y="6"/>
                          <a:pt x="9" y="5"/>
                          <a:pt x="8" y="3"/>
                        </a:cubicBezTo>
                        <a:cubicBezTo>
                          <a:pt x="8" y="2"/>
                          <a:pt x="7" y="2"/>
                          <a:pt x="6" y="3"/>
                        </a:cubicBezTo>
                        <a:cubicBezTo>
                          <a:pt x="6" y="4"/>
                          <a:pt x="5" y="6"/>
                          <a:pt x="5" y="7"/>
                        </a:cubicBezTo>
                        <a:cubicBezTo>
                          <a:pt x="6" y="7"/>
                          <a:pt x="6" y="7"/>
                          <a:pt x="7" y="7"/>
                        </a:cubicBezTo>
                        <a:cubicBezTo>
                          <a:pt x="7" y="6"/>
                          <a:pt x="7" y="5"/>
                          <a:pt x="7" y="4"/>
                        </a:cubicBezTo>
                        <a:cubicBezTo>
                          <a:pt x="7" y="3"/>
                          <a:pt x="5" y="3"/>
                          <a:pt x="5" y="3"/>
                        </a:cubicBezTo>
                        <a:cubicBezTo>
                          <a:pt x="4" y="5"/>
                          <a:pt x="4" y="6"/>
                          <a:pt x="3" y="8"/>
                        </a:cubicBezTo>
                        <a:cubicBezTo>
                          <a:pt x="4" y="8"/>
                          <a:pt x="5" y="8"/>
                          <a:pt x="6" y="8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2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7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2" y="6"/>
                          <a:pt x="1" y="6"/>
                          <a:pt x="1" y="8"/>
                        </a:cubicBezTo>
                        <a:cubicBezTo>
                          <a:pt x="2" y="8"/>
                          <a:pt x="2" y="8"/>
                          <a:pt x="3" y="8"/>
                        </a:cubicBezTo>
                        <a:cubicBezTo>
                          <a:pt x="3" y="7"/>
                          <a:pt x="3" y="5"/>
                          <a:pt x="3" y="3"/>
                        </a:cubicBezTo>
                        <a:cubicBezTo>
                          <a:pt x="3" y="2"/>
                          <a:pt x="9" y="3"/>
                          <a:pt x="9" y="3"/>
                        </a:cubicBezTo>
                        <a:cubicBezTo>
                          <a:pt x="13" y="4"/>
                          <a:pt x="16" y="6"/>
                          <a:pt x="19" y="9"/>
                        </a:cubicBezTo>
                        <a:cubicBezTo>
                          <a:pt x="22" y="11"/>
                          <a:pt x="24" y="14"/>
                          <a:pt x="26" y="17"/>
                        </a:cubicBezTo>
                        <a:cubicBezTo>
                          <a:pt x="29" y="22"/>
                          <a:pt x="26" y="23"/>
                          <a:pt x="22" y="26"/>
                        </a:cubicBezTo>
                        <a:cubicBezTo>
                          <a:pt x="23" y="26"/>
                          <a:pt x="24" y="26"/>
                          <a:pt x="24" y="26"/>
                        </a:cubicBezTo>
                        <a:cubicBezTo>
                          <a:pt x="23" y="21"/>
                          <a:pt x="21" y="16"/>
                          <a:pt x="17" y="12"/>
                        </a:cubicBezTo>
                        <a:cubicBezTo>
                          <a:pt x="13" y="8"/>
                          <a:pt x="8" y="8"/>
                          <a:pt x="2" y="7"/>
                        </a:cubicBezTo>
                        <a:cubicBezTo>
                          <a:pt x="1" y="7"/>
                          <a:pt x="1" y="10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1" name="Freeform 301">
                    <a:extLst>
                      <a:ext uri="{FF2B5EF4-FFF2-40B4-BE49-F238E27FC236}">
                        <a16:creationId xmlns="" xmlns:a16="http://schemas.microsoft.com/office/drawing/2014/main" id="{50773620-F0F7-4D2D-A8F9-113974D25C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3" y="1671"/>
                    <a:ext cx="36" cy="29"/>
                  </a:xfrm>
                  <a:custGeom>
                    <a:avLst/>
                    <a:gdLst>
                      <a:gd name="T0" fmla="*/ 5 w 53"/>
                      <a:gd name="T1" fmla="*/ 12 h 44"/>
                      <a:gd name="T2" fmla="*/ 10 w 53"/>
                      <a:gd name="T3" fmla="*/ 3 h 44"/>
                      <a:gd name="T4" fmla="*/ 33 w 53"/>
                      <a:gd name="T5" fmla="*/ 13 h 44"/>
                      <a:gd name="T6" fmla="*/ 45 w 53"/>
                      <a:gd name="T7" fmla="*/ 28 h 44"/>
                      <a:gd name="T8" fmla="*/ 49 w 53"/>
                      <a:gd name="T9" fmla="*/ 37 h 44"/>
                      <a:gd name="T10" fmla="*/ 44 w 53"/>
                      <a:gd name="T11" fmla="*/ 41 h 44"/>
                      <a:gd name="T12" fmla="*/ 38 w 53"/>
                      <a:gd name="T13" fmla="*/ 30 h 44"/>
                      <a:gd name="T14" fmla="*/ 27 w 53"/>
                      <a:gd name="T15" fmla="*/ 17 h 44"/>
                      <a:gd name="T16" fmla="*/ 3 w 53"/>
                      <a:gd name="T17" fmla="*/ 10 h 44"/>
                      <a:gd name="T18" fmla="*/ 4 w 53"/>
                      <a:gd name="T19" fmla="*/ 12 h 44"/>
                      <a:gd name="T20" fmla="*/ 42 w 53"/>
                      <a:gd name="T21" fmla="*/ 43 h 44"/>
                      <a:gd name="T22" fmla="*/ 43 w 53"/>
                      <a:gd name="T23" fmla="*/ 44 h 44"/>
                      <a:gd name="T24" fmla="*/ 52 w 53"/>
                      <a:gd name="T25" fmla="*/ 40 h 44"/>
                      <a:gd name="T26" fmla="*/ 35 w 53"/>
                      <a:gd name="T27" fmla="*/ 11 h 44"/>
                      <a:gd name="T28" fmla="*/ 8 w 53"/>
                      <a:gd name="T29" fmla="*/ 1 h 44"/>
                      <a:gd name="T30" fmla="*/ 3 w 53"/>
                      <a:gd name="T31" fmla="*/ 12 h 44"/>
                      <a:gd name="T32" fmla="*/ 5 w 53"/>
                      <a:gd name="T33" fmla="*/ 12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3" h="44">
                        <a:moveTo>
                          <a:pt x="5" y="12"/>
                        </a:moveTo>
                        <a:cubicBezTo>
                          <a:pt x="5" y="8"/>
                          <a:pt x="3" y="3"/>
                          <a:pt x="10" y="3"/>
                        </a:cubicBezTo>
                        <a:cubicBezTo>
                          <a:pt x="19" y="3"/>
                          <a:pt x="27" y="8"/>
                          <a:pt x="33" y="13"/>
                        </a:cubicBezTo>
                        <a:cubicBezTo>
                          <a:pt x="38" y="17"/>
                          <a:pt x="42" y="22"/>
                          <a:pt x="45" y="28"/>
                        </a:cubicBezTo>
                        <a:cubicBezTo>
                          <a:pt x="47" y="31"/>
                          <a:pt x="48" y="34"/>
                          <a:pt x="49" y="37"/>
                        </a:cubicBezTo>
                        <a:cubicBezTo>
                          <a:pt x="50" y="41"/>
                          <a:pt x="47" y="41"/>
                          <a:pt x="44" y="41"/>
                        </a:cubicBezTo>
                        <a:cubicBezTo>
                          <a:pt x="45" y="41"/>
                          <a:pt x="38" y="30"/>
                          <a:pt x="38" y="30"/>
                        </a:cubicBezTo>
                        <a:cubicBezTo>
                          <a:pt x="35" y="25"/>
                          <a:pt x="31" y="21"/>
                          <a:pt x="27" y="17"/>
                        </a:cubicBezTo>
                        <a:cubicBezTo>
                          <a:pt x="21" y="12"/>
                          <a:pt x="11" y="8"/>
                          <a:pt x="3" y="10"/>
                        </a:cubicBezTo>
                        <a:cubicBezTo>
                          <a:pt x="2" y="11"/>
                          <a:pt x="2" y="13"/>
                          <a:pt x="4" y="12"/>
                        </a:cubicBezTo>
                        <a:cubicBezTo>
                          <a:pt x="20" y="8"/>
                          <a:pt x="39" y="28"/>
                          <a:pt x="42" y="43"/>
                        </a:cubicBezTo>
                        <a:cubicBezTo>
                          <a:pt x="42" y="43"/>
                          <a:pt x="42" y="44"/>
                          <a:pt x="43" y="44"/>
                        </a:cubicBezTo>
                        <a:cubicBezTo>
                          <a:pt x="45" y="43"/>
                          <a:pt x="53" y="44"/>
                          <a:pt x="52" y="40"/>
                        </a:cubicBezTo>
                        <a:cubicBezTo>
                          <a:pt x="49" y="29"/>
                          <a:pt x="43" y="19"/>
                          <a:pt x="35" y="11"/>
                        </a:cubicBezTo>
                        <a:cubicBezTo>
                          <a:pt x="27" y="5"/>
                          <a:pt x="18" y="1"/>
                          <a:pt x="8" y="1"/>
                        </a:cubicBezTo>
                        <a:cubicBezTo>
                          <a:pt x="0" y="0"/>
                          <a:pt x="3" y="7"/>
                          <a:pt x="3" y="12"/>
                        </a:cubicBezTo>
                        <a:cubicBezTo>
                          <a:pt x="3" y="14"/>
                          <a:pt x="5" y="14"/>
                          <a:pt x="5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2" name="Freeform 302">
                    <a:extLst>
                      <a:ext uri="{FF2B5EF4-FFF2-40B4-BE49-F238E27FC236}">
                        <a16:creationId xmlns="" xmlns:a16="http://schemas.microsoft.com/office/drawing/2014/main" id="{89806986-A97B-4C1F-96A1-9404BC2F4D2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" y="1672"/>
                    <a:ext cx="24" cy="17"/>
                  </a:xfrm>
                  <a:custGeom>
                    <a:avLst/>
                    <a:gdLst>
                      <a:gd name="T0" fmla="*/ 4 w 35"/>
                      <a:gd name="T1" fmla="*/ 4 h 25"/>
                      <a:gd name="T2" fmla="*/ 3 w 35"/>
                      <a:gd name="T3" fmla="*/ 3 h 25"/>
                      <a:gd name="T4" fmla="*/ 4 w 35"/>
                      <a:gd name="T5" fmla="*/ 2 h 25"/>
                      <a:gd name="T6" fmla="*/ 5 w 35"/>
                      <a:gd name="T7" fmla="*/ 2 h 25"/>
                      <a:gd name="T8" fmla="*/ 5 w 35"/>
                      <a:gd name="T9" fmla="*/ 6 h 25"/>
                      <a:gd name="T10" fmla="*/ 6 w 35"/>
                      <a:gd name="T11" fmla="*/ 6 h 25"/>
                      <a:gd name="T12" fmla="*/ 11 w 35"/>
                      <a:gd name="T13" fmla="*/ 7 h 25"/>
                      <a:gd name="T14" fmla="*/ 12 w 35"/>
                      <a:gd name="T15" fmla="*/ 9 h 25"/>
                      <a:gd name="T16" fmla="*/ 14 w 35"/>
                      <a:gd name="T17" fmla="*/ 9 h 25"/>
                      <a:gd name="T18" fmla="*/ 15 w 35"/>
                      <a:gd name="T19" fmla="*/ 11 h 25"/>
                      <a:gd name="T20" fmla="*/ 15 w 35"/>
                      <a:gd name="T21" fmla="*/ 9 h 25"/>
                      <a:gd name="T22" fmla="*/ 15 w 35"/>
                      <a:gd name="T23" fmla="*/ 8 h 25"/>
                      <a:gd name="T24" fmla="*/ 15 w 35"/>
                      <a:gd name="T25" fmla="*/ 6 h 25"/>
                      <a:gd name="T26" fmla="*/ 16 w 35"/>
                      <a:gd name="T27" fmla="*/ 5 h 25"/>
                      <a:gd name="T28" fmla="*/ 15 w 35"/>
                      <a:gd name="T29" fmla="*/ 5 h 25"/>
                      <a:gd name="T30" fmla="*/ 14 w 35"/>
                      <a:gd name="T31" fmla="*/ 2 h 25"/>
                      <a:gd name="T32" fmla="*/ 19 w 35"/>
                      <a:gd name="T33" fmla="*/ 5 h 25"/>
                      <a:gd name="T34" fmla="*/ 18 w 35"/>
                      <a:gd name="T35" fmla="*/ 7 h 25"/>
                      <a:gd name="T36" fmla="*/ 22 w 35"/>
                      <a:gd name="T37" fmla="*/ 13 h 25"/>
                      <a:gd name="T38" fmla="*/ 22 w 35"/>
                      <a:gd name="T39" fmla="*/ 14 h 25"/>
                      <a:gd name="T40" fmla="*/ 24 w 35"/>
                      <a:gd name="T41" fmla="*/ 15 h 25"/>
                      <a:gd name="T42" fmla="*/ 25 w 35"/>
                      <a:gd name="T43" fmla="*/ 17 h 25"/>
                      <a:gd name="T44" fmla="*/ 26 w 35"/>
                      <a:gd name="T45" fmla="*/ 15 h 25"/>
                      <a:gd name="T46" fmla="*/ 28 w 35"/>
                      <a:gd name="T47" fmla="*/ 18 h 25"/>
                      <a:gd name="T48" fmla="*/ 29 w 35"/>
                      <a:gd name="T49" fmla="*/ 13 h 25"/>
                      <a:gd name="T50" fmla="*/ 30 w 35"/>
                      <a:gd name="T51" fmla="*/ 16 h 25"/>
                      <a:gd name="T52" fmla="*/ 33 w 35"/>
                      <a:gd name="T53" fmla="*/ 24 h 25"/>
                      <a:gd name="T54" fmla="*/ 20 w 35"/>
                      <a:gd name="T55" fmla="*/ 6 h 25"/>
                      <a:gd name="T56" fmla="*/ 24 w 35"/>
                      <a:gd name="T57" fmla="*/ 9 h 25"/>
                      <a:gd name="T58" fmla="*/ 29 w 35"/>
                      <a:gd name="T59" fmla="*/ 19 h 25"/>
                      <a:gd name="T60" fmla="*/ 27 w 35"/>
                      <a:gd name="T61" fmla="*/ 16 h 25"/>
                      <a:gd name="T62" fmla="*/ 25 w 35"/>
                      <a:gd name="T63" fmla="*/ 18 h 25"/>
                      <a:gd name="T64" fmla="*/ 24 w 35"/>
                      <a:gd name="T65" fmla="*/ 15 h 25"/>
                      <a:gd name="T66" fmla="*/ 23 w 35"/>
                      <a:gd name="T67" fmla="*/ 14 h 25"/>
                      <a:gd name="T68" fmla="*/ 23 w 35"/>
                      <a:gd name="T69" fmla="*/ 13 h 25"/>
                      <a:gd name="T70" fmla="*/ 23 w 35"/>
                      <a:gd name="T71" fmla="*/ 11 h 25"/>
                      <a:gd name="T72" fmla="*/ 20 w 35"/>
                      <a:gd name="T73" fmla="*/ 6 h 25"/>
                      <a:gd name="T74" fmla="*/ 14 w 35"/>
                      <a:gd name="T75" fmla="*/ 2 h 25"/>
                      <a:gd name="T76" fmla="*/ 15 w 35"/>
                      <a:gd name="T77" fmla="*/ 5 h 25"/>
                      <a:gd name="T78" fmla="*/ 16 w 35"/>
                      <a:gd name="T79" fmla="*/ 5 h 25"/>
                      <a:gd name="T80" fmla="*/ 15 w 35"/>
                      <a:gd name="T81" fmla="*/ 7 h 25"/>
                      <a:gd name="T82" fmla="*/ 16 w 35"/>
                      <a:gd name="T83" fmla="*/ 8 h 25"/>
                      <a:gd name="T84" fmla="*/ 15 w 35"/>
                      <a:gd name="T85" fmla="*/ 8 h 25"/>
                      <a:gd name="T86" fmla="*/ 15 w 35"/>
                      <a:gd name="T87" fmla="*/ 11 h 25"/>
                      <a:gd name="T88" fmla="*/ 15 w 35"/>
                      <a:gd name="T89" fmla="*/ 9 h 25"/>
                      <a:gd name="T90" fmla="*/ 12 w 35"/>
                      <a:gd name="T91" fmla="*/ 9 h 25"/>
                      <a:gd name="T92" fmla="*/ 11 w 35"/>
                      <a:gd name="T93" fmla="*/ 7 h 25"/>
                      <a:gd name="T94" fmla="*/ 7 w 35"/>
                      <a:gd name="T95" fmla="*/ 5 h 25"/>
                      <a:gd name="T96" fmla="*/ 6 w 35"/>
                      <a:gd name="T97" fmla="*/ 8 h 25"/>
                      <a:gd name="T98" fmla="*/ 6 w 35"/>
                      <a:gd name="T99" fmla="*/ 8 h 25"/>
                      <a:gd name="T100" fmla="*/ 5 w 35"/>
                      <a:gd name="T101" fmla="*/ 1 h 25"/>
                      <a:gd name="T102" fmla="*/ 4 w 35"/>
                      <a:gd name="T103" fmla="*/ 1 h 25"/>
                      <a:gd name="T104" fmla="*/ 3 w 35"/>
                      <a:gd name="T105" fmla="*/ 3 h 25"/>
                      <a:gd name="T106" fmla="*/ 4 w 35"/>
                      <a:gd name="T107" fmla="*/ 4 h 25"/>
                      <a:gd name="T108" fmla="*/ 4 w 35"/>
                      <a:gd name="T109" fmla="*/ 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5" h="25">
                        <a:moveTo>
                          <a:pt x="2" y="4"/>
                        </a:move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5"/>
                          <a:pt x="3" y="5"/>
                          <a:pt x="4" y="5"/>
                        </a:cubicBez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4" y="2"/>
                          <a:pt x="2" y="2"/>
                          <a:pt x="2" y="4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4"/>
                          <a:pt x="3" y="3"/>
                        </a:cubicBezTo>
                        <a:cubicBezTo>
                          <a:pt x="3" y="2"/>
                          <a:pt x="1" y="1"/>
                          <a:pt x="1" y="2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1" y="5"/>
                          <a:pt x="2" y="6"/>
                          <a:pt x="3" y="6"/>
                        </a:cubicBezTo>
                        <a:cubicBezTo>
                          <a:pt x="3" y="4"/>
                          <a:pt x="3" y="3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3" y="3"/>
                          <a:pt x="3" y="4"/>
                          <a:pt x="3" y="5"/>
                        </a:cubicBezTo>
                        <a:cubicBezTo>
                          <a:pt x="3" y="5"/>
                          <a:pt x="4" y="5"/>
                          <a:pt x="5" y="5"/>
                        </a:cubicBezTo>
                        <a:cubicBezTo>
                          <a:pt x="5" y="4"/>
                          <a:pt x="5" y="3"/>
                          <a:pt x="5" y="2"/>
                        </a:cubicBezTo>
                        <a:cubicBezTo>
                          <a:pt x="5" y="2"/>
                          <a:pt x="4" y="2"/>
                          <a:pt x="4" y="2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4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5"/>
                          <a:pt x="5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2" y="6"/>
                          <a:pt x="2" y="8"/>
                          <a:pt x="4" y="8"/>
                        </a:cubicBezTo>
                        <a:cubicBezTo>
                          <a:pt x="6" y="8"/>
                          <a:pt x="8" y="7"/>
                          <a:pt x="11" y="7"/>
                        </a:cubicBezTo>
                        <a:cubicBezTo>
                          <a:pt x="12" y="7"/>
                          <a:pt x="12" y="5"/>
                          <a:pt x="10" y="5"/>
                        </a:cubicBezTo>
                        <a:cubicBezTo>
                          <a:pt x="9" y="5"/>
                          <a:pt x="9" y="5"/>
                          <a:pt x="8" y="6"/>
                        </a:cubicBezTo>
                        <a:cubicBezTo>
                          <a:pt x="7" y="6"/>
                          <a:pt x="7" y="7"/>
                          <a:pt x="8" y="8"/>
                        </a:cubicBezTo>
                        <a:cubicBezTo>
                          <a:pt x="10" y="9"/>
                          <a:pt x="9" y="8"/>
                          <a:pt x="12" y="9"/>
                        </a:cubicBezTo>
                        <a:cubicBezTo>
                          <a:pt x="12" y="8"/>
                          <a:pt x="12" y="7"/>
                          <a:pt x="12" y="7"/>
                        </a:cubicBezTo>
                        <a:cubicBezTo>
                          <a:pt x="11" y="7"/>
                          <a:pt x="9" y="6"/>
                          <a:pt x="8" y="6"/>
                        </a:cubicBezTo>
                        <a:cubicBezTo>
                          <a:pt x="8" y="7"/>
                          <a:pt x="7" y="7"/>
                          <a:pt x="7" y="8"/>
                        </a:cubicBezTo>
                        <a:cubicBezTo>
                          <a:pt x="10" y="8"/>
                          <a:pt x="12" y="9"/>
                          <a:pt x="14" y="9"/>
                        </a:cubicBezTo>
                        <a:cubicBezTo>
                          <a:pt x="14" y="9"/>
                          <a:pt x="14" y="8"/>
                          <a:pt x="14" y="7"/>
                        </a:cubicBezTo>
                        <a:cubicBezTo>
                          <a:pt x="12" y="8"/>
                          <a:pt x="10" y="8"/>
                          <a:pt x="9" y="7"/>
                        </a:cubicBezTo>
                        <a:cubicBezTo>
                          <a:pt x="7" y="7"/>
                          <a:pt x="7" y="9"/>
                          <a:pt x="8" y="9"/>
                        </a:cubicBezTo>
                        <a:cubicBezTo>
                          <a:pt x="10" y="10"/>
                          <a:pt x="13" y="11"/>
                          <a:pt x="15" y="11"/>
                        </a:cubicBezTo>
                        <a:cubicBezTo>
                          <a:pt x="16" y="12"/>
                          <a:pt x="17" y="10"/>
                          <a:pt x="16" y="9"/>
                        </a:cubicBezTo>
                        <a:cubicBezTo>
                          <a:pt x="13" y="9"/>
                          <a:pt x="11" y="8"/>
                          <a:pt x="10" y="6"/>
                        </a:cubicBezTo>
                        <a:cubicBezTo>
                          <a:pt x="10" y="6"/>
                          <a:pt x="10" y="7"/>
                          <a:pt x="9" y="7"/>
                        </a:cubicBezTo>
                        <a:cubicBezTo>
                          <a:pt x="11" y="7"/>
                          <a:pt x="13" y="8"/>
                          <a:pt x="15" y="9"/>
                        </a:cubicBezTo>
                        <a:cubicBezTo>
                          <a:pt x="16" y="9"/>
                          <a:pt x="17" y="8"/>
                          <a:pt x="16" y="7"/>
                        </a:cubicBezTo>
                        <a:cubicBezTo>
                          <a:pt x="15" y="6"/>
                          <a:pt x="13" y="4"/>
                          <a:pt x="12" y="3"/>
                        </a:cubicBezTo>
                        <a:cubicBezTo>
                          <a:pt x="12" y="3"/>
                          <a:pt x="11" y="4"/>
                          <a:pt x="11" y="4"/>
                        </a:cubicBezTo>
                        <a:cubicBezTo>
                          <a:pt x="12" y="5"/>
                          <a:pt x="14" y="7"/>
                          <a:pt x="15" y="8"/>
                        </a:cubicBezTo>
                        <a:cubicBezTo>
                          <a:pt x="16" y="7"/>
                          <a:pt x="16" y="7"/>
                          <a:pt x="16" y="6"/>
                        </a:cubicBezTo>
                        <a:cubicBezTo>
                          <a:pt x="14" y="6"/>
                          <a:pt x="12" y="4"/>
                          <a:pt x="10" y="3"/>
                        </a:cubicBezTo>
                        <a:cubicBezTo>
                          <a:pt x="9" y="4"/>
                          <a:pt x="9" y="4"/>
                          <a:pt x="9" y="5"/>
                        </a:cubicBezTo>
                        <a:cubicBezTo>
                          <a:pt x="11" y="5"/>
                          <a:pt x="13" y="6"/>
                          <a:pt x="15" y="6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4"/>
                          <a:pt x="9" y="2"/>
                        </a:cubicBezTo>
                        <a:cubicBezTo>
                          <a:pt x="9" y="3"/>
                          <a:pt x="9" y="4"/>
                          <a:pt x="8" y="4"/>
                        </a:cubicBezTo>
                        <a:cubicBezTo>
                          <a:pt x="11" y="4"/>
                          <a:pt x="13" y="4"/>
                          <a:pt x="16" y="5"/>
                        </a:cubicBezTo>
                        <a:cubicBezTo>
                          <a:pt x="16" y="5"/>
                          <a:pt x="16" y="4"/>
                          <a:pt x="16" y="3"/>
                        </a:cubicBezTo>
                        <a:cubicBezTo>
                          <a:pt x="13" y="3"/>
                          <a:pt x="11" y="3"/>
                          <a:pt x="9" y="3"/>
                        </a:cubicBezTo>
                        <a:cubicBezTo>
                          <a:pt x="9" y="3"/>
                          <a:pt x="9" y="4"/>
                          <a:pt x="9" y="5"/>
                        </a:cubicBezTo>
                        <a:cubicBezTo>
                          <a:pt x="11" y="5"/>
                          <a:pt x="13" y="5"/>
                          <a:pt x="15" y="5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2" y="3"/>
                          <a:pt x="10" y="2"/>
                          <a:pt x="8" y="0"/>
                        </a:cubicBezTo>
                        <a:cubicBezTo>
                          <a:pt x="8" y="1"/>
                          <a:pt x="8" y="1"/>
                          <a:pt x="8" y="2"/>
                        </a:cubicBezTo>
                        <a:cubicBezTo>
                          <a:pt x="10" y="2"/>
                          <a:pt x="12" y="2"/>
                          <a:pt x="14" y="2"/>
                        </a:cubicBezTo>
                        <a:cubicBezTo>
                          <a:pt x="14" y="2"/>
                          <a:pt x="14" y="1"/>
                          <a:pt x="14" y="0"/>
                        </a:cubicBezTo>
                        <a:cubicBezTo>
                          <a:pt x="12" y="0"/>
                          <a:pt x="11" y="0"/>
                          <a:pt x="10" y="0"/>
                        </a:cubicBezTo>
                        <a:cubicBezTo>
                          <a:pt x="8" y="0"/>
                          <a:pt x="8" y="2"/>
                          <a:pt x="9" y="2"/>
                        </a:cubicBezTo>
                        <a:cubicBezTo>
                          <a:pt x="12" y="3"/>
                          <a:pt x="16" y="3"/>
                          <a:pt x="19" y="5"/>
                        </a:cubicBezTo>
                        <a:cubicBezTo>
                          <a:pt x="19" y="5"/>
                          <a:pt x="19" y="4"/>
                          <a:pt x="20" y="4"/>
                        </a:cubicBezTo>
                        <a:cubicBezTo>
                          <a:pt x="19" y="4"/>
                          <a:pt x="17" y="3"/>
                          <a:pt x="16" y="3"/>
                        </a:cubicBezTo>
                        <a:cubicBezTo>
                          <a:pt x="15" y="3"/>
                          <a:pt x="14" y="5"/>
                          <a:pt x="15" y="5"/>
                        </a:cubicBezTo>
                        <a:cubicBezTo>
                          <a:pt x="16" y="6"/>
                          <a:pt x="17" y="6"/>
                          <a:pt x="18" y="7"/>
                        </a:cubicBezTo>
                        <a:cubicBezTo>
                          <a:pt x="19" y="7"/>
                          <a:pt x="20" y="8"/>
                          <a:pt x="21" y="9"/>
                        </a:cubicBezTo>
                        <a:cubicBezTo>
                          <a:pt x="19" y="9"/>
                          <a:pt x="17" y="8"/>
                          <a:pt x="16" y="6"/>
                        </a:cubicBezTo>
                        <a:cubicBezTo>
                          <a:pt x="15" y="7"/>
                          <a:pt x="15" y="7"/>
                          <a:pt x="15" y="8"/>
                        </a:cubicBezTo>
                        <a:cubicBezTo>
                          <a:pt x="18" y="9"/>
                          <a:pt x="20" y="10"/>
                          <a:pt x="22" y="13"/>
                        </a:cubicBezTo>
                        <a:cubicBezTo>
                          <a:pt x="23" y="12"/>
                          <a:pt x="23" y="11"/>
                          <a:pt x="23" y="11"/>
                        </a:cubicBezTo>
                        <a:cubicBezTo>
                          <a:pt x="21" y="10"/>
                          <a:pt x="18" y="9"/>
                          <a:pt x="16" y="8"/>
                        </a:cubicBezTo>
                        <a:cubicBezTo>
                          <a:pt x="16" y="8"/>
                          <a:pt x="15" y="9"/>
                          <a:pt x="15" y="10"/>
                        </a:cubicBezTo>
                        <a:cubicBezTo>
                          <a:pt x="18" y="11"/>
                          <a:pt x="20" y="12"/>
                          <a:pt x="22" y="14"/>
                        </a:cubicBezTo>
                        <a:cubicBezTo>
                          <a:pt x="22" y="13"/>
                          <a:pt x="22" y="12"/>
                          <a:pt x="23" y="12"/>
                        </a:cubicBezTo>
                        <a:cubicBezTo>
                          <a:pt x="20" y="12"/>
                          <a:pt x="18" y="11"/>
                          <a:pt x="15" y="9"/>
                        </a:cubicBezTo>
                        <a:cubicBezTo>
                          <a:pt x="15" y="10"/>
                          <a:pt x="15" y="11"/>
                          <a:pt x="15" y="11"/>
                        </a:cubicBezTo>
                        <a:cubicBezTo>
                          <a:pt x="18" y="12"/>
                          <a:pt x="21" y="14"/>
                          <a:pt x="24" y="15"/>
                        </a:cubicBezTo>
                        <a:cubicBezTo>
                          <a:pt x="25" y="16"/>
                          <a:pt x="26" y="14"/>
                          <a:pt x="25" y="14"/>
                        </a:cubicBezTo>
                        <a:cubicBezTo>
                          <a:pt x="23" y="12"/>
                          <a:pt x="21" y="11"/>
                          <a:pt x="19" y="9"/>
                        </a:cubicBezTo>
                        <a:cubicBezTo>
                          <a:pt x="19" y="10"/>
                          <a:pt x="18" y="10"/>
                          <a:pt x="18" y="11"/>
                        </a:cubicBezTo>
                        <a:cubicBezTo>
                          <a:pt x="21" y="12"/>
                          <a:pt x="23" y="14"/>
                          <a:pt x="25" y="17"/>
                        </a:cubicBezTo>
                        <a:cubicBezTo>
                          <a:pt x="26" y="17"/>
                          <a:pt x="26" y="16"/>
                          <a:pt x="27" y="16"/>
                        </a:cubicBezTo>
                        <a:cubicBezTo>
                          <a:pt x="24" y="14"/>
                          <a:pt x="21" y="11"/>
                          <a:pt x="20" y="7"/>
                        </a:cubicBezTo>
                        <a:cubicBezTo>
                          <a:pt x="20" y="8"/>
                          <a:pt x="19" y="8"/>
                          <a:pt x="19" y="9"/>
                        </a:cubicBezTo>
                        <a:cubicBezTo>
                          <a:pt x="23" y="9"/>
                          <a:pt x="25" y="12"/>
                          <a:pt x="26" y="15"/>
                        </a:cubicBezTo>
                        <a:cubicBezTo>
                          <a:pt x="27" y="15"/>
                          <a:pt x="27" y="14"/>
                          <a:pt x="28" y="14"/>
                        </a:cubicBezTo>
                        <a:cubicBezTo>
                          <a:pt x="25" y="13"/>
                          <a:pt x="21" y="9"/>
                          <a:pt x="21" y="6"/>
                        </a:cubicBezTo>
                        <a:cubicBezTo>
                          <a:pt x="21" y="7"/>
                          <a:pt x="20" y="7"/>
                          <a:pt x="20" y="7"/>
                        </a:cubicBezTo>
                        <a:cubicBezTo>
                          <a:pt x="24" y="9"/>
                          <a:pt x="28" y="13"/>
                          <a:pt x="28" y="18"/>
                        </a:cubicBezTo>
                        <a:cubicBezTo>
                          <a:pt x="29" y="18"/>
                          <a:pt x="29" y="17"/>
                          <a:pt x="30" y="17"/>
                        </a:cubicBezTo>
                        <a:cubicBezTo>
                          <a:pt x="28" y="16"/>
                          <a:pt x="26" y="14"/>
                          <a:pt x="25" y="12"/>
                        </a:cubicBezTo>
                        <a:cubicBezTo>
                          <a:pt x="26" y="11"/>
                          <a:pt x="26" y="11"/>
                          <a:pt x="27" y="10"/>
                        </a:cubicBezTo>
                        <a:cubicBezTo>
                          <a:pt x="28" y="11"/>
                          <a:pt x="29" y="12"/>
                          <a:pt x="29" y="13"/>
                        </a:cubicBezTo>
                        <a:cubicBezTo>
                          <a:pt x="30" y="14"/>
                          <a:pt x="31" y="16"/>
                          <a:pt x="31" y="18"/>
                        </a:cubicBezTo>
                        <a:cubicBezTo>
                          <a:pt x="31" y="17"/>
                          <a:pt x="32" y="17"/>
                          <a:pt x="32" y="17"/>
                        </a:cubicBezTo>
                        <a:cubicBezTo>
                          <a:pt x="31" y="16"/>
                          <a:pt x="29" y="15"/>
                          <a:pt x="28" y="14"/>
                        </a:cubicBezTo>
                        <a:cubicBezTo>
                          <a:pt x="25" y="11"/>
                          <a:pt x="30" y="10"/>
                          <a:pt x="30" y="16"/>
                        </a:cubicBezTo>
                        <a:cubicBezTo>
                          <a:pt x="30" y="15"/>
                          <a:pt x="31" y="15"/>
                          <a:pt x="31" y="15"/>
                        </a:cubicBezTo>
                        <a:cubicBezTo>
                          <a:pt x="27" y="13"/>
                          <a:pt x="23" y="9"/>
                          <a:pt x="22" y="5"/>
                        </a:cubicBezTo>
                        <a:cubicBezTo>
                          <a:pt x="21" y="6"/>
                          <a:pt x="21" y="6"/>
                          <a:pt x="20" y="7"/>
                        </a:cubicBezTo>
                        <a:cubicBezTo>
                          <a:pt x="29" y="9"/>
                          <a:pt x="28" y="18"/>
                          <a:pt x="33" y="24"/>
                        </a:cubicBezTo>
                        <a:cubicBezTo>
                          <a:pt x="34" y="25"/>
                          <a:pt x="35" y="23"/>
                          <a:pt x="34" y="22"/>
                        </a:cubicBezTo>
                        <a:cubicBezTo>
                          <a:pt x="32" y="19"/>
                          <a:pt x="31" y="14"/>
                          <a:pt x="29" y="10"/>
                        </a:cubicBezTo>
                        <a:cubicBezTo>
                          <a:pt x="27" y="7"/>
                          <a:pt x="24" y="6"/>
                          <a:pt x="21" y="5"/>
                        </a:cubicBezTo>
                        <a:cubicBezTo>
                          <a:pt x="20" y="4"/>
                          <a:pt x="19" y="5"/>
                          <a:pt x="20" y="6"/>
                        </a:cubicBezTo>
                        <a:cubicBezTo>
                          <a:pt x="22" y="11"/>
                          <a:pt x="26" y="15"/>
                          <a:pt x="30" y="17"/>
                        </a:cubicBezTo>
                        <a:cubicBezTo>
                          <a:pt x="31" y="17"/>
                          <a:pt x="32" y="16"/>
                          <a:pt x="32" y="16"/>
                        </a:cubicBezTo>
                        <a:cubicBezTo>
                          <a:pt x="32" y="12"/>
                          <a:pt x="29" y="9"/>
                          <a:pt x="25" y="8"/>
                        </a:cubicBezTo>
                        <a:cubicBezTo>
                          <a:pt x="25" y="8"/>
                          <a:pt x="24" y="9"/>
                          <a:pt x="24" y="9"/>
                        </a:cubicBezTo>
                        <a:cubicBezTo>
                          <a:pt x="23" y="14"/>
                          <a:pt x="27" y="17"/>
                          <a:pt x="32" y="19"/>
                        </a:cubicBezTo>
                        <a:cubicBezTo>
                          <a:pt x="32" y="19"/>
                          <a:pt x="33" y="18"/>
                          <a:pt x="33" y="18"/>
                        </a:cubicBezTo>
                        <a:cubicBezTo>
                          <a:pt x="33" y="15"/>
                          <a:pt x="28" y="5"/>
                          <a:pt x="24" y="7"/>
                        </a:cubicBezTo>
                        <a:cubicBezTo>
                          <a:pt x="19" y="10"/>
                          <a:pt x="26" y="17"/>
                          <a:pt x="29" y="19"/>
                        </a:cubicBezTo>
                        <a:cubicBezTo>
                          <a:pt x="29" y="19"/>
                          <a:pt x="30" y="19"/>
                          <a:pt x="30" y="18"/>
                        </a:cubicBezTo>
                        <a:cubicBezTo>
                          <a:pt x="30" y="12"/>
                          <a:pt x="25" y="7"/>
                          <a:pt x="20" y="5"/>
                        </a:cubicBezTo>
                        <a:cubicBezTo>
                          <a:pt x="19" y="5"/>
                          <a:pt x="19" y="6"/>
                          <a:pt x="19" y="6"/>
                        </a:cubicBezTo>
                        <a:cubicBezTo>
                          <a:pt x="19" y="11"/>
                          <a:pt x="24" y="14"/>
                          <a:pt x="27" y="16"/>
                        </a:cubicBezTo>
                        <a:cubicBezTo>
                          <a:pt x="28" y="16"/>
                          <a:pt x="29" y="15"/>
                          <a:pt x="28" y="14"/>
                        </a:cubicBezTo>
                        <a:cubicBezTo>
                          <a:pt x="26" y="11"/>
                          <a:pt x="24" y="7"/>
                          <a:pt x="20" y="6"/>
                        </a:cubicBezTo>
                        <a:cubicBezTo>
                          <a:pt x="19" y="6"/>
                          <a:pt x="18" y="7"/>
                          <a:pt x="18" y="8"/>
                        </a:cubicBezTo>
                        <a:cubicBezTo>
                          <a:pt x="19" y="12"/>
                          <a:pt x="22" y="15"/>
                          <a:pt x="25" y="18"/>
                        </a:cubicBezTo>
                        <a:cubicBezTo>
                          <a:pt x="26" y="18"/>
                          <a:pt x="28" y="17"/>
                          <a:pt x="27" y="16"/>
                        </a:cubicBezTo>
                        <a:cubicBezTo>
                          <a:pt x="25" y="13"/>
                          <a:pt x="22" y="10"/>
                          <a:pt x="18" y="9"/>
                        </a:cubicBezTo>
                        <a:cubicBezTo>
                          <a:pt x="17" y="9"/>
                          <a:pt x="17" y="10"/>
                          <a:pt x="17" y="11"/>
                        </a:cubicBezTo>
                        <a:cubicBezTo>
                          <a:pt x="19" y="13"/>
                          <a:pt x="21" y="14"/>
                          <a:pt x="24" y="15"/>
                        </a:cubicBezTo>
                        <a:cubicBezTo>
                          <a:pt x="24" y="15"/>
                          <a:pt x="24" y="14"/>
                          <a:pt x="25" y="14"/>
                        </a:cubicBezTo>
                        <a:cubicBezTo>
                          <a:pt x="22" y="12"/>
                          <a:pt x="19" y="10"/>
                          <a:pt x="15" y="9"/>
                        </a:cubicBezTo>
                        <a:cubicBezTo>
                          <a:pt x="14" y="9"/>
                          <a:pt x="13" y="11"/>
                          <a:pt x="14" y="11"/>
                        </a:cubicBezTo>
                        <a:cubicBezTo>
                          <a:pt x="17" y="13"/>
                          <a:pt x="19" y="14"/>
                          <a:pt x="23" y="14"/>
                        </a:cubicBezTo>
                        <a:cubicBezTo>
                          <a:pt x="24" y="14"/>
                          <a:pt x="24" y="13"/>
                          <a:pt x="23" y="12"/>
                        </a:cubicBezTo>
                        <a:cubicBezTo>
                          <a:pt x="21" y="10"/>
                          <a:pt x="19" y="9"/>
                          <a:pt x="16" y="8"/>
                        </a:cubicBezTo>
                        <a:cubicBezTo>
                          <a:pt x="15" y="7"/>
                          <a:pt x="14" y="9"/>
                          <a:pt x="15" y="10"/>
                        </a:cubicBezTo>
                        <a:cubicBezTo>
                          <a:pt x="18" y="11"/>
                          <a:pt x="20" y="12"/>
                          <a:pt x="23" y="13"/>
                        </a:cubicBezTo>
                        <a:cubicBezTo>
                          <a:pt x="24" y="13"/>
                          <a:pt x="25" y="12"/>
                          <a:pt x="24" y="11"/>
                        </a:cubicBezTo>
                        <a:cubicBezTo>
                          <a:pt x="21" y="9"/>
                          <a:pt x="19" y="7"/>
                          <a:pt x="15" y="6"/>
                        </a:cubicBezTo>
                        <a:cubicBezTo>
                          <a:pt x="14" y="6"/>
                          <a:pt x="13" y="7"/>
                          <a:pt x="14" y="8"/>
                        </a:cubicBezTo>
                        <a:cubicBezTo>
                          <a:pt x="17" y="10"/>
                          <a:pt x="19" y="11"/>
                          <a:pt x="23" y="11"/>
                        </a:cubicBezTo>
                        <a:cubicBezTo>
                          <a:pt x="23" y="11"/>
                          <a:pt x="24" y="11"/>
                          <a:pt x="24" y="10"/>
                        </a:cubicBezTo>
                        <a:cubicBezTo>
                          <a:pt x="24" y="7"/>
                          <a:pt x="19" y="5"/>
                          <a:pt x="16" y="3"/>
                        </a:cubicBezTo>
                        <a:cubicBezTo>
                          <a:pt x="16" y="4"/>
                          <a:pt x="16" y="5"/>
                          <a:pt x="15" y="5"/>
                        </a:cubicBezTo>
                        <a:cubicBezTo>
                          <a:pt x="18" y="6"/>
                          <a:pt x="18" y="6"/>
                          <a:pt x="20" y="6"/>
                        </a:cubicBezTo>
                        <a:cubicBezTo>
                          <a:pt x="21" y="6"/>
                          <a:pt x="21" y="5"/>
                          <a:pt x="21" y="4"/>
                        </a:cubicBezTo>
                        <a:cubicBezTo>
                          <a:pt x="18" y="1"/>
                          <a:pt x="13" y="1"/>
                          <a:pt x="10" y="0"/>
                        </a:cubicBezTo>
                        <a:cubicBezTo>
                          <a:pt x="9" y="1"/>
                          <a:pt x="9" y="2"/>
                          <a:pt x="9" y="2"/>
                        </a:cubicBezTo>
                        <a:cubicBezTo>
                          <a:pt x="12" y="3"/>
                          <a:pt x="11" y="3"/>
                          <a:pt x="14" y="2"/>
                        </a:cubicBezTo>
                        <a:cubicBezTo>
                          <a:pt x="15" y="2"/>
                          <a:pt x="15" y="0"/>
                          <a:pt x="14" y="0"/>
                        </a:cubicBezTo>
                        <a:cubicBezTo>
                          <a:pt x="12" y="0"/>
                          <a:pt x="10" y="0"/>
                          <a:pt x="8" y="0"/>
                        </a:cubicBezTo>
                        <a:cubicBezTo>
                          <a:pt x="7" y="0"/>
                          <a:pt x="6" y="1"/>
                          <a:pt x="7" y="2"/>
                        </a:cubicBezTo>
                        <a:cubicBezTo>
                          <a:pt x="9" y="4"/>
                          <a:pt x="12" y="4"/>
                          <a:pt x="15" y="5"/>
                        </a:cubicBezTo>
                        <a:cubicBezTo>
                          <a:pt x="16" y="5"/>
                          <a:pt x="16" y="3"/>
                          <a:pt x="15" y="3"/>
                        </a:cubicBezTo>
                        <a:cubicBezTo>
                          <a:pt x="13" y="2"/>
                          <a:pt x="11" y="2"/>
                          <a:pt x="9" y="3"/>
                        </a:cubicBezTo>
                        <a:cubicBezTo>
                          <a:pt x="8" y="3"/>
                          <a:pt x="8" y="5"/>
                          <a:pt x="9" y="5"/>
                        </a:cubicBezTo>
                        <a:cubicBezTo>
                          <a:pt x="11" y="5"/>
                          <a:pt x="14" y="6"/>
                          <a:pt x="16" y="5"/>
                        </a:cubicBezTo>
                        <a:cubicBezTo>
                          <a:pt x="17" y="5"/>
                          <a:pt x="17" y="4"/>
                          <a:pt x="16" y="3"/>
                        </a:cubicBezTo>
                        <a:cubicBezTo>
                          <a:pt x="14" y="2"/>
                          <a:pt x="11" y="2"/>
                          <a:pt x="8" y="2"/>
                        </a:cubicBezTo>
                        <a:cubicBezTo>
                          <a:pt x="7" y="2"/>
                          <a:pt x="7" y="3"/>
                          <a:pt x="8" y="4"/>
                        </a:cubicBezTo>
                        <a:cubicBezTo>
                          <a:pt x="10" y="6"/>
                          <a:pt x="12" y="7"/>
                          <a:pt x="15" y="7"/>
                        </a:cubicBezTo>
                        <a:cubicBezTo>
                          <a:pt x="16" y="6"/>
                          <a:pt x="17" y="5"/>
                          <a:pt x="15" y="4"/>
                        </a:cubicBezTo>
                        <a:cubicBezTo>
                          <a:pt x="13" y="4"/>
                          <a:pt x="11" y="3"/>
                          <a:pt x="10" y="3"/>
                        </a:cubicBezTo>
                        <a:cubicBezTo>
                          <a:pt x="8" y="2"/>
                          <a:pt x="8" y="4"/>
                          <a:pt x="9" y="5"/>
                        </a:cubicBezTo>
                        <a:cubicBezTo>
                          <a:pt x="11" y="6"/>
                          <a:pt x="13" y="8"/>
                          <a:pt x="16" y="8"/>
                        </a:cubicBezTo>
                        <a:cubicBezTo>
                          <a:pt x="17" y="8"/>
                          <a:pt x="18" y="7"/>
                          <a:pt x="17" y="6"/>
                        </a:cubicBezTo>
                        <a:cubicBezTo>
                          <a:pt x="15" y="5"/>
                          <a:pt x="14" y="4"/>
                          <a:pt x="12" y="3"/>
                        </a:cubicBezTo>
                        <a:cubicBezTo>
                          <a:pt x="11" y="2"/>
                          <a:pt x="10" y="3"/>
                          <a:pt x="10" y="4"/>
                        </a:cubicBezTo>
                        <a:cubicBezTo>
                          <a:pt x="12" y="6"/>
                          <a:pt x="13" y="7"/>
                          <a:pt x="15" y="8"/>
                        </a:cubicBezTo>
                        <a:cubicBezTo>
                          <a:pt x="15" y="8"/>
                          <a:pt x="15" y="7"/>
                          <a:pt x="16" y="7"/>
                        </a:cubicBezTo>
                        <a:cubicBezTo>
                          <a:pt x="14" y="6"/>
                          <a:pt x="12" y="5"/>
                          <a:pt x="9" y="5"/>
                        </a:cubicBezTo>
                        <a:cubicBezTo>
                          <a:pt x="8" y="5"/>
                          <a:pt x="8" y="6"/>
                          <a:pt x="8" y="7"/>
                        </a:cubicBezTo>
                        <a:cubicBezTo>
                          <a:pt x="10" y="9"/>
                          <a:pt x="12" y="10"/>
                          <a:pt x="15" y="11"/>
                        </a:cubicBezTo>
                        <a:cubicBezTo>
                          <a:pt x="15" y="11"/>
                          <a:pt x="15" y="10"/>
                          <a:pt x="16" y="9"/>
                        </a:cubicBezTo>
                        <a:cubicBezTo>
                          <a:pt x="13" y="9"/>
                          <a:pt x="11" y="8"/>
                          <a:pt x="9" y="7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1" y="10"/>
                          <a:pt x="12" y="10"/>
                          <a:pt x="15" y="9"/>
                        </a:cubicBezTo>
                        <a:cubicBezTo>
                          <a:pt x="16" y="9"/>
                          <a:pt x="15" y="8"/>
                          <a:pt x="15" y="7"/>
                        </a:cubicBezTo>
                        <a:cubicBezTo>
                          <a:pt x="12" y="7"/>
                          <a:pt x="10" y="6"/>
                          <a:pt x="7" y="6"/>
                        </a:cubicBezTo>
                        <a:cubicBezTo>
                          <a:pt x="6" y="6"/>
                          <a:pt x="6" y="8"/>
                          <a:pt x="7" y="8"/>
                        </a:cubicBezTo>
                        <a:cubicBezTo>
                          <a:pt x="10" y="9"/>
                          <a:pt x="9" y="9"/>
                          <a:pt x="12" y="9"/>
                        </a:cubicBezTo>
                        <a:cubicBezTo>
                          <a:pt x="13" y="9"/>
                          <a:pt x="14" y="7"/>
                          <a:pt x="12" y="7"/>
                        </a:cubicBezTo>
                        <a:cubicBezTo>
                          <a:pt x="11" y="6"/>
                          <a:pt x="10" y="6"/>
                          <a:pt x="9" y="6"/>
                        </a:cubicBezTo>
                        <a:cubicBezTo>
                          <a:pt x="9" y="6"/>
                          <a:pt x="9" y="7"/>
                          <a:pt x="9" y="8"/>
                        </a:cubicBezTo>
                        <a:cubicBezTo>
                          <a:pt x="10" y="7"/>
                          <a:pt x="10" y="7"/>
                          <a:pt x="11" y="7"/>
                        </a:cubicBezTo>
                        <a:cubicBezTo>
                          <a:pt x="11" y="6"/>
                          <a:pt x="10" y="6"/>
                          <a:pt x="10" y="5"/>
                        </a:cubicBezTo>
                        <a:cubicBezTo>
                          <a:pt x="8" y="5"/>
                          <a:pt x="6" y="5"/>
                          <a:pt x="4" y="6"/>
                        </a:cubicBezTo>
                        <a:cubicBezTo>
                          <a:pt x="4" y="6"/>
                          <a:pt x="4" y="7"/>
                          <a:pt x="4" y="8"/>
                        </a:cubicBezTo>
                        <a:cubicBezTo>
                          <a:pt x="6" y="7"/>
                          <a:pt x="6" y="7"/>
                          <a:pt x="7" y="5"/>
                        </a:cubicBezTo>
                        <a:cubicBezTo>
                          <a:pt x="7" y="5"/>
                          <a:pt x="6" y="4"/>
                          <a:pt x="6" y="4"/>
                        </a:cubicBezTo>
                        <a:cubicBezTo>
                          <a:pt x="0" y="5"/>
                          <a:pt x="7" y="11"/>
                          <a:pt x="9" y="6"/>
                        </a:cubicBezTo>
                        <a:cubicBezTo>
                          <a:pt x="11" y="1"/>
                          <a:pt x="2" y="1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9" y="6"/>
                          <a:pt x="9" y="3"/>
                          <a:pt x="7" y="1"/>
                        </a:cubicBezTo>
                        <a:cubicBezTo>
                          <a:pt x="7" y="1"/>
                          <a:pt x="6" y="0"/>
                          <a:pt x="6" y="1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8" y="6"/>
                          <a:pt x="9" y="2"/>
                          <a:pt x="6" y="2"/>
                        </a:cubicBezTo>
                        <a:cubicBezTo>
                          <a:pt x="3" y="1"/>
                          <a:pt x="2" y="5"/>
                          <a:pt x="3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7" y="5"/>
                          <a:pt x="7" y="3"/>
                          <a:pt x="5" y="1"/>
                        </a:cubicBezTo>
                        <a:cubicBezTo>
                          <a:pt x="5" y="0"/>
                          <a:pt x="4" y="1"/>
                          <a:pt x="3" y="1"/>
                        </a:cubicBezTo>
                        <a:cubicBezTo>
                          <a:pt x="2" y="3"/>
                          <a:pt x="2" y="4"/>
                          <a:pt x="3" y="6"/>
                        </a:cubicBezTo>
                        <a:cubicBezTo>
                          <a:pt x="3" y="7"/>
                          <a:pt x="4" y="7"/>
                          <a:pt x="5" y="6"/>
                        </a:cubicBezTo>
                        <a:cubicBezTo>
                          <a:pt x="5" y="4"/>
                          <a:pt x="5" y="2"/>
                          <a:pt x="4" y="1"/>
                        </a:cubicBezTo>
                        <a:cubicBezTo>
                          <a:pt x="4" y="0"/>
                          <a:pt x="3" y="0"/>
                          <a:pt x="2" y="1"/>
                        </a:cubicBezTo>
                        <a:cubicBezTo>
                          <a:pt x="1" y="2"/>
                          <a:pt x="1" y="3"/>
                          <a:pt x="1" y="5"/>
                        </a:cubicBezTo>
                        <a:cubicBezTo>
                          <a:pt x="1" y="6"/>
                          <a:pt x="3" y="7"/>
                          <a:pt x="3" y="6"/>
                        </a:cubicBezTo>
                        <a:cubicBezTo>
                          <a:pt x="3" y="5"/>
                          <a:pt x="3" y="4"/>
                          <a:pt x="3" y="3"/>
                        </a:cubicBezTo>
                        <a:cubicBezTo>
                          <a:pt x="3" y="3"/>
                          <a:pt x="2" y="3"/>
                          <a:pt x="1" y="3"/>
                        </a:cubicBezTo>
                        <a:cubicBezTo>
                          <a:pt x="1" y="4"/>
                          <a:pt x="1" y="6"/>
                          <a:pt x="1" y="7"/>
                        </a:cubicBezTo>
                        <a:cubicBezTo>
                          <a:pt x="1" y="8"/>
                          <a:pt x="3" y="8"/>
                          <a:pt x="3" y="7"/>
                        </a:cubicBezTo>
                        <a:cubicBezTo>
                          <a:pt x="4" y="6"/>
                          <a:pt x="4" y="5"/>
                          <a:pt x="4" y="4"/>
                        </a:cubicBezTo>
                        <a:cubicBezTo>
                          <a:pt x="3" y="4"/>
                          <a:pt x="2" y="4"/>
                          <a:pt x="2" y="4"/>
                        </a:cubicBezTo>
                        <a:cubicBezTo>
                          <a:pt x="2" y="4"/>
                          <a:pt x="2" y="5"/>
                          <a:pt x="2" y="5"/>
                        </a:cubicBezTo>
                        <a:cubicBezTo>
                          <a:pt x="2" y="6"/>
                          <a:pt x="3" y="7"/>
                          <a:pt x="3" y="6"/>
                        </a:cubicBezTo>
                        <a:cubicBezTo>
                          <a:pt x="4" y="6"/>
                          <a:pt x="4" y="6"/>
                          <a:pt x="4" y="5"/>
                        </a:cubicBezTo>
                        <a:cubicBezTo>
                          <a:pt x="5" y="4"/>
                          <a:pt x="3" y="3"/>
                          <a:pt x="2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3" name="Freeform 303">
                    <a:extLst>
                      <a:ext uri="{FF2B5EF4-FFF2-40B4-BE49-F238E27FC236}">
                        <a16:creationId xmlns="" xmlns:a16="http://schemas.microsoft.com/office/drawing/2014/main" id="{001A90BD-B523-4CA6-B933-CD9EB04890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677"/>
                    <a:ext cx="14" cy="22"/>
                  </a:xfrm>
                  <a:custGeom>
                    <a:avLst/>
                    <a:gdLst>
                      <a:gd name="T0" fmla="*/ 5 w 21"/>
                      <a:gd name="T1" fmla="*/ 13 h 34"/>
                      <a:gd name="T2" fmla="*/ 6 w 21"/>
                      <a:gd name="T3" fmla="*/ 13 h 34"/>
                      <a:gd name="T4" fmla="*/ 12 w 21"/>
                      <a:gd name="T5" fmla="*/ 21 h 34"/>
                      <a:gd name="T6" fmla="*/ 3 w 21"/>
                      <a:gd name="T7" fmla="*/ 15 h 34"/>
                      <a:gd name="T8" fmla="*/ 1 w 21"/>
                      <a:gd name="T9" fmla="*/ 12 h 34"/>
                      <a:gd name="T10" fmla="*/ 10 w 21"/>
                      <a:gd name="T11" fmla="*/ 17 h 34"/>
                      <a:gd name="T12" fmla="*/ 14 w 21"/>
                      <a:gd name="T13" fmla="*/ 26 h 34"/>
                      <a:gd name="T14" fmla="*/ 13 w 21"/>
                      <a:gd name="T15" fmla="*/ 28 h 34"/>
                      <a:gd name="T16" fmla="*/ 10 w 21"/>
                      <a:gd name="T17" fmla="*/ 23 h 34"/>
                      <a:gd name="T18" fmla="*/ 12 w 21"/>
                      <a:gd name="T19" fmla="*/ 25 h 34"/>
                      <a:gd name="T20" fmla="*/ 13 w 21"/>
                      <a:gd name="T21" fmla="*/ 32 h 34"/>
                      <a:gd name="T22" fmla="*/ 15 w 21"/>
                      <a:gd name="T23" fmla="*/ 24 h 34"/>
                      <a:gd name="T24" fmla="*/ 16 w 21"/>
                      <a:gd name="T25" fmla="*/ 32 h 34"/>
                      <a:gd name="T26" fmla="*/ 15 w 21"/>
                      <a:gd name="T27" fmla="*/ 24 h 34"/>
                      <a:gd name="T28" fmla="*/ 19 w 21"/>
                      <a:gd name="T29" fmla="*/ 31 h 34"/>
                      <a:gd name="T30" fmla="*/ 19 w 21"/>
                      <a:gd name="T31" fmla="*/ 30 h 34"/>
                      <a:gd name="T32" fmla="*/ 14 w 21"/>
                      <a:gd name="T33" fmla="*/ 21 h 34"/>
                      <a:gd name="T34" fmla="*/ 15 w 21"/>
                      <a:gd name="T35" fmla="*/ 18 h 34"/>
                      <a:gd name="T36" fmla="*/ 19 w 21"/>
                      <a:gd name="T37" fmla="*/ 26 h 34"/>
                      <a:gd name="T38" fmla="*/ 14 w 21"/>
                      <a:gd name="T39" fmla="*/ 23 h 34"/>
                      <a:gd name="T40" fmla="*/ 7 w 21"/>
                      <a:gd name="T41" fmla="*/ 13 h 34"/>
                      <a:gd name="T42" fmla="*/ 8 w 21"/>
                      <a:gd name="T43" fmla="*/ 8 h 34"/>
                      <a:gd name="T44" fmla="*/ 16 w 21"/>
                      <a:gd name="T45" fmla="*/ 18 h 34"/>
                      <a:gd name="T46" fmla="*/ 14 w 21"/>
                      <a:gd name="T47" fmla="*/ 19 h 34"/>
                      <a:gd name="T48" fmla="*/ 3 w 21"/>
                      <a:gd name="T49" fmla="*/ 6 h 34"/>
                      <a:gd name="T50" fmla="*/ 10 w 21"/>
                      <a:gd name="T51" fmla="*/ 13 h 34"/>
                      <a:gd name="T52" fmla="*/ 6 w 21"/>
                      <a:gd name="T53" fmla="*/ 8 h 34"/>
                      <a:gd name="T54" fmla="*/ 17 w 21"/>
                      <a:gd name="T55" fmla="*/ 26 h 34"/>
                      <a:gd name="T56" fmla="*/ 15 w 21"/>
                      <a:gd name="T57" fmla="*/ 26 h 34"/>
                      <a:gd name="T58" fmla="*/ 8 w 21"/>
                      <a:gd name="T59" fmla="*/ 6 h 34"/>
                      <a:gd name="T60" fmla="*/ 12 w 21"/>
                      <a:gd name="T61" fmla="*/ 11 h 34"/>
                      <a:gd name="T62" fmla="*/ 14 w 21"/>
                      <a:gd name="T63" fmla="*/ 20 h 34"/>
                      <a:gd name="T64" fmla="*/ 8 w 21"/>
                      <a:gd name="T65" fmla="*/ 9 h 34"/>
                      <a:gd name="T66" fmla="*/ 7 w 21"/>
                      <a:gd name="T67" fmla="*/ 8 h 34"/>
                      <a:gd name="T68" fmla="*/ 15 w 21"/>
                      <a:gd name="T69" fmla="*/ 19 h 34"/>
                      <a:gd name="T70" fmla="*/ 14 w 21"/>
                      <a:gd name="T71" fmla="*/ 23 h 34"/>
                      <a:gd name="T72" fmla="*/ 9 w 21"/>
                      <a:gd name="T73" fmla="*/ 15 h 34"/>
                      <a:gd name="T74" fmla="*/ 15 w 21"/>
                      <a:gd name="T75" fmla="*/ 18 h 34"/>
                      <a:gd name="T76" fmla="*/ 20 w 21"/>
                      <a:gd name="T77" fmla="*/ 28 h 34"/>
                      <a:gd name="T78" fmla="*/ 19 w 21"/>
                      <a:gd name="T79" fmla="*/ 30 h 34"/>
                      <a:gd name="T80" fmla="*/ 14 w 21"/>
                      <a:gd name="T81" fmla="*/ 23 h 34"/>
                      <a:gd name="T82" fmla="*/ 15 w 21"/>
                      <a:gd name="T83" fmla="*/ 24 h 34"/>
                      <a:gd name="T84" fmla="*/ 18 w 21"/>
                      <a:gd name="T85" fmla="*/ 28 h 34"/>
                      <a:gd name="T86" fmla="*/ 14 w 21"/>
                      <a:gd name="T87" fmla="*/ 33 h 34"/>
                      <a:gd name="T88" fmla="*/ 13 w 21"/>
                      <a:gd name="T89" fmla="*/ 25 h 34"/>
                      <a:gd name="T90" fmla="*/ 12 w 21"/>
                      <a:gd name="T91" fmla="*/ 25 h 34"/>
                      <a:gd name="T92" fmla="*/ 15 w 21"/>
                      <a:gd name="T93" fmla="*/ 31 h 34"/>
                      <a:gd name="T94" fmla="*/ 14 w 21"/>
                      <a:gd name="T95" fmla="*/ 29 h 34"/>
                      <a:gd name="T96" fmla="*/ 10 w 21"/>
                      <a:gd name="T97" fmla="*/ 20 h 34"/>
                      <a:gd name="T98" fmla="*/ 10 w 21"/>
                      <a:gd name="T99" fmla="*/ 17 h 34"/>
                      <a:gd name="T100" fmla="*/ 10 w 21"/>
                      <a:gd name="T101" fmla="*/ 17 h 34"/>
                      <a:gd name="T102" fmla="*/ 3 w 21"/>
                      <a:gd name="T103" fmla="*/ 15 h 34"/>
                      <a:gd name="T104" fmla="*/ 2 w 21"/>
                      <a:gd name="T105" fmla="*/ 12 h 34"/>
                      <a:gd name="T106" fmla="*/ 6 w 21"/>
                      <a:gd name="T107" fmla="*/ 13 h 34"/>
                      <a:gd name="T108" fmla="*/ 12 w 21"/>
                      <a:gd name="T109" fmla="*/ 22 h 34"/>
                      <a:gd name="T110" fmla="*/ 6 w 21"/>
                      <a:gd name="T111" fmla="*/ 15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21" h="34">
                        <a:moveTo>
                          <a:pt x="8" y="14"/>
                        </a:moveTo>
                        <a:cubicBezTo>
                          <a:pt x="7" y="13"/>
                          <a:pt x="7" y="13"/>
                          <a:pt x="6" y="12"/>
                        </a:cubicBezTo>
                        <a:cubicBezTo>
                          <a:pt x="6" y="12"/>
                          <a:pt x="5" y="13"/>
                          <a:pt x="5" y="13"/>
                        </a:cubicBezTo>
                        <a:cubicBezTo>
                          <a:pt x="8" y="15"/>
                          <a:pt x="9" y="18"/>
                          <a:pt x="10" y="22"/>
                        </a:cubicBezTo>
                        <a:cubicBezTo>
                          <a:pt x="10" y="22"/>
                          <a:pt x="11" y="21"/>
                          <a:pt x="12" y="21"/>
                        </a:cubicBezTo>
                        <a:cubicBezTo>
                          <a:pt x="9" y="19"/>
                          <a:pt x="8" y="16"/>
                          <a:pt x="6" y="13"/>
                        </a:cubicBezTo>
                        <a:cubicBezTo>
                          <a:pt x="6" y="13"/>
                          <a:pt x="5" y="14"/>
                          <a:pt x="5" y="14"/>
                        </a:cubicBezTo>
                        <a:cubicBezTo>
                          <a:pt x="7" y="17"/>
                          <a:pt x="9" y="19"/>
                          <a:pt x="10" y="22"/>
                        </a:cubicBezTo>
                        <a:cubicBezTo>
                          <a:pt x="11" y="22"/>
                          <a:pt x="12" y="22"/>
                          <a:pt x="12" y="21"/>
                        </a:cubicBezTo>
                        <a:cubicBezTo>
                          <a:pt x="9" y="18"/>
                          <a:pt x="6" y="15"/>
                          <a:pt x="4" y="11"/>
                        </a:cubicBezTo>
                        <a:cubicBezTo>
                          <a:pt x="3" y="10"/>
                          <a:pt x="2" y="11"/>
                          <a:pt x="2" y="12"/>
                        </a:cubicBezTo>
                        <a:cubicBezTo>
                          <a:pt x="2" y="13"/>
                          <a:pt x="2" y="14"/>
                          <a:pt x="3" y="15"/>
                        </a:cubicBezTo>
                        <a:cubicBezTo>
                          <a:pt x="3" y="15"/>
                          <a:pt x="4" y="14"/>
                          <a:pt x="5" y="14"/>
                        </a:cubicBezTo>
                        <a:cubicBezTo>
                          <a:pt x="4" y="13"/>
                          <a:pt x="3" y="12"/>
                          <a:pt x="2" y="11"/>
                        </a:cubicBezTo>
                        <a:cubicBezTo>
                          <a:pt x="2" y="11"/>
                          <a:pt x="1" y="12"/>
                          <a:pt x="1" y="12"/>
                        </a:cubicBezTo>
                        <a:cubicBezTo>
                          <a:pt x="4" y="14"/>
                          <a:pt x="6" y="16"/>
                          <a:pt x="9" y="19"/>
                        </a:cubicBezTo>
                        <a:cubicBezTo>
                          <a:pt x="9" y="18"/>
                          <a:pt x="10" y="18"/>
                          <a:pt x="10" y="17"/>
                        </a:cubicBezTo>
                        <a:cubicBezTo>
                          <a:pt x="10" y="17"/>
                          <a:pt x="10" y="17"/>
                          <a:pt x="10" y="17"/>
                        </a:cubicBezTo>
                        <a:cubicBezTo>
                          <a:pt x="9" y="16"/>
                          <a:pt x="7" y="17"/>
                          <a:pt x="8" y="18"/>
                        </a:cubicBezTo>
                        <a:cubicBezTo>
                          <a:pt x="9" y="21"/>
                          <a:pt x="11" y="24"/>
                          <a:pt x="12" y="27"/>
                        </a:cubicBezTo>
                        <a:cubicBezTo>
                          <a:pt x="13" y="28"/>
                          <a:pt x="15" y="28"/>
                          <a:pt x="14" y="26"/>
                        </a:cubicBezTo>
                        <a:cubicBezTo>
                          <a:pt x="13" y="24"/>
                          <a:pt x="13" y="22"/>
                          <a:pt x="13" y="20"/>
                        </a:cubicBezTo>
                        <a:cubicBezTo>
                          <a:pt x="12" y="20"/>
                          <a:pt x="11" y="20"/>
                          <a:pt x="11" y="21"/>
                        </a:cubicBezTo>
                        <a:cubicBezTo>
                          <a:pt x="13" y="23"/>
                          <a:pt x="13" y="26"/>
                          <a:pt x="13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6"/>
                          <a:pt x="13" y="24"/>
                          <a:pt x="12" y="22"/>
                        </a:cubicBezTo>
                        <a:cubicBezTo>
                          <a:pt x="11" y="23"/>
                          <a:pt x="11" y="23"/>
                          <a:pt x="10" y="23"/>
                        </a:cubicBezTo>
                        <a:cubicBezTo>
                          <a:pt x="12" y="26"/>
                          <a:pt x="13" y="28"/>
                          <a:pt x="13" y="31"/>
                        </a:cubicBezTo>
                        <a:cubicBezTo>
                          <a:pt x="14" y="31"/>
                          <a:pt x="15" y="31"/>
                          <a:pt x="15" y="30"/>
                        </a:cubicBezTo>
                        <a:cubicBezTo>
                          <a:pt x="14" y="29"/>
                          <a:pt x="13" y="27"/>
                          <a:pt x="12" y="25"/>
                        </a:cubicBezTo>
                        <a:cubicBezTo>
                          <a:pt x="12" y="26"/>
                          <a:pt x="11" y="26"/>
                          <a:pt x="11" y="27"/>
                        </a:cubicBezTo>
                        <a:cubicBezTo>
                          <a:pt x="11" y="28"/>
                          <a:pt x="12" y="29"/>
                          <a:pt x="13" y="31"/>
                        </a:cubicBezTo>
                        <a:cubicBezTo>
                          <a:pt x="13" y="31"/>
                          <a:pt x="13" y="32"/>
                          <a:pt x="13" y="32"/>
                        </a:cubicBezTo>
                        <a:cubicBezTo>
                          <a:pt x="16" y="32"/>
                          <a:pt x="15" y="32"/>
                          <a:pt x="18" y="32"/>
                        </a:cubicBezTo>
                        <a:cubicBezTo>
                          <a:pt x="18" y="32"/>
                          <a:pt x="19" y="32"/>
                          <a:pt x="19" y="31"/>
                        </a:cubicBezTo>
                        <a:cubicBezTo>
                          <a:pt x="18" y="28"/>
                          <a:pt x="16" y="26"/>
                          <a:pt x="15" y="24"/>
                        </a:cubicBezTo>
                        <a:cubicBezTo>
                          <a:pt x="14" y="22"/>
                          <a:pt x="12" y="24"/>
                          <a:pt x="13" y="25"/>
                        </a:cubicBezTo>
                        <a:cubicBezTo>
                          <a:pt x="14" y="27"/>
                          <a:pt x="14" y="29"/>
                          <a:pt x="14" y="32"/>
                        </a:cubicBezTo>
                        <a:cubicBezTo>
                          <a:pt x="15" y="32"/>
                          <a:pt x="16" y="32"/>
                          <a:pt x="16" y="32"/>
                        </a:cubicBezTo>
                        <a:cubicBezTo>
                          <a:pt x="17" y="31"/>
                          <a:pt x="17" y="31"/>
                          <a:pt x="17" y="30"/>
                        </a:cubicBezTo>
                        <a:cubicBezTo>
                          <a:pt x="18" y="31"/>
                          <a:pt x="19" y="30"/>
                          <a:pt x="19" y="29"/>
                        </a:cubicBezTo>
                        <a:cubicBezTo>
                          <a:pt x="18" y="27"/>
                          <a:pt x="17" y="25"/>
                          <a:pt x="15" y="24"/>
                        </a:cubicBezTo>
                        <a:cubicBezTo>
                          <a:pt x="14" y="22"/>
                          <a:pt x="13" y="23"/>
                          <a:pt x="13" y="25"/>
                        </a:cubicBezTo>
                        <a:cubicBezTo>
                          <a:pt x="15" y="27"/>
                          <a:pt x="16" y="30"/>
                          <a:pt x="17" y="32"/>
                        </a:cubicBezTo>
                        <a:cubicBezTo>
                          <a:pt x="18" y="33"/>
                          <a:pt x="20" y="32"/>
                          <a:pt x="19" y="31"/>
                        </a:cubicBezTo>
                        <a:cubicBezTo>
                          <a:pt x="18" y="28"/>
                          <a:pt x="17" y="26"/>
                          <a:pt x="16" y="23"/>
                        </a:cubicBezTo>
                        <a:cubicBezTo>
                          <a:pt x="16" y="23"/>
                          <a:pt x="15" y="24"/>
                          <a:pt x="14" y="24"/>
                        </a:cubicBezTo>
                        <a:cubicBezTo>
                          <a:pt x="16" y="26"/>
                          <a:pt x="17" y="28"/>
                          <a:pt x="19" y="30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19" y="26"/>
                          <a:pt x="17" y="23"/>
                          <a:pt x="16" y="20"/>
                        </a:cubicBezTo>
                        <a:cubicBezTo>
                          <a:pt x="16" y="21"/>
                          <a:pt x="15" y="21"/>
                          <a:pt x="14" y="21"/>
                        </a:cubicBezTo>
                        <a:cubicBezTo>
                          <a:pt x="16" y="24"/>
                          <a:pt x="17" y="26"/>
                          <a:pt x="18" y="29"/>
                        </a:cubicBezTo>
                        <a:cubicBezTo>
                          <a:pt x="18" y="29"/>
                          <a:pt x="19" y="28"/>
                          <a:pt x="20" y="28"/>
                        </a:cubicBezTo>
                        <a:cubicBezTo>
                          <a:pt x="18" y="25"/>
                          <a:pt x="16" y="21"/>
                          <a:pt x="15" y="18"/>
                        </a:cubicBezTo>
                        <a:cubicBezTo>
                          <a:pt x="14" y="18"/>
                          <a:pt x="13" y="19"/>
                          <a:pt x="13" y="19"/>
                        </a:cubicBezTo>
                        <a:cubicBezTo>
                          <a:pt x="14" y="22"/>
                          <a:pt x="16" y="25"/>
                          <a:pt x="17" y="27"/>
                        </a:cubicBezTo>
                        <a:cubicBezTo>
                          <a:pt x="18" y="27"/>
                          <a:pt x="18" y="27"/>
                          <a:pt x="19" y="26"/>
                        </a:cubicBezTo>
                        <a:cubicBezTo>
                          <a:pt x="16" y="22"/>
                          <a:pt x="13" y="19"/>
                          <a:pt x="11" y="14"/>
                        </a:cubicBezTo>
                        <a:cubicBezTo>
                          <a:pt x="10" y="15"/>
                          <a:pt x="9" y="15"/>
                          <a:pt x="9" y="15"/>
                        </a:cubicBezTo>
                        <a:cubicBezTo>
                          <a:pt x="11" y="18"/>
                          <a:pt x="13" y="21"/>
                          <a:pt x="14" y="23"/>
                        </a:cubicBezTo>
                        <a:cubicBezTo>
                          <a:pt x="15" y="24"/>
                          <a:pt x="17" y="23"/>
                          <a:pt x="16" y="22"/>
                        </a:cubicBezTo>
                        <a:cubicBezTo>
                          <a:pt x="14" y="18"/>
                          <a:pt x="11" y="15"/>
                          <a:pt x="9" y="12"/>
                        </a:cubicBezTo>
                        <a:cubicBezTo>
                          <a:pt x="8" y="12"/>
                          <a:pt x="7" y="13"/>
                          <a:pt x="7" y="13"/>
                        </a:cubicBezTo>
                        <a:cubicBezTo>
                          <a:pt x="9" y="15"/>
                          <a:pt x="11" y="18"/>
                          <a:pt x="13" y="20"/>
                        </a:cubicBezTo>
                        <a:cubicBezTo>
                          <a:pt x="14" y="20"/>
                          <a:pt x="14" y="19"/>
                          <a:pt x="15" y="19"/>
                        </a:cubicBezTo>
                        <a:cubicBezTo>
                          <a:pt x="12" y="16"/>
                          <a:pt x="9" y="12"/>
                          <a:pt x="8" y="8"/>
                        </a:cubicBezTo>
                        <a:cubicBezTo>
                          <a:pt x="7" y="9"/>
                          <a:pt x="7" y="9"/>
                          <a:pt x="6" y="10"/>
                        </a:cubicBezTo>
                        <a:cubicBezTo>
                          <a:pt x="10" y="12"/>
                          <a:pt x="12" y="16"/>
                          <a:pt x="14" y="19"/>
                        </a:cubicBezTo>
                        <a:cubicBezTo>
                          <a:pt x="15" y="19"/>
                          <a:pt x="16" y="18"/>
                          <a:pt x="16" y="18"/>
                        </a:cubicBezTo>
                        <a:cubicBezTo>
                          <a:pt x="14" y="15"/>
                          <a:pt x="11" y="12"/>
                          <a:pt x="10" y="8"/>
                        </a:cubicBezTo>
                        <a:cubicBezTo>
                          <a:pt x="9" y="8"/>
                          <a:pt x="9" y="9"/>
                          <a:pt x="8" y="9"/>
                        </a:cubicBezTo>
                        <a:cubicBezTo>
                          <a:pt x="11" y="12"/>
                          <a:pt x="13" y="15"/>
                          <a:pt x="14" y="19"/>
                        </a:cubicBezTo>
                        <a:cubicBezTo>
                          <a:pt x="14" y="19"/>
                          <a:pt x="15" y="19"/>
                          <a:pt x="16" y="18"/>
                        </a:cubicBezTo>
                        <a:cubicBezTo>
                          <a:pt x="12" y="16"/>
                          <a:pt x="10" y="13"/>
                          <a:pt x="8" y="10"/>
                        </a:cubicBezTo>
                        <a:cubicBezTo>
                          <a:pt x="7" y="9"/>
                          <a:pt x="5" y="7"/>
                          <a:pt x="3" y="6"/>
                        </a:cubicBezTo>
                        <a:cubicBezTo>
                          <a:pt x="2" y="4"/>
                          <a:pt x="5" y="7"/>
                          <a:pt x="5" y="7"/>
                        </a:cubicBezTo>
                        <a:cubicBezTo>
                          <a:pt x="6" y="8"/>
                          <a:pt x="6" y="8"/>
                          <a:pt x="7" y="9"/>
                        </a:cubicBezTo>
                        <a:cubicBezTo>
                          <a:pt x="8" y="10"/>
                          <a:pt x="9" y="12"/>
                          <a:pt x="10" y="13"/>
                        </a:cubicBezTo>
                        <a:cubicBezTo>
                          <a:pt x="11" y="14"/>
                          <a:pt x="13" y="12"/>
                          <a:pt x="12" y="11"/>
                        </a:cubicBezTo>
                        <a:cubicBezTo>
                          <a:pt x="10" y="10"/>
                          <a:pt x="9" y="8"/>
                          <a:pt x="8" y="6"/>
                        </a:cubicBezTo>
                        <a:cubicBezTo>
                          <a:pt x="8" y="7"/>
                          <a:pt x="7" y="7"/>
                          <a:pt x="6" y="8"/>
                        </a:cubicBezTo>
                        <a:cubicBezTo>
                          <a:pt x="8" y="10"/>
                          <a:pt x="10" y="14"/>
                          <a:pt x="12" y="17"/>
                        </a:cubicBezTo>
                        <a:cubicBezTo>
                          <a:pt x="13" y="20"/>
                          <a:pt x="14" y="23"/>
                          <a:pt x="16" y="27"/>
                        </a:cubicBezTo>
                        <a:cubicBezTo>
                          <a:pt x="16" y="28"/>
                          <a:pt x="18" y="27"/>
                          <a:pt x="17" y="26"/>
                        </a:cubicBezTo>
                        <a:cubicBezTo>
                          <a:pt x="17" y="25"/>
                          <a:pt x="17" y="25"/>
                          <a:pt x="17" y="24"/>
                        </a:cubicBezTo>
                        <a:cubicBezTo>
                          <a:pt x="16" y="23"/>
                          <a:pt x="14" y="25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6" y="23"/>
                          <a:pt x="16" y="20"/>
                          <a:pt x="15" y="17"/>
                        </a:cubicBezTo>
                        <a:cubicBezTo>
                          <a:pt x="13" y="14"/>
                          <a:pt x="11" y="10"/>
                          <a:pt x="8" y="6"/>
                        </a:cubicBezTo>
                        <a:cubicBezTo>
                          <a:pt x="8" y="5"/>
                          <a:pt x="6" y="6"/>
                          <a:pt x="6" y="8"/>
                        </a:cubicBezTo>
                        <a:cubicBezTo>
                          <a:pt x="8" y="9"/>
                          <a:pt x="9" y="11"/>
                          <a:pt x="10" y="13"/>
                        </a:cubicBezTo>
                        <a:cubicBezTo>
                          <a:pt x="11" y="12"/>
                          <a:pt x="11" y="12"/>
                          <a:pt x="12" y="11"/>
                        </a:cubicBezTo>
                        <a:cubicBezTo>
                          <a:pt x="10" y="10"/>
                          <a:pt x="3" y="0"/>
                          <a:pt x="1" y="4"/>
                        </a:cubicBezTo>
                        <a:cubicBezTo>
                          <a:pt x="0" y="6"/>
                          <a:pt x="3" y="8"/>
                          <a:pt x="4" y="10"/>
                        </a:cubicBezTo>
                        <a:cubicBezTo>
                          <a:pt x="8" y="13"/>
                          <a:pt x="10" y="17"/>
                          <a:pt x="14" y="20"/>
                        </a:cubicBezTo>
                        <a:cubicBezTo>
                          <a:pt x="15" y="21"/>
                          <a:pt x="16" y="20"/>
                          <a:pt x="16" y="19"/>
                        </a:cubicBezTo>
                        <a:cubicBezTo>
                          <a:pt x="15" y="15"/>
                          <a:pt x="13" y="10"/>
                          <a:pt x="10" y="8"/>
                        </a:cubicBezTo>
                        <a:cubicBezTo>
                          <a:pt x="9" y="7"/>
                          <a:pt x="7" y="8"/>
                          <a:pt x="8" y="9"/>
                        </a:cubicBezTo>
                        <a:cubicBezTo>
                          <a:pt x="9" y="13"/>
                          <a:pt x="12" y="16"/>
                          <a:pt x="14" y="19"/>
                        </a:cubicBezTo>
                        <a:cubicBezTo>
                          <a:pt x="15" y="20"/>
                          <a:pt x="17" y="19"/>
                          <a:pt x="16" y="18"/>
                        </a:cubicBezTo>
                        <a:cubicBezTo>
                          <a:pt x="14" y="14"/>
                          <a:pt x="12" y="10"/>
                          <a:pt x="7" y="8"/>
                        </a:cubicBezTo>
                        <a:cubicBezTo>
                          <a:pt x="7" y="7"/>
                          <a:pt x="5" y="8"/>
                          <a:pt x="6" y="9"/>
                        </a:cubicBezTo>
                        <a:cubicBezTo>
                          <a:pt x="7" y="13"/>
                          <a:pt x="10" y="17"/>
                          <a:pt x="13" y="20"/>
                        </a:cubicBezTo>
                        <a:cubicBezTo>
                          <a:pt x="14" y="21"/>
                          <a:pt x="16" y="20"/>
                          <a:pt x="15" y="19"/>
                        </a:cubicBezTo>
                        <a:cubicBezTo>
                          <a:pt x="13" y="16"/>
                          <a:pt x="11" y="14"/>
                          <a:pt x="9" y="12"/>
                        </a:cubicBezTo>
                        <a:cubicBezTo>
                          <a:pt x="7" y="11"/>
                          <a:pt x="6" y="12"/>
                          <a:pt x="7" y="13"/>
                        </a:cubicBezTo>
                        <a:cubicBezTo>
                          <a:pt x="10" y="16"/>
                          <a:pt x="12" y="19"/>
                          <a:pt x="14" y="23"/>
                        </a:cubicBezTo>
                        <a:cubicBezTo>
                          <a:pt x="15" y="23"/>
                          <a:pt x="16" y="23"/>
                          <a:pt x="16" y="22"/>
                        </a:cubicBezTo>
                        <a:cubicBezTo>
                          <a:pt x="14" y="20"/>
                          <a:pt x="13" y="17"/>
                          <a:pt x="11" y="14"/>
                        </a:cubicBezTo>
                        <a:cubicBezTo>
                          <a:pt x="10" y="13"/>
                          <a:pt x="8" y="14"/>
                          <a:pt x="9" y="15"/>
                        </a:cubicBezTo>
                        <a:cubicBezTo>
                          <a:pt x="11" y="20"/>
                          <a:pt x="14" y="24"/>
                          <a:pt x="17" y="27"/>
                        </a:cubicBezTo>
                        <a:cubicBezTo>
                          <a:pt x="18" y="28"/>
                          <a:pt x="20" y="28"/>
                          <a:pt x="19" y="26"/>
                        </a:cubicBezTo>
                        <a:cubicBezTo>
                          <a:pt x="17" y="24"/>
                          <a:pt x="16" y="21"/>
                          <a:pt x="15" y="18"/>
                        </a:cubicBezTo>
                        <a:cubicBezTo>
                          <a:pt x="14" y="17"/>
                          <a:pt x="12" y="18"/>
                          <a:pt x="13" y="19"/>
                        </a:cubicBezTo>
                        <a:cubicBezTo>
                          <a:pt x="14" y="23"/>
                          <a:pt x="16" y="26"/>
                          <a:pt x="18" y="29"/>
                        </a:cubicBezTo>
                        <a:cubicBezTo>
                          <a:pt x="18" y="30"/>
                          <a:pt x="20" y="30"/>
                          <a:pt x="20" y="28"/>
                        </a:cubicBezTo>
                        <a:cubicBezTo>
                          <a:pt x="19" y="25"/>
                          <a:pt x="18" y="23"/>
                          <a:pt x="16" y="20"/>
                        </a:cubicBezTo>
                        <a:cubicBezTo>
                          <a:pt x="16" y="19"/>
                          <a:pt x="14" y="20"/>
                          <a:pt x="14" y="21"/>
                        </a:cubicBezTo>
                        <a:cubicBezTo>
                          <a:pt x="15" y="24"/>
                          <a:pt x="17" y="27"/>
                          <a:pt x="19" y="30"/>
                        </a:cubicBezTo>
                        <a:cubicBezTo>
                          <a:pt x="19" y="32"/>
                          <a:pt x="21" y="30"/>
                          <a:pt x="20" y="29"/>
                        </a:cubicBezTo>
                        <a:cubicBezTo>
                          <a:pt x="19" y="27"/>
                          <a:pt x="18" y="25"/>
                          <a:pt x="16" y="22"/>
                        </a:cubicBezTo>
                        <a:cubicBezTo>
                          <a:pt x="15" y="22"/>
                          <a:pt x="14" y="22"/>
                          <a:pt x="14" y="23"/>
                        </a:cubicBezTo>
                        <a:cubicBezTo>
                          <a:pt x="14" y="26"/>
                          <a:pt x="16" y="29"/>
                          <a:pt x="17" y="32"/>
                        </a:cubicBezTo>
                        <a:cubicBezTo>
                          <a:pt x="18" y="32"/>
                          <a:pt x="18" y="31"/>
                          <a:pt x="19" y="31"/>
                        </a:cubicBezTo>
                        <a:cubicBezTo>
                          <a:pt x="17" y="29"/>
                          <a:pt x="17" y="26"/>
                          <a:pt x="15" y="24"/>
                        </a:cubicBezTo>
                        <a:cubicBezTo>
                          <a:pt x="15" y="24"/>
                          <a:pt x="14" y="24"/>
                          <a:pt x="13" y="25"/>
                        </a:cubicBezTo>
                        <a:cubicBezTo>
                          <a:pt x="15" y="26"/>
                          <a:pt x="16" y="28"/>
                          <a:pt x="17" y="30"/>
                        </a:cubicBezTo>
                        <a:cubicBezTo>
                          <a:pt x="17" y="29"/>
                          <a:pt x="18" y="29"/>
                          <a:pt x="18" y="28"/>
                        </a:cubicBezTo>
                        <a:cubicBezTo>
                          <a:pt x="17" y="27"/>
                          <a:pt x="15" y="27"/>
                          <a:pt x="14" y="27"/>
                        </a:cubicBezTo>
                        <a:cubicBezTo>
                          <a:pt x="13" y="27"/>
                          <a:pt x="12" y="27"/>
                          <a:pt x="13" y="28"/>
                        </a:cubicBezTo>
                        <a:cubicBezTo>
                          <a:pt x="13" y="30"/>
                          <a:pt x="13" y="31"/>
                          <a:pt x="14" y="33"/>
                        </a:cubicBezTo>
                        <a:cubicBezTo>
                          <a:pt x="15" y="34"/>
                          <a:pt x="16" y="33"/>
                          <a:pt x="16" y="32"/>
                        </a:cubicBezTo>
                        <a:cubicBezTo>
                          <a:pt x="17" y="29"/>
                          <a:pt x="16" y="26"/>
                          <a:pt x="15" y="24"/>
                        </a:cubicBezTo>
                        <a:cubicBezTo>
                          <a:pt x="14" y="24"/>
                          <a:pt x="14" y="24"/>
                          <a:pt x="13" y="25"/>
                        </a:cubicBezTo>
                        <a:cubicBezTo>
                          <a:pt x="14" y="27"/>
                          <a:pt x="16" y="29"/>
                          <a:pt x="16" y="31"/>
                        </a:cubicBezTo>
                        <a:cubicBezTo>
                          <a:pt x="17" y="31"/>
                          <a:pt x="17" y="31"/>
                          <a:pt x="18" y="30"/>
                        </a:cubicBezTo>
                        <a:cubicBezTo>
                          <a:pt x="14" y="30"/>
                          <a:pt x="14" y="27"/>
                          <a:pt x="12" y="25"/>
                        </a:cubicBezTo>
                        <a:cubicBezTo>
                          <a:pt x="11" y="24"/>
                          <a:pt x="10" y="25"/>
                          <a:pt x="10" y="26"/>
                        </a:cubicBezTo>
                        <a:cubicBezTo>
                          <a:pt x="11" y="28"/>
                          <a:pt x="12" y="30"/>
                          <a:pt x="13" y="31"/>
                        </a:cubicBezTo>
                        <a:cubicBezTo>
                          <a:pt x="14" y="32"/>
                          <a:pt x="16" y="32"/>
                          <a:pt x="15" y="31"/>
                        </a:cubicBezTo>
                        <a:cubicBezTo>
                          <a:pt x="15" y="27"/>
                          <a:pt x="14" y="25"/>
                          <a:pt x="12" y="22"/>
                        </a:cubicBezTo>
                        <a:cubicBezTo>
                          <a:pt x="11" y="21"/>
                          <a:pt x="9" y="22"/>
                          <a:pt x="10" y="23"/>
                        </a:cubicBezTo>
                        <a:cubicBezTo>
                          <a:pt x="11" y="25"/>
                          <a:pt x="12" y="27"/>
                          <a:pt x="14" y="29"/>
                        </a:cubicBezTo>
                        <a:cubicBezTo>
                          <a:pt x="14" y="30"/>
                          <a:pt x="16" y="29"/>
                          <a:pt x="15" y="28"/>
                        </a:cubicBezTo>
                        <a:cubicBezTo>
                          <a:pt x="15" y="25"/>
                          <a:pt x="15" y="22"/>
                          <a:pt x="12" y="19"/>
                        </a:cubicBezTo>
                        <a:cubicBezTo>
                          <a:pt x="12" y="19"/>
                          <a:pt x="10" y="19"/>
                          <a:pt x="10" y="20"/>
                        </a:cubicBezTo>
                        <a:cubicBezTo>
                          <a:pt x="11" y="22"/>
                          <a:pt x="11" y="25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3" y="23"/>
                          <a:pt x="11" y="20"/>
                          <a:pt x="10" y="17"/>
                        </a:cubicBezTo>
                        <a:cubicBezTo>
                          <a:pt x="9" y="17"/>
                          <a:pt x="9" y="18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0" y="20"/>
                          <a:pt x="11" y="18"/>
                          <a:pt x="10" y="17"/>
                        </a:cubicBezTo>
                        <a:cubicBezTo>
                          <a:pt x="8" y="15"/>
                          <a:pt x="5" y="12"/>
                          <a:pt x="2" y="11"/>
                        </a:cubicBezTo>
                        <a:cubicBezTo>
                          <a:pt x="1" y="10"/>
                          <a:pt x="0" y="11"/>
                          <a:pt x="0" y="12"/>
                        </a:cubicBezTo>
                        <a:cubicBezTo>
                          <a:pt x="1" y="13"/>
                          <a:pt x="2" y="14"/>
                          <a:pt x="3" y="15"/>
                        </a:cubicBezTo>
                        <a:cubicBezTo>
                          <a:pt x="4" y="16"/>
                          <a:pt x="5" y="15"/>
                          <a:pt x="5" y="14"/>
                        </a:cubicBezTo>
                        <a:cubicBezTo>
                          <a:pt x="4" y="13"/>
                          <a:pt x="4" y="13"/>
                          <a:pt x="4" y="12"/>
                        </a:cubicBezTo>
                        <a:cubicBezTo>
                          <a:pt x="3" y="12"/>
                          <a:pt x="3" y="12"/>
                          <a:pt x="2" y="12"/>
                        </a:cubicBezTo>
                        <a:cubicBezTo>
                          <a:pt x="4" y="16"/>
                          <a:pt x="7" y="20"/>
                          <a:pt x="11" y="23"/>
                        </a:cubicBezTo>
                        <a:cubicBezTo>
                          <a:pt x="11" y="23"/>
                          <a:pt x="13" y="23"/>
                          <a:pt x="13" y="22"/>
                        </a:cubicBezTo>
                        <a:cubicBezTo>
                          <a:pt x="11" y="18"/>
                          <a:pt x="9" y="15"/>
                          <a:pt x="6" y="13"/>
                        </a:cubicBezTo>
                        <a:cubicBezTo>
                          <a:pt x="5" y="12"/>
                          <a:pt x="4" y="13"/>
                          <a:pt x="4" y="14"/>
                        </a:cubicBezTo>
                        <a:cubicBezTo>
                          <a:pt x="6" y="17"/>
                          <a:pt x="7" y="20"/>
                          <a:pt x="10" y="23"/>
                        </a:cubicBezTo>
                        <a:cubicBezTo>
                          <a:pt x="11" y="23"/>
                          <a:pt x="12" y="23"/>
                          <a:pt x="12" y="22"/>
                        </a:cubicBezTo>
                        <a:cubicBezTo>
                          <a:pt x="11" y="18"/>
                          <a:pt x="10" y="14"/>
                          <a:pt x="6" y="12"/>
                        </a:cubicBezTo>
                        <a:cubicBezTo>
                          <a:pt x="5" y="11"/>
                          <a:pt x="4" y="12"/>
                          <a:pt x="5" y="13"/>
                        </a:cubicBezTo>
                        <a:cubicBezTo>
                          <a:pt x="5" y="14"/>
                          <a:pt x="6" y="14"/>
                          <a:pt x="6" y="15"/>
                        </a:cubicBezTo>
                        <a:cubicBezTo>
                          <a:pt x="7" y="16"/>
                          <a:pt x="9" y="15"/>
                          <a:pt x="8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4" name="Freeform 304">
                    <a:extLst>
                      <a:ext uri="{FF2B5EF4-FFF2-40B4-BE49-F238E27FC236}">
                        <a16:creationId xmlns="" xmlns:a16="http://schemas.microsoft.com/office/drawing/2014/main" id="{8B7E81E9-6C5F-4DAA-8A38-5DF616B5DC1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9" y="1598"/>
                    <a:ext cx="31" cy="30"/>
                  </a:xfrm>
                  <a:custGeom>
                    <a:avLst/>
                    <a:gdLst>
                      <a:gd name="T0" fmla="*/ 3 w 47"/>
                      <a:gd name="T1" fmla="*/ 30 h 45"/>
                      <a:gd name="T2" fmla="*/ 3 w 47"/>
                      <a:gd name="T3" fmla="*/ 30 h 45"/>
                      <a:gd name="T4" fmla="*/ 4 w 47"/>
                      <a:gd name="T5" fmla="*/ 32 h 45"/>
                      <a:gd name="T6" fmla="*/ 10 w 47"/>
                      <a:gd name="T7" fmla="*/ 23 h 45"/>
                      <a:gd name="T8" fmla="*/ 18 w 47"/>
                      <a:gd name="T9" fmla="*/ 30 h 45"/>
                      <a:gd name="T10" fmla="*/ 20 w 47"/>
                      <a:gd name="T11" fmla="*/ 30 h 45"/>
                      <a:gd name="T12" fmla="*/ 32 w 47"/>
                      <a:gd name="T13" fmla="*/ 10 h 45"/>
                      <a:gd name="T14" fmla="*/ 39 w 47"/>
                      <a:gd name="T15" fmla="*/ 5 h 45"/>
                      <a:gd name="T16" fmla="*/ 39 w 47"/>
                      <a:gd name="T17" fmla="*/ 18 h 45"/>
                      <a:gd name="T18" fmla="*/ 28 w 47"/>
                      <a:gd name="T19" fmla="*/ 41 h 45"/>
                      <a:gd name="T20" fmla="*/ 15 w 47"/>
                      <a:gd name="T21" fmla="*/ 36 h 45"/>
                      <a:gd name="T22" fmla="*/ 3 w 47"/>
                      <a:gd name="T23" fmla="*/ 31 h 45"/>
                      <a:gd name="T24" fmla="*/ 2 w 47"/>
                      <a:gd name="T25" fmla="*/ 33 h 45"/>
                      <a:gd name="T26" fmla="*/ 12 w 47"/>
                      <a:gd name="T27" fmla="*/ 38 h 45"/>
                      <a:gd name="T28" fmla="*/ 30 w 47"/>
                      <a:gd name="T29" fmla="*/ 45 h 45"/>
                      <a:gd name="T30" fmla="*/ 32 w 47"/>
                      <a:gd name="T31" fmla="*/ 44 h 45"/>
                      <a:gd name="T32" fmla="*/ 45 w 47"/>
                      <a:gd name="T33" fmla="*/ 11 h 45"/>
                      <a:gd name="T34" fmla="*/ 34 w 47"/>
                      <a:gd name="T35" fmla="*/ 0 h 45"/>
                      <a:gd name="T36" fmla="*/ 33 w 47"/>
                      <a:gd name="T37" fmla="*/ 1 h 45"/>
                      <a:gd name="T38" fmla="*/ 18 w 47"/>
                      <a:gd name="T39" fmla="*/ 29 h 45"/>
                      <a:gd name="T40" fmla="*/ 20 w 47"/>
                      <a:gd name="T41" fmla="*/ 28 h 45"/>
                      <a:gd name="T42" fmla="*/ 8 w 47"/>
                      <a:gd name="T43" fmla="*/ 20 h 45"/>
                      <a:gd name="T44" fmla="*/ 2 w 47"/>
                      <a:gd name="T45" fmla="*/ 31 h 45"/>
                      <a:gd name="T46" fmla="*/ 3 w 47"/>
                      <a:gd name="T47" fmla="*/ 33 h 45"/>
                      <a:gd name="T48" fmla="*/ 5 w 47"/>
                      <a:gd name="T49" fmla="*/ 32 h 45"/>
                      <a:gd name="T50" fmla="*/ 3 w 47"/>
                      <a:gd name="T51" fmla="*/ 3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47" h="45">
                        <a:moveTo>
                          <a:pt x="3" y="30"/>
                        </a:moveTo>
                        <a:cubicBezTo>
                          <a:pt x="3" y="30"/>
                          <a:pt x="3" y="30"/>
                          <a:pt x="3" y="30"/>
                        </a:cubicBezTo>
                        <a:cubicBezTo>
                          <a:pt x="3" y="31"/>
                          <a:pt x="4" y="31"/>
                          <a:pt x="4" y="32"/>
                        </a:cubicBezTo>
                        <a:cubicBezTo>
                          <a:pt x="5" y="30"/>
                          <a:pt x="7" y="22"/>
                          <a:pt x="10" y="23"/>
                        </a:cubicBezTo>
                        <a:cubicBezTo>
                          <a:pt x="13" y="25"/>
                          <a:pt x="15" y="28"/>
                          <a:pt x="18" y="30"/>
                        </a:cubicBezTo>
                        <a:cubicBezTo>
                          <a:pt x="19" y="31"/>
                          <a:pt x="20" y="31"/>
                          <a:pt x="20" y="30"/>
                        </a:cubicBezTo>
                        <a:cubicBezTo>
                          <a:pt x="25" y="24"/>
                          <a:pt x="29" y="17"/>
                          <a:pt x="32" y="10"/>
                        </a:cubicBezTo>
                        <a:cubicBezTo>
                          <a:pt x="34" y="5"/>
                          <a:pt x="34" y="3"/>
                          <a:pt x="39" y="5"/>
                        </a:cubicBezTo>
                        <a:cubicBezTo>
                          <a:pt x="45" y="8"/>
                          <a:pt x="40" y="15"/>
                          <a:pt x="39" y="18"/>
                        </a:cubicBezTo>
                        <a:cubicBezTo>
                          <a:pt x="38" y="21"/>
                          <a:pt x="31" y="42"/>
                          <a:pt x="28" y="41"/>
                        </a:cubicBezTo>
                        <a:cubicBezTo>
                          <a:pt x="24" y="40"/>
                          <a:pt x="20" y="37"/>
                          <a:pt x="15" y="36"/>
                        </a:cubicBezTo>
                        <a:cubicBezTo>
                          <a:pt x="11" y="34"/>
                          <a:pt x="7" y="33"/>
                          <a:pt x="3" y="31"/>
                        </a:cubicBezTo>
                        <a:cubicBezTo>
                          <a:pt x="2" y="30"/>
                          <a:pt x="0" y="32"/>
                          <a:pt x="2" y="33"/>
                        </a:cubicBezTo>
                        <a:cubicBezTo>
                          <a:pt x="5" y="35"/>
                          <a:pt x="8" y="37"/>
                          <a:pt x="12" y="38"/>
                        </a:cubicBezTo>
                        <a:cubicBezTo>
                          <a:pt x="18" y="40"/>
                          <a:pt x="24" y="43"/>
                          <a:pt x="30" y="45"/>
                        </a:cubicBezTo>
                        <a:cubicBezTo>
                          <a:pt x="31" y="45"/>
                          <a:pt x="32" y="44"/>
                          <a:pt x="32" y="44"/>
                        </a:cubicBezTo>
                        <a:cubicBezTo>
                          <a:pt x="36" y="33"/>
                          <a:pt x="42" y="22"/>
                          <a:pt x="45" y="11"/>
                        </a:cubicBezTo>
                        <a:cubicBezTo>
                          <a:pt x="47" y="4"/>
                          <a:pt x="40" y="2"/>
                          <a:pt x="34" y="0"/>
                        </a:cubicBezTo>
                        <a:cubicBezTo>
                          <a:pt x="34" y="0"/>
                          <a:pt x="33" y="1"/>
                          <a:pt x="33" y="1"/>
                        </a:cubicBezTo>
                        <a:cubicBezTo>
                          <a:pt x="28" y="11"/>
                          <a:pt x="24" y="20"/>
                          <a:pt x="18" y="29"/>
                        </a:cubicBezTo>
                        <a:cubicBezTo>
                          <a:pt x="19" y="28"/>
                          <a:pt x="19" y="28"/>
                          <a:pt x="20" y="28"/>
                        </a:cubicBezTo>
                        <a:cubicBezTo>
                          <a:pt x="18" y="26"/>
                          <a:pt x="12" y="19"/>
                          <a:pt x="8" y="20"/>
                        </a:cubicBezTo>
                        <a:cubicBezTo>
                          <a:pt x="4" y="21"/>
                          <a:pt x="3" y="28"/>
                          <a:pt x="2" y="31"/>
                        </a:cubicBezTo>
                        <a:cubicBezTo>
                          <a:pt x="1" y="32"/>
                          <a:pt x="2" y="33"/>
                          <a:pt x="3" y="33"/>
                        </a:cubicBezTo>
                        <a:cubicBezTo>
                          <a:pt x="4" y="33"/>
                          <a:pt x="5" y="32"/>
                          <a:pt x="5" y="32"/>
                        </a:cubicBezTo>
                        <a:cubicBezTo>
                          <a:pt x="6" y="31"/>
                          <a:pt x="4" y="29"/>
                          <a:pt x="3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5" name="Freeform 305">
                    <a:extLst>
                      <a:ext uri="{FF2B5EF4-FFF2-40B4-BE49-F238E27FC236}">
                        <a16:creationId xmlns="" xmlns:a16="http://schemas.microsoft.com/office/drawing/2014/main" id="{9ED9588F-1063-4337-AFBA-8162FB48E1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598"/>
                    <a:ext cx="28" cy="28"/>
                  </a:xfrm>
                  <a:custGeom>
                    <a:avLst/>
                    <a:gdLst>
                      <a:gd name="T0" fmla="*/ 4 w 43"/>
                      <a:gd name="T1" fmla="*/ 31 h 42"/>
                      <a:gd name="T2" fmla="*/ 6 w 43"/>
                      <a:gd name="T3" fmla="*/ 25 h 42"/>
                      <a:gd name="T4" fmla="*/ 4 w 43"/>
                      <a:gd name="T5" fmla="*/ 26 h 42"/>
                      <a:gd name="T6" fmla="*/ 3 w 43"/>
                      <a:gd name="T7" fmla="*/ 26 h 42"/>
                      <a:gd name="T8" fmla="*/ 8 w 43"/>
                      <a:gd name="T9" fmla="*/ 34 h 42"/>
                      <a:gd name="T10" fmla="*/ 9 w 43"/>
                      <a:gd name="T11" fmla="*/ 27 h 42"/>
                      <a:gd name="T12" fmla="*/ 7 w 43"/>
                      <a:gd name="T13" fmla="*/ 27 h 42"/>
                      <a:gd name="T14" fmla="*/ 12 w 43"/>
                      <a:gd name="T15" fmla="*/ 35 h 42"/>
                      <a:gd name="T16" fmla="*/ 12 w 43"/>
                      <a:gd name="T17" fmla="*/ 37 h 42"/>
                      <a:gd name="T18" fmla="*/ 13 w 43"/>
                      <a:gd name="T19" fmla="*/ 31 h 42"/>
                      <a:gd name="T20" fmla="*/ 14 w 43"/>
                      <a:gd name="T21" fmla="*/ 34 h 42"/>
                      <a:gd name="T22" fmla="*/ 16 w 43"/>
                      <a:gd name="T23" fmla="*/ 32 h 42"/>
                      <a:gd name="T24" fmla="*/ 23 w 43"/>
                      <a:gd name="T25" fmla="*/ 31 h 42"/>
                      <a:gd name="T26" fmla="*/ 22 w 43"/>
                      <a:gd name="T27" fmla="*/ 23 h 42"/>
                      <a:gd name="T28" fmla="*/ 16 w 43"/>
                      <a:gd name="T29" fmla="*/ 32 h 42"/>
                      <a:gd name="T30" fmla="*/ 21 w 43"/>
                      <a:gd name="T31" fmla="*/ 29 h 42"/>
                      <a:gd name="T32" fmla="*/ 31 w 43"/>
                      <a:gd name="T33" fmla="*/ 10 h 42"/>
                      <a:gd name="T34" fmla="*/ 29 w 43"/>
                      <a:gd name="T35" fmla="*/ 12 h 42"/>
                      <a:gd name="T36" fmla="*/ 23 w 43"/>
                      <a:gd name="T37" fmla="*/ 34 h 42"/>
                      <a:gd name="T38" fmla="*/ 25 w 43"/>
                      <a:gd name="T39" fmla="*/ 39 h 42"/>
                      <a:gd name="T40" fmla="*/ 28 w 43"/>
                      <a:gd name="T41" fmla="*/ 31 h 42"/>
                      <a:gd name="T42" fmla="*/ 29 w 43"/>
                      <a:gd name="T43" fmla="*/ 19 h 42"/>
                      <a:gd name="T44" fmla="*/ 25 w 43"/>
                      <a:gd name="T45" fmla="*/ 35 h 42"/>
                      <a:gd name="T46" fmla="*/ 32 w 43"/>
                      <a:gd name="T47" fmla="*/ 34 h 42"/>
                      <a:gd name="T48" fmla="*/ 38 w 43"/>
                      <a:gd name="T49" fmla="*/ 10 h 42"/>
                      <a:gd name="T50" fmla="*/ 34 w 43"/>
                      <a:gd name="T51" fmla="*/ 10 h 42"/>
                      <a:gd name="T52" fmla="*/ 36 w 43"/>
                      <a:gd name="T53" fmla="*/ 12 h 42"/>
                      <a:gd name="T54" fmla="*/ 32 w 43"/>
                      <a:gd name="T55" fmla="*/ 11 h 42"/>
                      <a:gd name="T56" fmla="*/ 34 w 43"/>
                      <a:gd name="T57" fmla="*/ 16 h 42"/>
                      <a:gd name="T58" fmla="*/ 32 w 43"/>
                      <a:gd name="T59" fmla="*/ 14 h 42"/>
                      <a:gd name="T60" fmla="*/ 35 w 43"/>
                      <a:gd name="T61" fmla="*/ 10 h 42"/>
                      <a:gd name="T62" fmla="*/ 30 w 43"/>
                      <a:gd name="T63" fmla="*/ 33 h 42"/>
                      <a:gd name="T64" fmla="*/ 28 w 43"/>
                      <a:gd name="T65" fmla="*/ 36 h 42"/>
                      <a:gd name="T66" fmla="*/ 32 w 43"/>
                      <a:gd name="T67" fmla="*/ 20 h 42"/>
                      <a:gd name="T68" fmla="*/ 25 w 43"/>
                      <a:gd name="T69" fmla="*/ 30 h 42"/>
                      <a:gd name="T70" fmla="*/ 22 w 43"/>
                      <a:gd name="T71" fmla="*/ 39 h 42"/>
                      <a:gd name="T72" fmla="*/ 26 w 43"/>
                      <a:gd name="T73" fmla="*/ 35 h 42"/>
                      <a:gd name="T74" fmla="*/ 31 w 43"/>
                      <a:gd name="T75" fmla="*/ 12 h 42"/>
                      <a:gd name="T76" fmla="*/ 28 w 43"/>
                      <a:gd name="T77" fmla="*/ 9 h 42"/>
                      <a:gd name="T78" fmla="*/ 19 w 43"/>
                      <a:gd name="T79" fmla="*/ 27 h 42"/>
                      <a:gd name="T80" fmla="*/ 19 w 43"/>
                      <a:gd name="T81" fmla="*/ 33 h 42"/>
                      <a:gd name="T82" fmla="*/ 25 w 43"/>
                      <a:gd name="T83" fmla="*/ 24 h 42"/>
                      <a:gd name="T84" fmla="*/ 20 w 43"/>
                      <a:gd name="T85" fmla="*/ 32 h 42"/>
                      <a:gd name="T86" fmla="*/ 20 w 43"/>
                      <a:gd name="T87" fmla="*/ 40 h 42"/>
                      <a:gd name="T88" fmla="*/ 23 w 43"/>
                      <a:gd name="T89" fmla="*/ 39 h 42"/>
                      <a:gd name="T90" fmla="*/ 12 w 43"/>
                      <a:gd name="T91" fmla="*/ 30 h 42"/>
                      <a:gd name="T92" fmla="*/ 7 w 43"/>
                      <a:gd name="T93" fmla="*/ 31 h 42"/>
                      <a:gd name="T94" fmla="*/ 12 w 43"/>
                      <a:gd name="T95" fmla="*/ 35 h 42"/>
                      <a:gd name="T96" fmla="*/ 9 w 43"/>
                      <a:gd name="T97" fmla="*/ 33 h 42"/>
                      <a:gd name="T98" fmla="*/ 9 w 43"/>
                      <a:gd name="T99" fmla="*/ 26 h 42"/>
                      <a:gd name="T100" fmla="*/ 5 w 43"/>
                      <a:gd name="T101" fmla="*/ 26 h 42"/>
                      <a:gd name="T102" fmla="*/ 3 w 43"/>
                      <a:gd name="T103" fmla="*/ 28 h 42"/>
                      <a:gd name="T104" fmla="*/ 6 w 43"/>
                      <a:gd name="T105" fmla="*/ 34 h 42"/>
                      <a:gd name="T106" fmla="*/ 6 w 43"/>
                      <a:gd name="T107" fmla="*/ 24 h 42"/>
                      <a:gd name="T108" fmla="*/ 2 w 43"/>
                      <a:gd name="T109" fmla="*/ 26 h 42"/>
                      <a:gd name="T110" fmla="*/ 4 w 43"/>
                      <a:gd name="T111" fmla="*/ 3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43" h="42">
                        <a:moveTo>
                          <a:pt x="7" y="30"/>
                        </a:moveTo>
                        <a:cubicBezTo>
                          <a:pt x="7" y="28"/>
                          <a:pt x="7" y="27"/>
                          <a:pt x="7" y="26"/>
                        </a:cubicBezTo>
                        <a:cubicBezTo>
                          <a:pt x="7" y="24"/>
                          <a:pt x="5" y="23"/>
                          <a:pt x="4" y="25"/>
                        </a:cubicBezTo>
                        <a:cubicBezTo>
                          <a:pt x="3" y="27"/>
                          <a:pt x="2" y="29"/>
                          <a:pt x="1" y="31"/>
                        </a:cubicBezTo>
                        <a:cubicBezTo>
                          <a:pt x="2" y="31"/>
                          <a:pt x="3" y="31"/>
                          <a:pt x="4" y="31"/>
                        </a:cubicBezTo>
                        <a:cubicBezTo>
                          <a:pt x="4" y="30"/>
                          <a:pt x="4" y="28"/>
                          <a:pt x="5" y="26"/>
                        </a:cubicBezTo>
                        <a:cubicBezTo>
                          <a:pt x="5" y="25"/>
                          <a:pt x="3" y="24"/>
                          <a:pt x="2" y="26"/>
                        </a:cubicBezTo>
                        <a:cubicBezTo>
                          <a:pt x="1" y="27"/>
                          <a:pt x="1" y="29"/>
                          <a:pt x="0" y="31"/>
                        </a:cubicBezTo>
                        <a:cubicBezTo>
                          <a:pt x="0" y="33"/>
                          <a:pt x="2" y="34"/>
                          <a:pt x="3" y="32"/>
                        </a:cubicBezTo>
                        <a:cubicBezTo>
                          <a:pt x="4" y="30"/>
                          <a:pt x="5" y="27"/>
                          <a:pt x="6" y="25"/>
                        </a:cubicBezTo>
                        <a:cubicBezTo>
                          <a:pt x="5" y="25"/>
                          <a:pt x="4" y="25"/>
                          <a:pt x="3" y="24"/>
                        </a:cubicBezTo>
                        <a:cubicBezTo>
                          <a:pt x="3" y="28"/>
                          <a:pt x="2" y="31"/>
                          <a:pt x="2" y="34"/>
                        </a:cubicBezTo>
                        <a:cubicBezTo>
                          <a:pt x="2" y="35"/>
                          <a:pt x="5" y="36"/>
                          <a:pt x="5" y="34"/>
                        </a:cubicBezTo>
                        <a:cubicBezTo>
                          <a:pt x="6" y="32"/>
                          <a:pt x="6" y="29"/>
                          <a:pt x="7" y="26"/>
                        </a:cubicBezTo>
                        <a:cubicBezTo>
                          <a:pt x="6" y="26"/>
                          <a:pt x="5" y="26"/>
                          <a:pt x="4" y="26"/>
                        </a:cubicBezTo>
                        <a:cubicBezTo>
                          <a:pt x="4" y="29"/>
                          <a:pt x="4" y="32"/>
                          <a:pt x="3" y="34"/>
                        </a:cubicBezTo>
                        <a:cubicBezTo>
                          <a:pt x="4" y="34"/>
                          <a:pt x="5" y="34"/>
                          <a:pt x="6" y="34"/>
                        </a:cubicBezTo>
                        <a:cubicBezTo>
                          <a:pt x="7" y="31"/>
                          <a:pt x="7" y="28"/>
                          <a:pt x="7" y="25"/>
                        </a:cubicBezTo>
                        <a:cubicBezTo>
                          <a:pt x="7" y="23"/>
                          <a:pt x="5" y="23"/>
                          <a:pt x="4" y="24"/>
                        </a:cubicBezTo>
                        <a:cubicBezTo>
                          <a:pt x="4" y="25"/>
                          <a:pt x="3" y="26"/>
                          <a:pt x="3" y="26"/>
                        </a:cubicBezTo>
                        <a:cubicBezTo>
                          <a:pt x="4" y="27"/>
                          <a:pt x="5" y="27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28"/>
                          <a:pt x="5" y="31"/>
                          <a:pt x="5" y="34"/>
                        </a:cubicBezTo>
                        <a:cubicBezTo>
                          <a:pt x="5" y="36"/>
                          <a:pt x="8" y="36"/>
                          <a:pt x="8" y="34"/>
                        </a:cubicBezTo>
                        <a:cubicBezTo>
                          <a:pt x="8" y="31"/>
                          <a:pt x="8" y="29"/>
                          <a:pt x="8" y="26"/>
                        </a:cubicBezTo>
                        <a:cubicBezTo>
                          <a:pt x="7" y="26"/>
                          <a:pt x="6" y="26"/>
                          <a:pt x="5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7" y="34"/>
                          <a:pt x="8" y="34"/>
                          <a:pt x="8" y="34"/>
                        </a:cubicBezTo>
                        <a:cubicBezTo>
                          <a:pt x="8" y="31"/>
                          <a:pt x="9" y="29"/>
                          <a:pt x="9" y="27"/>
                        </a:cubicBezTo>
                        <a:cubicBezTo>
                          <a:pt x="8" y="27"/>
                          <a:pt x="7" y="27"/>
                          <a:pt x="7" y="27"/>
                        </a:cubicBezTo>
                        <a:cubicBezTo>
                          <a:pt x="7" y="30"/>
                          <a:pt x="7" y="32"/>
                          <a:pt x="7" y="35"/>
                        </a:cubicBezTo>
                        <a:cubicBezTo>
                          <a:pt x="8" y="35"/>
                          <a:pt x="9" y="35"/>
                          <a:pt x="10" y="35"/>
                        </a:cubicBezTo>
                        <a:cubicBezTo>
                          <a:pt x="9" y="32"/>
                          <a:pt x="9" y="30"/>
                          <a:pt x="10" y="27"/>
                        </a:cubicBezTo>
                        <a:cubicBezTo>
                          <a:pt x="9" y="27"/>
                          <a:pt x="8" y="27"/>
                          <a:pt x="7" y="27"/>
                        </a:cubicBezTo>
                        <a:cubicBezTo>
                          <a:pt x="7" y="28"/>
                          <a:pt x="7" y="30"/>
                          <a:pt x="7" y="31"/>
                        </a:cubicBezTo>
                        <a:cubicBezTo>
                          <a:pt x="7" y="31"/>
                          <a:pt x="8" y="31"/>
                          <a:pt x="9" y="32"/>
                        </a:cubicBezTo>
                        <a:cubicBezTo>
                          <a:pt x="8" y="29"/>
                          <a:pt x="8" y="26"/>
                          <a:pt x="7" y="23"/>
                        </a:cubicBezTo>
                        <a:cubicBezTo>
                          <a:pt x="6" y="23"/>
                          <a:pt x="6" y="24"/>
                          <a:pt x="5" y="24"/>
                        </a:cubicBezTo>
                        <a:cubicBezTo>
                          <a:pt x="9" y="26"/>
                          <a:pt x="11" y="30"/>
                          <a:pt x="12" y="35"/>
                        </a:cubicBezTo>
                        <a:cubicBezTo>
                          <a:pt x="13" y="34"/>
                          <a:pt x="14" y="34"/>
                          <a:pt x="15" y="34"/>
                        </a:cubicBezTo>
                        <a:cubicBezTo>
                          <a:pt x="14" y="33"/>
                          <a:pt x="13" y="31"/>
                          <a:pt x="12" y="30"/>
                        </a:cubicBezTo>
                        <a:cubicBezTo>
                          <a:pt x="12" y="29"/>
                          <a:pt x="10" y="29"/>
                          <a:pt x="10" y="31"/>
                        </a:cubicBezTo>
                        <a:cubicBezTo>
                          <a:pt x="10" y="33"/>
                          <a:pt x="10" y="35"/>
                          <a:pt x="10" y="38"/>
                        </a:cubicBezTo>
                        <a:cubicBezTo>
                          <a:pt x="11" y="37"/>
                          <a:pt x="12" y="37"/>
                          <a:pt x="12" y="37"/>
                        </a:cubicBezTo>
                        <a:cubicBezTo>
                          <a:pt x="11" y="35"/>
                          <a:pt x="10" y="33"/>
                          <a:pt x="9" y="30"/>
                        </a:cubicBezTo>
                        <a:cubicBezTo>
                          <a:pt x="9" y="31"/>
                          <a:pt x="8" y="31"/>
                          <a:pt x="8" y="32"/>
                        </a:cubicBezTo>
                        <a:cubicBezTo>
                          <a:pt x="11" y="32"/>
                          <a:pt x="13" y="34"/>
                          <a:pt x="14" y="36"/>
                        </a:cubicBezTo>
                        <a:cubicBezTo>
                          <a:pt x="14" y="35"/>
                          <a:pt x="15" y="35"/>
                          <a:pt x="16" y="34"/>
                        </a:cubicBezTo>
                        <a:cubicBezTo>
                          <a:pt x="15" y="33"/>
                          <a:pt x="14" y="32"/>
                          <a:pt x="13" y="31"/>
                        </a:cubicBezTo>
                        <a:cubicBezTo>
                          <a:pt x="12" y="31"/>
                          <a:pt x="12" y="32"/>
                          <a:pt x="11" y="33"/>
                        </a:cubicBezTo>
                        <a:cubicBezTo>
                          <a:pt x="14" y="34"/>
                          <a:pt x="16" y="36"/>
                          <a:pt x="17" y="38"/>
                        </a:cubicBezTo>
                        <a:cubicBezTo>
                          <a:pt x="18" y="38"/>
                          <a:pt x="18" y="37"/>
                          <a:pt x="19" y="36"/>
                        </a:cubicBezTo>
                        <a:cubicBezTo>
                          <a:pt x="18" y="35"/>
                          <a:pt x="16" y="33"/>
                          <a:pt x="16" y="32"/>
                        </a:cubicBezTo>
                        <a:cubicBezTo>
                          <a:pt x="15" y="32"/>
                          <a:pt x="15" y="33"/>
                          <a:pt x="14" y="34"/>
                        </a:cubicBezTo>
                        <a:cubicBezTo>
                          <a:pt x="17" y="35"/>
                          <a:pt x="19" y="37"/>
                          <a:pt x="20" y="40"/>
                        </a:cubicBezTo>
                        <a:cubicBezTo>
                          <a:pt x="21" y="40"/>
                          <a:pt x="22" y="39"/>
                          <a:pt x="22" y="39"/>
                        </a:cubicBezTo>
                        <a:cubicBezTo>
                          <a:pt x="21" y="37"/>
                          <a:pt x="20" y="34"/>
                          <a:pt x="19" y="32"/>
                        </a:cubicBezTo>
                        <a:cubicBezTo>
                          <a:pt x="19" y="32"/>
                          <a:pt x="18" y="33"/>
                          <a:pt x="17" y="33"/>
                        </a:cubicBezTo>
                        <a:cubicBezTo>
                          <a:pt x="17" y="35"/>
                          <a:pt x="17" y="34"/>
                          <a:pt x="16" y="32"/>
                        </a:cubicBezTo>
                        <a:cubicBezTo>
                          <a:pt x="16" y="31"/>
                          <a:pt x="15" y="30"/>
                          <a:pt x="15" y="28"/>
                        </a:cubicBezTo>
                        <a:cubicBezTo>
                          <a:pt x="14" y="29"/>
                          <a:pt x="14" y="30"/>
                          <a:pt x="13" y="30"/>
                        </a:cubicBezTo>
                        <a:cubicBezTo>
                          <a:pt x="16" y="32"/>
                          <a:pt x="18" y="35"/>
                          <a:pt x="21" y="37"/>
                        </a:cubicBezTo>
                        <a:cubicBezTo>
                          <a:pt x="22" y="37"/>
                          <a:pt x="23" y="37"/>
                          <a:pt x="24" y="37"/>
                        </a:cubicBezTo>
                        <a:cubicBezTo>
                          <a:pt x="23" y="34"/>
                          <a:pt x="23" y="33"/>
                          <a:pt x="23" y="31"/>
                        </a:cubicBezTo>
                        <a:cubicBezTo>
                          <a:pt x="22" y="29"/>
                          <a:pt x="20" y="30"/>
                          <a:pt x="20" y="31"/>
                        </a:cubicBezTo>
                        <a:cubicBezTo>
                          <a:pt x="19" y="32"/>
                          <a:pt x="19" y="33"/>
                          <a:pt x="19" y="35"/>
                        </a:cubicBezTo>
                        <a:cubicBezTo>
                          <a:pt x="19" y="36"/>
                          <a:pt x="22" y="37"/>
                          <a:pt x="22" y="35"/>
                        </a:cubicBezTo>
                        <a:cubicBezTo>
                          <a:pt x="23" y="31"/>
                          <a:pt x="23" y="27"/>
                          <a:pt x="25" y="24"/>
                        </a:cubicBezTo>
                        <a:cubicBezTo>
                          <a:pt x="24" y="23"/>
                          <a:pt x="23" y="23"/>
                          <a:pt x="22" y="23"/>
                        </a:cubicBezTo>
                        <a:cubicBezTo>
                          <a:pt x="21" y="26"/>
                          <a:pt x="20" y="30"/>
                          <a:pt x="18" y="33"/>
                        </a:cubicBezTo>
                        <a:cubicBezTo>
                          <a:pt x="18" y="35"/>
                          <a:pt x="21" y="36"/>
                          <a:pt x="21" y="34"/>
                        </a:cubicBezTo>
                        <a:cubicBezTo>
                          <a:pt x="23" y="29"/>
                          <a:pt x="24" y="25"/>
                          <a:pt x="26" y="20"/>
                        </a:cubicBezTo>
                        <a:cubicBezTo>
                          <a:pt x="27" y="18"/>
                          <a:pt x="25" y="17"/>
                          <a:pt x="24" y="19"/>
                        </a:cubicBezTo>
                        <a:cubicBezTo>
                          <a:pt x="21" y="23"/>
                          <a:pt x="19" y="27"/>
                          <a:pt x="16" y="32"/>
                        </a:cubicBezTo>
                        <a:cubicBezTo>
                          <a:pt x="15" y="33"/>
                          <a:pt x="18" y="35"/>
                          <a:pt x="19" y="33"/>
                        </a:cubicBezTo>
                        <a:cubicBezTo>
                          <a:pt x="22" y="28"/>
                          <a:pt x="24" y="22"/>
                          <a:pt x="27" y="16"/>
                        </a:cubicBezTo>
                        <a:cubicBezTo>
                          <a:pt x="26" y="16"/>
                          <a:pt x="26" y="15"/>
                          <a:pt x="25" y="15"/>
                        </a:cubicBezTo>
                        <a:cubicBezTo>
                          <a:pt x="22" y="19"/>
                          <a:pt x="20" y="23"/>
                          <a:pt x="18" y="28"/>
                        </a:cubicBezTo>
                        <a:cubicBezTo>
                          <a:pt x="18" y="29"/>
                          <a:pt x="20" y="30"/>
                          <a:pt x="21" y="29"/>
                        </a:cubicBezTo>
                        <a:cubicBezTo>
                          <a:pt x="26" y="24"/>
                          <a:pt x="27" y="17"/>
                          <a:pt x="31" y="11"/>
                        </a:cubicBezTo>
                        <a:cubicBezTo>
                          <a:pt x="30" y="11"/>
                          <a:pt x="29" y="10"/>
                          <a:pt x="28" y="10"/>
                        </a:cubicBezTo>
                        <a:cubicBezTo>
                          <a:pt x="26" y="14"/>
                          <a:pt x="24" y="19"/>
                          <a:pt x="23" y="23"/>
                        </a:cubicBezTo>
                        <a:cubicBezTo>
                          <a:pt x="24" y="24"/>
                          <a:pt x="25" y="24"/>
                          <a:pt x="26" y="24"/>
                        </a:cubicBezTo>
                        <a:cubicBezTo>
                          <a:pt x="27" y="19"/>
                          <a:pt x="28" y="14"/>
                          <a:pt x="31" y="10"/>
                        </a:cubicBezTo>
                        <a:cubicBezTo>
                          <a:pt x="30" y="10"/>
                          <a:pt x="29" y="9"/>
                          <a:pt x="28" y="9"/>
                        </a:cubicBezTo>
                        <a:cubicBezTo>
                          <a:pt x="27" y="17"/>
                          <a:pt x="23" y="24"/>
                          <a:pt x="20" y="32"/>
                        </a:cubicBezTo>
                        <a:cubicBezTo>
                          <a:pt x="20" y="34"/>
                          <a:pt x="23" y="35"/>
                          <a:pt x="23" y="33"/>
                        </a:cubicBezTo>
                        <a:cubicBezTo>
                          <a:pt x="26" y="26"/>
                          <a:pt x="26" y="18"/>
                          <a:pt x="31" y="13"/>
                        </a:cubicBezTo>
                        <a:cubicBezTo>
                          <a:pt x="30" y="12"/>
                          <a:pt x="29" y="12"/>
                          <a:pt x="29" y="12"/>
                        </a:cubicBezTo>
                        <a:cubicBezTo>
                          <a:pt x="27" y="19"/>
                          <a:pt x="24" y="25"/>
                          <a:pt x="23" y="32"/>
                        </a:cubicBezTo>
                        <a:cubicBezTo>
                          <a:pt x="23" y="34"/>
                          <a:pt x="25" y="34"/>
                          <a:pt x="26" y="33"/>
                        </a:cubicBezTo>
                        <a:cubicBezTo>
                          <a:pt x="28" y="27"/>
                          <a:pt x="30" y="21"/>
                          <a:pt x="32" y="16"/>
                        </a:cubicBezTo>
                        <a:cubicBezTo>
                          <a:pt x="32" y="15"/>
                          <a:pt x="31" y="15"/>
                          <a:pt x="30" y="15"/>
                        </a:cubicBezTo>
                        <a:cubicBezTo>
                          <a:pt x="27" y="21"/>
                          <a:pt x="24" y="27"/>
                          <a:pt x="23" y="34"/>
                        </a:cubicBezTo>
                        <a:cubicBezTo>
                          <a:pt x="23" y="36"/>
                          <a:pt x="25" y="36"/>
                          <a:pt x="26" y="35"/>
                        </a:cubicBezTo>
                        <a:cubicBezTo>
                          <a:pt x="27" y="32"/>
                          <a:pt x="27" y="29"/>
                          <a:pt x="28" y="27"/>
                        </a:cubicBezTo>
                        <a:cubicBezTo>
                          <a:pt x="27" y="26"/>
                          <a:pt x="26" y="26"/>
                          <a:pt x="25" y="26"/>
                        </a:cubicBezTo>
                        <a:cubicBezTo>
                          <a:pt x="25" y="30"/>
                          <a:pt x="24" y="35"/>
                          <a:pt x="22" y="39"/>
                        </a:cubicBezTo>
                        <a:cubicBezTo>
                          <a:pt x="23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4" y="35"/>
                          <a:pt x="23" y="35"/>
                          <a:pt x="22" y="35"/>
                        </a:cubicBezTo>
                        <a:cubicBezTo>
                          <a:pt x="22" y="38"/>
                          <a:pt x="22" y="37"/>
                          <a:pt x="22" y="40"/>
                        </a:cubicBezTo>
                        <a:cubicBezTo>
                          <a:pt x="23" y="41"/>
                          <a:pt x="25" y="41"/>
                          <a:pt x="25" y="40"/>
                        </a:cubicBezTo>
                        <a:cubicBezTo>
                          <a:pt x="27" y="37"/>
                          <a:pt x="27" y="34"/>
                          <a:pt x="28" y="31"/>
                        </a:cubicBezTo>
                        <a:cubicBezTo>
                          <a:pt x="27" y="30"/>
                          <a:pt x="26" y="30"/>
                          <a:pt x="25" y="30"/>
                        </a:cubicBezTo>
                        <a:cubicBezTo>
                          <a:pt x="26" y="33"/>
                          <a:pt x="25" y="36"/>
                          <a:pt x="25" y="38"/>
                        </a:cubicBezTo>
                        <a:cubicBezTo>
                          <a:pt x="26" y="39"/>
                          <a:pt x="27" y="39"/>
                          <a:pt x="28" y="39"/>
                        </a:cubicBezTo>
                        <a:cubicBezTo>
                          <a:pt x="28" y="32"/>
                          <a:pt x="30" y="26"/>
                          <a:pt x="32" y="20"/>
                        </a:cubicBezTo>
                        <a:cubicBezTo>
                          <a:pt x="31" y="20"/>
                          <a:pt x="30" y="20"/>
                          <a:pt x="29" y="19"/>
                        </a:cubicBezTo>
                        <a:cubicBezTo>
                          <a:pt x="28" y="24"/>
                          <a:pt x="26" y="30"/>
                          <a:pt x="25" y="35"/>
                        </a:cubicBezTo>
                        <a:cubicBezTo>
                          <a:pt x="25" y="36"/>
                          <a:pt x="27" y="37"/>
                          <a:pt x="28" y="36"/>
                        </a:cubicBezTo>
                        <a:cubicBezTo>
                          <a:pt x="31" y="30"/>
                          <a:pt x="33" y="24"/>
                          <a:pt x="35" y="17"/>
                        </a:cubicBezTo>
                        <a:cubicBezTo>
                          <a:pt x="35" y="16"/>
                          <a:pt x="33" y="15"/>
                          <a:pt x="32" y="16"/>
                        </a:cubicBezTo>
                        <a:cubicBezTo>
                          <a:pt x="29" y="22"/>
                          <a:pt x="26" y="29"/>
                          <a:pt x="25" y="35"/>
                        </a:cubicBezTo>
                        <a:cubicBezTo>
                          <a:pt x="24" y="37"/>
                          <a:pt x="26" y="38"/>
                          <a:pt x="27" y="37"/>
                        </a:cubicBezTo>
                        <a:cubicBezTo>
                          <a:pt x="34" y="32"/>
                          <a:pt x="35" y="21"/>
                          <a:pt x="38" y="14"/>
                        </a:cubicBezTo>
                        <a:cubicBezTo>
                          <a:pt x="37" y="14"/>
                          <a:pt x="36" y="14"/>
                          <a:pt x="36" y="13"/>
                        </a:cubicBezTo>
                        <a:cubicBezTo>
                          <a:pt x="36" y="20"/>
                          <a:pt x="31" y="26"/>
                          <a:pt x="29" y="33"/>
                        </a:cubicBezTo>
                        <a:cubicBezTo>
                          <a:pt x="29" y="35"/>
                          <a:pt x="31" y="36"/>
                          <a:pt x="32" y="34"/>
                        </a:cubicBezTo>
                        <a:cubicBezTo>
                          <a:pt x="35" y="28"/>
                          <a:pt x="37" y="21"/>
                          <a:pt x="40" y="14"/>
                        </a:cubicBezTo>
                        <a:cubicBezTo>
                          <a:pt x="39" y="14"/>
                          <a:pt x="38" y="14"/>
                          <a:pt x="37" y="13"/>
                        </a:cubicBezTo>
                        <a:cubicBezTo>
                          <a:pt x="36" y="18"/>
                          <a:pt x="34" y="23"/>
                          <a:pt x="31" y="27"/>
                        </a:cubicBezTo>
                        <a:cubicBezTo>
                          <a:pt x="31" y="28"/>
                          <a:pt x="32" y="28"/>
                          <a:pt x="33" y="29"/>
                        </a:cubicBezTo>
                        <a:cubicBezTo>
                          <a:pt x="35" y="22"/>
                          <a:pt x="39" y="17"/>
                          <a:pt x="38" y="10"/>
                        </a:cubicBezTo>
                        <a:cubicBezTo>
                          <a:pt x="38" y="9"/>
                          <a:pt x="37" y="8"/>
                          <a:pt x="36" y="9"/>
                        </a:cubicBezTo>
                        <a:cubicBezTo>
                          <a:pt x="35" y="9"/>
                          <a:pt x="35" y="10"/>
                          <a:pt x="34" y="11"/>
                        </a:cubicBezTo>
                        <a:cubicBezTo>
                          <a:pt x="33" y="13"/>
                          <a:pt x="31" y="13"/>
                          <a:pt x="30" y="12"/>
                        </a:cubicBezTo>
                        <a:cubicBezTo>
                          <a:pt x="30" y="12"/>
                          <a:pt x="34" y="12"/>
                          <a:pt x="34" y="12"/>
                        </a:cubicBezTo>
                        <a:cubicBezTo>
                          <a:pt x="33" y="11"/>
                          <a:pt x="33" y="10"/>
                          <a:pt x="34" y="10"/>
                        </a:cubicBezTo>
                        <a:cubicBezTo>
                          <a:pt x="34" y="14"/>
                          <a:pt x="33" y="15"/>
                          <a:pt x="33" y="13"/>
                        </a:cubicBezTo>
                        <a:cubicBezTo>
                          <a:pt x="31" y="8"/>
                          <a:pt x="36" y="11"/>
                          <a:pt x="32" y="14"/>
                        </a:cubicBezTo>
                        <a:cubicBezTo>
                          <a:pt x="33" y="14"/>
                          <a:pt x="33" y="14"/>
                          <a:pt x="34" y="15"/>
                        </a:cubicBezTo>
                        <a:cubicBezTo>
                          <a:pt x="33" y="13"/>
                          <a:pt x="34" y="11"/>
                          <a:pt x="35" y="9"/>
                        </a:cubicBezTo>
                        <a:cubicBezTo>
                          <a:pt x="37" y="10"/>
                          <a:pt x="37" y="10"/>
                          <a:pt x="36" y="12"/>
                        </a:cubicBezTo>
                        <a:cubicBezTo>
                          <a:pt x="35" y="14"/>
                          <a:pt x="33" y="15"/>
                          <a:pt x="31" y="14"/>
                        </a:cubicBezTo>
                        <a:cubicBezTo>
                          <a:pt x="30" y="6"/>
                          <a:pt x="31" y="6"/>
                          <a:pt x="34" y="11"/>
                        </a:cubicBezTo>
                        <a:cubicBezTo>
                          <a:pt x="36" y="12"/>
                          <a:pt x="37" y="9"/>
                          <a:pt x="35" y="9"/>
                        </a:cubicBezTo>
                        <a:cubicBezTo>
                          <a:pt x="34" y="8"/>
                          <a:pt x="33" y="8"/>
                          <a:pt x="32" y="9"/>
                        </a:cubicBezTo>
                        <a:cubicBezTo>
                          <a:pt x="31" y="10"/>
                          <a:pt x="31" y="10"/>
                          <a:pt x="32" y="11"/>
                        </a:cubicBezTo>
                        <a:cubicBezTo>
                          <a:pt x="36" y="18"/>
                          <a:pt x="43" y="8"/>
                          <a:pt x="36" y="4"/>
                        </a:cubicBezTo>
                        <a:cubicBezTo>
                          <a:pt x="29" y="0"/>
                          <a:pt x="25" y="12"/>
                          <a:pt x="30" y="16"/>
                        </a:cubicBezTo>
                        <a:cubicBezTo>
                          <a:pt x="34" y="21"/>
                          <a:pt x="41" y="13"/>
                          <a:pt x="39" y="9"/>
                        </a:cubicBezTo>
                        <a:cubicBezTo>
                          <a:pt x="37" y="1"/>
                          <a:pt x="29" y="10"/>
                          <a:pt x="32" y="15"/>
                        </a:cubicBezTo>
                        <a:cubicBezTo>
                          <a:pt x="32" y="16"/>
                          <a:pt x="33" y="17"/>
                          <a:pt x="34" y="16"/>
                        </a:cubicBezTo>
                        <a:cubicBezTo>
                          <a:pt x="37" y="14"/>
                          <a:pt x="39" y="7"/>
                          <a:pt x="34" y="5"/>
                        </a:cubicBezTo>
                        <a:cubicBezTo>
                          <a:pt x="28" y="4"/>
                          <a:pt x="29" y="12"/>
                          <a:pt x="30" y="15"/>
                        </a:cubicBezTo>
                        <a:cubicBezTo>
                          <a:pt x="31" y="16"/>
                          <a:pt x="31" y="17"/>
                          <a:pt x="32" y="16"/>
                        </a:cubicBezTo>
                        <a:cubicBezTo>
                          <a:pt x="36" y="15"/>
                          <a:pt x="40" y="8"/>
                          <a:pt x="35" y="6"/>
                        </a:cubicBezTo>
                        <a:cubicBezTo>
                          <a:pt x="29" y="2"/>
                          <a:pt x="30" y="12"/>
                          <a:pt x="32" y="14"/>
                        </a:cubicBezTo>
                        <a:cubicBezTo>
                          <a:pt x="32" y="15"/>
                          <a:pt x="33" y="15"/>
                          <a:pt x="34" y="15"/>
                        </a:cubicBezTo>
                        <a:cubicBezTo>
                          <a:pt x="43" y="10"/>
                          <a:pt x="19" y="6"/>
                          <a:pt x="30" y="16"/>
                        </a:cubicBezTo>
                        <a:cubicBezTo>
                          <a:pt x="31" y="16"/>
                          <a:pt x="31" y="16"/>
                          <a:pt x="32" y="16"/>
                        </a:cubicBezTo>
                        <a:cubicBezTo>
                          <a:pt x="34" y="14"/>
                          <a:pt x="36" y="13"/>
                          <a:pt x="38" y="11"/>
                        </a:cubicBezTo>
                        <a:cubicBezTo>
                          <a:pt x="37" y="11"/>
                          <a:pt x="36" y="10"/>
                          <a:pt x="35" y="10"/>
                        </a:cubicBezTo>
                        <a:cubicBezTo>
                          <a:pt x="36" y="16"/>
                          <a:pt x="32" y="22"/>
                          <a:pt x="30" y="28"/>
                        </a:cubicBezTo>
                        <a:cubicBezTo>
                          <a:pt x="30" y="29"/>
                          <a:pt x="32" y="30"/>
                          <a:pt x="33" y="29"/>
                        </a:cubicBezTo>
                        <a:cubicBezTo>
                          <a:pt x="36" y="24"/>
                          <a:pt x="38" y="19"/>
                          <a:pt x="40" y="14"/>
                        </a:cubicBezTo>
                        <a:cubicBezTo>
                          <a:pt x="40" y="13"/>
                          <a:pt x="38" y="12"/>
                          <a:pt x="37" y="13"/>
                        </a:cubicBezTo>
                        <a:cubicBezTo>
                          <a:pt x="34" y="19"/>
                          <a:pt x="33" y="27"/>
                          <a:pt x="30" y="33"/>
                        </a:cubicBezTo>
                        <a:cubicBezTo>
                          <a:pt x="31" y="33"/>
                          <a:pt x="31" y="34"/>
                          <a:pt x="32" y="34"/>
                        </a:cubicBezTo>
                        <a:cubicBezTo>
                          <a:pt x="33" y="27"/>
                          <a:pt x="38" y="21"/>
                          <a:pt x="38" y="13"/>
                        </a:cubicBezTo>
                        <a:cubicBezTo>
                          <a:pt x="38" y="12"/>
                          <a:pt x="36" y="11"/>
                          <a:pt x="36" y="13"/>
                        </a:cubicBezTo>
                        <a:cubicBezTo>
                          <a:pt x="32" y="20"/>
                          <a:pt x="32" y="30"/>
                          <a:pt x="25" y="35"/>
                        </a:cubicBezTo>
                        <a:cubicBezTo>
                          <a:pt x="26" y="35"/>
                          <a:pt x="27" y="36"/>
                          <a:pt x="28" y="36"/>
                        </a:cubicBezTo>
                        <a:cubicBezTo>
                          <a:pt x="29" y="30"/>
                          <a:pt x="31" y="24"/>
                          <a:pt x="34" y="18"/>
                        </a:cubicBezTo>
                        <a:cubicBezTo>
                          <a:pt x="34" y="17"/>
                          <a:pt x="33" y="17"/>
                          <a:pt x="32" y="17"/>
                        </a:cubicBezTo>
                        <a:cubicBezTo>
                          <a:pt x="31" y="23"/>
                          <a:pt x="28" y="29"/>
                          <a:pt x="25" y="34"/>
                        </a:cubicBezTo>
                        <a:cubicBezTo>
                          <a:pt x="26" y="35"/>
                          <a:pt x="27" y="35"/>
                          <a:pt x="28" y="35"/>
                        </a:cubicBezTo>
                        <a:cubicBezTo>
                          <a:pt x="29" y="30"/>
                          <a:pt x="31" y="25"/>
                          <a:pt x="32" y="20"/>
                        </a:cubicBezTo>
                        <a:cubicBezTo>
                          <a:pt x="33" y="18"/>
                          <a:pt x="30" y="18"/>
                          <a:pt x="29" y="19"/>
                        </a:cubicBezTo>
                        <a:cubicBezTo>
                          <a:pt x="27" y="26"/>
                          <a:pt x="26" y="32"/>
                          <a:pt x="25" y="39"/>
                        </a:cubicBezTo>
                        <a:cubicBezTo>
                          <a:pt x="25" y="40"/>
                          <a:pt x="28" y="41"/>
                          <a:pt x="28" y="39"/>
                        </a:cubicBezTo>
                        <a:cubicBezTo>
                          <a:pt x="28" y="36"/>
                          <a:pt x="28" y="33"/>
                          <a:pt x="28" y="30"/>
                        </a:cubicBezTo>
                        <a:cubicBezTo>
                          <a:pt x="28" y="29"/>
                          <a:pt x="26" y="28"/>
                          <a:pt x="25" y="30"/>
                        </a:cubicBezTo>
                        <a:cubicBezTo>
                          <a:pt x="24" y="33"/>
                          <a:pt x="24" y="36"/>
                          <a:pt x="23" y="39"/>
                        </a:cubicBezTo>
                        <a:cubicBezTo>
                          <a:pt x="24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5" y="33"/>
                          <a:pt x="22" y="33"/>
                          <a:pt x="22" y="35"/>
                        </a:cubicBezTo>
                        <a:cubicBezTo>
                          <a:pt x="22" y="36"/>
                          <a:pt x="22" y="38"/>
                          <a:pt x="22" y="39"/>
                        </a:cubicBezTo>
                        <a:cubicBezTo>
                          <a:pt x="22" y="41"/>
                          <a:pt x="24" y="41"/>
                          <a:pt x="25" y="40"/>
                        </a:cubicBezTo>
                        <a:cubicBezTo>
                          <a:pt x="27" y="35"/>
                          <a:pt x="28" y="31"/>
                          <a:pt x="28" y="27"/>
                        </a:cubicBezTo>
                        <a:cubicBezTo>
                          <a:pt x="28" y="25"/>
                          <a:pt x="26" y="24"/>
                          <a:pt x="25" y="26"/>
                        </a:cubicBezTo>
                        <a:cubicBezTo>
                          <a:pt x="25" y="29"/>
                          <a:pt x="24" y="31"/>
                          <a:pt x="23" y="34"/>
                        </a:cubicBezTo>
                        <a:cubicBezTo>
                          <a:pt x="24" y="34"/>
                          <a:pt x="25" y="34"/>
                          <a:pt x="26" y="35"/>
                        </a:cubicBezTo>
                        <a:cubicBezTo>
                          <a:pt x="27" y="28"/>
                          <a:pt x="30" y="22"/>
                          <a:pt x="32" y="16"/>
                        </a:cubicBezTo>
                        <a:cubicBezTo>
                          <a:pt x="33" y="14"/>
                          <a:pt x="30" y="13"/>
                          <a:pt x="30" y="15"/>
                        </a:cubicBezTo>
                        <a:cubicBezTo>
                          <a:pt x="27" y="20"/>
                          <a:pt x="25" y="26"/>
                          <a:pt x="23" y="32"/>
                        </a:cubicBezTo>
                        <a:cubicBezTo>
                          <a:pt x="24" y="32"/>
                          <a:pt x="25" y="32"/>
                          <a:pt x="26" y="32"/>
                        </a:cubicBezTo>
                        <a:cubicBezTo>
                          <a:pt x="27" y="25"/>
                          <a:pt x="30" y="19"/>
                          <a:pt x="31" y="12"/>
                        </a:cubicBezTo>
                        <a:cubicBezTo>
                          <a:pt x="32" y="11"/>
                          <a:pt x="30" y="10"/>
                          <a:pt x="29" y="11"/>
                        </a:cubicBezTo>
                        <a:cubicBezTo>
                          <a:pt x="23" y="16"/>
                          <a:pt x="23" y="25"/>
                          <a:pt x="20" y="32"/>
                        </a:cubicBezTo>
                        <a:cubicBezTo>
                          <a:pt x="21" y="32"/>
                          <a:pt x="22" y="33"/>
                          <a:pt x="23" y="33"/>
                        </a:cubicBezTo>
                        <a:cubicBezTo>
                          <a:pt x="26" y="25"/>
                          <a:pt x="30" y="18"/>
                          <a:pt x="31" y="10"/>
                        </a:cubicBezTo>
                        <a:cubicBezTo>
                          <a:pt x="31" y="8"/>
                          <a:pt x="29" y="7"/>
                          <a:pt x="28" y="9"/>
                        </a:cubicBezTo>
                        <a:cubicBezTo>
                          <a:pt x="25" y="13"/>
                          <a:pt x="24" y="18"/>
                          <a:pt x="23" y="23"/>
                        </a:cubicBezTo>
                        <a:cubicBezTo>
                          <a:pt x="22" y="25"/>
                          <a:pt x="25" y="26"/>
                          <a:pt x="26" y="24"/>
                        </a:cubicBezTo>
                        <a:cubicBezTo>
                          <a:pt x="27" y="20"/>
                          <a:pt x="29" y="15"/>
                          <a:pt x="31" y="11"/>
                        </a:cubicBezTo>
                        <a:cubicBezTo>
                          <a:pt x="31" y="9"/>
                          <a:pt x="29" y="8"/>
                          <a:pt x="28" y="10"/>
                        </a:cubicBezTo>
                        <a:cubicBezTo>
                          <a:pt x="25" y="15"/>
                          <a:pt x="24" y="22"/>
                          <a:pt x="19" y="27"/>
                        </a:cubicBezTo>
                        <a:cubicBezTo>
                          <a:pt x="20" y="27"/>
                          <a:pt x="20" y="28"/>
                          <a:pt x="21" y="28"/>
                        </a:cubicBezTo>
                        <a:cubicBezTo>
                          <a:pt x="22" y="24"/>
                          <a:pt x="25" y="20"/>
                          <a:pt x="27" y="16"/>
                        </a:cubicBezTo>
                        <a:cubicBezTo>
                          <a:pt x="28" y="15"/>
                          <a:pt x="26" y="13"/>
                          <a:pt x="25" y="15"/>
                        </a:cubicBezTo>
                        <a:cubicBezTo>
                          <a:pt x="21" y="20"/>
                          <a:pt x="20" y="26"/>
                          <a:pt x="16" y="32"/>
                        </a:cubicBezTo>
                        <a:cubicBezTo>
                          <a:pt x="17" y="32"/>
                          <a:pt x="18" y="33"/>
                          <a:pt x="19" y="33"/>
                        </a:cubicBezTo>
                        <a:cubicBezTo>
                          <a:pt x="21" y="29"/>
                          <a:pt x="24" y="24"/>
                          <a:pt x="26" y="20"/>
                        </a:cubicBezTo>
                        <a:cubicBezTo>
                          <a:pt x="25" y="20"/>
                          <a:pt x="25" y="19"/>
                          <a:pt x="24" y="19"/>
                        </a:cubicBezTo>
                        <a:cubicBezTo>
                          <a:pt x="22" y="23"/>
                          <a:pt x="20" y="28"/>
                          <a:pt x="18" y="33"/>
                        </a:cubicBezTo>
                        <a:cubicBezTo>
                          <a:pt x="19" y="34"/>
                          <a:pt x="20" y="34"/>
                          <a:pt x="21" y="34"/>
                        </a:cubicBezTo>
                        <a:cubicBezTo>
                          <a:pt x="22" y="31"/>
                          <a:pt x="23" y="27"/>
                          <a:pt x="25" y="24"/>
                        </a:cubicBezTo>
                        <a:cubicBezTo>
                          <a:pt x="25" y="22"/>
                          <a:pt x="23" y="21"/>
                          <a:pt x="22" y="23"/>
                        </a:cubicBezTo>
                        <a:cubicBezTo>
                          <a:pt x="21" y="27"/>
                          <a:pt x="20" y="31"/>
                          <a:pt x="19" y="35"/>
                        </a:cubicBezTo>
                        <a:cubicBezTo>
                          <a:pt x="20" y="35"/>
                          <a:pt x="21" y="35"/>
                          <a:pt x="22" y="35"/>
                        </a:cubicBezTo>
                        <a:cubicBezTo>
                          <a:pt x="22" y="34"/>
                          <a:pt x="22" y="33"/>
                          <a:pt x="23" y="32"/>
                        </a:cubicBezTo>
                        <a:cubicBezTo>
                          <a:pt x="22" y="32"/>
                          <a:pt x="21" y="32"/>
                          <a:pt x="20" y="32"/>
                        </a:cubicBezTo>
                        <a:cubicBezTo>
                          <a:pt x="20" y="33"/>
                          <a:pt x="20" y="36"/>
                          <a:pt x="21" y="37"/>
                        </a:cubicBezTo>
                        <a:cubicBezTo>
                          <a:pt x="21" y="39"/>
                          <a:pt x="24" y="39"/>
                          <a:pt x="24" y="37"/>
                        </a:cubicBezTo>
                        <a:cubicBezTo>
                          <a:pt x="23" y="31"/>
                          <a:pt x="19" y="27"/>
                          <a:pt x="13" y="27"/>
                        </a:cubicBezTo>
                        <a:cubicBezTo>
                          <a:pt x="12" y="27"/>
                          <a:pt x="12" y="28"/>
                          <a:pt x="12" y="29"/>
                        </a:cubicBezTo>
                        <a:cubicBezTo>
                          <a:pt x="13" y="34"/>
                          <a:pt x="16" y="38"/>
                          <a:pt x="20" y="40"/>
                        </a:cubicBezTo>
                        <a:cubicBezTo>
                          <a:pt x="21" y="40"/>
                          <a:pt x="22" y="40"/>
                          <a:pt x="22" y="39"/>
                        </a:cubicBezTo>
                        <a:cubicBezTo>
                          <a:pt x="23" y="35"/>
                          <a:pt x="22" y="33"/>
                          <a:pt x="19" y="31"/>
                        </a:cubicBezTo>
                        <a:cubicBezTo>
                          <a:pt x="18" y="30"/>
                          <a:pt x="16" y="31"/>
                          <a:pt x="16" y="32"/>
                        </a:cubicBezTo>
                        <a:cubicBezTo>
                          <a:pt x="17" y="35"/>
                          <a:pt x="18" y="38"/>
                          <a:pt x="20" y="41"/>
                        </a:cubicBezTo>
                        <a:cubicBezTo>
                          <a:pt x="21" y="42"/>
                          <a:pt x="23" y="41"/>
                          <a:pt x="23" y="39"/>
                        </a:cubicBezTo>
                        <a:cubicBezTo>
                          <a:pt x="22" y="35"/>
                          <a:pt x="19" y="32"/>
                          <a:pt x="15" y="31"/>
                        </a:cubicBezTo>
                        <a:cubicBezTo>
                          <a:pt x="14" y="30"/>
                          <a:pt x="13" y="32"/>
                          <a:pt x="13" y="33"/>
                        </a:cubicBezTo>
                        <a:cubicBezTo>
                          <a:pt x="14" y="35"/>
                          <a:pt x="15" y="37"/>
                          <a:pt x="17" y="38"/>
                        </a:cubicBezTo>
                        <a:cubicBezTo>
                          <a:pt x="18" y="40"/>
                          <a:pt x="20" y="38"/>
                          <a:pt x="19" y="37"/>
                        </a:cubicBezTo>
                        <a:cubicBezTo>
                          <a:pt x="18" y="33"/>
                          <a:pt x="15" y="31"/>
                          <a:pt x="12" y="30"/>
                        </a:cubicBezTo>
                        <a:cubicBezTo>
                          <a:pt x="11" y="29"/>
                          <a:pt x="10" y="31"/>
                          <a:pt x="10" y="32"/>
                        </a:cubicBezTo>
                        <a:cubicBezTo>
                          <a:pt x="11" y="34"/>
                          <a:pt x="12" y="35"/>
                          <a:pt x="14" y="36"/>
                        </a:cubicBezTo>
                        <a:cubicBezTo>
                          <a:pt x="15" y="37"/>
                          <a:pt x="17" y="36"/>
                          <a:pt x="16" y="34"/>
                        </a:cubicBezTo>
                        <a:cubicBezTo>
                          <a:pt x="14" y="32"/>
                          <a:pt x="12" y="29"/>
                          <a:pt x="8" y="29"/>
                        </a:cubicBezTo>
                        <a:cubicBezTo>
                          <a:pt x="7" y="29"/>
                          <a:pt x="6" y="30"/>
                          <a:pt x="7" y="31"/>
                        </a:cubicBezTo>
                        <a:cubicBezTo>
                          <a:pt x="7" y="34"/>
                          <a:pt x="8" y="36"/>
                          <a:pt x="10" y="39"/>
                        </a:cubicBezTo>
                        <a:cubicBezTo>
                          <a:pt x="11" y="40"/>
                          <a:pt x="13" y="39"/>
                          <a:pt x="13" y="38"/>
                        </a:cubicBezTo>
                        <a:cubicBezTo>
                          <a:pt x="13" y="35"/>
                          <a:pt x="13" y="33"/>
                          <a:pt x="13" y="31"/>
                        </a:cubicBezTo>
                        <a:cubicBezTo>
                          <a:pt x="12" y="31"/>
                          <a:pt x="11" y="31"/>
                          <a:pt x="10" y="31"/>
                        </a:cubicBezTo>
                        <a:cubicBezTo>
                          <a:pt x="11" y="33"/>
                          <a:pt x="11" y="34"/>
                          <a:pt x="12" y="35"/>
                        </a:cubicBezTo>
                        <a:cubicBezTo>
                          <a:pt x="13" y="36"/>
                          <a:pt x="15" y="36"/>
                          <a:pt x="15" y="35"/>
                        </a:cubicBezTo>
                        <a:cubicBezTo>
                          <a:pt x="14" y="29"/>
                          <a:pt x="12" y="24"/>
                          <a:pt x="6" y="22"/>
                        </a:cubicBezTo>
                        <a:cubicBezTo>
                          <a:pt x="5" y="21"/>
                          <a:pt x="4" y="22"/>
                          <a:pt x="4" y="23"/>
                        </a:cubicBezTo>
                        <a:cubicBezTo>
                          <a:pt x="5" y="26"/>
                          <a:pt x="6" y="29"/>
                          <a:pt x="6" y="32"/>
                        </a:cubicBezTo>
                        <a:cubicBezTo>
                          <a:pt x="7" y="33"/>
                          <a:pt x="9" y="34"/>
                          <a:pt x="9" y="33"/>
                        </a:cubicBezTo>
                        <a:cubicBezTo>
                          <a:pt x="10" y="30"/>
                          <a:pt x="10" y="29"/>
                          <a:pt x="10" y="26"/>
                        </a:cubicBezTo>
                        <a:cubicBezTo>
                          <a:pt x="10" y="24"/>
                          <a:pt x="8" y="25"/>
                          <a:pt x="7" y="26"/>
                        </a:cubicBezTo>
                        <a:cubicBezTo>
                          <a:pt x="6" y="29"/>
                          <a:pt x="7" y="32"/>
                          <a:pt x="7" y="35"/>
                        </a:cubicBezTo>
                        <a:cubicBezTo>
                          <a:pt x="7" y="37"/>
                          <a:pt x="10" y="37"/>
                          <a:pt x="10" y="35"/>
                        </a:cubicBezTo>
                        <a:cubicBezTo>
                          <a:pt x="10" y="32"/>
                          <a:pt x="10" y="29"/>
                          <a:pt x="9" y="26"/>
                        </a:cubicBezTo>
                        <a:cubicBezTo>
                          <a:pt x="9" y="24"/>
                          <a:pt x="7" y="25"/>
                          <a:pt x="7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6" y="36"/>
                          <a:pt x="8" y="36"/>
                          <a:pt x="8" y="34"/>
                        </a:cubicBezTo>
                        <a:cubicBezTo>
                          <a:pt x="9" y="31"/>
                          <a:pt x="9" y="29"/>
                          <a:pt x="8" y="26"/>
                        </a:cubicBezTo>
                        <a:cubicBezTo>
                          <a:pt x="8" y="24"/>
                          <a:pt x="6" y="24"/>
                          <a:pt x="5" y="26"/>
                        </a:cubicBezTo>
                        <a:cubicBezTo>
                          <a:pt x="5" y="29"/>
                          <a:pt x="5" y="31"/>
                          <a:pt x="5" y="34"/>
                        </a:cubicBezTo>
                        <a:cubicBezTo>
                          <a:pt x="6" y="34"/>
                          <a:pt x="7" y="34"/>
                          <a:pt x="8" y="34"/>
                        </a:cubicBezTo>
                        <a:cubicBezTo>
                          <a:pt x="8" y="30"/>
                          <a:pt x="8" y="27"/>
                          <a:pt x="7" y="24"/>
                        </a:cubicBezTo>
                        <a:cubicBezTo>
                          <a:pt x="7" y="23"/>
                          <a:pt x="5" y="23"/>
                          <a:pt x="5" y="23"/>
                        </a:cubicBezTo>
                        <a:cubicBezTo>
                          <a:pt x="3" y="24"/>
                          <a:pt x="2" y="25"/>
                          <a:pt x="3" y="28"/>
                        </a:cubicBezTo>
                        <a:cubicBezTo>
                          <a:pt x="3" y="29"/>
                          <a:pt x="5" y="29"/>
                          <a:pt x="5" y="28"/>
                        </a:cubicBezTo>
                        <a:cubicBezTo>
                          <a:pt x="6" y="27"/>
                          <a:pt x="6" y="26"/>
                          <a:pt x="7" y="26"/>
                        </a:cubicBezTo>
                        <a:cubicBezTo>
                          <a:pt x="6" y="25"/>
                          <a:pt x="5" y="25"/>
                          <a:pt x="4" y="25"/>
                        </a:cubicBezTo>
                        <a:cubicBezTo>
                          <a:pt x="4" y="28"/>
                          <a:pt x="4" y="31"/>
                          <a:pt x="3" y="34"/>
                        </a:cubicBezTo>
                        <a:cubicBezTo>
                          <a:pt x="3" y="36"/>
                          <a:pt x="6" y="36"/>
                          <a:pt x="6" y="34"/>
                        </a:cubicBezTo>
                        <a:cubicBezTo>
                          <a:pt x="7" y="32"/>
                          <a:pt x="7" y="29"/>
                          <a:pt x="7" y="26"/>
                        </a:cubicBezTo>
                        <a:cubicBezTo>
                          <a:pt x="7" y="24"/>
                          <a:pt x="5" y="24"/>
                          <a:pt x="4" y="26"/>
                        </a:cubicBezTo>
                        <a:cubicBezTo>
                          <a:pt x="3" y="28"/>
                          <a:pt x="3" y="31"/>
                          <a:pt x="2" y="34"/>
                        </a:cubicBezTo>
                        <a:cubicBezTo>
                          <a:pt x="3" y="34"/>
                          <a:pt x="4" y="34"/>
                          <a:pt x="5" y="34"/>
                        </a:cubicBezTo>
                        <a:cubicBezTo>
                          <a:pt x="5" y="31"/>
                          <a:pt x="6" y="28"/>
                          <a:pt x="6" y="24"/>
                        </a:cubicBezTo>
                        <a:cubicBezTo>
                          <a:pt x="6" y="23"/>
                          <a:pt x="3" y="23"/>
                          <a:pt x="3" y="24"/>
                        </a:cubicBezTo>
                        <a:cubicBezTo>
                          <a:pt x="2" y="26"/>
                          <a:pt x="1" y="29"/>
                          <a:pt x="0" y="31"/>
                        </a:cubicBezTo>
                        <a:cubicBezTo>
                          <a:pt x="1" y="31"/>
                          <a:pt x="2" y="32"/>
                          <a:pt x="3" y="32"/>
                        </a:cubicBezTo>
                        <a:cubicBezTo>
                          <a:pt x="3" y="30"/>
                          <a:pt x="4" y="28"/>
                          <a:pt x="5" y="26"/>
                        </a:cubicBezTo>
                        <a:cubicBezTo>
                          <a:pt x="4" y="26"/>
                          <a:pt x="3" y="26"/>
                          <a:pt x="2" y="26"/>
                        </a:cubicBezTo>
                        <a:cubicBezTo>
                          <a:pt x="1" y="28"/>
                          <a:pt x="1" y="29"/>
                          <a:pt x="1" y="31"/>
                        </a:cubicBezTo>
                        <a:cubicBezTo>
                          <a:pt x="1" y="33"/>
                          <a:pt x="3" y="33"/>
                          <a:pt x="4" y="32"/>
                        </a:cubicBezTo>
                        <a:cubicBezTo>
                          <a:pt x="5" y="30"/>
                          <a:pt x="5" y="29"/>
                          <a:pt x="7" y="26"/>
                        </a:cubicBezTo>
                        <a:cubicBezTo>
                          <a:pt x="6" y="26"/>
                          <a:pt x="5" y="25"/>
                          <a:pt x="4" y="25"/>
                        </a:cubicBezTo>
                        <a:cubicBezTo>
                          <a:pt x="4" y="27"/>
                          <a:pt x="4" y="28"/>
                          <a:pt x="4" y="30"/>
                        </a:cubicBezTo>
                        <a:cubicBezTo>
                          <a:pt x="4" y="31"/>
                          <a:pt x="6" y="31"/>
                          <a:pt x="7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" name="Freeform 306">
                    <a:extLst>
                      <a:ext uri="{FF2B5EF4-FFF2-40B4-BE49-F238E27FC236}">
                        <a16:creationId xmlns="" xmlns:a16="http://schemas.microsoft.com/office/drawing/2014/main" id="{5D30E59B-62D3-4139-8B77-1B4BEB112B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668"/>
                    <a:ext cx="30" cy="17"/>
                  </a:xfrm>
                  <a:custGeom>
                    <a:avLst/>
                    <a:gdLst>
                      <a:gd name="T0" fmla="*/ 3 w 44"/>
                      <a:gd name="T1" fmla="*/ 22 h 25"/>
                      <a:gd name="T2" fmla="*/ 19 w 44"/>
                      <a:gd name="T3" fmla="*/ 5 h 25"/>
                      <a:gd name="T4" fmla="*/ 32 w 44"/>
                      <a:gd name="T5" fmla="*/ 12 h 25"/>
                      <a:gd name="T6" fmla="*/ 41 w 44"/>
                      <a:gd name="T7" fmla="*/ 21 h 25"/>
                      <a:gd name="T8" fmla="*/ 42 w 44"/>
                      <a:gd name="T9" fmla="*/ 19 h 25"/>
                      <a:gd name="T10" fmla="*/ 41 w 44"/>
                      <a:gd name="T11" fmla="*/ 19 h 25"/>
                      <a:gd name="T12" fmla="*/ 42 w 44"/>
                      <a:gd name="T13" fmla="*/ 22 h 25"/>
                      <a:gd name="T14" fmla="*/ 43 w 44"/>
                      <a:gd name="T15" fmla="*/ 22 h 25"/>
                      <a:gd name="T16" fmla="*/ 44 w 44"/>
                      <a:gd name="T17" fmla="*/ 20 h 25"/>
                      <a:gd name="T18" fmla="*/ 33 w 44"/>
                      <a:gd name="T19" fmla="*/ 9 h 25"/>
                      <a:gd name="T20" fmla="*/ 22 w 44"/>
                      <a:gd name="T21" fmla="*/ 0 h 25"/>
                      <a:gd name="T22" fmla="*/ 14 w 44"/>
                      <a:gd name="T23" fmla="*/ 8 h 25"/>
                      <a:gd name="T24" fmla="*/ 0 w 44"/>
                      <a:gd name="T25" fmla="*/ 22 h 25"/>
                      <a:gd name="T26" fmla="*/ 0 w 44"/>
                      <a:gd name="T27" fmla="*/ 23 h 25"/>
                      <a:gd name="T28" fmla="*/ 0 w 44"/>
                      <a:gd name="T29" fmla="*/ 23 h 25"/>
                      <a:gd name="T30" fmla="*/ 3 w 44"/>
                      <a:gd name="T31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44" h="25">
                        <a:moveTo>
                          <a:pt x="3" y="22"/>
                        </a:moveTo>
                        <a:cubicBezTo>
                          <a:pt x="4" y="23"/>
                          <a:pt x="18" y="7"/>
                          <a:pt x="19" y="5"/>
                        </a:cubicBezTo>
                        <a:cubicBezTo>
                          <a:pt x="23" y="0"/>
                          <a:pt x="30" y="9"/>
                          <a:pt x="32" y="12"/>
                        </a:cubicBezTo>
                        <a:cubicBezTo>
                          <a:pt x="35" y="15"/>
                          <a:pt x="39" y="17"/>
                          <a:pt x="41" y="21"/>
                        </a:cubicBezTo>
                        <a:cubicBezTo>
                          <a:pt x="42" y="20"/>
                          <a:pt x="42" y="20"/>
                          <a:pt x="42" y="19"/>
                        </a:cubicBezTo>
                        <a:cubicBezTo>
                          <a:pt x="42" y="19"/>
                          <a:pt x="42" y="19"/>
                          <a:pt x="41" y="19"/>
                        </a:cubicBezTo>
                        <a:cubicBezTo>
                          <a:pt x="39" y="20"/>
                          <a:pt x="40" y="22"/>
                          <a:pt x="42" y="22"/>
                        </a:cubicBezTo>
                        <a:cubicBezTo>
                          <a:pt x="42" y="22"/>
                          <a:pt x="43" y="22"/>
                          <a:pt x="43" y="22"/>
                        </a:cubicBezTo>
                        <a:cubicBezTo>
                          <a:pt x="44" y="22"/>
                          <a:pt x="44" y="20"/>
                          <a:pt x="44" y="20"/>
                        </a:cubicBezTo>
                        <a:cubicBezTo>
                          <a:pt x="42" y="15"/>
                          <a:pt x="36" y="12"/>
                          <a:pt x="33" y="9"/>
                        </a:cubicBezTo>
                        <a:cubicBezTo>
                          <a:pt x="30" y="6"/>
                          <a:pt x="26" y="0"/>
                          <a:pt x="22" y="0"/>
                        </a:cubicBezTo>
                        <a:cubicBezTo>
                          <a:pt x="18" y="0"/>
                          <a:pt x="15" y="5"/>
                          <a:pt x="14" y="8"/>
                        </a:cubicBezTo>
                        <a:cubicBezTo>
                          <a:pt x="10" y="13"/>
                          <a:pt x="4" y="16"/>
                          <a:pt x="0" y="22"/>
                        </a:cubicBezTo>
                        <a:cubicBezTo>
                          <a:pt x="0" y="22"/>
                          <a:pt x="0" y="23"/>
                          <a:pt x="0" y="23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1" y="25"/>
                          <a:pt x="4" y="23"/>
                          <a:pt x="3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7" name="Freeform 307">
                    <a:extLst>
                      <a:ext uri="{FF2B5EF4-FFF2-40B4-BE49-F238E27FC236}">
                        <a16:creationId xmlns="" xmlns:a16="http://schemas.microsoft.com/office/drawing/2014/main" id="{F5C3C605-605B-448B-83BC-38E8BEDC746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677"/>
                    <a:ext cx="25" cy="22"/>
                  </a:xfrm>
                  <a:custGeom>
                    <a:avLst/>
                    <a:gdLst>
                      <a:gd name="T0" fmla="*/ 1 w 37"/>
                      <a:gd name="T1" fmla="*/ 6 h 33"/>
                      <a:gd name="T2" fmla="*/ 2 w 37"/>
                      <a:gd name="T3" fmla="*/ 31 h 33"/>
                      <a:gd name="T4" fmla="*/ 4 w 37"/>
                      <a:gd name="T5" fmla="*/ 33 h 33"/>
                      <a:gd name="T6" fmla="*/ 24 w 37"/>
                      <a:gd name="T7" fmla="*/ 32 h 33"/>
                      <a:gd name="T8" fmla="*/ 35 w 37"/>
                      <a:gd name="T9" fmla="*/ 30 h 33"/>
                      <a:gd name="T10" fmla="*/ 36 w 37"/>
                      <a:gd name="T11" fmla="*/ 19 h 33"/>
                      <a:gd name="T12" fmla="*/ 34 w 37"/>
                      <a:gd name="T13" fmla="*/ 2 h 33"/>
                      <a:gd name="T14" fmla="*/ 31 w 37"/>
                      <a:gd name="T15" fmla="*/ 3 h 33"/>
                      <a:gd name="T16" fmla="*/ 33 w 37"/>
                      <a:gd name="T17" fmla="*/ 27 h 33"/>
                      <a:gd name="T18" fmla="*/ 20 w 37"/>
                      <a:gd name="T19" fmla="*/ 29 h 33"/>
                      <a:gd name="T20" fmla="*/ 4 w 37"/>
                      <a:gd name="T21" fmla="*/ 30 h 33"/>
                      <a:gd name="T22" fmla="*/ 5 w 37"/>
                      <a:gd name="T23" fmla="*/ 31 h 33"/>
                      <a:gd name="T24" fmla="*/ 3 w 37"/>
                      <a:gd name="T25" fmla="*/ 5 h 33"/>
                      <a:gd name="T26" fmla="*/ 1 w 37"/>
                      <a:gd name="T27" fmla="*/ 6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7" h="33">
                        <a:moveTo>
                          <a:pt x="1" y="6"/>
                        </a:moveTo>
                        <a:cubicBezTo>
                          <a:pt x="2" y="14"/>
                          <a:pt x="2" y="23"/>
                          <a:pt x="2" y="31"/>
                        </a:cubicBezTo>
                        <a:cubicBezTo>
                          <a:pt x="3" y="32"/>
                          <a:pt x="3" y="33"/>
                          <a:pt x="4" y="33"/>
                        </a:cubicBezTo>
                        <a:cubicBezTo>
                          <a:pt x="11" y="33"/>
                          <a:pt x="17" y="32"/>
                          <a:pt x="24" y="32"/>
                        </a:cubicBezTo>
                        <a:cubicBezTo>
                          <a:pt x="27" y="32"/>
                          <a:pt x="32" y="33"/>
                          <a:pt x="35" y="30"/>
                        </a:cubicBezTo>
                        <a:cubicBezTo>
                          <a:pt x="37" y="27"/>
                          <a:pt x="36" y="22"/>
                          <a:pt x="36" y="19"/>
                        </a:cubicBezTo>
                        <a:cubicBezTo>
                          <a:pt x="36" y="13"/>
                          <a:pt x="36" y="8"/>
                          <a:pt x="34" y="2"/>
                        </a:cubicBezTo>
                        <a:cubicBezTo>
                          <a:pt x="33" y="0"/>
                          <a:pt x="30" y="1"/>
                          <a:pt x="31" y="3"/>
                        </a:cubicBezTo>
                        <a:cubicBezTo>
                          <a:pt x="33" y="10"/>
                          <a:pt x="35" y="20"/>
                          <a:pt x="33" y="27"/>
                        </a:cubicBezTo>
                        <a:cubicBezTo>
                          <a:pt x="32" y="31"/>
                          <a:pt x="22" y="29"/>
                          <a:pt x="20" y="29"/>
                        </a:cubicBezTo>
                        <a:cubicBezTo>
                          <a:pt x="14" y="29"/>
                          <a:pt x="9" y="30"/>
                          <a:pt x="4" y="30"/>
                        </a:cubicBezTo>
                        <a:cubicBezTo>
                          <a:pt x="4" y="30"/>
                          <a:pt x="5" y="31"/>
                          <a:pt x="5" y="31"/>
                        </a:cubicBezTo>
                        <a:cubicBezTo>
                          <a:pt x="5" y="22"/>
                          <a:pt x="5" y="14"/>
                          <a:pt x="3" y="5"/>
                        </a:cubicBezTo>
                        <a:cubicBezTo>
                          <a:pt x="3" y="3"/>
                          <a:pt x="0" y="4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8" name="Freeform 308">
                    <a:extLst>
                      <a:ext uri="{FF2B5EF4-FFF2-40B4-BE49-F238E27FC236}">
                        <a16:creationId xmlns="" xmlns:a16="http://schemas.microsoft.com/office/drawing/2014/main" id="{BCD8D21F-8B9C-4A86-AAC3-6ED5626418B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3" y="1681"/>
                    <a:ext cx="12" cy="17"/>
                  </a:xfrm>
                  <a:custGeom>
                    <a:avLst/>
                    <a:gdLst>
                      <a:gd name="T0" fmla="*/ 2 w 19"/>
                      <a:gd name="T1" fmla="*/ 24 h 26"/>
                      <a:gd name="T2" fmla="*/ 2 w 19"/>
                      <a:gd name="T3" fmla="*/ 24 h 26"/>
                      <a:gd name="T4" fmla="*/ 5 w 19"/>
                      <a:gd name="T5" fmla="*/ 24 h 26"/>
                      <a:gd name="T6" fmla="*/ 5 w 19"/>
                      <a:gd name="T7" fmla="*/ 14 h 26"/>
                      <a:gd name="T8" fmla="*/ 12 w 19"/>
                      <a:gd name="T9" fmla="*/ 7 h 26"/>
                      <a:gd name="T10" fmla="*/ 15 w 19"/>
                      <a:gd name="T11" fmla="*/ 24 h 26"/>
                      <a:gd name="T12" fmla="*/ 18 w 19"/>
                      <a:gd name="T13" fmla="*/ 24 h 26"/>
                      <a:gd name="T14" fmla="*/ 11 w 19"/>
                      <a:gd name="T15" fmla="*/ 3 h 26"/>
                      <a:gd name="T16" fmla="*/ 2 w 19"/>
                      <a:gd name="T17" fmla="*/ 24 h 26"/>
                      <a:gd name="T18" fmla="*/ 5 w 19"/>
                      <a:gd name="T19" fmla="*/ 24 h 26"/>
                      <a:gd name="T20" fmla="*/ 5 w 19"/>
                      <a:gd name="T21" fmla="*/ 24 h 26"/>
                      <a:gd name="T22" fmla="*/ 2 w 19"/>
                      <a:gd name="T23" fmla="*/ 24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9" h="26">
                        <a:moveTo>
                          <a:pt x="2" y="24"/>
                        </a:move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1"/>
                          <a:pt x="5" y="17"/>
                          <a:pt x="5" y="14"/>
                        </a:cubicBezTo>
                        <a:cubicBezTo>
                          <a:pt x="5" y="10"/>
                          <a:pt x="7" y="2"/>
                          <a:pt x="12" y="7"/>
                        </a:cubicBezTo>
                        <a:cubicBezTo>
                          <a:pt x="16" y="11"/>
                          <a:pt x="15" y="19"/>
                          <a:pt x="15" y="24"/>
                        </a:cubicBezTo>
                        <a:cubicBezTo>
                          <a:pt x="15" y="26"/>
                          <a:pt x="18" y="26"/>
                          <a:pt x="18" y="24"/>
                        </a:cubicBezTo>
                        <a:cubicBezTo>
                          <a:pt x="18" y="19"/>
                          <a:pt x="19" y="5"/>
                          <a:pt x="11" y="3"/>
                        </a:cubicBezTo>
                        <a:cubicBezTo>
                          <a:pt x="0" y="0"/>
                          <a:pt x="2" y="19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4"/>
                          <a:pt x="5" y="24"/>
                          <a:pt x="5" y="24"/>
                        </a:cubicBezTo>
                        <a:cubicBezTo>
                          <a:pt x="5" y="22"/>
                          <a:pt x="2" y="22"/>
                          <a:pt x="2" y="2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9" name="Freeform 309">
                    <a:extLst>
                      <a:ext uri="{FF2B5EF4-FFF2-40B4-BE49-F238E27FC236}">
                        <a16:creationId xmlns="" xmlns:a16="http://schemas.microsoft.com/office/drawing/2014/main" id="{238D5711-40D4-4870-ADF2-8D6960D6644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5" y="1689"/>
                    <a:ext cx="4" cy="3"/>
                  </a:xfrm>
                  <a:custGeom>
                    <a:avLst/>
                    <a:gdLst>
                      <a:gd name="T0" fmla="*/ 4 w 5"/>
                      <a:gd name="T1" fmla="*/ 4 h 5"/>
                      <a:gd name="T2" fmla="*/ 4 w 5"/>
                      <a:gd name="T3" fmla="*/ 3 h 5"/>
                      <a:gd name="T4" fmla="*/ 2 w 5"/>
                      <a:gd name="T5" fmla="*/ 1 h 5"/>
                      <a:gd name="T6" fmla="*/ 2 w 5"/>
                      <a:gd name="T7" fmla="*/ 2 h 5"/>
                      <a:gd name="T8" fmla="*/ 4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4" y="4"/>
                        </a:moveTo>
                        <a:cubicBezTo>
                          <a:pt x="4" y="4"/>
                          <a:pt x="4" y="3"/>
                          <a:pt x="4" y="3"/>
                        </a:cubicBezTo>
                        <a:cubicBezTo>
                          <a:pt x="5" y="2"/>
                          <a:pt x="3" y="0"/>
                          <a:pt x="2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0" y="3"/>
                          <a:pt x="2" y="5"/>
                          <a:pt x="4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0" name="Freeform 310">
                    <a:extLst>
                      <a:ext uri="{FF2B5EF4-FFF2-40B4-BE49-F238E27FC236}">
                        <a16:creationId xmlns="" xmlns:a16="http://schemas.microsoft.com/office/drawing/2014/main" id="{EE6C68EC-327C-458E-ABF2-B88A93CAE3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76"/>
                    <a:ext cx="6" cy="7"/>
                  </a:xfrm>
                  <a:custGeom>
                    <a:avLst/>
                    <a:gdLst>
                      <a:gd name="T0" fmla="*/ 3 w 9"/>
                      <a:gd name="T1" fmla="*/ 10 h 11"/>
                      <a:gd name="T2" fmla="*/ 7 w 9"/>
                      <a:gd name="T3" fmla="*/ 3 h 11"/>
                      <a:gd name="T4" fmla="*/ 5 w 9"/>
                      <a:gd name="T5" fmla="*/ 2 h 11"/>
                      <a:gd name="T6" fmla="*/ 1 w 9"/>
                      <a:gd name="T7" fmla="*/ 8 h 11"/>
                      <a:gd name="T8" fmla="*/ 3 w 9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10"/>
                        </a:moveTo>
                        <a:cubicBezTo>
                          <a:pt x="4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2"/>
                        </a:cubicBezTo>
                        <a:cubicBezTo>
                          <a:pt x="3" y="4"/>
                          <a:pt x="2" y="6"/>
                          <a:pt x="1" y="8"/>
                        </a:cubicBezTo>
                        <a:cubicBezTo>
                          <a:pt x="0" y="10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1" name="Freeform 311">
                    <a:extLst>
                      <a:ext uri="{FF2B5EF4-FFF2-40B4-BE49-F238E27FC236}">
                        <a16:creationId xmlns="" xmlns:a16="http://schemas.microsoft.com/office/drawing/2014/main" id="{C051708F-ECEC-429E-98B6-F2C337A186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671"/>
                    <a:ext cx="13" cy="16"/>
                  </a:xfrm>
                  <a:custGeom>
                    <a:avLst/>
                    <a:gdLst>
                      <a:gd name="T0" fmla="*/ 4 w 19"/>
                      <a:gd name="T1" fmla="*/ 22 h 24"/>
                      <a:gd name="T2" fmla="*/ 17 w 19"/>
                      <a:gd name="T3" fmla="*/ 3 h 24"/>
                      <a:gd name="T4" fmla="*/ 15 w 19"/>
                      <a:gd name="T5" fmla="*/ 2 h 24"/>
                      <a:gd name="T6" fmla="*/ 1 w 19"/>
                      <a:gd name="T7" fmla="*/ 21 h 24"/>
                      <a:gd name="T8" fmla="*/ 4 w 19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" h="24">
                        <a:moveTo>
                          <a:pt x="4" y="22"/>
                        </a:moveTo>
                        <a:cubicBezTo>
                          <a:pt x="8" y="16"/>
                          <a:pt x="13" y="9"/>
                          <a:pt x="17" y="3"/>
                        </a:cubicBezTo>
                        <a:cubicBezTo>
                          <a:pt x="19" y="1"/>
                          <a:pt x="16" y="0"/>
                          <a:pt x="15" y="2"/>
                        </a:cubicBezTo>
                        <a:cubicBezTo>
                          <a:pt x="10" y="8"/>
                          <a:pt x="6" y="14"/>
                          <a:pt x="1" y="21"/>
                        </a:cubicBezTo>
                        <a:cubicBezTo>
                          <a:pt x="0" y="22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2" name="Freeform 312">
                    <a:extLst>
                      <a:ext uri="{FF2B5EF4-FFF2-40B4-BE49-F238E27FC236}">
                        <a16:creationId xmlns="" xmlns:a16="http://schemas.microsoft.com/office/drawing/2014/main" id="{3F716795-5FD2-4F14-AD82-DFDDD7C9D36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9" y="1671"/>
                    <a:ext cx="11" cy="16"/>
                  </a:xfrm>
                  <a:custGeom>
                    <a:avLst/>
                    <a:gdLst>
                      <a:gd name="T0" fmla="*/ 4 w 17"/>
                      <a:gd name="T1" fmla="*/ 22 h 24"/>
                      <a:gd name="T2" fmla="*/ 15 w 17"/>
                      <a:gd name="T3" fmla="*/ 3 h 24"/>
                      <a:gd name="T4" fmla="*/ 13 w 17"/>
                      <a:gd name="T5" fmla="*/ 1 h 24"/>
                      <a:gd name="T6" fmla="*/ 1 w 17"/>
                      <a:gd name="T7" fmla="*/ 21 h 24"/>
                      <a:gd name="T8" fmla="*/ 4 w 17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4">
                        <a:moveTo>
                          <a:pt x="4" y="22"/>
                        </a:moveTo>
                        <a:cubicBezTo>
                          <a:pt x="6" y="15"/>
                          <a:pt x="11" y="9"/>
                          <a:pt x="15" y="3"/>
                        </a:cubicBezTo>
                        <a:cubicBezTo>
                          <a:pt x="17" y="1"/>
                          <a:pt x="14" y="0"/>
                          <a:pt x="13" y="1"/>
                        </a:cubicBezTo>
                        <a:cubicBezTo>
                          <a:pt x="8" y="7"/>
                          <a:pt x="3" y="14"/>
                          <a:pt x="1" y="21"/>
                        </a:cubicBezTo>
                        <a:cubicBezTo>
                          <a:pt x="0" y="23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3" name="Freeform 313">
                    <a:extLst>
                      <a:ext uri="{FF2B5EF4-FFF2-40B4-BE49-F238E27FC236}">
                        <a16:creationId xmlns="" xmlns:a16="http://schemas.microsoft.com/office/drawing/2014/main" id="{965056DC-63A6-4D75-B6DC-138CD7F1B4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9" y="1671"/>
                    <a:ext cx="12" cy="18"/>
                  </a:xfrm>
                  <a:custGeom>
                    <a:avLst/>
                    <a:gdLst>
                      <a:gd name="T0" fmla="*/ 3 w 19"/>
                      <a:gd name="T1" fmla="*/ 26 h 27"/>
                      <a:gd name="T2" fmla="*/ 8 w 19"/>
                      <a:gd name="T3" fmla="*/ 17 h 27"/>
                      <a:gd name="T4" fmla="*/ 18 w 19"/>
                      <a:gd name="T5" fmla="*/ 3 h 27"/>
                      <a:gd name="T6" fmla="*/ 16 w 19"/>
                      <a:gd name="T7" fmla="*/ 1 h 27"/>
                      <a:gd name="T8" fmla="*/ 7 w 19"/>
                      <a:gd name="T9" fmla="*/ 14 h 27"/>
                      <a:gd name="T10" fmla="*/ 1 w 19"/>
                      <a:gd name="T11" fmla="*/ 23 h 27"/>
                      <a:gd name="T12" fmla="*/ 3 w 19"/>
                      <a:gd name="T13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" h="27">
                        <a:moveTo>
                          <a:pt x="3" y="26"/>
                        </a:moveTo>
                        <a:cubicBezTo>
                          <a:pt x="6" y="24"/>
                          <a:pt x="7" y="20"/>
                          <a:pt x="8" y="17"/>
                        </a:cubicBezTo>
                        <a:cubicBezTo>
                          <a:pt x="11" y="12"/>
                          <a:pt x="15" y="7"/>
                          <a:pt x="18" y="3"/>
                        </a:cubicBezTo>
                        <a:cubicBezTo>
                          <a:pt x="19" y="1"/>
                          <a:pt x="17" y="0"/>
                          <a:pt x="16" y="1"/>
                        </a:cubicBezTo>
                        <a:cubicBezTo>
                          <a:pt x="13" y="5"/>
                          <a:pt x="10" y="10"/>
                          <a:pt x="7" y="14"/>
                        </a:cubicBezTo>
                        <a:cubicBezTo>
                          <a:pt x="5" y="17"/>
                          <a:pt x="4" y="21"/>
                          <a:pt x="1" y="23"/>
                        </a:cubicBezTo>
                        <a:cubicBezTo>
                          <a:pt x="0" y="24"/>
                          <a:pt x="1" y="27"/>
                          <a:pt x="3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4" name="Freeform 314">
                    <a:extLst>
                      <a:ext uri="{FF2B5EF4-FFF2-40B4-BE49-F238E27FC236}">
                        <a16:creationId xmlns="" xmlns:a16="http://schemas.microsoft.com/office/drawing/2014/main" id="{0B0501B3-EB74-45B7-9A22-F2620A382AC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672"/>
                    <a:ext cx="12" cy="17"/>
                  </a:xfrm>
                  <a:custGeom>
                    <a:avLst/>
                    <a:gdLst>
                      <a:gd name="T0" fmla="*/ 4 w 17"/>
                      <a:gd name="T1" fmla="*/ 23 h 25"/>
                      <a:gd name="T2" fmla="*/ 16 w 17"/>
                      <a:gd name="T3" fmla="*/ 3 h 25"/>
                      <a:gd name="T4" fmla="*/ 13 w 17"/>
                      <a:gd name="T5" fmla="*/ 2 h 25"/>
                      <a:gd name="T6" fmla="*/ 1 w 17"/>
                      <a:gd name="T7" fmla="*/ 22 h 25"/>
                      <a:gd name="T8" fmla="*/ 4 w 17"/>
                      <a:gd name="T9" fmla="*/ 23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5">
                        <a:moveTo>
                          <a:pt x="4" y="23"/>
                        </a:moveTo>
                        <a:cubicBezTo>
                          <a:pt x="6" y="16"/>
                          <a:pt x="12" y="10"/>
                          <a:pt x="16" y="3"/>
                        </a:cubicBezTo>
                        <a:cubicBezTo>
                          <a:pt x="17" y="2"/>
                          <a:pt x="14" y="0"/>
                          <a:pt x="13" y="2"/>
                        </a:cubicBezTo>
                        <a:cubicBezTo>
                          <a:pt x="9" y="9"/>
                          <a:pt x="3" y="15"/>
                          <a:pt x="1" y="22"/>
                        </a:cubicBezTo>
                        <a:cubicBezTo>
                          <a:pt x="0" y="24"/>
                          <a:pt x="3" y="25"/>
                          <a:pt x="4" y="2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5" name="Freeform 315">
                    <a:extLst>
                      <a:ext uri="{FF2B5EF4-FFF2-40B4-BE49-F238E27FC236}">
                        <a16:creationId xmlns="" xmlns:a16="http://schemas.microsoft.com/office/drawing/2014/main" id="{4BFC9E07-6A48-408B-8EB5-36D12C5115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5" y="1675"/>
                    <a:ext cx="10" cy="10"/>
                  </a:xfrm>
                  <a:custGeom>
                    <a:avLst/>
                    <a:gdLst>
                      <a:gd name="T0" fmla="*/ 3 w 14"/>
                      <a:gd name="T1" fmla="*/ 14 h 15"/>
                      <a:gd name="T2" fmla="*/ 12 w 14"/>
                      <a:gd name="T3" fmla="*/ 3 h 15"/>
                      <a:gd name="T4" fmla="*/ 10 w 14"/>
                      <a:gd name="T5" fmla="*/ 1 h 15"/>
                      <a:gd name="T6" fmla="*/ 1 w 14"/>
                      <a:gd name="T7" fmla="*/ 12 h 15"/>
                      <a:gd name="T8" fmla="*/ 3 w 14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5">
                        <a:moveTo>
                          <a:pt x="3" y="14"/>
                        </a:moveTo>
                        <a:cubicBezTo>
                          <a:pt x="6" y="10"/>
                          <a:pt x="9" y="6"/>
                          <a:pt x="12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4" y="8"/>
                          <a:pt x="1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6" name="Freeform 316">
                    <a:extLst>
                      <a:ext uri="{FF2B5EF4-FFF2-40B4-BE49-F238E27FC236}">
                        <a16:creationId xmlns="" xmlns:a16="http://schemas.microsoft.com/office/drawing/2014/main" id="{23AB1991-143E-4A90-9011-C19ACF74AE0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7" y="1675"/>
                    <a:ext cx="10" cy="9"/>
                  </a:xfrm>
                  <a:custGeom>
                    <a:avLst/>
                    <a:gdLst>
                      <a:gd name="T0" fmla="*/ 4 w 14"/>
                      <a:gd name="T1" fmla="*/ 13 h 14"/>
                      <a:gd name="T2" fmla="*/ 13 w 14"/>
                      <a:gd name="T3" fmla="*/ 3 h 14"/>
                      <a:gd name="T4" fmla="*/ 10 w 14"/>
                      <a:gd name="T5" fmla="*/ 1 h 14"/>
                      <a:gd name="T6" fmla="*/ 2 w 14"/>
                      <a:gd name="T7" fmla="*/ 11 h 14"/>
                      <a:gd name="T8" fmla="*/ 4 w 14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4">
                        <a:moveTo>
                          <a:pt x="4" y="13"/>
                        </a:moveTo>
                        <a:cubicBezTo>
                          <a:pt x="7" y="10"/>
                          <a:pt x="9" y="6"/>
                          <a:pt x="13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5" y="8"/>
                          <a:pt x="2" y="11"/>
                        </a:cubicBezTo>
                        <a:cubicBezTo>
                          <a:pt x="0" y="12"/>
                          <a:pt x="2" y="14"/>
                          <a:pt x="4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7" name="Freeform 317">
                    <a:extLst>
                      <a:ext uri="{FF2B5EF4-FFF2-40B4-BE49-F238E27FC236}">
                        <a16:creationId xmlns="" xmlns:a16="http://schemas.microsoft.com/office/drawing/2014/main" id="{76A34F65-5913-430A-986B-F36FDDD395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0" y="1677"/>
                    <a:ext cx="7" cy="8"/>
                  </a:xfrm>
                  <a:custGeom>
                    <a:avLst/>
                    <a:gdLst>
                      <a:gd name="T0" fmla="*/ 1 w 10"/>
                      <a:gd name="T1" fmla="*/ 10 h 11"/>
                      <a:gd name="T2" fmla="*/ 5 w 10"/>
                      <a:gd name="T3" fmla="*/ 8 h 11"/>
                      <a:gd name="T4" fmla="*/ 9 w 10"/>
                      <a:gd name="T5" fmla="*/ 3 h 11"/>
                      <a:gd name="T6" fmla="*/ 7 w 10"/>
                      <a:gd name="T7" fmla="*/ 2 h 11"/>
                      <a:gd name="T8" fmla="*/ 4 w 10"/>
                      <a:gd name="T9" fmla="*/ 5 h 11"/>
                      <a:gd name="T10" fmla="*/ 3 w 10"/>
                      <a:gd name="T11" fmla="*/ 6 h 11"/>
                      <a:gd name="T12" fmla="*/ 2 w 10"/>
                      <a:gd name="T13" fmla="*/ 7 h 11"/>
                      <a:gd name="T14" fmla="*/ 3 w 10"/>
                      <a:gd name="T15" fmla="*/ 7 h 11"/>
                      <a:gd name="T16" fmla="*/ 1 w 10"/>
                      <a:gd name="T17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0" h="11">
                        <a:moveTo>
                          <a:pt x="1" y="10"/>
                        </a:moveTo>
                        <a:cubicBezTo>
                          <a:pt x="3" y="11"/>
                          <a:pt x="4" y="9"/>
                          <a:pt x="5" y="8"/>
                        </a:cubicBezTo>
                        <a:cubicBezTo>
                          <a:pt x="7" y="7"/>
                          <a:pt x="8" y="5"/>
                          <a:pt x="9" y="3"/>
                        </a:cubicBezTo>
                        <a:cubicBezTo>
                          <a:pt x="10" y="2"/>
                          <a:pt x="8" y="0"/>
                          <a:pt x="7" y="2"/>
                        </a:cubicBezTo>
                        <a:cubicBezTo>
                          <a:pt x="6" y="3"/>
                          <a:pt x="5" y="4"/>
                          <a:pt x="4" y="5"/>
                        </a:cubicBezTo>
                        <a:cubicBezTo>
                          <a:pt x="4" y="5"/>
                          <a:pt x="3" y="6"/>
                          <a:pt x="3" y="6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1" y="8"/>
                          <a:pt x="2" y="7"/>
                          <a:pt x="3" y="7"/>
                        </a:cubicBezTo>
                        <a:cubicBezTo>
                          <a:pt x="1" y="6"/>
                          <a:pt x="0" y="9"/>
                          <a:pt x="1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8" name="Freeform 318">
                    <a:extLst>
                      <a:ext uri="{FF2B5EF4-FFF2-40B4-BE49-F238E27FC236}">
                        <a16:creationId xmlns="" xmlns:a16="http://schemas.microsoft.com/office/drawing/2014/main" id="{F9C0E424-58AC-4F40-B325-EF082330B9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0" y="1679"/>
                    <a:ext cx="8" cy="8"/>
                  </a:xfrm>
                  <a:custGeom>
                    <a:avLst/>
                    <a:gdLst>
                      <a:gd name="T0" fmla="*/ 4 w 12"/>
                      <a:gd name="T1" fmla="*/ 11 h 13"/>
                      <a:gd name="T2" fmla="*/ 11 w 12"/>
                      <a:gd name="T3" fmla="*/ 4 h 13"/>
                      <a:gd name="T4" fmla="*/ 8 w 12"/>
                      <a:gd name="T5" fmla="*/ 2 h 13"/>
                      <a:gd name="T6" fmla="*/ 1 w 12"/>
                      <a:gd name="T7" fmla="*/ 10 h 13"/>
                      <a:gd name="T8" fmla="*/ 4 w 12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3">
                        <a:moveTo>
                          <a:pt x="4" y="11"/>
                        </a:moveTo>
                        <a:cubicBezTo>
                          <a:pt x="6" y="9"/>
                          <a:pt x="8" y="6"/>
                          <a:pt x="11" y="4"/>
                        </a:cubicBezTo>
                        <a:cubicBezTo>
                          <a:pt x="12" y="2"/>
                          <a:pt x="10" y="0"/>
                          <a:pt x="8" y="2"/>
                        </a:cubicBezTo>
                        <a:cubicBezTo>
                          <a:pt x="6" y="4"/>
                          <a:pt x="4" y="7"/>
                          <a:pt x="1" y="10"/>
                        </a:cubicBezTo>
                        <a:cubicBezTo>
                          <a:pt x="0" y="12"/>
                          <a:pt x="3" y="13"/>
                          <a:pt x="4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9" name="Freeform 319">
                    <a:extLst>
                      <a:ext uri="{FF2B5EF4-FFF2-40B4-BE49-F238E27FC236}">
                        <a16:creationId xmlns="" xmlns:a16="http://schemas.microsoft.com/office/drawing/2014/main" id="{2C58715F-90DC-4E4C-8C03-FF557F3DFD3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681"/>
                    <a:ext cx="8" cy="8"/>
                  </a:xfrm>
                  <a:custGeom>
                    <a:avLst/>
                    <a:gdLst>
                      <a:gd name="T0" fmla="*/ 2 w 11"/>
                      <a:gd name="T1" fmla="*/ 10 h 11"/>
                      <a:gd name="T2" fmla="*/ 10 w 11"/>
                      <a:gd name="T3" fmla="*/ 3 h 11"/>
                      <a:gd name="T4" fmla="*/ 8 w 11"/>
                      <a:gd name="T5" fmla="*/ 1 h 11"/>
                      <a:gd name="T6" fmla="*/ 2 w 11"/>
                      <a:gd name="T7" fmla="*/ 7 h 11"/>
                      <a:gd name="T8" fmla="*/ 2 w 11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1">
                        <a:moveTo>
                          <a:pt x="2" y="10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2" y="7"/>
                        </a:cubicBezTo>
                        <a:cubicBezTo>
                          <a:pt x="0" y="8"/>
                          <a:pt x="1" y="11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0" name="Freeform 320">
                    <a:extLst>
                      <a:ext uri="{FF2B5EF4-FFF2-40B4-BE49-F238E27FC236}">
                        <a16:creationId xmlns="" xmlns:a16="http://schemas.microsoft.com/office/drawing/2014/main" id="{D461DCEA-2F06-49EB-9FA9-6A9DD84E254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4"/>
                    <a:ext cx="6" cy="6"/>
                  </a:xfrm>
                  <a:custGeom>
                    <a:avLst/>
                    <a:gdLst>
                      <a:gd name="T0" fmla="*/ 3 w 8"/>
                      <a:gd name="T1" fmla="*/ 8 h 9"/>
                      <a:gd name="T2" fmla="*/ 7 w 8"/>
                      <a:gd name="T3" fmla="*/ 3 h 9"/>
                      <a:gd name="T4" fmla="*/ 5 w 8"/>
                      <a:gd name="T5" fmla="*/ 2 h 9"/>
                      <a:gd name="T6" fmla="*/ 1 w 8"/>
                      <a:gd name="T7" fmla="*/ 6 h 9"/>
                      <a:gd name="T8" fmla="*/ 3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3" y="8"/>
                        </a:moveTo>
                        <a:cubicBezTo>
                          <a:pt x="5" y="6"/>
                          <a:pt x="6" y="5"/>
                          <a:pt x="7" y="3"/>
                        </a:cubicBezTo>
                        <a:cubicBezTo>
                          <a:pt x="8" y="2"/>
                          <a:pt x="6" y="0"/>
                          <a:pt x="5" y="2"/>
                        </a:cubicBezTo>
                        <a:cubicBezTo>
                          <a:pt x="4" y="3"/>
                          <a:pt x="2" y="4"/>
                          <a:pt x="1" y="6"/>
                        </a:cubicBezTo>
                        <a:cubicBezTo>
                          <a:pt x="0" y="7"/>
                          <a:pt x="2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1" name="Freeform 321">
                    <a:extLst>
                      <a:ext uri="{FF2B5EF4-FFF2-40B4-BE49-F238E27FC236}">
                        <a16:creationId xmlns="" xmlns:a16="http://schemas.microsoft.com/office/drawing/2014/main" id="{A0C54FF3-9D12-4597-93E1-9F84C7C8C11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7"/>
                    <a:ext cx="6" cy="6"/>
                  </a:xfrm>
                  <a:custGeom>
                    <a:avLst/>
                    <a:gdLst>
                      <a:gd name="T0" fmla="*/ 3 w 9"/>
                      <a:gd name="T1" fmla="*/ 8 h 9"/>
                      <a:gd name="T2" fmla="*/ 7 w 9"/>
                      <a:gd name="T3" fmla="*/ 3 h 9"/>
                      <a:gd name="T4" fmla="*/ 5 w 9"/>
                      <a:gd name="T5" fmla="*/ 1 h 9"/>
                      <a:gd name="T6" fmla="*/ 1 w 9"/>
                      <a:gd name="T7" fmla="*/ 5 h 9"/>
                      <a:gd name="T8" fmla="*/ 3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3" y="8"/>
                        </a:moveTo>
                        <a:cubicBezTo>
                          <a:pt x="5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1"/>
                        </a:cubicBezTo>
                        <a:cubicBezTo>
                          <a:pt x="4" y="3"/>
                          <a:pt x="3" y="4"/>
                          <a:pt x="1" y="5"/>
                        </a:cubicBezTo>
                        <a:cubicBezTo>
                          <a:pt x="0" y="6"/>
                          <a:pt x="1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2" name="Freeform 322">
                    <a:extLst>
                      <a:ext uri="{FF2B5EF4-FFF2-40B4-BE49-F238E27FC236}">
                        <a16:creationId xmlns="" xmlns:a16="http://schemas.microsoft.com/office/drawing/2014/main" id="{800076EC-89E2-4291-AF57-2B87BF0E91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9"/>
                    <a:ext cx="6" cy="6"/>
                  </a:xfrm>
                  <a:custGeom>
                    <a:avLst/>
                    <a:gdLst>
                      <a:gd name="T0" fmla="*/ 4 w 10"/>
                      <a:gd name="T1" fmla="*/ 8 h 9"/>
                      <a:gd name="T2" fmla="*/ 8 w 10"/>
                      <a:gd name="T3" fmla="*/ 3 h 9"/>
                      <a:gd name="T4" fmla="*/ 6 w 10"/>
                      <a:gd name="T5" fmla="*/ 1 h 9"/>
                      <a:gd name="T6" fmla="*/ 2 w 10"/>
                      <a:gd name="T7" fmla="*/ 6 h 9"/>
                      <a:gd name="T8" fmla="*/ 4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4" y="8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10" y="2"/>
                          <a:pt x="8" y="0"/>
                          <a:pt x="6" y="1"/>
                        </a:cubicBezTo>
                        <a:cubicBezTo>
                          <a:pt x="5" y="3"/>
                          <a:pt x="3" y="5"/>
                          <a:pt x="2" y="6"/>
                        </a:cubicBezTo>
                        <a:cubicBezTo>
                          <a:pt x="0" y="7"/>
                          <a:pt x="2" y="9"/>
                          <a:pt x="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3" name="Freeform 323">
                    <a:extLst>
                      <a:ext uri="{FF2B5EF4-FFF2-40B4-BE49-F238E27FC236}">
                        <a16:creationId xmlns="" xmlns:a16="http://schemas.microsoft.com/office/drawing/2014/main" id="{BE8E7352-37F9-4478-B363-2ED42B2451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93"/>
                    <a:ext cx="4" cy="5"/>
                  </a:xfrm>
                  <a:custGeom>
                    <a:avLst/>
                    <a:gdLst>
                      <a:gd name="T0" fmla="*/ 4 w 7"/>
                      <a:gd name="T1" fmla="*/ 6 h 8"/>
                      <a:gd name="T2" fmla="*/ 6 w 7"/>
                      <a:gd name="T3" fmla="*/ 3 h 8"/>
                      <a:gd name="T4" fmla="*/ 4 w 7"/>
                      <a:gd name="T5" fmla="*/ 2 h 8"/>
                      <a:gd name="T6" fmla="*/ 2 w 7"/>
                      <a:gd name="T7" fmla="*/ 4 h 8"/>
                      <a:gd name="T8" fmla="*/ 4 w 7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2"/>
                          <a:pt x="5" y="0"/>
                          <a:pt x="4" y="2"/>
                        </a:cubicBezTo>
                        <a:cubicBezTo>
                          <a:pt x="3" y="3"/>
                          <a:pt x="2" y="4"/>
                          <a:pt x="2" y="4"/>
                        </a:cubicBezTo>
                        <a:cubicBezTo>
                          <a:pt x="0" y="6"/>
                          <a:pt x="2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" name="Freeform 324">
                    <a:extLst>
                      <a:ext uri="{FF2B5EF4-FFF2-40B4-BE49-F238E27FC236}">
                        <a16:creationId xmlns="" xmlns:a16="http://schemas.microsoft.com/office/drawing/2014/main" id="{4BCCBA50-B061-4E29-A6EC-0CE9EA4A8D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7"/>
                    <a:ext cx="6" cy="6"/>
                  </a:xfrm>
                  <a:custGeom>
                    <a:avLst/>
                    <a:gdLst>
                      <a:gd name="T0" fmla="*/ 4 w 8"/>
                      <a:gd name="T1" fmla="*/ 6 h 8"/>
                      <a:gd name="T2" fmla="*/ 7 w 8"/>
                      <a:gd name="T3" fmla="*/ 3 h 8"/>
                      <a:gd name="T4" fmla="*/ 5 w 8"/>
                      <a:gd name="T5" fmla="*/ 1 h 8"/>
                      <a:gd name="T6" fmla="*/ 2 w 8"/>
                      <a:gd name="T7" fmla="*/ 4 h 8"/>
                      <a:gd name="T8" fmla="*/ 4 w 8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4"/>
                        </a:cubicBezTo>
                        <a:cubicBezTo>
                          <a:pt x="0" y="6"/>
                          <a:pt x="3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" name="Freeform 325">
                    <a:extLst>
                      <a:ext uri="{FF2B5EF4-FFF2-40B4-BE49-F238E27FC236}">
                        <a16:creationId xmlns="" xmlns:a16="http://schemas.microsoft.com/office/drawing/2014/main" id="{AC5B7A33-5D89-43B1-A0A9-A3FF8277D9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9"/>
                    <a:ext cx="6" cy="8"/>
                  </a:xfrm>
                  <a:custGeom>
                    <a:avLst/>
                    <a:gdLst>
                      <a:gd name="T0" fmla="*/ 3 w 9"/>
                      <a:gd name="T1" fmla="*/ 9 h 11"/>
                      <a:gd name="T2" fmla="*/ 8 w 9"/>
                      <a:gd name="T3" fmla="*/ 3 h 11"/>
                      <a:gd name="T4" fmla="*/ 6 w 9"/>
                      <a:gd name="T5" fmla="*/ 1 h 11"/>
                      <a:gd name="T6" fmla="*/ 1 w 9"/>
                      <a:gd name="T7" fmla="*/ 8 h 11"/>
                      <a:gd name="T8" fmla="*/ 3 w 9"/>
                      <a:gd name="T9" fmla="*/ 9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9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9" y="1"/>
                          <a:pt x="7" y="0"/>
                          <a:pt x="6" y="1"/>
                        </a:cubicBezTo>
                        <a:cubicBezTo>
                          <a:pt x="4" y="4"/>
                          <a:pt x="2" y="5"/>
                          <a:pt x="1" y="8"/>
                        </a:cubicBezTo>
                        <a:cubicBezTo>
                          <a:pt x="0" y="9"/>
                          <a:pt x="2" y="11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6" name="Freeform 326">
                    <a:extLst>
                      <a:ext uri="{FF2B5EF4-FFF2-40B4-BE49-F238E27FC236}">
                        <a16:creationId xmlns="" xmlns:a16="http://schemas.microsoft.com/office/drawing/2014/main" id="{D008F4F3-A538-485A-915B-F79D97DED1C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9"/>
                    <a:ext cx="8" cy="9"/>
                  </a:xfrm>
                  <a:custGeom>
                    <a:avLst/>
                    <a:gdLst>
                      <a:gd name="T0" fmla="*/ 3 w 11"/>
                      <a:gd name="T1" fmla="*/ 11 h 13"/>
                      <a:gd name="T2" fmla="*/ 10 w 11"/>
                      <a:gd name="T3" fmla="*/ 3 h 13"/>
                      <a:gd name="T4" fmla="*/ 7 w 11"/>
                      <a:gd name="T5" fmla="*/ 2 h 13"/>
                      <a:gd name="T6" fmla="*/ 1 w 11"/>
                      <a:gd name="T7" fmla="*/ 9 h 13"/>
                      <a:gd name="T8" fmla="*/ 3 w 11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3">
                        <a:moveTo>
                          <a:pt x="3" y="11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8" y="0"/>
                          <a:pt x="7" y="2"/>
                        </a:cubicBezTo>
                        <a:cubicBezTo>
                          <a:pt x="6" y="5"/>
                          <a:pt x="3" y="7"/>
                          <a:pt x="1" y="9"/>
                        </a:cubicBezTo>
                        <a:cubicBezTo>
                          <a:pt x="0" y="11"/>
                          <a:pt x="2" y="13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7" name="Freeform 327">
                    <a:extLst>
                      <a:ext uri="{FF2B5EF4-FFF2-40B4-BE49-F238E27FC236}">
                        <a16:creationId xmlns="" xmlns:a16="http://schemas.microsoft.com/office/drawing/2014/main" id="{02FB487C-536A-43F3-87C1-24D79BD8E33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8" y="1693"/>
                    <a:ext cx="5" cy="6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4" y="5"/>
                          <a:pt x="5" y="4"/>
                          <a:pt x="6" y="3"/>
                        </a:cubicBezTo>
                        <a:cubicBezTo>
                          <a:pt x="7" y="2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8" name="Freeform 328">
                    <a:extLst>
                      <a:ext uri="{FF2B5EF4-FFF2-40B4-BE49-F238E27FC236}">
                        <a16:creationId xmlns="" xmlns:a16="http://schemas.microsoft.com/office/drawing/2014/main" id="{C310B08B-62AA-489D-8D71-821A7DD48F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0" y="1685"/>
                    <a:ext cx="4" cy="5"/>
                  </a:xfrm>
                  <a:custGeom>
                    <a:avLst/>
                    <a:gdLst>
                      <a:gd name="T0" fmla="*/ 3 w 6"/>
                      <a:gd name="T1" fmla="*/ 5 h 7"/>
                      <a:gd name="T2" fmla="*/ 4 w 6"/>
                      <a:gd name="T3" fmla="*/ 4 h 7"/>
                      <a:gd name="T4" fmla="*/ 2 w 6"/>
                      <a:gd name="T5" fmla="*/ 2 h 7"/>
                      <a:gd name="T6" fmla="*/ 1 w 6"/>
                      <a:gd name="T7" fmla="*/ 4 h 7"/>
                      <a:gd name="T8" fmla="*/ 3 w 6"/>
                      <a:gd name="T9" fmla="*/ 5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7">
                        <a:moveTo>
                          <a:pt x="3" y="5"/>
                        </a:move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6" y="2"/>
                          <a:pt x="4" y="0"/>
                          <a:pt x="2" y="2"/>
                        </a:cubicBezTo>
                        <a:cubicBezTo>
                          <a:pt x="2" y="2"/>
                          <a:pt x="1" y="3"/>
                          <a:pt x="1" y="4"/>
                        </a:cubicBezTo>
                        <a:cubicBezTo>
                          <a:pt x="0" y="5"/>
                          <a:pt x="2" y="7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9" name="Freeform 329">
                    <a:extLst>
                      <a:ext uri="{FF2B5EF4-FFF2-40B4-BE49-F238E27FC236}">
                        <a16:creationId xmlns="" xmlns:a16="http://schemas.microsoft.com/office/drawing/2014/main" id="{4CD1D46A-52B4-4666-AE2F-3436D3550F8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0" y="1691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3 h 7"/>
                      <a:gd name="T4" fmla="*/ 4 w 8"/>
                      <a:gd name="T5" fmla="*/ 2 h 7"/>
                      <a:gd name="T6" fmla="*/ 1 w 8"/>
                      <a:gd name="T7" fmla="*/ 4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6"/>
                          <a:pt x="6" y="5"/>
                          <a:pt x="7" y="3"/>
                        </a:cubicBezTo>
                        <a:cubicBezTo>
                          <a:pt x="8" y="2"/>
                          <a:pt x="5" y="0"/>
                          <a:pt x="4" y="2"/>
                        </a:cubicBezTo>
                        <a:cubicBezTo>
                          <a:pt x="3" y="3"/>
                          <a:pt x="3" y="3"/>
                          <a:pt x="1" y="4"/>
                        </a:cubicBezTo>
                        <a:cubicBezTo>
                          <a:pt x="0" y="4"/>
                          <a:pt x="0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0" name="Freeform 330">
                    <a:extLst>
                      <a:ext uri="{FF2B5EF4-FFF2-40B4-BE49-F238E27FC236}">
                        <a16:creationId xmlns="" xmlns:a16="http://schemas.microsoft.com/office/drawing/2014/main" id="{47F174D3-70D9-4B63-8C4A-69A7C0C172D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693"/>
                    <a:ext cx="4" cy="5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1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1" name="Freeform 331">
                    <a:extLst>
                      <a:ext uri="{FF2B5EF4-FFF2-40B4-BE49-F238E27FC236}">
                        <a16:creationId xmlns="" xmlns:a16="http://schemas.microsoft.com/office/drawing/2014/main" id="{1B18C711-4D40-4562-8EB9-ED84FD65A3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87" y="1279"/>
                    <a:ext cx="41" cy="39"/>
                  </a:xfrm>
                  <a:custGeom>
                    <a:avLst/>
                    <a:gdLst>
                      <a:gd name="T0" fmla="*/ 39 w 61"/>
                      <a:gd name="T1" fmla="*/ 8 h 58"/>
                      <a:gd name="T2" fmla="*/ 5 w 61"/>
                      <a:gd name="T3" fmla="*/ 20 h 58"/>
                      <a:gd name="T4" fmla="*/ 22 w 61"/>
                      <a:gd name="T5" fmla="*/ 53 h 58"/>
                      <a:gd name="T6" fmla="*/ 33 w 61"/>
                      <a:gd name="T7" fmla="*/ 8 h 58"/>
                      <a:gd name="T8" fmla="*/ 33 w 61"/>
                      <a:gd name="T9" fmla="*/ 11 h 58"/>
                      <a:gd name="T10" fmla="*/ 46 w 61"/>
                      <a:gd name="T11" fmla="*/ 29 h 58"/>
                      <a:gd name="T12" fmla="*/ 25 w 61"/>
                      <a:gd name="T13" fmla="*/ 50 h 58"/>
                      <a:gd name="T14" fmla="*/ 7 w 61"/>
                      <a:gd name="T15" fmla="*/ 23 h 58"/>
                      <a:gd name="T16" fmla="*/ 38 w 61"/>
                      <a:gd name="T17" fmla="*/ 10 h 58"/>
                      <a:gd name="T18" fmla="*/ 39 w 61"/>
                      <a:gd name="T19" fmla="*/ 8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1" h="58">
                        <a:moveTo>
                          <a:pt x="39" y="8"/>
                        </a:moveTo>
                        <a:cubicBezTo>
                          <a:pt x="27" y="0"/>
                          <a:pt x="10" y="7"/>
                          <a:pt x="5" y="20"/>
                        </a:cubicBezTo>
                        <a:cubicBezTo>
                          <a:pt x="0" y="34"/>
                          <a:pt x="8" y="50"/>
                          <a:pt x="22" y="53"/>
                        </a:cubicBezTo>
                        <a:cubicBezTo>
                          <a:pt x="48" y="58"/>
                          <a:pt x="61" y="9"/>
                          <a:pt x="33" y="8"/>
                        </a:cubicBezTo>
                        <a:cubicBezTo>
                          <a:pt x="31" y="8"/>
                          <a:pt x="31" y="11"/>
                          <a:pt x="33" y="11"/>
                        </a:cubicBezTo>
                        <a:cubicBezTo>
                          <a:pt x="43" y="11"/>
                          <a:pt x="46" y="20"/>
                          <a:pt x="46" y="29"/>
                        </a:cubicBezTo>
                        <a:cubicBezTo>
                          <a:pt x="46" y="40"/>
                          <a:pt x="36" y="50"/>
                          <a:pt x="25" y="50"/>
                        </a:cubicBezTo>
                        <a:cubicBezTo>
                          <a:pt x="11" y="51"/>
                          <a:pt x="4" y="34"/>
                          <a:pt x="7" y="23"/>
                        </a:cubicBezTo>
                        <a:cubicBezTo>
                          <a:pt x="11" y="11"/>
                          <a:pt x="27" y="3"/>
                          <a:pt x="38" y="10"/>
                        </a:cubicBezTo>
                        <a:cubicBezTo>
                          <a:pt x="39" y="11"/>
                          <a:pt x="41" y="9"/>
                          <a:pt x="3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2" name="Freeform 332">
                    <a:extLst>
                      <a:ext uri="{FF2B5EF4-FFF2-40B4-BE49-F238E27FC236}">
                        <a16:creationId xmlns="" xmlns:a16="http://schemas.microsoft.com/office/drawing/2014/main" id="{2255B68D-60E6-4925-BEE7-EFC8C2C028D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03" y="1286"/>
                    <a:ext cx="12" cy="14"/>
                  </a:xfrm>
                  <a:custGeom>
                    <a:avLst/>
                    <a:gdLst>
                      <a:gd name="T0" fmla="*/ 4 w 18"/>
                      <a:gd name="T1" fmla="*/ 3 h 21"/>
                      <a:gd name="T2" fmla="*/ 4 w 18"/>
                      <a:gd name="T3" fmla="*/ 2 h 21"/>
                      <a:gd name="T4" fmla="*/ 1 w 18"/>
                      <a:gd name="T5" fmla="*/ 2 h 21"/>
                      <a:gd name="T6" fmla="*/ 0 w 18"/>
                      <a:gd name="T7" fmla="*/ 20 h 21"/>
                      <a:gd name="T8" fmla="*/ 2 w 18"/>
                      <a:gd name="T9" fmla="*/ 21 h 21"/>
                      <a:gd name="T10" fmla="*/ 16 w 18"/>
                      <a:gd name="T11" fmla="*/ 20 h 21"/>
                      <a:gd name="T12" fmla="*/ 16 w 18"/>
                      <a:gd name="T13" fmla="*/ 17 h 21"/>
                      <a:gd name="T14" fmla="*/ 1 w 18"/>
                      <a:gd name="T15" fmla="*/ 19 h 21"/>
                      <a:gd name="T16" fmla="*/ 3 w 18"/>
                      <a:gd name="T17" fmla="*/ 20 h 21"/>
                      <a:gd name="T18" fmla="*/ 4 w 18"/>
                      <a:gd name="T19" fmla="*/ 2 h 21"/>
                      <a:gd name="T20" fmla="*/ 1 w 18"/>
                      <a:gd name="T21" fmla="*/ 2 h 21"/>
                      <a:gd name="T22" fmla="*/ 1 w 18"/>
                      <a:gd name="T23" fmla="*/ 3 h 21"/>
                      <a:gd name="T24" fmla="*/ 4 w 18"/>
                      <a:gd name="T25" fmla="*/ 3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8" h="21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8"/>
                          <a:pt x="0" y="14"/>
                          <a:pt x="0" y="20"/>
                        </a:cubicBezTo>
                        <a:cubicBezTo>
                          <a:pt x="0" y="21"/>
                          <a:pt x="1" y="21"/>
                          <a:pt x="2" y="21"/>
                        </a:cubicBezTo>
                        <a:cubicBezTo>
                          <a:pt x="6" y="20"/>
                          <a:pt x="11" y="20"/>
                          <a:pt x="16" y="20"/>
                        </a:cubicBezTo>
                        <a:cubicBezTo>
                          <a:pt x="18" y="20"/>
                          <a:pt x="18" y="17"/>
                          <a:pt x="16" y="17"/>
                        </a:cubicBezTo>
                        <a:cubicBezTo>
                          <a:pt x="11" y="17"/>
                          <a:pt x="6" y="17"/>
                          <a:pt x="1" y="19"/>
                        </a:cubicBezTo>
                        <a:cubicBezTo>
                          <a:pt x="2" y="19"/>
                          <a:pt x="2" y="19"/>
                          <a:pt x="3" y="20"/>
                        </a:cubicBezTo>
                        <a:cubicBezTo>
                          <a:pt x="3" y="14"/>
                          <a:pt x="4" y="8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3" name="Freeform 333">
                    <a:extLst>
                      <a:ext uri="{FF2B5EF4-FFF2-40B4-BE49-F238E27FC236}">
                        <a16:creationId xmlns="" xmlns:a16="http://schemas.microsoft.com/office/drawing/2014/main" id="{E0DBFD93-2196-4E64-9D47-E48BFF8553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5" y="1470"/>
                    <a:ext cx="28" cy="40"/>
                  </a:xfrm>
                  <a:custGeom>
                    <a:avLst/>
                    <a:gdLst>
                      <a:gd name="T0" fmla="*/ 6 w 42"/>
                      <a:gd name="T1" fmla="*/ 7 h 60"/>
                      <a:gd name="T2" fmla="*/ 6 w 42"/>
                      <a:gd name="T3" fmla="*/ 5 h 60"/>
                      <a:gd name="T4" fmla="*/ 3 w 42"/>
                      <a:gd name="T5" fmla="*/ 4 h 60"/>
                      <a:gd name="T6" fmla="*/ 4 w 42"/>
                      <a:gd name="T7" fmla="*/ 58 h 60"/>
                      <a:gd name="T8" fmla="*/ 6 w 42"/>
                      <a:gd name="T9" fmla="*/ 59 h 60"/>
                      <a:gd name="T10" fmla="*/ 36 w 42"/>
                      <a:gd name="T11" fmla="*/ 60 h 60"/>
                      <a:gd name="T12" fmla="*/ 38 w 42"/>
                      <a:gd name="T13" fmla="*/ 59 h 60"/>
                      <a:gd name="T14" fmla="*/ 38 w 42"/>
                      <a:gd name="T15" fmla="*/ 5 h 60"/>
                      <a:gd name="T16" fmla="*/ 34 w 42"/>
                      <a:gd name="T17" fmla="*/ 0 h 60"/>
                      <a:gd name="T18" fmla="*/ 3 w 42"/>
                      <a:gd name="T19" fmla="*/ 3 h 60"/>
                      <a:gd name="T20" fmla="*/ 2 w 42"/>
                      <a:gd name="T21" fmla="*/ 6 h 60"/>
                      <a:gd name="T22" fmla="*/ 32 w 42"/>
                      <a:gd name="T23" fmla="*/ 3 h 60"/>
                      <a:gd name="T24" fmla="*/ 36 w 42"/>
                      <a:gd name="T25" fmla="*/ 43 h 60"/>
                      <a:gd name="T26" fmla="*/ 28 w 42"/>
                      <a:gd name="T27" fmla="*/ 57 h 60"/>
                      <a:gd name="T28" fmla="*/ 7 w 42"/>
                      <a:gd name="T29" fmla="*/ 49 h 60"/>
                      <a:gd name="T30" fmla="*/ 6 w 42"/>
                      <a:gd name="T31" fmla="*/ 4 h 60"/>
                      <a:gd name="T32" fmla="*/ 3 w 42"/>
                      <a:gd name="T33" fmla="*/ 4 h 60"/>
                      <a:gd name="T34" fmla="*/ 3 w 42"/>
                      <a:gd name="T35" fmla="*/ 6 h 60"/>
                      <a:gd name="T36" fmla="*/ 6 w 42"/>
                      <a:gd name="T37" fmla="*/ 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2" h="60">
                        <a:moveTo>
                          <a:pt x="6" y="7"/>
                        </a:moveTo>
                        <a:cubicBezTo>
                          <a:pt x="6" y="6"/>
                          <a:pt x="6" y="5"/>
                          <a:pt x="6" y="5"/>
                        </a:cubicBezTo>
                        <a:cubicBezTo>
                          <a:pt x="5" y="4"/>
                          <a:pt x="4" y="4"/>
                          <a:pt x="3" y="4"/>
                        </a:cubicBezTo>
                        <a:cubicBezTo>
                          <a:pt x="3" y="22"/>
                          <a:pt x="4" y="40"/>
                          <a:pt x="4" y="58"/>
                        </a:cubicBezTo>
                        <a:cubicBezTo>
                          <a:pt x="4" y="59"/>
                          <a:pt x="5" y="59"/>
                          <a:pt x="6" y="59"/>
                        </a:cubicBezTo>
                        <a:cubicBezTo>
                          <a:pt x="16" y="60"/>
                          <a:pt x="26" y="60"/>
                          <a:pt x="36" y="60"/>
                        </a:cubicBezTo>
                        <a:cubicBezTo>
                          <a:pt x="37" y="60"/>
                          <a:pt x="38" y="59"/>
                          <a:pt x="38" y="59"/>
                        </a:cubicBezTo>
                        <a:cubicBezTo>
                          <a:pt x="38" y="41"/>
                          <a:pt x="42" y="22"/>
                          <a:pt x="38" y="5"/>
                        </a:cubicBezTo>
                        <a:cubicBezTo>
                          <a:pt x="38" y="3"/>
                          <a:pt x="36" y="0"/>
                          <a:pt x="34" y="0"/>
                        </a:cubicBezTo>
                        <a:cubicBezTo>
                          <a:pt x="24" y="0"/>
                          <a:pt x="13" y="5"/>
                          <a:pt x="3" y="3"/>
                        </a:cubicBezTo>
                        <a:cubicBezTo>
                          <a:pt x="1" y="3"/>
                          <a:pt x="0" y="5"/>
                          <a:pt x="2" y="6"/>
                        </a:cubicBezTo>
                        <a:cubicBezTo>
                          <a:pt x="11" y="8"/>
                          <a:pt x="23" y="5"/>
                          <a:pt x="32" y="3"/>
                        </a:cubicBezTo>
                        <a:cubicBezTo>
                          <a:pt x="39" y="2"/>
                          <a:pt x="36" y="38"/>
                          <a:pt x="36" y="43"/>
                        </a:cubicBezTo>
                        <a:cubicBezTo>
                          <a:pt x="35" y="50"/>
                          <a:pt x="37" y="57"/>
                          <a:pt x="28" y="57"/>
                        </a:cubicBezTo>
                        <a:cubicBezTo>
                          <a:pt x="20" y="57"/>
                          <a:pt x="7" y="60"/>
                          <a:pt x="7" y="49"/>
                        </a:cubicBezTo>
                        <a:cubicBezTo>
                          <a:pt x="7" y="34"/>
                          <a:pt x="6" y="19"/>
                          <a:pt x="6" y="4"/>
                        </a:cubicBezTo>
                        <a:cubicBezTo>
                          <a:pt x="6" y="3"/>
                          <a:pt x="3" y="2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2" y="8"/>
                          <a:pt x="5" y="9"/>
                          <a:pt x="6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4" name="Freeform 334">
                    <a:extLst>
                      <a:ext uri="{FF2B5EF4-FFF2-40B4-BE49-F238E27FC236}">
                        <a16:creationId xmlns="" xmlns:a16="http://schemas.microsoft.com/office/drawing/2014/main" id="{86B6FDA5-A521-42E8-94DD-87C328F2BA3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8" y="1473"/>
                    <a:ext cx="22" cy="32"/>
                  </a:xfrm>
                  <a:custGeom>
                    <a:avLst/>
                    <a:gdLst>
                      <a:gd name="T0" fmla="*/ 4 w 33"/>
                      <a:gd name="T1" fmla="*/ 3 h 48"/>
                      <a:gd name="T2" fmla="*/ 4 w 33"/>
                      <a:gd name="T3" fmla="*/ 2 h 48"/>
                      <a:gd name="T4" fmla="*/ 1 w 33"/>
                      <a:gd name="T5" fmla="*/ 2 h 48"/>
                      <a:gd name="T6" fmla="*/ 1 w 33"/>
                      <a:gd name="T7" fmla="*/ 46 h 48"/>
                      <a:gd name="T8" fmla="*/ 2 w 33"/>
                      <a:gd name="T9" fmla="*/ 48 h 48"/>
                      <a:gd name="T10" fmla="*/ 31 w 33"/>
                      <a:gd name="T11" fmla="*/ 47 h 48"/>
                      <a:gd name="T12" fmla="*/ 31 w 33"/>
                      <a:gd name="T13" fmla="*/ 44 h 48"/>
                      <a:gd name="T14" fmla="*/ 15 w 33"/>
                      <a:gd name="T15" fmla="*/ 45 h 48"/>
                      <a:gd name="T16" fmla="*/ 5 w 33"/>
                      <a:gd name="T17" fmla="*/ 45 h 48"/>
                      <a:gd name="T18" fmla="*/ 3 w 33"/>
                      <a:gd name="T19" fmla="*/ 38 h 48"/>
                      <a:gd name="T20" fmla="*/ 4 w 33"/>
                      <a:gd name="T21" fmla="*/ 2 h 48"/>
                      <a:gd name="T22" fmla="*/ 1 w 33"/>
                      <a:gd name="T23" fmla="*/ 2 h 48"/>
                      <a:gd name="T24" fmla="*/ 1 w 33"/>
                      <a:gd name="T25" fmla="*/ 3 h 48"/>
                      <a:gd name="T26" fmla="*/ 4 w 33"/>
                      <a:gd name="T27" fmla="*/ 3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3" h="48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17"/>
                          <a:pt x="0" y="32"/>
                          <a:pt x="1" y="46"/>
                        </a:cubicBezTo>
                        <a:cubicBezTo>
                          <a:pt x="1" y="47"/>
                          <a:pt x="1" y="48"/>
                          <a:pt x="2" y="48"/>
                        </a:cubicBezTo>
                        <a:cubicBezTo>
                          <a:pt x="12" y="48"/>
                          <a:pt x="21" y="48"/>
                          <a:pt x="31" y="47"/>
                        </a:cubicBezTo>
                        <a:cubicBezTo>
                          <a:pt x="33" y="46"/>
                          <a:pt x="33" y="43"/>
                          <a:pt x="31" y="44"/>
                        </a:cubicBezTo>
                        <a:cubicBezTo>
                          <a:pt x="25" y="44"/>
                          <a:pt x="20" y="45"/>
                          <a:pt x="15" y="45"/>
                        </a:cubicBezTo>
                        <a:cubicBezTo>
                          <a:pt x="12" y="45"/>
                          <a:pt x="9" y="45"/>
                          <a:pt x="5" y="45"/>
                        </a:cubicBezTo>
                        <a:cubicBezTo>
                          <a:pt x="2" y="45"/>
                          <a:pt x="3" y="39"/>
                          <a:pt x="3" y="38"/>
                        </a:cubicBezTo>
                        <a:cubicBezTo>
                          <a:pt x="4" y="26"/>
                          <a:pt x="4" y="1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5" name="Freeform 335">
                    <a:extLst>
                      <a:ext uri="{FF2B5EF4-FFF2-40B4-BE49-F238E27FC236}">
                        <a16:creationId xmlns="" xmlns:a16="http://schemas.microsoft.com/office/drawing/2014/main" id="{9A3AB133-D1EC-4507-9D0A-0F289CF680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2" y="1502"/>
                    <a:ext cx="12" cy="8"/>
                  </a:xfrm>
                  <a:custGeom>
                    <a:avLst/>
                    <a:gdLst>
                      <a:gd name="T0" fmla="*/ 12 w 17"/>
                      <a:gd name="T1" fmla="*/ 0 h 11"/>
                      <a:gd name="T2" fmla="*/ 3 w 17"/>
                      <a:gd name="T3" fmla="*/ 4 h 11"/>
                      <a:gd name="T4" fmla="*/ 7 w 17"/>
                      <a:gd name="T5" fmla="*/ 11 h 11"/>
                      <a:gd name="T6" fmla="*/ 15 w 17"/>
                      <a:gd name="T7" fmla="*/ 7 h 11"/>
                      <a:gd name="T8" fmla="*/ 11 w 17"/>
                      <a:gd name="T9" fmla="*/ 1 h 11"/>
                      <a:gd name="T10" fmla="*/ 11 w 17"/>
                      <a:gd name="T11" fmla="*/ 4 h 11"/>
                      <a:gd name="T12" fmla="*/ 12 w 17"/>
                      <a:gd name="T13" fmla="*/ 6 h 11"/>
                      <a:gd name="T14" fmla="*/ 7 w 17"/>
                      <a:gd name="T15" fmla="*/ 8 h 11"/>
                      <a:gd name="T16" fmla="*/ 5 w 17"/>
                      <a:gd name="T17" fmla="*/ 6 h 11"/>
                      <a:gd name="T18" fmla="*/ 7 w 17"/>
                      <a:gd name="T19" fmla="*/ 5 h 11"/>
                      <a:gd name="T20" fmla="*/ 12 w 17"/>
                      <a:gd name="T21" fmla="*/ 3 h 11"/>
                      <a:gd name="T22" fmla="*/ 12 w 17"/>
                      <a:gd name="T23" fmla="*/ 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" h="11">
                        <a:moveTo>
                          <a:pt x="12" y="0"/>
                        </a:moveTo>
                        <a:cubicBezTo>
                          <a:pt x="9" y="0"/>
                          <a:pt x="5" y="2"/>
                          <a:pt x="3" y="4"/>
                        </a:cubicBezTo>
                        <a:cubicBezTo>
                          <a:pt x="0" y="7"/>
                          <a:pt x="4" y="10"/>
                          <a:pt x="7" y="11"/>
                        </a:cubicBezTo>
                        <a:cubicBezTo>
                          <a:pt x="10" y="11"/>
                          <a:pt x="14" y="9"/>
                          <a:pt x="15" y="7"/>
                        </a:cubicBezTo>
                        <a:cubicBezTo>
                          <a:pt x="17" y="4"/>
                          <a:pt x="15" y="1"/>
                          <a:pt x="11" y="1"/>
                        </a:cubicBezTo>
                        <a:cubicBezTo>
                          <a:pt x="10" y="1"/>
                          <a:pt x="10" y="4"/>
                          <a:pt x="11" y="4"/>
                        </a:cubicBezTo>
                        <a:cubicBezTo>
                          <a:pt x="13" y="4"/>
                          <a:pt x="13" y="5"/>
                          <a:pt x="12" y="6"/>
                        </a:cubicBezTo>
                        <a:cubicBezTo>
                          <a:pt x="11" y="7"/>
                          <a:pt x="9" y="8"/>
                          <a:pt x="7" y="8"/>
                        </a:cubicBezTo>
                        <a:cubicBezTo>
                          <a:pt x="7" y="7"/>
                          <a:pt x="5" y="7"/>
                          <a:pt x="5" y="6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4"/>
                          <a:pt x="10" y="3"/>
                          <a:pt x="12" y="3"/>
                        </a:cubicBezTo>
                        <a:cubicBezTo>
                          <a:pt x="14" y="3"/>
                          <a:pt x="14" y="0"/>
                          <a:pt x="1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6" name="Freeform 336">
                    <a:extLst>
                      <a:ext uri="{FF2B5EF4-FFF2-40B4-BE49-F238E27FC236}">
                        <a16:creationId xmlns="" xmlns:a16="http://schemas.microsoft.com/office/drawing/2014/main" id="{FDFE25FB-81B2-4566-AE03-0F49158D91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2" y="1503"/>
                    <a:ext cx="7" cy="6"/>
                  </a:xfrm>
                  <a:custGeom>
                    <a:avLst/>
                    <a:gdLst>
                      <a:gd name="T0" fmla="*/ 0 w 11"/>
                      <a:gd name="T1" fmla="*/ 4 h 9"/>
                      <a:gd name="T2" fmla="*/ 0 w 11"/>
                      <a:gd name="T3" fmla="*/ 7 h 9"/>
                      <a:gd name="T4" fmla="*/ 3 w 11"/>
                      <a:gd name="T5" fmla="*/ 7 h 9"/>
                      <a:gd name="T6" fmla="*/ 3 w 11"/>
                      <a:gd name="T7" fmla="*/ 4 h 9"/>
                      <a:gd name="T8" fmla="*/ 0 w 11"/>
                      <a:gd name="T9" fmla="*/ 4 h 9"/>
                      <a:gd name="T10" fmla="*/ 1 w 11"/>
                      <a:gd name="T11" fmla="*/ 7 h 9"/>
                      <a:gd name="T12" fmla="*/ 4 w 11"/>
                      <a:gd name="T13" fmla="*/ 6 h 9"/>
                      <a:gd name="T14" fmla="*/ 4 w 11"/>
                      <a:gd name="T15" fmla="*/ 3 h 9"/>
                      <a:gd name="T16" fmla="*/ 1 w 11"/>
                      <a:gd name="T17" fmla="*/ 2 h 9"/>
                      <a:gd name="T18" fmla="*/ 1 w 11"/>
                      <a:gd name="T19" fmla="*/ 7 h 9"/>
                      <a:gd name="T20" fmla="*/ 4 w 11"/>
                      <a:gd name="T21" fmla="*/ 8 h 9"/>
                      <a:gd name="T22" fmla="*/ 6 w 11"/>
                      <a:gd name="T23" fmla="*/ 3 h 9"/>
                      <a:gd name="T24" fmla="*/ 3 w 11"/>
                      <a:gd name="T25" fmla="*/ 3 h 9"/>
                      <a:gd name="T26" fmla="*/ 3 w 11"/>
                      <a:gd name="T27" fmla="*/ 5 h 9"/>
                      <a:gd name="T28" fmla="*/ 6 w 11"/>
                      <a:gd name="T29" fmla="*/ 5 h 9"/>
                      <a:gd name="T30" fmla="*/ 7 w 11"/>
                      <a:gd name="T31" fmla="*/ 3 h 9"/>
                      <a:gd name="T32" fmla="*/ 5 w 11"/>
                      <a:gd name="T33" fmla="*/ 3 h 9"/>
                      <a:gd name="T34" fmla="*/ 5 w 11"/>
                      <a:gd name="T35" fmla="*/ 5 h 9"/>
                      <a:gd name="T36" fmla="*/ 8 w 11"/>
                      <a:gd name="T37" fmla="*/ 5 h 9"/>
                      <a:gd name="T38" fmla="*/ 9 w 11"/>
                      <a:gd name="T39" fmla="*/ 2 h 9"/>
                      <a:gd name="T40" fmla="*/ 6 w 11"/>
                      <a:gd name="T41" fmla="*/ 3 h 9"/>
                      <a:gd name="T42" fmla="*/ 7 w 11"/>
                      <a:gd name="T43" fmla="*/ 5 h 9"/>
                      <a:gd name="T44" fmla="*/ 10 w 11"/>
                      <a:gd name="T45" fmla="*/ 5 h 9"/>
                      <a:gd name="T46" fmla="*/ 10 w 11"/>
                      <a:gd name="T47" fmla="*/ 2 h 9"/>
                      <a:gd name="T48" fmla="*/ 8 w 11"/>
                      <a:gd name="T49" fmla="*/ 2 h 9"/>
                      <a:gd name="T50" fmla="*/ 7 w 11"/>
                      <a:gd name="T51" fmla="*/ 3 h 9"/>
                      <a:gd name="T52" fmla="*/ 10 w 11"/>
                      <a:gd name="T53" fmla="*/ 4 h 9"/>
                      <a:gd name="T54" fmla="*/ 10 w 11"/>
                      <a:gd name="T55" fmla="*/ 1 h 9"/>
                      <a:gd name="T56" fmla="*/ 7 w 11"/>
                      <a:gd name="T57" fmla="*/ 1 h 9"/>
                      <a:gd name="T58" fmla="*/ 7 w 11"/>
                      <a:gd name="T59" fmla="*/ 5 h 9"/>
                      <a:gd name="T60" fmla="*/ 10 w 11"/>
                      <a:gd name="T61" fmla="*/ 5 h 9"/>
                      <a:gd name="T62" fmla="*/ 9 w 11"/>
                      <a:gd name="T63" fmla="*/ 1 h 9"/>
                      <a:gd name="T64" fmla="*/ 6 w 11"/>
                      <a:gd name="T65" fmla="*/ 2 h 9"/>
                      <a:gd name="T66" fmla="*/ 5 w 11"/>
                      <a:gd name="T67" fmla="*/ 5 h 9"/>
                      <a:gd name="T68" fmla="*/ 8 w 11"/>
                      <a:gd name="T69" fmla="*/ 5 h 9"/>
                      <a:gd name="T70" fmla="*/ 8 w 11"/>
                      <a:gd name="T71" fmla="*/ 2 h 9"/>
                      <a:gd name="T72" fmla="*/ 5 w 11"/>
                      <a:gd name="T73" fmla="*/ 2 h 9"/>
                      <a:gd name="T74" fmla="*/ 3 w 11"/>
                      <a:gd name="T75" fmla="*/ 5 h 9"/>
                      <a:gd name="T76" fmla="*/ 6 w 11"/>
                      <a:gd name="T77" fmla="*/ 5 h 9"/>
                      <a:gd name="T78" fmla="*/ 6 w 11"/>
                      <a:gd name="T79" fmla="*/ 2 h 9"/>
                      <a:gd name="T80" fmla="*/ 3 w 11"/>
                      <a:gd name="T81" fmla="*/ 2 h 9"/>
                      <a:gd name="T82" fmla="*/ 2 w 11"/>
                      <a:gd name="T83" fmla="*/ 7 h 9"/>
                      <a:gd name="T84" fmla="*/ 4 w 11"/>
                      <a:gd name="T85" fmla="*/ 7 h 9"/>
                      <a:gd name="T86" fmla="*/ 4 w 11"/>
                      <a:gd name="T87" fmla="*/ 2 h 9"/>
                      <a:gd name="T88" fmla="*/ 1 w 11"/>
                      <a:gd name="T89" fmla="*/ 2 h 9"/>
                      <a:gd name="T90" fmla="*/ 1 w 11"/>
                      <a:gd name="T91" fmla="*/ 6 h 9"/>
                      <a:gd name="T92" fmla="*/ 4 w 11"/>
                      <a:gd name="T93" fmla="*/ 6 h 9"/>
                      <a:gd name="T94" fmla="*/ 3 w 11"/>
                      <a:gd name="T95" fmla="*/ 4 h 9"/>
                      <a:gd name="T96" fmla="*/ 0 w 11"/>
                      <a:gd name="T97" fmla="*/ 4 h 9"/>
                      <a:gd name="T98" fmla="*/ 0 w 11"/>
                      <a:gd name="T99" fmla="*/ 7 h 9"/>
                      <a:gd name="T100" fmla="*/ 3 w 11"/>
                      <a:gd name="T101" fmla="*/ 7 h 9"/>
                      <a:gd name="T102" fmla="*/ 3 w 11"/>
                      <a:gd name="T103" fmla="*/ 4 h 9"/>
                      <a:gd name="T104" fmla="*/ 0 w 11"/>
                      <a:gd name="T105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" h="9">
                        <a:moveTo>
                          <a:pt x="0" y="4"/>
                        </a:move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1" y="7"/>
                          <a:pt x="2" y="7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2" y="4"/>
                          <a:pt x="1" y="4"/>
                          <a:pt x="0" y="4"/>
                        </a:cubicBezTo>
                        <a:cubicBezTo>
                          <a:pt x="0" y="5"/>
                          <a:pt x="1" y="6"/>
                          <a:pt x="1" y="7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ubicBezTo>
                          <a:pt x="4" y="5"/>
                          <a:pt x="4" y="4"/>
                          <a:pt x="4" y="3"/>
                        </a:cubicBezTo>
                        <a:cubicBezTo>
                          <a:pt x="3" y="3"/>
                          <a:pt x="2" y="3"/>
                          <a:pt x="1" y="2"/>
                        </a:cubicBezTo>
                        <a:cubicBezTo>
                          <a:pt x="2" y="4"/>
                          <a:pt x="1" y="6"/>
                          <a:pt x="1" y="7"/>
                        </a:cubicBezTo>
                        <a:cubicBezTo>
                          <a:pt x="1" y="9"/>
                          <a:pt x="4" y="9"/>
                          <a:pt x="4" y="8"/>
                        </a:cubicBezTo>
                        <a:cubicBezTo>
                          <a:pt x="5" y="6"/>
                          <a:pt x="5" y="5"/>
                          <a:pt x="6" y="3"/>
                        </a:cubicBezTo>
                        <a:cubicBezTo>
                          <a:pt x="5" y="3"/>
                          <a:pt x="4" y="3"/>
                          <a:pt x="3" y="3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7" y="3"/>
                          <a:pt x="6" y="3"/>
                          <a:pt x="5" y="3"/>
                        </a:cubicBezTo>
                        <a:cubicBezTo>
                          <a:pt x="5" y="4"/>
                          <a:pt x="5" y="4"/>
                          <a:pt x="5" y="5"/>
                        </a:cubicBezTo>
                        <a:cubicBezTo>
                          <a:pt x="5" y="7"/>
                          <a:pt x="8" y="7"/>
                          <a:pt x="8" y="5"/>
                        </a:cubicBezTo>
                        <a:cubicBezTo>
                          <a:pt x="8" y="4"/>
                          <a:pt x="8" y="3"/>
                          <a:pt x="9" y="2"/>
                        </a:cubicBezTo>
                        <a:cubicBezTo>
                          <a:pt x="8" y="2"/>
                          <a:pt x="7" y="3"/>
                          <a:pt x="6" y="3"/>
                        </a:cubicBezTo>
                        <a:cubicBezTo>
                          <a:pt x="7" y="4"/>
                          <a:pt x="7" y="4"/>
                          <a:pt x="7" y="5"/>
                        </a:cubicBezTo>
                        <a:cubicBezTo>
                          <a:pt x="7" y="7"/>
                          <a:pt x="10" y="7"/>
                          <a:pt x="10" y="5"/>
                        </a:cubicBezTo>
                        <a:cubicBezTo>
                          <a:pt x="10" y="4"/>
                          <a:pt x="10" y="3"/>
                          <a:pt x="10" y="2"/>
                        </a:cubicBezTo>
                        <a:cubicBezTo>
                          <a:pt x="9" y="2"/>
                          <a:pt x="8" y="2"/>
                          <a:pt x="8" y="2"/>
                        </a:cubicBezTo>
                        <a:cubicBezTo>
                          <a:pt x="8" y="2"/>
                          <a:pt x="8" y="2"/>
                          <a:pt x="7" y="3"/>
                        </a:cubicBezTo>
                        <a:cubicBezTo>
                          <a:pt x="7" y="5"/>
                          <a:pt x="10" y="5"/>
                          <a:pt x="10" y="4"/>
                        </a:cubicBezTo>
                        <a:cubicBezTo>
                          <a:pt x="11" y="2"/>
                          <a:pt x="11" y="2"/>
                          <a:pt x="10" y="1"/>
                        </a:cubicBezTo>
                        <a:cubicBezTo>
                          <a:pt x="9" y="0"/>
                          <a:pt x="8" y="0"/>
                          <a:pt x="7" y="1"/>
                        </a:cubicBezTo>
                        <a:cubicBezTo>
                          <a:pt x="7" y="2"/>
                          <a:pt x="7" y="4"/>
                          <a:pt x="7" y="5"/>
                        </a:cubicBezTo>
                        <a:cubicBezTo>
                          <a:pt x="8" y="5"/>
                          <a:pt x="9" y="5"/>
                          <a:pt x="10" y="5"/>
                        </a:cubicBezTo>
                        <a:cubicBezTo>
                          <a:pt x="10" y="3"/>
                          <a:pt x="9" y="2"/>
                          <a:pt x="9" y="1"/>
                        </a:cubicBezTo>
                        <a:cubicBezTo>
                          <a:pt x="8" y="0"/>
                          <a:pt x="6" y="1"/>
                          <a:pt x="6" y="2"/>
                        </a:cubicBezTo>
                        <a:cubicBezTo>
                          <a:pt x="5" y="3"/>
                          <a:pt x="5" y="4"/>
                          <a:pt x="5" y="5"/>
                        </a:cubicBezTo>
                        <a:cubicBezTo>
                          <a:pt x="6" y="5"/>
                          <a:pt x="7" y="5"/>
                          <a:pt x="8" y="5"/>
                        </a:cubicBezTo>
                        <a:cubicBezTo>
                          <a:pt x="8" y="4"/>
                          <a:pt x="8" y="3"/>
                          <a:pt x="8" y="2"/>
                        </a:cubicBezTo>
                        <a:cubicBezTo>
                          <a:pt x="7" y="1"/>
                          <a:pt x="6" y="1"/>
                          <a:pt x="5" y="2"/>
                        </a:cubicBezTo>
                        <a:cubicBezTo>
                          <a:pt x="4" y="3"/>
                          <a:pt x="4" y="4"/>
                          <a:pt x="3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6" y="4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3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7"/>
                          <a:pt x="3" y="7"/>
                          <a:pt x="4" y="7"/>
                        </a:cubicBez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4" y="1"/>
                          <a:pt x="2" y="1"/>
                          <a:pt x="1" y="2"/>
                        </a:cubicBezTo>
                        <a:cubicBezTo>
                          <a:pt x="1" y="3"/>
                          <a:pt x="1" y="5"/>
                          <a:pt x="1" y="6"/>
                        </a:cubicBezTo>
                        <a:cubicBezTo>
                          <a:pt x="2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0" y="9"/>
                          <a:pt x="3" y="9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" name="Freeform 337">
                    <a:extLst>
                      <a:ext uri="{FF2B5EF4-FFF2-40B4-BE49-F238E27FC236}">
                        <a16:creationId xmlns="" xmlns:a16="http://schemas.microsoft.com/office/drawing/2014/main" id="{1CB94A0C-F163-42AD-A6E5-85972E0A6C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0" y="1503"/>
                    <a:ext cx="5" cy="5"/>
                  </a:xfrm>
                  <a:custGeom>
                    <a:avLst/>
                    <a:gdLst>
                      <a:gd name="T0" fmla="*/ 1 w 8"/>
                      <a:gd name="T1" fmla="*/ 4 h 8"/>
                      <a:gd name="T2" fmla="*/ 2 w 8"/>
                      <a:gd name="T3" fmla="*/ 6 h 8"/>
                      <a:gd name="T4" fmla="*/ 4 w 8"/>
                      <a:gd name="T5" fmla="*/ 5 h 8"/>
                      <a:gd name="T6" fmla="*/ 3 w 8"/>
                      <a:gd name="T7" fmla="*/ 2 h 8"/>
                      <a:gd name="T8" fmla="*/ 1 w 8"/>
                      <a:gd name="T9" fmla="*/ 3 h 8"/>
                      <a:gd name="T10" fmla="*/ 3 w 8"/>
                      <a:gd name="T11" fmla="*/ 6 h 8"/>
                      <a:gd name="T12" fmla="*/ 6 w 8"/>
                      <a:gd name="T13" fmla="*/ 7 h 8"/>
                      <a:gd name="T14" fmla="*/ 7 w 8"/>
                      <a:gd name="T15" fmla="*/ 3 h 8"/>
                      <a:gd name="T16" fmla="*/ 4 w 8"/>
                      <a:gd name="T17" fmla="*/ 3 h 8"/>
                      <a:gd name="T18" fmla="*/ 4 w 8"/>
                      <a:gd name="T19" fmla="*/ 5 h 8"/>
                      <a:gd name="T20" fmla="*/ 6 w 8"/>
                      <a:gd name="T21" fmla="*/ 7 h 8"/>
                      <a:gd name="T22" fmla="*/ 7 w 8"/>
                      <a:gd name="T23" fmla="*/ 2 h 8"/>
                      <a:gd name="T24" fmla="*/ 4 w 8"/>
                      <a:gd name="T25" fmla="*/ 2 h 8"/>
                      <a:gd name="T26" fmla="*/ 3 w 8"/>
                      <a:gd name="T27" fmla="*/ 6 h 8"/>
                      <a:gd name="T28" fmla="*/ 6 w 8"/>
                      <a:gd name="T29" fmla="*/ 6 h 8"/>
                      <a:gd name="T30" fmla="*/ 5 w 8"/>
                      <a:gd name="T31" fmla="*/ 4 h 8"/>
                      <a:gd name="T32" fmla="*/ 3 w 8"/>
                      <a:gd name="T33" fmla="*/ 2 h 8"/>
                      <a:gd name="T34" fmla="*/ 1 w 8"/>
                      <a:gd name="T35" fmla="*/ 3 h 8"/>
                      <a:gd name="T36" fmla="*/ 2 w 8"/>
                      <a:gd name="T37" fmla="*/ 6 h 8"/>
                      <a:gd name="T38" fmla="*/ 5 w 8"/>
                      <a:gd name="T39" fmla="*/ 6 h 8"/>
                      <a:gd name="T40" fmla="*/ 4 w 8"/>
                      <a:gd name="T41" fmla="*/ 3 h 8"/>
                      <a:gd name="T42" fmla="*/ 1 w 8"/>
                      <a:gd name="T43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" h="8">
                        <a:moveTo>
                          <a:pt x="1" y="4"/>
                        </a:moveTo>
                        <a:cubicBezTo>
                          <a:pt x="1" y="5"/>
                          <a:pt x="2" y="5"/>
                          <a:pt x="2" y="6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4"/>
                          <a:pt x="4" y="3"/>
                          <a:pt x="3" y="2"/>
                        </a:cubicBezTo>
                        <a:cubicBezTo>
                          <a:pt x="2" y="0"/>
                          <a:pt x="0" y="1"/>
                          <a:pt x="1" y="3"/>
                        </a:cubicBezTo>
                        <a:cubicBezTo>
                          <a:pt x="1" y="4"/>
                          <a:pt x="3" y="5"/>
                          <a:pt x="3" y="6"/>
                        </a:cubicBezTo>
                        <a:cubicBezTo>
                          <a:pt x="3" y="8"/>
                          <a:pt x="6" y="8"/>
                          <a:pt x="6" y="7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4" y="3"/>
                        </a:cubicBezTo>
                        <a:cubicBezTo>
                          <a:pt x="5" y="4"/>
                          <a:pt x="5" y="4"/>
                          <a:pt x="4" y="5"/>
                        </a:cubicBezTo>
                        <a:cubicBezTo>
                          <a:pt x="3" y="6"/>
                          <a:pt x="5" y="8"/>
                          <a:pt x="6" y="7"/>
                        </a:cubicBezTo>
                        <a:cubicBezTo>
                          <a:pt x="7" y="6"/>
                          <a:pt x="8" y="4"/>
                          <a:pt x="7" y="2"/>
                        </a:cubicBezTo>
                        <a:cubicBezTo>
                          <a:pt x="7" y="1"/>
                          <a:pt x="5" y="1"/>
                          <a:pt x="4" y="2"/>
                        </a:cubicBezTo>
                        <a:cubicBezTo>
                          <a:pt x="4" y="4"/>
                          <a:pt x="4" y="5"/>
                          <a:pt x="3" y="6"/>
                        </a:cubicBezTo>
                        <a:cubicBezTo>
                          <a:pt x="4" y="6"/>
                          <a:pt x="5" y="6"/>
                          <a:pt x="6" y="6"/>
                        </a:cubicBezTo>
                        <a:cubicBezTo>
                          <a:pt x="6" y="5"/>
                          <a:pt x="6" y="4"/>
                          <a:pt x="5" y="4"/>
                        </a:cubicBezTo>
                        <a:cubicBezTo>
                          <a:pt x="5" y="3"/>
                          <a:pt x="4" y="2"/>
                          <a:pt x="3" y="2"/>
                        </a:cubicBezTo>
                        <a:cubicBezTo>
                          <a:pt x="2" y="2"/>
                          <a:pt x="2" y="2"/>
                          <a:pt x="1" y="3"/>
                        </a:cubicBezTo>
                        <a:cubicBezTo>
                          <a:pt x="1" y="4"/>
                          <a:pt x="2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1"/>
                          <a:pt x="1" y="2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8" name="Freeform 338">
                    <a:extLst>
                      <a:ext uri="{FF2B5EF4-FFF2-40B4-BE49-F238E27FC236}">
                        <a16:creationId xmlns="" xmlns:a16="http://schemas.microsoft.com/office/drawing/2014/main" id="{920AFA0D-E986-47E0-8FCA-25A203F9453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6" y="1469"/>
                    <a:ext cx="4" cy="35"/>
                  </a:xfrm>
                  <a:custGeom>
                    <a:avLst/>
                    <a:gdLst>
                      <a:gd name="T0" fmla="*/ 5 w 7"/>
                      <a:gd name="T1" fmla="*/ 51 h 53"/>
                      <a:gd name="T2" fmla="*/ 6 w 7"/>
                      <a:gd name="T3" fmla="*/ 20 h 53"/>
                      <a:gd name="T4" fmla="*/ 4 w 7"/>
                      <a:gd name="T5" fmla="*/ 2 h 53"/>
                      <a:gd name="T6" fmla="*/ 1 w 7"/>
                      <a:gd name="T7" fmla="*/ 3 h 53"/>
                      <a:gd name="T8" fmla="*/ 3 w 7"/>
                      <a:gd name="T9" fmla="*/ 22 h 53"/>
                      <a:gd name="T10" fmla="*/ 2 w 7"/>
                      <a:gd name="T11" fmla="*/ 51 h 53"/>
                      <a:gd name="T12" fmla="*/ 5 w 7"/>
                      <a:gd name="T13" fmla="*/ 51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" h="53">
                        <a:moveTo>
                          <a:pt x="5" y="51"/>
                        </a:moveTo>
                        <a:cubicBezTo>
                          <a:pt x="5" y="41"/>
                          <a:pt x="5" y="30"/>
                          <a:pt x="6" y="20"/>
                        </a:cubicBezTo>
                        <a:cubicBezTo>
                          <a:pt x="6" y="14"/>
                          <a:pt x="7" y="7"/>
                          <a:pt x="4" y="2"/>
                        </a:cubicBezTo>
                        <a:cubicBezTo>
                          <a:pt x="3" y="0"/>
                          <a:pt x="0" y="2"/>
                          <a:pt x="1" y="3"/>
                        </a:cubicBezTo>
                        <a:cubicBezTo>
                          <a:pt x="4" y="9"/>
                          <a:pt x="3" y="16"/>
                          <a:pt x="3" y="22"/>
                        </a:cubicBezTo>
                        <a:cubicBezTo>
                          <a:pt x="2" y="32"/>
                          <a:pt x="2" y="42"/>
                          <a:pt x="2" y="51"/>
                        </a:cubicBezTo>
                        <a:cubicBezTo>
                          <a:pt x="2" y="53"/>
                          <a:pt x="5" y="53"/>
                          <a:pt x="5" y="5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9" name="Freeform 339">
                    <a:extLst>
                      <a:ext uri="{FF2B5EF4-FFF2-40B4-BE49-F238E27FC236}">
                        <a16:creationId xmlns="" xmlns:a16="http://schemas.microsoft.com/office/drawing/2014/main" id="{EFEF3D83-2926-4D42-A36E-E6764BC1E7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7" y="1470"/>
                    <a:ext cx="21" cy="6"/>
                  </a:xfrm>
                  <a:custGeom>
                    <a:avLst/>
                    <a:gdLst>
                      <a:gd name="T0" fmla="*/ 4 w 32"/>
                      <a:gd name="T1" fmla="*/ 6 h 10"/>
                      <a:gd name="T2" fmla="*/ 3 w 32"/>
                      <a:gd name="T3" fmla="*/ 3 h 10"/>
                      <a:gd name="T4" fmla="*/ 0 w 32"/>
                      <a:gd name="T5" fmla="*/ 3 h 10"/>
                      <a:gd name="T6" fmla="*/ 0 w 32"/>
                      <a:gd name="T7" fmla="*/ 7 h 10"/>
                      <a:gd name="T8" fmla="*/ 3 w 32"/>
                      <a:gd name="T9" fmla="*/ 8 h 10"/>
                      <a:gd name="T10" fmla="*/ 13 w 32"/>
                      <a:gd name="T11" fmla="*/ 4 h 10"/>
                      <a:gd name="T12" fmla="*/ 30 w 32"/>
                      <a:gd name="T13" fmla="*/ 5 h 10"/>
                      <a:gd name="T14" fmla="*/ 29 w 32"/>
                      <a:gd name="T15" fmla="*/ 2 h 10"/>
                      <a:gd name="T16" fmla="*/ 28 w 32"/>
                      <a:gd name="T17" fmla="*/ 3 h 10"/>
                      <a:gd name="T18" fmla="*/ 30 w 32"/>
                      <a:gd name="T19" fmla="*/ 5 h 10"/>
                      <a:gd name="T20" fmla="*/ 31 w 32"/>
                      <a:gd name="T21" fmla="*/ 4 h 10"/>
                      <a:gd name="T22" fmla="*/ 30 w 32"/>
                      <a:gd name="T23" fmla="*/ 2 h 10"/>
                      <a:gd name="T24" fmla="*/ 17 w 32"/>
                      <a:gd name="T25" fmla="*/ 1 h 10"/>
                      <a:gd name="T26" fmla="*/ 6 w 32"/>
                      <a:gd name="T27" fmla="*/ 0 h 10"/>
                      <a:gd name="T28" fmla="*/ 0 w 32"/>
                      <a:gd name="T29" fmla="*/ 8 h 10"/>
                      <a:gd name="T30" fmla="*/ 3 w 32"/>
                      <a:gd name="T31" fmla="*/ 8 h 10"/>
                      <a:gd name="T32" fmla="*/ 3 w 32"/>
                      <a:gd name="T33" fmla="*/ 3 h 10"/>
                      <a:gd name="T34" fmla="*/ 0 w 32"/>
                      <a:gd name="T35" fmla="*/ 3 h 10"/>
                      <a:gd name="T36" fmla="*/ 1 w 32"/>
                      <a:gd name="T37" fmla="*/ 6 h 10"/>
                      <a:gd name="T38" fmla="*/ 4 w 32"/>
                      <a:gd name="T39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32" h="10">
                        <a:moveTo>
                          <a:pt x="4" y="6"/>
                        </a:moveTo>
                        <a:cubicBezTo>
                          <a:pt x="4" y="5"/>
                          <a:pt x="3" y="4"/>
                          <a:pt x="3" y="3"/>
                        </a:cubicBezTo>
                        <a:cubicBezTo>
                          <a:pt x="3" y="1"/>
                          <a:pt x="0" y="1"/>
                          <a:pt x="0" y="3"/>
                        </a:cubicBezTo>
                        <a:cubicBezTo>
                          <a:pt x="1" y="4"/>
                          <a:pt x="0" y="6"/>
                          <a:pt x="0" y="7"/>
                        </a:cubicBezTo>
                        <a:cubicBezTo>
                          <a:pt x="1" y="8"/>
                          <a:pt x="2" y="8"/>
                          <a:pt x="3" y="8"/>
                        </a:cubicBezTo>
                        <a:cubicBezTo>
                          <a:pt x="3" y="2"/>
                          <a:pt x="9" y="3"/>
                          <a:pt x="13" y="4"/>
                        </a:cubicBezTo>
                        <a:cubicBezTo>
                          <a:pt x="19" y="5"/>
                          <a:pt x="24" y="4"/>
                          <a:pt x="30" y="5"/>
                        </a:cubicBezTo>
                        <a:cubicBezTo>
                          <a:pt x="30" y="4"/>
                          <a:pt x="30" y="3"/>
                          <a:pt x="29" y="2"/>
                        </a:cubicBezTo>
                        <a:cubicBezTo>
                          <a:pt x="29" y="3"/>
                          <a:pt x="29" y="3"/>
                          <a:pt x="28" y="3"/>
                        </a:cubicBezTo>
                        <a:cubicBezTo>
                          <a:pt x="27" y="4"/>
                          <a:pt x="29" y="6"/>
                          <a:pt x="30" y="5"/>
                        </a:cubicBezTo>
                        <a:cubicBezTo>
                          <a:pt x="31" y="5"/>
                          <a:pt x="31" y="5"/>
                          <a:pt x="31" y="4"/>
                        </a:cubicBezTo>
                        <a:cubicBezTo>
                          <a:pt x="32" y="3"/>
                          <a:pt x="31" y="2"/>
                          <a:pt x="30" y="2"/>
                        </a:cubicBezTo>
                        <a:cubicBezTo>
                          <a:pt x="26" y="2"/>
                          <a:pt x="22" y="2"/>
                          <a:pt x="17" y="1"/>
                        </a:cubicBezTo>
                        <a:cubicBezTo>
                          <a:pt x="13" y="1"/>
                          <a:pt x="10" y="0"/>
                          <a:pt x="6" y="0"/>
                        </a:cubicBezTo>
                        <a:cubicBezTo>
                          <a:pt x="1" y="1"/>
                          <a:pt x="0" y="4"/>
                          <a:pt x="0" y="8"/>
                        </a:cubicBezTo>
                        <a:cubicBezTo>
                          <a:pt x="0" y="9"/>
                          <a:pt x="3" y="10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2" y="3"/>
                          <a:pt x="1" y="3"/>
                          <a:pt x="0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0" name="Freeform 340">
                    <a:extLst>
                      <a:ext uri="{FF2B5EF4-FFF2-40B4-BE49-F238E27FC236}">
                        <a16:creationId xmlns="" xmlns:a16="http://schemas.microsoft.com/office/drawing/2014/main" id="{4F158F15-D99B-4A29-BEA8-82B54E6C76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9" y="1469"/>
                    <a:ext cx="21" cy="6"/>
                  </a:xfrm>
                  <a:custGeom>
                    <a:avLst/>
                    <a:gdLst>
                      <a:gd name="T0" fmla="*/ 3 w 31"/>
                      <a:gd name="T1" fmla="*/ 6 h 9"/>
                      <a:gd name="T2" fmla="*/ 5 w 31"/>
                      <a:gd name="T3" fmla="*/ 7 h 9"/>
                      <a:gd name="T4" fmla="*/ 10 w 31"/>
                      <a:gd name="T5" fmla="*/ 6 h 9"/>
                      <a:gd name="T6" fmla="*/ 10 w 31"/>
                      <a:gd name="T7" fmla="*/ 3 h 9"/>
                      <a:gd name="T8" fmla="*/ 2 w 31"/>
                      <a:gd name="T9" fmla="*/ 4 h 9"/>
                      <a:gd name="T10" fmla="*/ 2 w 31"/>
                      <a:gd name="T11" fmla="*/ 7 h 9"/>
                      <a:gd name="T12" fmla="*/ 9 w 31"/>
                      <a:gd name="T13" fmla="*/ 6 h 9"/>
                      <a:gd name="T14" fmla="*/ 8 w 31"/>
                      <a:gd name="T15" fmla="*/ 3 h 9"/>
                      <a:gd name="T16" fmla="*/ 4 w 31"/>
                      <a:gd name="T17" fmla="*/ 3 h 9"/>
                      <a:gd name="T18" fmla="*/ 4 w 31"/>
                      <a:gd name="T19" fmla="*/ 6 h 9"/>
                      <a:gd name="T20" fmla="*/ 16 w 31"/>
                      <a:gd name="T21" fmla="*/ 5 h 9"/>
                      <a:gd name="T22" fmla="*/ 16 w 31"/>
                      <a:gd name="T23" fmla="*/ 2 h 9"/>
                      <a:gd name="T24" fmla="*/ 10 w 31"/>
                      <a:gd name="T25" fmla="*/ 3 h 9"/>
                      <a:gd name="T26" fmla="*/ 11 w 31"/>
                      <a:gd name="T27" fmla="*/ 6 h 9"/>
                      <a:gd name="T28" fmla="*/ 21 w 31"/>
                      <a:gd name="T29" fmla="*/ 5 h 9"/>
                      <a:gd name="T30" fmla="*/ 21 w 31"/>
                      <a:gd name="T31" fmla="*/ 2 h 9"/>
                      <a:gd name="T32" fmla="*/ 8 w 31"/>
                      <a:gd name="T33" fmla="*/ 3 h 9"/>
                      <a:gd name="T34" fmla="*/ 9 w 31"/>
                      <a:gd name="T35" fmla="*/ 5 h 9"/>
                      <a:gd name="T36" fmla="*/ 21 w 31"/>
                      <a:gd name="T37" fmla="*/ 4 h 9"/>
                      <a:gd name="T38" fmla="*/ 21 w 31"/>
                      <a:gd name="T39" fmla="*/ 1 h 9"/>
                      <a:gd name="T40" fmla="*/ 15 w 31"/>
                      <a:gd name="T41" fmla="*/ 1 h 9"/>
                      <a:gd name="T42" fmla="*/ 15 w 31"/>
                      <a:gd name="T43" fmla="*/ 4 h 9"/>
                      <a:gd name="T44" fmla="*/ 28 w 31"/>
                      <a:gd name="T45" fmla="*/ 2 h 9"/>
                      <a:gd name="T46" fmla="*/ 30 w 31"/>
                      <a:gd name="T47" fmla="*/ 5 h 9"/>
                      <a:gd name="T48" fmla="*/ 30 w 31"/>
                      <a:gd name="T49" fmla="*/ 4 h 9"/>
                      <a:gd name="T50" fmla="*/ 31 w 31"/>
                      <a:gd name="T51" fmla="*/ 3 h 9"/>
                      <a:gd name="T52" fmla="*/ 31 w 31"/>
                      <a:gd name="T53" fmla="*/ 3 h 9"/>
                      <a:gd name="T54" fmla="*/ 30 w 31"/>
                      <a:gd name="T55" fmla="*/ 1 h 9"/>
                      <a:gd name="T56" fmla="*/ 15 w 31"/>
                      <a:gd name="T57" fmla="*/ 1 h 9"/>
                      <a:gd name="T58" fmla="*/ 16 w 31"/>
                      <a:gd name="T59" fmla="*/ 4 h 9"/>
                      <a:gd name="T60" fmla="*/ 21 w 31"/>
                      <a:gd name="T61" fmla="*/ 4 h 9"/>
                      <a:gd name="T62" fmla="*/ 21 w 31"/>
                      <a:gd name="T63" fmla="*/ 1 h 9"/>
                      <a:gd name="T64" fmla="*/ 7 w 31"/>
                      <a:gd name="T65" fmla="*/ 3 h 9"/>
                      <a:gd name="T66" fmla="*/ 8 w 31"/>
                      <a:gd name="T67" fmla="*/ 6 h 9"/>
                      <a:gd name="T68" fmla="*/ 21 w 31"/>
                      <a:gd name="T69" fmla="*/ 5 h 9"/>
                      <a:gd name="T70" fmla="*/ 21 w 31"/>
                      <a:gd name="T71" fmla="*/ 2 h 9"/>
                      <a:gd name="T72" fmla="*/ 10 w 31"/>
                      <a:gd name="T73" fmla="*/ 3 h 9"/>
                      <a:gd name="T74" fmla="*/ 11 w 31"/>
                      <a:gd name="T75" fmla="*/ 6 h 9"/>
                      <a:gd name="T76" fmla="*/ 16 w 31"/>
                      <a:gd name="T77" fmla="*/ 5 h 9"/>
                      <a:gd name="T78" fmla="*/ 16 w 31"/>
                      <a:gd name="T79" fmla="*/ 2 h 9"/>
                      <a:gd name="T80" fmla="*/ 3 w 31"/>
                      <a:gd name="T81" fmla="*/ 4 h 9"/>
                      <a:gd name="T82" fmla="*/ 4 w 31"/>
                      <a:gd name="T83" fmla="*/ 6 h 9"/>
                      <a:gd name="T84" fmla="*/ 9 w 31"/>
                      <a:gd name="T85" fmla="*/ 6 h 9"/>
                      <a:gd name="T86" fmla="*/ 8 w 31"/>
                      <a:gd name="T87" fmla="*/ 3 h 9"/>
                      <a:gd name="T88" fmla="*/ 2 w 31"/>
                      <a:gd name="T89" fmla="*/ 4 h 9"/>
                      <a:gd name="T90" fmla="*/ 2 w 31"/>
                      <a:gd name="T91" fmla="*/ 7 h 9"/>
                      <a:gd name="T92" fmla="*/ 11 w 31"/>
                      <a:gd name="T93" fmla="*/ 6 h 9"/>
                      <a:gd name="T94" fmla="*/ 10 w 31"/>
                      <a:gd name="T95" fmla="*/ 3 h 9"/>
                      <a:gd name="T96" fmla="*/ 1 w 31"/>
                      <a:gd name="T97" fmla="*/ 5 h 9"/>
                      <a:gd name="T98" fmla="*/ 0 w 31"/>
                      <a:gd name="T99" fmla="*/ 6 h 9"/>
                      <a:gd name="T100" fmla="*/ 1 w 31"/>
                      <a:gd name="T101" fmla="*/ 8 h 9"/>
                      <a:gd name="T102" fmla="*/ 3 w 31"/>
                      <a:gd name="T103" fmla="*/ 6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31" h="9">
                        <a:moveTo>
                          <a:pt x="3" y="6"/>
                        </a:moveTo>
                        <a:cubicBezTo>
                          <a:pt x="3" y="7"/>
                          <a:pt x="4" y="8"/>
                          <a:pt x="5" y="7"/>
                        </a:cubicBezTo>
                        <a:cubicBezTo>
                          <a:pt x="7" y="6"/>
                          <a:pt x="9" y="6"/>
                          <a:pt x="10" y="6"/>
                        </a:cubicBezTo>
                        <a:cubicBezTo>
                          <a:pt x="10" y="5"/>
                          <a:pt x="10" y="4"/>
                          <a:pt x="10" y="3"/>
                        </a:cubicBezTo>
                        <a:cubicBezTo>
                          <a:pt x="7" y="4"/>
                          <a:pt x="5" y="4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5" y="7"/>
                          <a:pt x="7" y="6"/>
                          <a:pt x="9" y="6"/>
                        </a:cubicBezTo>
                        <a:cubicBezTo>
                          <a:pt x="11" y="5"/>
                          <a:pt x="10" y="3"/>
                          <a:pt x="8" y="3"/>
                        </a:cubicBezTo>
                        <a:cubicBezTo>
                          <a:pt x="7" y="3"/>
                          <a:pt x="5" y="3"/>
                          <a:pt x="4" y="3"/>
                        </a:cubicBezTo>
                        <a:cubicBezTo>
                          <a:pt x="4" y="4"/>
                          <a:pt x="4" y="5"/>
                          <a:pt x="4" y="6"/>
                        </a:cubicBezTo>
                        <a:cubicBezTo>
                          <a:pt x="8" y="5"/>
                          <a:pt x="12" y="5"/>
                          <a:pt x="16" y="5"/>
                        </a:cubicBezTo>
                        <a:cubicBezTo>
                          <a:pt x="18" y="5"/>
                          <a:pt x="18" y="3"/>
                          <a:pt x="16" y="2"/>
                        </a:cubicBezTo>
                        <a:cubicBezTo>
                          <a:pt x="14" y="2"/>
                          <a:pt x="12" y="3"/>
                          <a:pt x="10" y="3"/>
                        </a:cubicBezTo>
                        <a:cubicBezTo>
                          <a:pt x="8" y="3"/>
                          <a:pt x="9" y="6"/>
                          <a:pt x="11" y="6"/>
                        </a:cubicBezTo>
                        <a:cubicBezTo>
                          <a:pt x="14" y="5"/>
                          <a:pt x="17" y="5"/>
                          <a:pt x="21" y="5"/>
                        </a:cubicBezTo>
                        <a:cubicBezTo>
                          <a:pt x="21" y="4"/>
                          <a:pt x="21" y="3"/>
                          <a:pt x="21" y="2"/>
                        </a:cubicBezTo>
                        <a:cubicBezTo>
                          <a:pt x="16" y="2"/>
                          <a:pt x="12" y="3"/>
                          <a:pt x="8" y="3"/>
                        </a:cubicBezTo>
                        <a:cubicBezTo>
                          <a:pt x="8" y="4"/>
                          <a:pt x="9" y="4"/>
                          <a:pt x="9" y="5"/>
                        </a:cubicBezTo>
                        <a:cubicBezTo>
                          <a:pt x="12" y="2"/>
                          <a:pt x="17" y="3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9" y="1"/>
                          <a:pt x="17" y="1"/>
                          <a:pt x="15" y="1"/>
                        </a:cubicBezTo>
                        <a:cubicBezTo>
                          <a:pt x="13" y="2"/>
                          <a:pt x="14" y="4"/>
                          <a:pt x="15" y="4"/>
                        </a:cubicBezTo>
                        <a:cubicBezTo>
                          <a:pt x="20" y="4"/>
                          <a:pt x="24" y="4"/>
                          <a:pt x="28" y="2"/>
                        </a:cubicBezTo>
                        <a:cubicBezTo>
                          <a:pt x="27" y="3"/>
                          <a:pt x="28" y="6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1" y="4"/>
                          <a:pt x="31" y="4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1" y="2"/>
                          <a:pt x="30" y="1"/>
                        </a:cubicBezTo>
                        <a:cubicBezTo>
                          <a:pt x="25" y="1"/>
                          <a:pt x="20" y="1"/>
                          <a:pt x="15" y="1"/>
                        </a:cubicBezTo>
                        <a:cubicBezTo>
                          <a:pt x="15" y="2"/>
                          <a:pt x="16" y="3"/>
                          <a:pt x="16" y="4"/>
                        </a:cubicBezTo>
                        <a:cubicBezTo>
                          <a:pt x="17" y="4"/>
                          <a:pt x="19" y="3"/>
                          <a:pt x="21" y="4"/>
                        </a:cubicBezTo>
                        <a:cubicBezTo>
                          <a:pt x="21" y="3"/>
                          <a:pt x="21" y="2"/>
                          <a:pt x="21" y="1"/>
                        </a:cubicBezTo>
                        <a:cubicBezTo>
                          <a:pt x="16" y="1"/>
                          <a:pt x="11" y="0"/>
                          <a:pt x="7" y="3"/>
                        </a:cubicBezTo>
                        <a:cubicBezTo>
                          <a:pt x="6" y="4"/>
                          <a:pt x="7" y="5"/>
                          <a:pt x="8" y="6"/>
                        </a:cubicBezTo>
                        <a:cubicBezTo>
                          <a:pt x="12" y="6"/>
                          <a:pt x="16" y="5"/>
                          <a:pt x="21" y="5"/>
                        </a:cubicBezTo>
                        <a:cubicBezTo>
                          <a:pt x="22" y="5"/>
                          <a:pt x="22" y="2"/>
                          <a:pt x="21" y="2"/>
                        </a:cubicBezTo>
                        <a:cubicBezTo>
                          <a:pt x="17" y="2"/>
                          <a:pt x="14" y="2"/>
                          <a:pt x="10" y="3"/>
                        </a:cubicBezTo>
                        <a:cubicBezTo>
                          <a:pt x="10" y="4"/>
                          <a:pt x="11" y="5"/>
                          <a:pt x="11" y="6"/>
                        </a:cubicBezTo>
                        <a:cubicBezTo>
                          <a:pt x="13" y="5"/>
                          <a:pt x="14" y="5"/>
                          <a:pt x="16" y="5"/>
                        </a:cubicBezTo>
                        <a:cubicBezTo>
                          <a:pt x="16" y="4"/>
                          <a:pt x="16" y="3"/>
                          <a:pt x="16" y="2"/>
                        </a:cubicBezTo>
                        <a:cubicBezTo>
                          <a:pt x="11" y="2"/>
                          <a:pt x="7" y="2"/>
                          <a:pt x="3" y="4"/>
                        </a:cubicBezTo>
                        <a:cubicBezTo>
                          <a:pt x="2" y="4"/>
                          <a:pt x="2" y="6"/>
                          <a:pt x="4" y="6"/>
                        </a:cubicBezTo>
                        <a:cubicBezTo>
                          <a:pt x="5" y="6"/>
                          <a:pt x="7" y="6"/>
                          <a:pt x="9" y="6"/>
                        </a:cubicBezTo>
                        <a:cubicBezTo>
                          <a:pt x="9" y="5"/>
                          <a:pt x="9" y="4"/>
                          <a:pt x="8" y="3"/>
                        </a:cubicBezTo>
                        <a:cubicBezTo>
                          <a:pt x="6" y="3"/>
                          <a:pt x="4" y="4"/>
                          <a:pt x="2" y="4"/>
                        </a:cubicBezTo>
                        <a:cubicBezTo>
                          <a:pt x="0" y="4"/>
                          <a:pt x="0" y="7"/>
                          <a:pt x="2" y="7"/>
                        </a:cubicBezTo>
                        <a:cubicBezTo>
                          <a:pt x="5" y="7"/>
                          <a:pt x="8" y="7"/>
                          <a:pt x="11" y="6"/>
                        </a:cubicBezTo>
                        <a:cubicBezTo>
                          <a:pt x="12" y="6"/>
                          <a:pt x="12" y="3"/>
                          <a:pt x="10" y="3"/>
                        </a:cubicBezTo>
                        <a:cubicBezTo>
                          <a:pt x="7" y="4"/>
                          <a:pt x="4" y="4"/>
                          <a:pt x="1" y="5"/>
                        </a:cubicBezTo>
                        <a:cubicBezTo>
                          <a:pt x="1" y="5"/>
                          <a:pt x="0" y="6"/>
                          <a:pt x="0" y="6"/>
                        </a:cubicBezTo>
                        <a:cubicBezTo>
                          <a:pt x="0" y="7"/>
                          <a:pt x="1" y="8"/>
                          <a:pt x="1" y="8"/>
                        </a:cubicBezTo>
                        <a:cubicBezTo>
                          <a:pt x="3" y="9"/>
                          <a:pt x="4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1" name="Freeform 341">
                    <a:extLst>
                      <a:ext uri="{FF2B5EF4-FFF2-40B4-BE49-F238E27FC236}">
                        <a16:creationId xmlns="" xmlns:a16="http://schemas.microsoft.com/office/drawing/2014/main" id="{A0CEE806-4C14-4B6F-B761-6DF7C6BCAA2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6" y="1469"/>
                    <a:ext cx="9" cy="12"/>
                  </a:xfrm>
                  <a:custGeom>
                    <a:avLst/>
                    <a:gdLst>
                      <a:gd name="T0" fmla="*/ 5 w 14"/>
                      <a:gd name="T1" fmla="*/ 15 h 18"/>
                      <a:gd name="T2" fmla="*/ 5 w 14"/>
                      <a:gd name="T3" fmla="*/ 2 h 18"/>
                      <a:gd name="T4" fmla="*/ 4 w 14"/>
                      <a:gd name="T5" fmla="*/ 3 h 18"/>
                      <a:gd name="T6" fmla="*/ 10 w 14"/>
                      <a:gd name="T7" fmla="*/ 4 h 18"/>
                      <a:gd name="T8" fmla="*/ 10 w 14"/>
                      <a:gd name="T9" fmla="*/ 8 h 18"/>
                      <a:gd name="T10" fmla="*/ 10 w 14"/>
                      <a:gd name="T11" fmla="*/ 16 h 18"/>
                      <a:gd name="T12" fmla="*/ 11 w 14"/>
                      <a:gd name="T13" fmla="*/ 15 h 18"/>
                      <a:gd name="T14" fmla="*/ 3 w 14"/>
                      <a:gd name="T15" fmla="*/ 15 h 18"/>
                      <a:gd name="T16" fmla="*/ 2 w 14"/>
                      <a:gd name="T17" fmla="*/ 17 h 18"/>
                      <a:gd name="T18" fmla="*/ 11 w 14"/>
                      <a:gd name="T19" fmla="*/ 18 h 18"/>
                      <a:gd name="T20" fmla="*/ 13 w 14"/>
                      <a:gd name="T21" fmla="*/ 16 h 18"/>
                      <a:gd name="T22" fmla="*/ 13 w 14"/>
                      <a:gd name="T23" fmla="*/ 4 h 18"/>
                      <a:gd name="T24" fmla="*/ 4 w 14"/>
                      <a:gd name="T25" fmla="*/ 1 h 18"/>
                      <a:gd name="T26" fmla="*/ 3 w 14"/>
                      <a:gd name="T27" fmla="*/ 2 h 18"/>
                      <a:gd name="T28" fmla="*/ 2 w 14"/>
                      <a:gd name="T29" fmla="*/ 15 h 18"/>
                      <a:gd name="T30" fmla="*/ 5 w 14"/>
                      <a:gd name="T31" fmla="*/ 15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4" h="18">
                        <a:moveTo>
                          <a:pt x="5" y="15"/>
                        </a:moveTo>
                        <a:cubicBezTo>
                          <a:pt x="5" y="11"/>
                          <a:pt x="5" y="6"/>
                          <a:pt x="5" y="2"/>
                        </a:cubicBezTo>
                        <a:cubicBezTo>
                          <a:pt x="5" y="2"/>
                          <a:pt x="4" y="3"/>
                          <a:pt x="4" y="3"/>
                        </a:cubicBezTo>
                        <a:cubicBezTo>
                          <a:pt x="6" y="3"/>
                          <a:pt x="9" y="3"/>
                          <a:pt x="10" y="4"/>
                        </a:cubicBezTo>
                        <a:cubicBezTo>
                          <a:pt x="11" y="5"/>
                          <a:pt x="10" y="7"/>
                          <a:pt x="10" y="8"/>
                        </a:cubicBezTo>
                        <a:cubicBezTo>
                          <a:pt x="10" y="11"/>
                          <a:pt x="10" y="13"/>
                          <a:pt x="10" y="16"/>
                        </a:cubicBezTo>
                        <a:cubicBezTo>
                          <a:pt x="10" y="16"/>
                          <a:pt x="10" y="15"/>
                          <a:pt x="11" y="15"/>
                        </a:cubicBezTo>
                        <a:cubicBezTo>
                          <a:pt x="8" y="16"/>
                          <a:pt x="5" y="15"/>
                          <a:pt x="3" y="15"/>
                        </a:cubicBezTo>
                        <a:cubicBezTo>
                          <a:pt x="1" y="14"/>
                          <a:pt x="0" y="17"/>
                          <a:pt x="2" y="17"/>
                        </a:cubicBezTo>
                        <a:cubicBezTo>
                          <a:pt x="5" y="18"/>
                          <a:pt x="8" y="18"/>
                          <a:pt x="11" y="18"/>
                        </a:cubicBezTo>
                        <a:cubicBezTo>
                          <a:pt x="12" y="17"/>
                          <a:pt x="12" y="17"/>
                          <a:pt x="13" y="16"/>
                        </a:cubicBezTo>
                        <a:cubicBezTo>
                          <a:pt x="13" y="12"/>
                          <a:pt x="14" y="8"/>
                          <a:pt x="13" y="4"/>
                        </a:cubicBezTo>
                        <a:cubicBezTo>
                          <a:pt x="12" y="0"/>
                          <a:pt x="7" y="0"/>
                          <a:pt x="4" y="1"/>
                        </a:cubicBezTo>
                        <a:cubicBezTo>
                          <a:pt x="3" y="1"/>
                          <a:pt x="3" y="1"/>
                          <a:pt x="3" y="2"/>
                        </a:cubicBezTo>
                        <a:cubicBezTo>
                          <a:pt x="2" y="6"/>
                          <a:pt x="2" y="11"/>
                          <a:pt x="2" y="15"/>
                        </a:cubicBezTo>
                        <a:cubicBezTo>
                          <a:pt x="2" y="17"/>
                          <a:pt x="5" y="17"/>
                          <a:pt x="5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2" name="Freeform 342">
                    <a:extLst>
                      <a:ext uri="{FF2B5EF4-FFF2-40B4-BE49-F238E27FC236}">
                        <a16:creationId xmlns="" xmlns:a16="http://schemas.microsoft.com/office/drawing/2014/main" id="{F5346EBB-F891-4B23-B206-1C65AFAB21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2" y="1466"/>
                    <a:ext cx="9" cy="16"/>
                  </a:xfrm>
                  <a:custGeom>
                    <a:avLst/>
                    <a:gdLst>
                      <a:gd name="T0" fmla="*/ 5 w 14"/>
                      <a:gd name="T1" fmla="*/ 21 h 24"/>
                      <a:gd name="T2" fmla="*/ 5 w 14"/>
                      <a:gd name="T3" fmla="*/ 10 h 24"/>
                      <a:gd name="T4" fmla="*/ 5 w 14"/>
                      <a:gd name="T5" fmla="*/ 6 h 24"/>
                      <a:gd name="T6" fmla="*/ 8 w 14"/>
                      <a:gd name="T7" fmla="*/ 3 h 24"/>
                      <a:gd name="T8" fmla="*/ 11 w 14"/>
                      <a:gd name="T9" fmla="*/ 9 h 24"/>
                      <a:gd name="T10" fmla="*/ 11 w 14"/>
                      <a:gd name="T11" fmla="*/ 21 h 24"/>
                      <a:gd name="T12" fmla="*/ 12 w 14"/>
                      <a:gd name="T13" fmla="*/ 20 h 24"/>
                      <a:gd name="T14" fmla="*/ 3 w 14"/>
                      <a:gd name="T15" fmla="*/ 20 h 24"/>
                      <a:gd name="T16" fmla="*/ 2 w 14"/>
                      <a:gd name="T17" fmla="*/ 22 h 24"/>
                      <a:gd name="T18" fmla="*/ 13 w 14"/>
                      <a:gd name="T19" fmla="*/ 23 h 24"/>
                      <a:gd name="T20" fmla="*/ 14 w 14"/>
                      <a:gd name="T21" fmla="*/ 21 h 24"/>
                      <a:gd name="T22" fmla="*/ 14 w 14"/>
                      <a:gd name="T23" fmla="*/ 5 h 24"/>
                      <a:gd name="T24" fmla="*/ 9 w 14"/>
                      <a:gd name="T25" fmla="*/ 1 h 24"/>
                      <a:gd name="T26" fmla="*/ 2 w 14"/>
                      <a:gd name="T27" fmla="*/ 4 h 24"/>
                      <a:gd name="T28" fmla="*/ 2 w 14"/>
                      <a:gd name="T29" fmla="*/ 10 h 24"/>
                      <a:gd name="T30" fmla="*/ 2 w 14"/>
                      <a:gd name="T31" fmla="*/ 21 h 24"/>
                      <a:gd name="T32" fmla="*/ 5 w 14"/>
                      <a:gd name="T33" fmla="*/ 2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4" h="24">
                        <a:moveTo>
                          <a:pt x="5" y="21"/>
                        </a:moveTo>
                        <a:cubicBezTo>
                          <a:pt x="5" y="18"/>
                          <a:pt x="5" y="14"/>
                          <a:pt x="5" y="10"/>
                        </a:cubicBezTo>
                        <a:cubicBezTo>
                          <a:pt x="5" y="9"/>
                          <a:pt x="5" y="7"/>
                          <a:pt x="5" y="6"/>
                        </a:cubicBezTo>
                        <a:cubicBezTo>
                          <a:pt x="5" y="3"/>
                          <a:pt x="6" y="3"/>
                          <a:pt x="8" y="3"/>
                        </a:cubicBezTo>
                        <a:cubicBezTo>
                          <a:pt x="12" y="3"/>
                          <a:pt x="11" y="6"/>
                          <a:pt x="11" y="9"/>
                        </a:cubicBezTo>
                        <a:cubicBezTo>
                          <a:pt x="11" y="13"/>
                          <a:pt x="11" y="17"/>
                          <a:pt x="11" y="21"/>
                        </a:cubicBezTo>
                        <a:cubicBezTo>
                          <a:pt x="11" y="21"/>
                          <a:pt x="12" y="20"/>
                          <a:pt x="12" y="20"/>
                        </a:cubicBezTo>
                        <a:cubicBezTo>
                          <a:pt x="9" y="21"/>
                          <a:pt x="6" y="20"/>
                          <a:pt x="3" y="20"/>
                        </a:cubicBezTo>
                        <a:cubicBezTo>
                          <a:pt x="1" y="19"/>
                          <a:pt x="0" y="22"/>
                          <a:pt x="2" y="22"/>
                        </a:cubicBezTo>
                        <a:cubicBezTo>
                          <a:pt x="6" y="23"/>
                          <a:pt x="9" y="24"/>
                          <a:pt x="13" y="23"/>
                        </a:cubicBezTo>
                        <a:cubicBezTo>
                          <a:pt x="13" y="22"/>
                          <a:pt x="14" y="22"/>
                          <a:pt x="14" y="21"/>
                        </a:cubicBezTo>
                        <a:cubicBezTo>
                          <a:pt x="14" y="16"/>
                          <a:pt x="14" y="10"/>
                          <a:pt x="14" y="5"/>
                        </a:cubicBezTo>
                        <a:cubicBezTo>
                          <a:pt x="14" y="2"/>
                          <a:pt x="12" y="1"/>
                          <a:pt x="9" y="1"/>
                        </a:cubicBezTo>
                        <a:cubicBezTo>
                          <a:pt x="6" y="0"/>
                          <a:pt x="3" y="1"/>
                          <a:pt x="2" y="4"/>
                        </a:cubicBezTo>
                        <a:cubicBezTo>
                          <a:pt x="2" y="6"/>
                          <a:pt x="2" y="8"/>
                          <a:pt x="2" y="10"/>
                        </a:cubicBezTo>
                        <a:cubicBezTo>
                          <a:pt x="2" y="14"/>
                          <a:pt x="2" y="18"/>
                          <a:pt x="2" y="21"/>
                        </a:cubicBezTo>
                        <a:cubicBezTo>
                          <a:pt x="2" y="23"/>
                          <a:pt x="5" y="23"/>
                          <a:pt x="5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3" name="Freeform 343">
                    <a:extLst>
                      <a:ext uri="{FF2B5EF4-FFF2-40B4-BE49-F238E27FC236}">
                        <a16:creationId xmlns="" xmlns:a16="http://schemas.microsoft.com/office/drawing/2014/main" id="{722980B9-0097-45C0-8FC1-8CBDFB8AA7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7" y="1462"/>
                    <a:ext cx="11" cy="20"/>
                  </a:xfrm>
                  <a:custGeom>
                    <a:avLst/>
                    <a:gdLst>
                      <a:gd name="T0" fmla="*/ 2 w 16"/>
                      <a:gd name="T1" fmla="*/ 27 h 30"/>
                      <a:gd name="T2" fmla="*/ 2 w 16"/>
                      <a:gd name="T3" fmla="*/ 28 h 30"/>
                      <a:gd name="T4" fmla="*/ 5 w 16"/>
                      <a:gd name="T5" fmla="*/ 28 h 30"/>
                      <a:gd name="T6" fmla="*/ 6 w 16"/>
                      <a:gd name="T7" fmla="*/ 12 h 30"/>
                      <a:gd name="T8" fmla="*/ 7 w 16"/>
                      <a:gd name="T9" fmla="*/ 4 h 30"/>
                      <a:gd name="T10" fmla="*/ 13 w 16"/>
                      <a:gd name="T11" fmla="*/ 4 h 30"/>
                      <a:gd name="T12" fmla="*/ 12 w 16"/>
                      <a:gd name="T13" fmla="*/ 3 h 30"/>
                      <a:gd name="T14" fmla="*/ 12 w 16"/>
                      <a:gd name="T15" fmla="*/ 27 h 30"/>
                      <a:gd name="T16" fmla="*/ 14 w 16"/>
                      <a:gd name="T17" fmla="*/ 26 h 30"/>
                      <a:gd name="T18" fmla="*/ 2 w 16"/>
                      <a:gd name="T19" fmla="*/ 25 h 30"/>
                      <a:gd name="T20" fmla="*/ 2 w 16"/>
                      <a:gd name="T21" fmla="*/ 28 h 30"/>
                      <a:gd name="T22" fmla="*/ 14 w 16"/>
                      <a:gd name="T23" fmla="*/ 29 h 30"/>
                      <a:gd name="T24" fmla="*/ 15 w 16"/>
                      <a:gd name="T25" fmla="*/ 27 h 30"/>
                      <a:gd name="T26" fmla="*/ 15 w 16"/>
                      <a:gd name="T27" fmla="*/ 3 h 30"/>
                      <a:gd name="T28" fmla="*/ 13 w 16"/>
                      <a:gd name="T29" fmla="*/ 2 h 30"/>
                      <a:gd name="T30" fmla="*/ 3 w 16"/>
                      <a:gd name="T31" fmla="*/ 5 h 30"/>
                      <a:gd name="T32" fmla="*/ 2 w 16"/>
                      <a:gd name="T33" fmla="*/ 28 h 30"/>
                      <a:gd name="T34" fmla="*/ 5 w 16"/>
                      <a:gd name="T35" fmla="*/ 28 h 30"/>
                      <a:gd name="T36" fmla="*/ 5 w 16"/>
                      <a:gd name="T37" fmla="*/ 27 h 30"/>
                      <a:gd name="T38" fmla="*/ 2 w 16"/>
                      <a:gd name="T39" fmla="*/ 27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6" h="30">
                        <a:moveTo>
                          <a:pt x="2" y="27"/>
                        </a:moveTo>
                        <a:cubicBezTo>
                          <a:pt x="2" y="27"/>
                          <a:pt x="2" y="28"/>
                          <a:pt x="2" y="28"/>
                        </a:cubicBezTo>
                        <a:cubicBezTo>
                          <a:pt x="2" y="30"/>
                          <a:pt x="4" y="30"/>
                          <a:pt x="5" y="28"/>
                        </a:cubicBezTo>
                        <a:cubicBezTo>
                          <a:pt x="7" y="23"/>
                          <a:pt x="7" y="18"/>
                          <a:pt x="6" y="12"/>
                        </a:cubicBezTo>
                        <a:cubicBezTo>
                          <a:pt x="6" y="11"/>
                          <a:pt x="5" y="4"/>
                          <a:pt x="7" y="4"/>
                        </a:cubicBezTo>
                        <a:cubicBezTo>
                          <a:pt x="9" y="4"/>
                          <a:pt x="11" y="4"/>
                          <a:pt x="13" y="4"/>
                        </a:cubicBezTo>
                        <a:cubicBezTo>
                          <a:pt x="13" y="4"/>
                          <a:pt x="13" y="3"/>
                          <a:pt x="12" y="3"/>
                        </a:cubicBezTo>
                        <a:cubicBezTo>
                          <a:pt x="12" y="11"/>
                          <a:pt x="13" y="19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0" y="26"/>
                          <a:pt x="6" y="25"/>
                          <a:pt x="2" y="25"/>
                        </a:cubicBezTo>
                        <a:cubicBezTo>
                          <a:pt x="0" y="25"/>
                          <a:pt x="0" y="28"/>
                          <a:pt x="2" y="28"/>
                        </a:cubicBezTo>
                        <a:cubicBezTo>
                          <a:pt x="6" y="28"/>
                          <a:pt x="10" y="29"/>
                          <a:pt x="14" y="29"/>
                        </a:cubicBezTo>
                        <a:cubicBezTo>
                          <a:pt x="15" y="29"/>
                          <a:pt x="15" y="28"/>
                          <a:pt x="15" y="27"/>
                        </a:cubicBezTo>
                        <a:cubicBezTo>
                          <a:pt x="16" y="19"/>
                          <a:pt x="15" y="11"/>
                          <a:pt x="15" y="3"/>
                        </a:cubicBezTo>
                        <a:cubicBezTo>
                          <a:pt x="15" y="2"/>
                          <a:pt x="14" y="2"/>
                          <a:pt x="13" y="2"/>
                        </a:cubicBezTo>
                        <a:cubicBezTo>
                          <a:pt x="11" y="1"/>
                          <a:pt x="3" y="0"/>
                          <a:pt x="3" y="5"/>
                        </a:cubicBezTo>
                        <a:cubicBezTo>
                          <a:pt x="3" y="12"/>
                          <a:pt x="5" y="20"/>
                          <a:pt x="2" y="28"/>
                        </a:cubicBezTo>
                        <a:cubicBezTo>
                          <a:pt x="3" y="28"/>
                          <a:pt x="4" y="28"/>
                          <a:pt x="5" y="28"/>
                        </a:cubicBezTo>
                        <a:cubicBezTo>
                          <a:pt x="5" y="28"/>
                          <a:pt x="5" y="27"/>
                          <a:pt x="5" y="27"/>
                        </a:cubicBezTo>
                        <a:cubicBezTo>
                          <a:pt x="5" y="25"/>
                          <a:pt x="2" y="25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4" name="Freeform 344">
                    <a:extLst>
                      <a:ext uri="{FF2B5EF4-FFF2-40B4-BE49-F238E27FC236}">
                        <a16:creationId xmlns="" xmlns:a16="http://schemas.microsoft.com/office/drawing/2014/main" id="{CC08C0B2-707C-4532-80FE-69440DF1202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58"/>
                    <a:ext cx="8" cy="24"/>
                  </a:xfrm>
                  <a:custGeom>
                    <a:avLst/>
                    <a:gdLst>
                      <a:gd name="T0" fmla="*/ 4 w 13"/>
                      <a:gd name="T1" fmla="*/ 33 h 35"/>
                      <a:gd name="T2" fmla="*/ 6 w 13"/>
                      <a:gd name="T3" fmla="*/ 22 h 35"/>
                      <a:gd name="T4" fmla="*/ 4 w 13"/>
                      <a:gd name="T5" fmla="*/ 3 h 35"/>
                      <a:gd name="T6" fmla="*/ 2 w 13"/>
                      <a:gd name="T7" fmla="*/ 4 h 35"/>
                      <a:gd name="T8" fmla="*/ 10 w 13"/>
                      <a:gd name="T9" fmla="*/ 7 h 35"/>
                      <a:gd name="T10" fmla="*/ 10 w 13"/>
                      <a:gd name="T11" fmla="*/ 14 h 35"/>
                      <a:gd name="T12" fmla="*/ 10 w 13"/>
                      <a:gd name="T13" fmla="*/ 33 h 35"/>
                      <a:gd name="T14" fmla="*/ 12 w 13"/>
                      <a:gd name="T15" fmla="*/ 32 h 35"/>
                      <a:gd name="T16" fmla="*/ 3 w 13"/>
                      <a:gd name="T17" fmla="*/ 31 h 35"/>
                      <a:gd name="T18" fmla="*/ 2 w 13"/>
                      <a:gd name="T19" fmla="*/ 34 h 35"/>
                      <a:gd name="T20" fmla="*/ 12 w 13"/>
                      <a:gd name="T21" fmla="*/ 35 h 35"/>
                      <a:gd name="T22" fmla="*/ 13 w 13"/>
                      <a:gd name="T23" fmla="*/ 33 h 35"/>
                      <a:gd name="T24" fmla="*/ 12 w 13"/>
                      <a:gd name="T25" fmla="*/ 5 h 35"/>
                      <a:gd name="T26" fmla="*/ 2 w 13"/>
                      <a:gd name="T27" fmla="*/ 1 h 35"/>
                      <a:gd name="T28" fmla="*/ 1 w 13"/>
                      <a:gd name="T29" fmla="*/ 3 h 35"/>
                      <a:gd name="T30" fmla="*/ 1 w 13"/>
                      <a:gd name="T31" fmla="*/ 16 h 35"/>
                      <a:gd name="T32" fmla="*/ 2 w 13"/>
                      <a:gd name="T33" fmla="*/ 32 h 35"/>
                      <a:gd name="T34" fmla="*/ 4 w 13"/>
                      <a:gd name="T35" fmla="*/ 33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3" h="35">
                        <a:moveTo>
                          <a:pt x="4" y="33"/>
                        </a:moveTo>
                        <a:cubicBezTo>
                          <a:pt x="7" y="30"/>
                          <a:pt x="6" y="26"/>
                          <a:pt x="6" y="22"/>
                        </a:cubicBezTo>
                        <a:cubicBezTo>
                          <a:pt x="5" y="15"/>
                          <a:pt x="4" y="9"/>
                          <a:pt x="4" y="3"/>
                        </a:cubicBezTo>
                        <a:cubicBezTo>
                          <a:pt x="3" y="3"/>
                          <a:pt x="3" y="3"/>
                          <a:pt x="2" y="4"/>
                        </a:cubicBezTo>
                        <a:cubicBezTo>
                          <a:pt x="5" y="4"/>
                          <a:pt x="10" y="2"/>
                          <a:pt x="10" y="7"/>
                        </a:cubicBezTo>
                        <a:cubicBezTo>
                          <a:pt x="10" y="9"/>
                          <a:pt x="10" y="12"/>
                          <a:pt x="10" y="14"/>
                        </a:cubicBezTo>
                        <a:cubicBezTo>
                          <a:pt x="10" y="21"/>
                          <a:pt x="11" y="27"/>
                          <a:pt x="10" y="33"/>
                        </a:cubicBezTo>
                        <a:cubicBezTo>
                          <a:pt x="11" y="33"/>
                          <a:pt x="11" y="32"/>
                          <a:pt x="12" y="32"/>
                        </a:cubicBezTo>
                        <a:cubicBezTo>
                          <a:pt x="9" y="32"/>
                          <a:pt x="6" y="32"/>
                          <a:pt x="3" y="31"/>
                        </a:cubicBezTo>
                        <a:cubicBezTo>
                          <a:pt x="1" y="31"/>
                          <a:pt x="0" y="34"/>
                          <a:pt x="2" y="34"/>
                        </a:cubicBezTo>
                        <a:cubicBezTo>
                          <a:pt x="5" y="35"/>
                          <a:pt x="8" y="35"/>
                          <a:pt x="12" y="35"/>
                        </a:cubicBezTo>
                        <a:cubicBezTo>
                          <a:pt x="13" y="35"/>
                          <a:pt x="13" y="34"/>
                          <a:pt x="13" y="33"/>
                        </a:cubicBezTo>
                        <a:cubicBezTo>
                          <a:pt x="13" y="24"/>
                          <a:pt x="13" y="15"/>
                          <a:pt x="12" y="5"/>
                        </a:cubicBezTo>
                        <a:cubicBezTo>
                          <a:pt x="12" y="0"/>
                          <a:pt x="6" y="1"/>
                          <a:pt x="2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1" y="7"/>
                          <a:pt x="1" y="12"/>
                          <a:pt x="1" y="16"/>
                        </a:cubicBezTo>
                        <a:cubicBezTo>
                          <a:pt x="2" y="21"/>
                          <a:pt x="5" y="27"/>
                          <a:pt x="2" y="32"/>
                        </a:cubicBezTo>
                        <a:cubicBezTo>
                          <a:pt x="1" y="34"/>
                          <a:pt x="3" y="35"/>
                          <a:pt x="4" y="3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5" name="Freeform 345">
                    <a:extLst>
                      <a:ext uri="{FF2B5EF4-FFF2-40B4-BE49-F238E27FC236}">
                        <a16:creationId xmlns="" xmlns:a16="http://schemas.microsoft.com/office/drawing/2014/main" id="{8F680F7F-6892-444E-8071-0FF42EB054E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9" y="1454"/>
                    <a:ext cx="10" cy="28"/>
                  </a:xfrm>
                  <a:custGeom>
                    <a:avLst/>
                    <a:gdLst>
                      <a:gd name="T0" fmla="*/ 6 w 15"/>
                      <a:gd name="T1" fmla="*/ 40 h 42"/>
                      <a:gd name="T2" fmla="*/ 4 w 15"/>
                      <a:gd name="T3" fmla="*/ 16 h 42"/>
                      <a:gd name="T4" fmla="*/ 4 w 15"/>
                      <a:gd name="T5" fmla="*/ 4 h 42"/>
                      <a:gd name="T6" fmla="*/ 5 w 15"/>
                      <a:gd name="T7" fmla="*/ 3 h 42"/>
                      <a:gd name="T8" fmla="*/ 11 w 15"/>
                      <a:gd name="T9" fmla="*/ 8 h 42"/>
                      <a:gd name="T10" fmla="*/ 11 w 15"/>
                      <a:gd name="T11" fmla="*/ 25 h 42"/>
                      <a:gd name="T12" fmla="*/ 12 w 15"/>
                      <a:gd name="T13" fmla="*/ 35 h 42"/>
                      <a:gd name="T14" fmla="*/ 2 w 15"/>
                      <a:gd name="T15" fmla="*/ 38 h 42"/>
                      <a:gd name="T16" fmla="*/ 2 w 15"/>
                      <a:gd name="T17" fmla="*/ 41 h 42"/>
                      <a:gd name="T18" fmla="*/ 13 w 15"/>
                      <a:gd name="T19" fmla="*/ 41 h 42"/>
                      <a:gd name="T20" fmla="*/ 15 w 15"/>
                      <a:gd name="T21" fmla="*/ 40 h 42"/>
                      <a:gd name="T22" fmla="*/ 14 w 15"/>
                      <a:gd name="T23" fmla="*/ 23 h 42"/>
                      <a:gd name="T24" fmla="*/ 14 w 15"/>
                      <a:gd name="T25" fmla="*/ 8 h 42"/>
                      <a:gd name="T26" fmla="*/ 2 w 15"/>
                      <a:gd name="T27" fmla="*/ 0 h 42"/>
                      <a:gd name="T28" fmla="*/ 1 w 15"/>
                      <a:gd name="T29" fmla="*/ 1 h 42"/>
                      <a:gd name="T30" fmla="*/ 3 w 15"/>
                      <a:gd name="T31" fmla="*/ 40 h 42"/>
                      <a:gd name="T32" fmla="*/ 6 w 15"/>
                      <a:gd name="T33" fmla="*/ 4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5" h="42">
                        <a:moveTo>
                          <a:pt x="6" y="40"/>
                        </a:moveTo>
                        <a:cubicBezTo>
                          <a:pt x="6" y="32"/>
                          <a:pt x="5" y="24"/>
                          <a:pt x="4" y="16"/>
                        </a:cubicBezTo>
                        <a:cubicBezTo>
                          <a:pt x="4" y="12"/>
                          <a:pt x="4" y="8"/>
                          <a:pt x="4" y="4"/>
                        </a:cubicBezTo>
                        <a:cubicBezTo>
                          <a:pt x="3" y="2"/>
                          <a:pt x="4" y="2"/>
                          <a:pt x="5" y="3"/>
                        </a:cubicBezTo>
                        <a:cubicBezTo>
                          <a:pt x="9" y="3"/>
                          <a:pt x="11" y="4"/>
                          <a:pt x="11" y="8"/>
                        </a:cubicBezTo>
                        <a:cubicBezTo>
                          <a:pt x="11" y="14"/>
                          <a:pt x="11" y="19"/>
                          <a:pt x="11" y="25"/>
                        </a:cubicBezTo>
                        <a:cubicBezTo>
                          <a:pt x="12" y="28"/>
                          <a:pt x="12" y="32"/>
                          <a:pt x="12" y="35"/>
                        </a:cubicBezTo>
                        <a:cubicBezTo>
                          <a:pt x="12" y="40"/>
                          <a:pt x="5" y="38"/>
                          <a:pt x="2" y="38"/>
                        </a:cubicBezTo>
                        <a:cubicBezTo>
                          <a:pt x="0" y="38"/>
                          <a:pt x="0" y="41"/>
                          <a:pt x="2" y="41"/>
                        </a:cubicBezTo>
                        <a:cubicBezTo>
                          <a:pt x="5" y="41"/>
                          <a:pt x="9" y="41"/>
                          <a:pt x="13" y="41"/>
                        </a:cubicBezTo>
                        <a:cubicBezTo>
                          <a:pt x="14" y="41"/>
                          <a:pt x="15" y="40"/>
                          <a:pt x="15" y="40"/>
                        </a:cubicBezTo>
                        <a:cubicBezTo>
                          <a:pt x="15" y="34"/>
                          <a:pt x="15" y="28"/>
                          <a:pt x="14" y="23"/>
                        </a:cubicBezTo>
                        <a:cubicBezTo>
                          <a:pt x="13" y="18"/>
                          <a:pt x="14" y="13"/>
                          <a:pt x="14" y="8"/>
                        </a:cubicBezTo>
                        <a:cubicBezTo>
                          <a:pt x="14" y="0"/>
                          <a:pt x="9" y="0"/>
                          <a:pt x="2" y="0"/>
                        </a:cubicBezTo>
                        <a:cubicBezTo>
                          <a:pt x="1" y="0"/>
                          <a:pt x="1" y="0"/>
                          <a:pt x="1" y="1"/>
                        </a:cubicBezTo>
                        <a:cubicBezTo>
                          <a:pt x="2" y="14"/>
                          <a:pt x="3" y="27"/>
                          <a:pt x="3" y="40"/>
                        </a:cubicBezTo>
                        <a:cubicBezTo>
                          <a:pt x="3" y="42"/>
                          <a:pt x="6" y="42"/>
                          <a:pt x="6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6" name="Freeform 346">
                    <a:extLst>
                      <a:ext uri="{FF2B5EF4-FFF2-40B4-BE49-F238E27FC236}">
                        <a16:creationId xmlns="" xmlns:a16="http://schemas.microsoft.com/office/drawing/2014/main" id="{4973DD59-DE6B-4AAA-B9D3-F395F7C5199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3 w 4"/>
                      <a:gd name="T3" fmla="*/ 2 h 4"/>
                      <a:gd name="T4" fmla="*/ 2 w 4"/>
                      <a:gd name="T5" fmla="*/ 1 h 4"/>
                      <a:gd name="T6" fmla="*/ 1 w 4"/>
                      <a:gd name="T7" fmla="*/ 2 h 4"/>
                      <a:gd name="T8" fmla="*/ 2 w 4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3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7" name="Freeform 347">
                    <a:extLst>
                      <a:ext uri="{FF2B5EF4-FFF2-40B4-BE49-F238E27FC236}">
                        <a16:creationId xmlns="" xmlns:a16="http://schemas.microsoft.com/office/drawing/2014/main" id="{BC7DFC03-ED0C-4214-BBCE-35B6BCE19B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" y="1472"/>
                    <a:ext cx="2" cy="2"/>
                  </a:xfrm>
                  <a:custGeom>
                    <a:avLst/>
                    <a:gdLst>
                      <a:gd name="T0" fmla="*/ 2 w 4"/>
                      <a:gd name="T1" fmla="*/ 2 h 3"/>
                      <a:gd name="T2" fmla="*/ 3 w 4"/>
                      <a:gd name="T3" fmla="*/ 2 h 3"/>
                      <a:gd name="T4" fmla="*/ 2 w 4"/>
                      <a:gd name="T5" fmla="*/ 0 h 3"/>
                      <a:gd name="T6" fmla="*/ 1 w 4"/>
                      <a:gd name="T7" fmla="*/ 1 h 3"/>
                      <a:gd name="T8" fmla="*/ 2 w 4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3" y="2"/>
                        </a:cubicBezTo>
                        <a:cubicBezTo>
                          <a:pt x="4" y="1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8" name="Freeform 348">
                    <a:extLst>
                      <a:ext uri="{FF2B5EF4-FFF2-40B4-BE49-F238E27FC236}">
                        <a16:creationId xmlns="" xmlns:a16="http://schemas.microsoft.com/office/drawing/2014/main" id="{A75755F3-516F-4D03-ADB2-5F99A66CCD0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0 h 9"/>
                      <a:gd name="T6" fmla="*/ 1 w 10"/>
                      <a:gd name="T7" fmla="*/ 8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3" y="5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3"/>
                          <a:pt x="2" y="4"/>
                          <a:pt x="1" y="8"/>
                        </a:cubicBezTo>
                        <a:cubicBezTo>
                          <a:pt x="0" y="9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9" name="Freeform 349">
                    <a:extLst>
                      <a:ext uri="{FF2B5EF4-FFF2-40B4-BE49-F238E27FC236}">
                        <a16:creationId xmlns="" xmlns:a16="http://schemas.microsoft.com/office/drawing/2014/main" id="{190D81C0-73D9-415E-A056-842B3DBC12F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473"/>
                    <a:ext cx="7" cy="7"/>
                  </a:xfrm>
                  <a:custGeom>
                    <a:avLst/>
                    <a:gdLst>
                      <a:gd name="T0" fmla="*/ 2 w 10"/>
                      <a:gd name="T1" fmla="*/ 9 h 10"/>
                      <a:gd name="T2" fmla="*/ 10 w 10"/>
                      <a:gd name="T3" fmla="*/ 2 h 10"/>
                      <a:gd name="T4" fmla="*/ 9 w 10"/>
                      <a:gd name="T5" fmla="*/ 1 h 10"/>
                      <a:gd name="T6" fmla="*/ 1 w 10"/>
                      <a:gd name="T7" fmla="*/ 8 h 10"/>
                      <a:gd name="T8" fmla="*/ 2 w 10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10">
                        <a:moveTo>
                          <a:pt x="2" y="9"/>
                        </a:moveTo>
                        <a:cubicBezTo>
                          <a:pt x="4" y="6"/>
                          <a:pt x="7" y="4"/>
                          <a:pt x="10" y="2"/>
                        </a:cubicBezTo>
                        <a:cubicBezTo>
                          <a:pt x="10" y="1"/>
                          <a:pt x="10" y="0"/>
                          <a:pt x="9" y="1"/>
                        </a:cubicBezTo>
                        <a:cubicBezTo>
                          <a:pt x="6" y="3"/>
                          <a:pt x="3" y="5"/>
                          <a:pt x="1" y="8"/>
                        </a:cubicBezTo>
                        <a:cubicBezTo>
                          <a:pt x="0" y="9"/>
                          <a:pt x="1" y="10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0" name="Freeform 350">
                    <a:extLst>
                      <a:ext uri="{FF2B5EF4-FFF2-40B4-BE49-F238E27FC236}">
                        <a16:creationId xmlns="" xmlns:a16="http://schemas.microsoft.com/office/drawing/2014/main" id="{92740E98-5D5A-485B-9330-D00CFD081F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474"/>
                    <a:ext cx="6" cy="6"/>
                  </a:xfrm>
                  <a:custGeom>
                    <a:avLst/>
                    <a:gdLst>
                      <a:gd name="T0" fmla="*/ 1 w 9"/>
                      <a:gd name="T1" fmla="*/ 7 h 8"/>
                      <a:gd name="T2" fmla="*/ 9 w 9"/>
                      <a:gd name="T3" fmla="*/ 2 h 8"/>
                      <a:gd name="T4" fmla="*/ 8 w 9"/>
                      <a:gd name="T5" fmla="*/ 1 h 8"/>
                      <a:gd name="T6" fmla="*/ 1 w 9"/>
                      <a:gd name="T7" fmla="*/ 6 h 8"/>
                      <a:gd name="T8" fmla="*/ 1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1" y="7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2"/>
                          <a:pt x="9" y="0"/>
                          <a:pt x="8" y="1"/>
                        </a:cubicBezTo>
                        <a:cubicBezTo>
                          <a:pt x="5" y="2"/>
                          <a:pt x="3" y="5"/>
                          <a:pt x="1" y="6"/>
                        </a:cubicBezTo>
                        <a:cubicBezTo>
                          <a:pt x="0" y="6"/>
                          <a:pt x="0" y="8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1" name="Freeform 351">
                    <a:extLst>
                      <a:ext uri="{FF2B5EF4-FFF2-40B4-BE49-F238E27FC236}">
                        <a16:creationId xmlns="" xmlns:a16="http://schemas.microsoft.com/office/drawing/2014/main" id="{74557CE1-E8B9-4447-9CA9-EAD4C388D61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4 w 4"/>
                      <a:gd name="T3" fmla="*/ 2 h 4"/>
                      <a:gd name="T4" fmla="*/ 2 w 4"/>
                      <a:gd name="T5" fmla="*/ 1 h 4"/>
                      <a:gd name="T6" fmla="*/ 2 w 4"/>
                      <a:gd name="T7" fmla="*/ 1 h 4"/>
                      <a:gd name="T8" fmla="*/ 3 w 4"/>
                      <a:gd name="T9" fmla="*/ 2 h 4"/>
                      <a:gd name="T10" fmla="*/ 4 w 4"/>
                      <a:gd name="T11" fmla="*/ 2 h 4"/>
                      <a:gd name="T12" fmla="*/ 2 w 4"/>
                      <a:gd name="T13" fmla="*/ 1 h 4"/>
                      <a:gd name="T14" fmla="*/ 1 w 4"/>
                      <a:gd name="T15" fmla="*/ 2 h 4"/>
                      <a:gd name="T16" fmla="*/ 2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2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4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2" y="1"/>
                          <a:pt x="1" y="2"/>
                        </a:cubicBezTo>
                        <a:cubicBezTo>
                          <a:pt x="0" y="3"/>
                          <a:pt x="2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2" name="Freeform 352">
                    <a:extLst>
                      <a:ext uri="{FF2B5EF4-FFF2-40B4-BE49-F238E27FC236}">
                        <a16:creationId xmlns="" xmlns:a16="http://schemas.microsoft.com/office/drawing/2014/main" id="{A0C80370-A5FF-431C-BE4C-A37647C0F5C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68"/>
                    <a:ext cx="5" cy="4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2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3" name="Freeform 353">
                    <a:extLst>
                      <a:ext uri="{FF2B5EF4-FFF2-40B4-BE49-F238E27FC236}">
                        <a16:creationId xmlns="" xmlns:a16="http://schemas.microsoft.com/office/drawing/2014/main" id="{C3ECED68-866B-4E63-B843-41774D696E3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4" name="Freeform 354">
                    <a:extLst>
                      <a:ext uri="{FF2B5EF4-FFF2-40B4-BE49-F238E27FC236}">
                        <a16:creationId xmlns="" xmlns:a16="http://schemas.microsoft.com/office/drawing/2014/main" id="{9E613725-4C92-4C6F-80E5-F8CAF0BB816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0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4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2" y="3"/>
                          <a:pt x="0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5" name="Freeform 355">
                    <a:extLst>
                      <a:ext uri="{FF2B5EF4-FFF2-40B4-BE49-F238E27FC236}">
                        <a16:creationId xmlns="" xmlns:a16="http://schemas.microsoft.com/office/drawing/2014/main" id="{B33B7401-3597-4EEA-B591-C95DDD5AC05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474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2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6" name="Freeform 356">
                    <a:extLst>
                      <a:ext uri="{FF2B5EF4-FFF2-40B4-BE49-F238E27FC236}">
                        <a16:creationId xmlns="" xmlns:a16="http://schemas.microsoft.com/office/drawing/2014/main" id="{FBA5B1F5-A23F-4770-B93C-A9C97CD064B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76"/>
                    <a:ext cx="5" cy="4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4 w 7"/>
                      <a:gd name="T5" fmla="*/ 0 h 6"/>
                      <a:gd name="T6" fmla="*/ 1 w 7"/>
                      <a:gd name="T7" fmla="*/ 4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3"/>
                          <a:pt x="6" y="1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" name="Freeform 357">
                    <a:extLst>
                      <a:ext uri="{FF2B5EF4-FFF2-40B4-BE49-F238E27FC236}">
                        <a16:creationId xmlns="" xmlns:a16="http://schemas.microsoft.com/office/drawing/2014/main" id="{032ECCD3-F60A-4BE6-9900-BBA4E50008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63"/>
                    <a:ext cx="5" cy="5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8 w 8"/>
                      <a:gd name="T3" fmla="*/ 1 h 8"/>
                      <a:gd name="T4" fmla="*/ 6 w 8"/>
                      <a:gd name="T5" fmla="*/ 0 h 8"/>
                      <a:gd name="T6" fmla="*/ 1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5" y="6"/>
                          <a:pt x="6" y="4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8" name="Freeform 358">
                    <a:extLst>
                      <a:ext uri="{FF2B5EF4-FFF2-40B4-BE49-F238E27FC236}">
                        <a16:creationId xmlns="" xmlns:a16="http://schemas.microsoft.com/office/drawing/2014/main" id="{75189624-56FA-44F2-B113-1C7F6B9CB2E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8" y="1466"/>
                    <a:ext cx="8" cy="5"/>
                  </a:xfrm>
                  <a:custGeom>
                    <a:avLst/>
                    <a:gdLst>
                      <a:gd name="T0" fmla="*/ 2 w 12"/>
                      <a:gd name="T1" fmla="*/ 7 h 8"/>
                      <a:gd name="T2" fmla="*/ 11 w 12"/>
                      <a:gd name="T3" fmla="*/ 1 h 8"/>
                      <a:gd name="T4" fmla="*/ 11 w 12"/>
                      <a:gd name="T5" fmla="*/ 0 h 8"/>
                      <a:gd name="T6" fmla="*/ 1 w 12"/>
                      <a:gd name="T7" fmla="*/ 6 h 8"/>
                      <a:gd name="T8" fmla="*/ 2 w 12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8">
                        <a:moveTo>
                          <a:pt x="2" y="7"/>
                        </a:moveTo>
                        <a:cubicBezTo>
                          <a:pt x="5" y="6"/>
                          <a:pt x="8" y="3"/>
                          <a:pt x="11" y="1"/>
                        </a:cubicBezTo>
                        <a:cubicBezTo>
                          <a:pt x="12" y="1"/>
                          <a:pt x="12" y="0"/>
                          <a:pt x="11" y="0"/>
                        </a:cubicBezTo>
                        <a:cubicBezTo>
                          <a:pt x="7" y="2"/>
                          <a:pt x="5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9" name="Freeform 359">
                    <a:extLst>
                      <a:ext uri="{FF2B5EF4-FFF2-40B4-BE49-F238E27FC236}">
                        <a16:creationId xmlns="" xmlns:a16="http://schemas.microsoft.com/office/drawing/2014/main" id="{5428695E-1135-48B8-995E-A34FD80C1E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67"/>
                    <a:ext cx="7" cy="6"/>
                  </a:xfrm>
                  <a:custGeom>
                    <a:avLst/>
                    <a:gdLst>
                      <a:gd name="T0" fmla="*/ 2 w 11"/>
                      <a:gd name="T1" fmla="*/ 8 h 9"/>
                      <a:gd name="T2" fmla="*/ 10 w 11"/>
                      <a:gd name="T3" fmla="*/ 2 h 9"/>
                      <a:gd name="T4" fmla="*/ 9 w 11"/>
                      <a:gd name="T5" fmla="*/ 1 h 9"/>
                      <a:gd name="T6" fmla="*/ 1 w 11"/>
                      <a:gd name="T7" fmla="*/ 7 h 9"/>
                      <a:gd name="T8" fmla="*/ 2 w 11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10" y="2"/>
                        </a:cubicBezTo>
                        <a:cubicBezTo>
                          <a:pt x="11" y="2"/>
                          <a:pt x="10" y="0"/>
                          <a:pt x="9" y="1"/>
                        </a:cubicBezTo>
                        <a:cubicBezTo>
                          <a:pt x="6" y="3"/>
                          <a:pt x="3" y="4"/>
                          <a:pt x="1" y="7"/>
                        </a:cubicBezTo>
                        <a:cubicBezTo>
                          <a:pt x="0" y="7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0" name="Freeform 360">
                    <a:extLst>
                      <a:ext uri="{FF2B5EF4-FFF2-40B4-BE49-F238E27FC236}">
                        <a16:creationId xmlns="" xmlns:a16="http://schemas.microsoft.com/office/drawing/2014/main" id="{2E74AC95-8A8D-4D25-B06E-63A7FC7630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0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5" y="2"/>
                          <a:pt x="3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1" name="Freeform 361">
                    <a:extLst>
                      <a:ext uri="{FF2B5EF4-FFF2-40B4-BE49-F238E27FC236}">
                        <a16:creationId xmlns="" xmlns:a16="http://schemas.microsoft.com/office/drawing/2014/main" id="{8563C6BF-B7FC-4BD1-A6F0-729A79264F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0" y="1472"/>
                    <a:ext cx="6" cy="4"/>
                  </a:xfrm>
                  <a:custGeom>
                    <a:avLst/>
                    <a:gdLst>
                      <a:gd name="T0" fmla="*/ 1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1 w 9"/>
                      <a:gd name="T7" fmla="*/ 5 h 7"/>
                      <a:gd name="T8" fmla="*/ 1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1" y="6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5"/>
                        </a:cubicBezTo>
                        <a:cubicBezTo>
                          <a:pt x="0" y="5"/>
                          <a:pt x="0" y="7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2" name="Freeform 362">
                    <a:extLst>
                      <a:ext uri="{FF2B5EF4-FFF2-40B4-BE49-F238E27FC236}">
                        <a16:creationId xmlns="" xmlns:a16="http://schemas.microsoft.com/office/drawing/2014/main" id="{E8C5C5B4-1DF3-4615-A649-1D3E837769A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73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3" name="Freeform 363">
                    <a:extLst>
                      <a:ext uri="{FF2B5EF4-FFF2-40B4-BE49-F238E27FC236}">
                        <a16:creationId xmlns="" xmlns:a16="http://schemas.microsoft.com/office/drawing/2014/main" id="{576207FF-80F8-4C7A-9501-2F498DCEABC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0" y="1476"/>
                    <a:ext cx="5" cy="4"/>
                  </a:xfrm>
                  <a:custGeom>
                    <a:avLst/>
                    <a:gdLst>
                      <a:gd name="T0" fmla="*/ 1 w 7"/>
                      <a:gd name="T1" fmla="*/ 5 h 5"/>
                      <a:gd name="T2" fmla="*/ 6 w 7"/>
                      <a:gd name="T3" fmla="*/ 2 h 5"/>
                      <a:gd name="T4" fmla="*/ 5 w 7"/>
                      <a:gd name="T5" fmla="*/ 0 h 5"/>
                      <a:gd name="T6" fmla="*/ 1 w 7"/>
                      <a:gd name="T7" fmla="*/ 3 h 5"/>
                      <a:gd name="T8" fmla="*/ 1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1" y="5"/>
                        </a:moveTo>
                        <a:cubicBezTo>
                          <a:pt x="3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0"/>
                        </a:cubicBezTo>
                        <a:cubicBezTo>
                          <a:pt x="4" y="2"/>
                          <a:pt x="3" y="3"/>
                          <a:pt x="1" y="3"/>
                        </a:cubicBezTo>
                        <a:cubicBezTo>
                          <a:pt x="0" y="3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4" name="Freeform 364">
                    <a:extLst>
                      <a:ext uri="{FF2B5EF4-FFF2-40B4-BE49-F238E27FC236}">
                        <a16:creationId xmlns="" xmlns:a16="http://schemas.microsoft.com/office/drawing/2014/main" id="{7BAB82AC-E0E9-40F1-A88B-B377C329866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60"/>
                    <a:ext cx="6" cy="5"/>
                  </a:xfrm>
                  <a:custGeom>
                    <a:avLst/>
                    <a:gdLst>
                      <a:gd name="T0" fmla="*/ 3 w 9"/>
                      <a:gd name="T1" fmla="*/ 7 h 8"/>
                      <a:gd name="T2" fmla="*/ 8 w 9"/>
                      <a:gd name="T3" fmla="*/ 1 h 8"/>
                      <a:gd name="T4" fmla="*/ 7 w 9"/>
                      <a:gd name="T5" fmla="*/ 0 h 8"/>
                      <a:gd name="T6" fmla="*/ 1 w 9"/>
                      <a:gd name="T7" fmla="*/ 6 h 8"/>
                      <a:gd name="T8" fmla="*/ 3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3" y="7"/>
                        </a:moveTo>
                        <a:cubicBezTo>
                          <a:pt x="4" y="5"/>
                          <a:pt x="6" y="3"/>
                          <a:pt x="8" y="1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4" y="2"/>
                          <a:pt x="2" y="4"/>
                          <a:pt x="1" y="6"/>
                        </a:cubicBezTo>
                        <a:cubicBezTo>
                          <a:pt x="0" y="7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5" name="Freeform 365">
                    <a:extLst>
                      <a:ext uri="{FF2B5EF4-FFF2-40B4-BE49-F238E27FC236}">
                        <a16:creationId xmlns="" xmlns:a16="http://schemas.microsoft.com/office/drawing/2014/main" id="{3D2529EA-E5D8-45EE-94EF-DE240BA11DE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1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8 w 9"/>
                      <a:gd name="T3" fmla="*/ 1 h 9"/>
                      <a:gd name="T4" fmla="*/ 7 w 9"/>
                      <a:gd name="T5" fmla="*/ 0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8" y="1"/>
                        </a:cubicBezTo>
                        <a:cubicBezTo>
                          <a:pt x="9" y="0"/>
                          <a:pt x="7" y="0"/>
                          <a:pt x="7" y="0"/>
                        </a:cubicBezTo>
                        <a:cubicBezTo>
                          <a:pt x="5" y="3"/>
                          <a:pt x="2" y="5"/>
                          <a:pt x="1" y="7"/>
                        </a:cubicBezTo>
                        <a:cubicBezTo>
                          <a:pt x="0" y="8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6" name="Freeform 366">
                    <a:extLst>
                      <a:ext uri="{FF2B5EF4-FFF2-40B4-BE49-F238E27FC236}">
                        <a16:creationId xmlns="" xmlns:a16="http://schemas.microsoft.com/office/drawing/2014/main" id="{6661662E-6226-43B1-A36F-E5CFB7B6C46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3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0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0"/>
                        </a:cubicBezTo>
                        <a:cubicBezTo>
                          <a:pt x="5" y="1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" name="Freeform 367">
                    <a:extLst>
                      <a:ext uri="{FF2B5EF4-FFF2-40B4-BE49-F238E27FC236}">
                        <a16:creationId xmlns="" xmlns:a16="http://schemas.microsoft.com/office/drawing/2014/main" id="{D45654DB-BD8F-459A-A871-7D89866DC2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66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7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8" name="Freeform 368">
                    <a:extLst>
                      <a:ext uri="{FF2B5EF4-FFF2-40B4-BE49-F238E27FC236}">
                        <a16:creationId xmlns="" xmlns:a16="http://schemas.microsoft.com/office/drawing/2014/main" id="{5AB1A716-C46A-420F-8E07-2EB42F71B7A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7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9 w 9"/>
                      <a:gd name="T3" fmla="*/ 2 h 9"/>
                      <a:gd name="T4" fmla="*/ 7 w 9"/>
                      <a:gd name="T5" fmla="*/ 1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9" name="Freeform 369">
                    <a:extLst>
                      <a:ext uri="{FF2B5EF4-FFF2-40B4-BE49-F238E27FC236}">
                        <a16:creationId xmlns="" xmlns:a16="http://schemas.microsoft.com/office/drawing/2014/main" id="{A14A7791-AC22-4EF9-AA53-09486A413C3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7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0" name="Freeform 370">
                    <a:extLst>
                      <a:ext uri="{FF2B5EF4-FFF2-40B4-BE49-F238E27FC236}">
                        <a16:creationId xmlns="" xmlns:a16="http://schemas.microsoft.com/office/drawing/2014/main" id="{939E2F49-A2BF-472A-A572-FFEC35C38A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1" name="Freeform 371">
                    <a:extLst>
                      <a:ext uri="{FF2B5EF4-FFF2-40B4-BE49-F238E27FC236}">
                        <a16:creationId xmlns="" xmlns:a16="http://schemas.microsoft.com/office/drawing/2014/main" id="{A73294F6-3334-41FF-B789-6760A39C40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6" y="1474"/>
                    <a:ext cx="5" cy="6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7 w 8"/>
                      <a:gd name="T3" fmla="*/ 2 h 8"/>
                      <a:gd name="T4" fmla="*/ 6 w 8"/>
                      <a:gd name="T5" fmla="*/ 1 h 8"/>
                      <a:gd name="T6" fmla="*/ 0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2" name="Freeform 372">
                    <a:extLst>
                      <a:ext uri="{FF2B5EF4-FFF2-40B4-BE49-F238E27FC236}">
                        <a16:creationId xmlns="" xmlns:a16="http://schemas.microsoft.com/office/drawing/2014/main" id="{844B0642-4942-4688-A32F-0B41452A35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6" y="1476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8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5" y="2"/>
                          <a:pt x="3" y="4"/>
                          <a:pt x="1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3" name="Freeform 373">
                    <a:extLst>
                      <a:ext uri="{FF2B5EF4-FFF2-40B4-BE49-F238E27FC236}">
                        <a16:creationId xmlns="" xmlns:a16="http://schemas.microsoft.com/office/drawing/2014/main" id="{8BA031AA-63C7-451F-9EFC-486B295B8A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5"/>
                    <a:ext cx="5" cy="3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4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1"/>
                        </a:cubicBezTo>
                        <a:cubicBezTo>
                          <a:pt x="4" y="2"/>
                          <a:pt x="3" y="2"/>
                          <a:pt x="1" y="3"/>
                        </a:cubicBezTo>
                        <a:cubicBezTo>
                          <a:pt x="0" y="4"/>
                          <a:pt x="2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4" name="Freeform 374">
                    <a:extLst>
                      <a:ext uri="{FF2B5EF4-FFF2-40B4-BE49-F238E27FC236}">
                        <a16:creationId xmlns="" xmlns:a16="http://schemas.microsoft.com/office/drawing/2014/main" id="{A0353CD3-B735-436E-BC91-B1D1C78EE4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6"/>
                    <a:ext cx="6" cy="6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5" name="Freeform 375">
                    <a:extLst>
                      <a:ext uri="{FF2B5EF4-FFF2-40B4-BE49-F238E27FC236}">
                        <a16:creationId xmlns="" xmlns:a16="http://schemas.microsoft.com/office/drawing/2014/main" id="{2163C390-8F8D-466D-A08B-63F28CF02AA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8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8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2"/>
                          <a:pt x="4" y="5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6" name="Freeform 376">
                    <a:extLst>
                      <a:ext uri="{FF2B5EF4-FFF2-40B4-BE49-F238E27FC236}">
                        <a16:creationId xmlns="" xmlns:a16="http://schemas.microsoft.com/office/drawing/2014/main" id="{901365EA-9B0F-4344-AAE7-49A5C508385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0"/>
                    <a:ext cx="6" cy="6"/>
                  </a:xfrm>
                  <a:custGeom>
                    <a:avLst/>
                    <a:gdLst>
                      <a:gd name="T0" fmla="*/ 2 w 10"/>
                      <a:gd name="T1" fmla="*/ 9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9"/>
                        </a:moveTo>
                        <a:cubicBezTo>
                          <a:pt x="5" y="7"/>
                          <a:pt x="7" y="5"/>
                          <a:pt x="9" y="2"/>
                        </a:cubicBezTo>
                        <a:cubicBezTo>
                          <a:pt x="10" y="1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1" y="7"/>
                        </a:cubicBezTo>
                        <a:cubicBezTo>
                          <a:pt x="0" y="8"/>
                          <a:pt x="1" y="9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7" name="Freeform 377">
                    <a:extLst>
                      <a:ext uri="{FF2B5EF4-FFF2-40B4-BE49-F238E27FC236}">
                        <a16:creationId xmlns="" xmlns:a16="http://schemas.microsoft.com/office/drawing/2014/main" id="{B39A4DC9-AACA-4B2F-A323-13715DA456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9" y="1462"/>
                    <a:ext cx="8" cy="6"/>
                  </a:xfrm>
                  <a:custGeom>
                    <a:avLst/>
                    <a:gdLst>
                      <a:gd name="T0" fmla="*/ 2 w 12"/>
                      <a:gd name="T1" fmla="*/ 8 h 9"/>
                      <a:gd name="T2" fmla="*/ 11 w 12"/>
                      <a:gd name="T3" fmla="*/ 2 h 9"/>
                      <a:gd name="T4" fmla="*/ 10 w 12"/>
                      <a:gd name="T5" fmla="*/ 1 h 9"/>
                      <a:gd name="T6" fmla="*/ 1 w 12"/>
                      <a:gd name="T7" fmla="*/ 7 h 9"/>
                      <a:gd name="T8" fmla="*/ 2 w 12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9">
                        <a:moveTo>
                          <a:pt x="2" y="8"/>
                        </a:moveTo>
                        <a:cubicBezTo>
                          <a:pt x="5" y="6"/>
                          <a:pt x="8" y="4"/>
                          <a:pt x="11" y="2"/>
                        </a:cubicBezTo>
                        <a:cubicBezTo>
                          <a:pt x="12" y="2"/>
                          <a:pt x="11" y="0"/>
                          <a:pt x="10" y="1"/>
                        </a:cubicBezTo>
                        <a:cubicBezTo>
                          <a:pt x="7" y="3"/>
                          <a:pt x="4" y="5"/>
                          <a:pt x="1" y="7"/>
                        </a:cubicBezTo>
                        <a:cubicBezTo>
                          <a:pt x="0" y="7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" name="Freeform 378">
                    <a:extLst>
                      <a:ext uri="{FF2B5EF4-FFF2-40B4-BE49-F238E27FC236}">
                        <a16:creationId xmlns="" xmlns:a16="http://schemas.microsoft.com/office/drawing/2014/main" id="{3FF5E762-A42B-4A41-ACCB-4252C68FDB9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5"/>
                    <a:ext cx="6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9" name="Freeform 379">
                    <a:extLst>
                      <a:ext uri="{FF2B5EF4-FFF2-40B4-BE49-F238E27FC236}">
                        <a16:creationId xmlns="" xmlns:a16="http://schemas.microsoft.com/office/drawing/2014/main" id="{E51BD1DB-DBE4-4355-B1C2-943B2A7A18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8"/>
                    <a:ext cx="6" cy="6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0" name="Freeform 380">
                    <a:extLst>
                      <a:ext uri="{FF2B5EF4-FFF2-40B4-BE49-F238E27FC236}">
                        <a16:creationId xmlns="" xmlns:a16="http://schemas.microsoft.com/office/drawing/2014/main" id="{31CD8AF5-87A2-4F1F-AF66-E3DC2C957E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1 h 7"/>
                      <a:gd name="T6" fmla="*/ 1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1" name="Freeform 381">
                    <a:extLst>
                      <a:ext uri="{FF2B5EF4-FFF2-40B4-BE49-F238E27FC236}">
                        <a16:creationId xmlns="" xmlns:a16="http://schemas.microsoft.com/office/drawing/2014/main" id="{5230C933-15AC-45C9-AC9A-0910631105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75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7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2" name="Freeform 382">
                    <a:extLst>
                      <a:ext uri="{FF2B5EF4-FFF2-40B4-BE49-F238E27FC236}">
                        <a16:creationId xmlns="" xmlns:a16="http://schemas.microsoft.com/office/drawing/2014/main" id="{DF308FA9-028B-42AA-A55A-7A7C12B1BB7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76"/>
                    <a:ext cx="6" cy="4"/>
                  </a:xfrm>
                  <a:custGeom>
                    <a:avLst/>
                    <a:gdLst>
                      <a:gd name="T0" fmla="*/ 1 w 9"/>
                      <a:gd name="T1" fmla="*/ 6 h 6"/>
                      <a:gd name="T2" fmla="*/ 8 w 9"/>
                      <a:gd name="T3" fmla="*/ 2 h 6"/>
                      <a:gd name="T4" fmla="*/ 7 w 9"/>
                      <a:gd name="T5" fmla="*/ 0 h 6"/>
                      <a:gd name="T6" fmla="*/ 1 w 9"/>
                      <a:gd name="T7" fmla="*/ 4 h 6"/>
                      <a:gd name="T8" fmla="*/ 1 w 9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1" y="6"/>
                        </a:moveTo>
                        <a:cubicBezTo>
                          <a:pt x="3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4"/>
                        </a:cubicBezTo>
                        <a:cubicBezTo>
                          <a:pt x="0" y="4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3" name="Freeform 383">
                    <a:extLst>
                      <a:ext uri="{FF2B5EF4-FFF2-40B4-BE49-F238E27FC236}">
                        <a16:creationId xmlns="" xmlns:a16="http://schemas.microsoft.com/office/drawing/2014/main" id="{2DB9FC49-544A-4EBE-AEC8-A758142EE1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69"/>
                    <a:ext cx="5" cy="6"/>
                  </a:xfrm>
                  <a:custGeom>
                    <a:avLst/>
                    <a:gdLst>
                      <a:gd name="T0" fmla="*/ 2 w 8"/>
                      <a:gd name="T1" fmla="*/ 8 h 9"/>
                      <a:gd name="T2" fmla="*/ 7 w 8"/>
                      <a:gd name="T3" fmla="*/ 2 h 9"/>
                      <a:gd name="T4" fmla="*/ 6 w 8"/>
                      <a:gd name="T5" fmla="*/ 1 h 9"/>
                      <a:gd name="T6" fmla="*/ 1 w 8"/>
                      <a:gd name="T7" fmla="*/ 7 h 9"/>
                      <a:gd name="T8" fmla="*/ 2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2" y="8"/>
                        </a:moveTo>
                        <a:cubicBezTo>
                          <a:pt x="3" y="6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3"/>
                          <a:pt x="2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4" name="Freeform 384">
                    <a:extLst>
                      <a:ext uri="{FF2B5EF4-FFF2-40B4-BE49-F238E27FC236}">
                        <a16:creationId xmlns="" xmlns:a16="http://schemas.microsoft.com/office/drawing/2014/main" id="{DE3A5ADF-D0A9-404C-928A-8F716F0A669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7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9 w 10"/>
                      <a:gd name="T5" fmla="*/ 0 h 6"/>
                      <a:gd name="T6" fmla="*/ 1 w 10"/>
                      <a:gd name="T7" fmla="*/ 4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4"/>
                          <a:pt x="6" y="2"/>
                          <a:pt x="9" y="2"/>
                        </a:cubicBezTo>
                        <a:cubicBezTo>
                          <a:pt x="10" y="2"/>
                          <a:pt x="10" y="0"/>
                          <a:pt x="9" y="0"/>
                        </a:cubicBezTo>
                        <a:cubicBezTo>
                          <a:pt x="6" y="0"/>
                          <a:pt x="4" y="2"/>
                          <a:pt x="1" y="4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5" name="Freeform 385">
                    <a:extLst>
                      <a:ext uri="{FF2B5EF4-FFF2-40B4-BE49-F238E27FC236}">
                        <a16:creationId xmlns="" xmlns:a16="http://schemas.microsoft.com/office/drawing/2014/main" id="{2881400D-8C50-47C2-9CE0-8A33C46CB9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3" y="1476"/>
                    <a:ext cx="4" cy="4"/>
                  </a:xfrm>
                  <a:custGeom>
                    <a:avLst/>
                    <a:gdLst>
                      <a:gd name="T0" fmla="*/ 2 w 6"/>
                      <a:gd name="T1" fmla="*/ 5 h 6"/>
                      <a:gd name="T2" fmla="*/ 5 w 6"/>
                      <a:gd name="T3" fmla="*/ 2 h 6"/>
                      <a:gd name="T4" fmla="*/ 4 w 6"/>
                      <a:gd name="T5" fmla="*/ 1 h 6"/>
                      <a:gd name="T6" fmla="*/ 0 w 6"/>
                      <a:gd name="T7" fmla="*/ 4 h 6"/>
                      <a:gd name="T8" fmla="*/ 2 w 6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1"/>
                        </a:cubicBezTo>
                        <a:cubicBezTo>
                          <a:pt x="3" y="2"/>
                          <a:pt x="2" y="3"/>
                          <a:pt x="0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6" name="Freeform 386">
                    <a:extLst>
                      <a:ext uri="{FF2B5EF4-FFF2-40B4-BE49-F238E27FC236}">
                        <a16:creationId xmlns="" xmlns:a16="http://schemas.microsoft.com/office/drawing/2014/main" id="{23763BF9-25E2-412B-A0C8-D219313AED7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0" y="1709"/>
                    <a:ext cx="23" cy="24"/>
                  </a:xfrm>
                  <a:custGeom>
                    <a:avLst/>
                    <a:gdLst>
                      <a:gd name="T0" fmla="*/ 24 w 35"/>
                      <a:gd name="T1" fmla="*/ 5 h 35"/>
                      <a:gd name="T2" fmla="*/ 3 w 35"/>
                      <a:gd name="T3" fmla="*/ 13 h 35"/>
                      <a:gd name="T4" fmla="*/ 14 w 35"/>
                      <a:gd name="T5" fmla="*/ 32 h 35"/>
                      <a:gd name="T6" fmla="*/ 33 w 35"/>
                      <a:gd name="T7" fmla="*/ 23 h 35"/>
                      <a:gd name="T8" fmla="*/ 21 w 35"/>
                      <a:gd name="T9" fmla="*/ 5 h 35"/>
                      <a:gd name="T10" fmla="*/ 22 w 35"/>
                      <a:gd name="T11" fmla="*/ 7 h 35"/>
                      <a:gd name="T12" fmla="*/ 30 w 35"/>
                      <a:gd name="T13" fmla="*/ 13 h 35"/>
                      <a:gd name="T14" fmla="*/ 30 w 35"/>
                      <a:gd name="T15" fmla="*/ 25 h 35"/>
                      <a:gd name="T16" fmla="*/ 15 w 35"/>
                      <a:gd name="T17" fmla="*/ 31 h 35"/>
                      <a:gd name="T18" fmla="*/ 5 w 35"/>
                      <a:gd name="T19" fmla="*/ 14 h 35"/>
                      <a:gd name="T20" fmla="*/ 11 w 35"/>
                      <a:gd name="T21" fmla="*/ 5 h 35"/>
                      <a:gd name="T22" fmla="*/ 23 w 35"/>
                      <a:gd name="T23" fmla="*/ 7 h 35"/>
                      <a:gd name="T24" fmla="*/ 24 w 35"/>
                      <a:gd name="T25" fmla="*/ 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5" h="35">
                        <a:moveTo>
                          <a:pt x="24" y="5"/>
                        </a:moveTo>
                        <a:cubicBezTo>
                          <a:pt x="15" y="0"/>
                          <a:pt x="7" y="3"/>
                          <a:pt x="3" y="13"/>
                        </a:cubicBezTo>
                        <a:cubicBezTo>
                          <a:pt x="0" y="21"/>
                          <a:pt x="6" y="30"/>
                          <a:pt x="14" y="32"/>
                        </a:cubicBezTo>
                        <a:cubicBezTo>
                          <a:pt x="22" y="35"/>
                          <a:pt x="30" y="31"/>
                          <a:pt x="33" y="23"/>
                        </a:cubicBezTo>
                        <a:cubicBezTo>
                          <a:pt x="35" y="17"/>
                          <a:pt x="30" y="3"/>
                          <a:pt x="21" y="5"/>
                        </a:cubicBezTo>
                        <a:cubicBezTo>
                          <a:pt x="20" y="5"/>
                          <a:pt x="21" y="7"/>
                          <a:pt x="22" y="7"/>
                        </a:cubicBezTo>
                        <a:cubicBezTo>
                          <a:pt x="26" y="6"/>
                          <a:pt x="28" y="10"/>
                          <a:pt x="30" y="13"/>
                        </a:cubicBezTo>
                        <a:cubicBezTo>
                          <a:pt x="32" y="17"/>
                          <a:pt x="32" y="21"/>
                          <a:pt x="30" y="25"/>
                        </a:cubicBezTo>
                        <a:cubicBezTo>
                          <a:pt x="28" y="31"/>
                          <a:pt x="20" y="32"/>
                          <a:pt x="15" y="31"/>
                        </a:cubicBezTo>
                        <a:cubicBezTo>
                          <a:pt x="7" y="29"/>
                          <a:pt x="3" y="22"/>
                          <a:pt x="5" y="14"/>
                        </a:cubicBezTo>
                        <a:cubicBezTo>
                          <a:pt x="5" y="11"/>
                          <a:pt x="8" y="7"/>
                          <a:pt x="11" y="5"/>
                        </a:cubicBezTo>
                        <a:cubicBezTo>
                          <a:pt x="15" y="2"/>
                          <a:pt x="20" y="4"/>
                          <a:pt x="23" y="7"/>
                        </a:cubicBezTo>
                        <a:cubicBezTo>
                          <a:pt x="24" y="7"/>
                          <a:pt x="25" y="6"/>
                          <a:pt x="24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7" name="Freeform 387">
                    <a:extLst>
                      <a:ext uri="{FF2B5EF4-FFF2-40B4-BE49-F238E27FC236}">
                        <a16:creationId xmlns="" xmlns:a16="http://schemas.microsoft.com/office/drawing/2014/main" id="{4EA2B217-8C07-47CB-B93C-F05F5D7E0B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6" y="1727"/>
                    <a:ext cx="12" cy="10"/>
                  </a:xfrm>
                  <a:custGeom>
                    <a:avLst/>
                    <a:gdLst>
                      <a:gd name="T0" fmla="*/ 2 w 18"/>
                      <a:gd name="T1" fmla="*/ 5 h 16"/>
                      <a:gd name="T2" fmla="*/ 2 w 18"/>
                      <a:gd name="T3" fmla="*/ 5 h 16"/>
                      <a:gd name="T4" fmla="*/ 1 w 18"/>
                      <a:gd name="T5" fmla="*/ 6 h 16"/>
                      <a:gd name="T6" fmla="*/ 6 w 18"/>
                      <a:gd name="T7" fmla="*/ 10 h 16"/>
                      <a:gd name="T8" fmla="*/ 10 w 18"/>
                      <a:gd name="T9" fmla="*/ 14 h 16"/>
                      <a:gd name="T10" fmla="*/ 15 w 18"/>
                      <a:gd name="T11" fmla="*/ 14 h 16"/>
                      <a:gd name="T12" fmla="*/ 16 w 18"/>
                      <a:gd name="T13" fmla="*/ 8 h 16"/>
                      <a:gd name="T14" fmla="*/ 6 w 18"/>
                      <a:gd name="T15" fmla="*/ 1 h 16"/>
                      <a:gd name="T16" fmla="*/ 5 w 18"/>
                      <a:gd name="T17" fmla="*/ 2 h 16"/>
                      <a:gd name="T18" fmla="*/ 14 w 18"/>
                      <a:gd name="T19" fmla="*/ 8 h 16"/>
                      <a:gd name="T20" fmla="*/ 14 w 18"/>
                      <a:gd name="T21" fmla="*/ 13 h 16"/>
                      <a:gd name="T22" fmla="*/ 13 w 18"/>
                      <a:gd name="T23" fmla="*/ 14 h 16"/>
                      <a:gd name="T24" fmla="*/ 11 w 18"/>
                      <a:gd name="T25" fmla="*/ 12 h 16"/>
                      <a:gd name="T26" fmla="*/ 0 w 18"/>
                      <a:gd name="T27" fmla="*/ 5 h 16"/>
                      <a:gd name="T28" fmla="*/ 0 w 18"/>
                      <a:gd name="T29" fmla="*/ 6 h 16"/>
                      <a:gd name="T30" fmla="*/ 0 w 18"/>
                      <a:gd name="T31" fmla="*/ 6 h 16"/>
                      <a:gd name="T32" fmla="*/ 2 w 18"/>
                      <a:gd name="T33" fmla="*/ 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8" h="16">
                        <a:moveTo>
                          <a:pt x="2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6"/>
                          <a:pt x="1" y="6"/>
                        </a:cubicBezTo>
                        <a:cubicBezTo>
                          <a:pt x="2" y="6"/>
                          <a:pt x="5" y="9"/>
                          <a:pt x="6" y="10"/>
                        </a:cubicBezTo>
                        <a:cubicBezTo>
                          <a:pt x="7" y="11"/>
                          <a:pt x="9" y="12"/>
                          <a:pt x="10" y="14"/>
                        </a:cubicBezTo>
                        <a:cubicBezTo>
                          <a:pt x="13" y="16"/>
                          <a:pt x="13" y="16"/>
                          <a:pt x="15" y="14"/>
                        </a:cubicBezTo>
                        <a:cubicBezTo>
                          <a:pt x="17" y="12"/>
                          <a:pt x="18" y="10"/>
                          <a:pt x="16" y="8"/>
                        </a:cubicBezTo>
                        <a:cubicBezTo>
                          <a:pt x="13" y="5"/>
                          <a:pt x="10" y="3"/>
                          <a:pt x="6" y="1"/>
                        </a:cubicBezTo>
                        <a:cubicBezTo>
                          <a:pt x="5" y="0"/>
                          <a:pt x="4" y="2"/>
                          <a:pt x="5" y="2"/>
                        </a:cubicBezTo>
                        <a:cubicBezTo>
                          <a:pt x="8" y="4"/>
                          <a:pt x="11" y="6"/>
                          <a:pt x="14" y="8"/>
                        </a:cubicBezTo>
                        <a:cubicBezTo>
                          <a:pt x="16" y="10"/>
                          <a:pt x="15" y="11"/>
                          <a:pt x="14" y="13"/>
                        </a:cubicBezTo>
                        <a:cubicBezTo>
                          <a:pt x="13" y="13"/>
                          <a:pt x="13" y="14"/>
                          <a:pt x="13" y="14"/>
                        </a:cubicBezTo>
                        <a:cubicBezTo>
                          <a:pt x="12" y="13"/>
                          <a:pt x="12" y="13"/>
                          <a:pt x="11" y="12"/>
                        </a:cubicBezTo>
                        <a:cubicBezTo>
                          <a:pt x="9" y="11"/>
                          <a:pt x="3" y="3"/>
                          <a:pt x="0" y="5"/>
                        </a:cubicBezTo>
                        <a:cubicBezTo>
                          <a:pt x="0" y="5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7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" name="Freeform 388">
                    <a:extLst>
                      <a:ext uri="{FF2B5EF4-FFF2-40B4-BE49-F238E27FC236}">
                        <a16:creationId xmlns="" xmlns:a16="http://schemas.microsoft.com/office/drawing/2014/main" id="{5558FFEC-561E-481C-9C39-6F7AFFFBEB3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2" y="1708"/>
                    <a:ext cx="20" cy="25"/>
                  </a:xfrm>
                  <a:custGeom>
                    <a:avLst/>
                    <a:gdLst>
                      <a:gd name="T0" fmla="*/ 19 w 30"/>
                      <a:gd name="T1" fmla="*/ 7 h 37"/>
                      <a:gd name="T2" fmla="*/ 2 w 30"/>
                      <a:gd name="T3" fmla="*/ 18 h 37"/>
                      <a:gd name="T4" fmla="*/ 21 w 30"/>
                      <a:gd name="T5" fmla="*/ 32 h 37"/>
                      <a:gd name="T6" fmla="*/ 25 w 30"/>
                      <a:gd name="T7" fmla="*/ 11 h 37"/>
                      <a:gd name="T8" fmla="*/ 5 w 30"/>
                      <a:gd name="T9" fmla="*/ 10 h 37"/>
                      <a:gd name="T10" fmla="*/ 7 w 30"/>
                      <a:gd name="T11" fmla="*/ 11 h 37"/>
                      <a:gd name="T12" fmla="*/ 20 w 30"/>
                      <a:gd name="T13" fmla="*/ 10 h 37"/>
                      <a:gd name="T14" fmla="*/ 26 w 30"/>
                      <a:gd name="T15" fmla="*/ 24 h 37"/>
                      <a:gd name="T16" fmla="*/ 5 w 30"/>
                      <a:gd name="T17" fmla="*/ 24 h 37"/>
                      <a:gd name="T18" fmla="*/ 18 w 30"/>
                      <a:gd name="T19" fmla="*/ 9 h 37"/>
                      <a:gd name="T20" fmla="*/ 19 w 30"/>
                      <a:gd name="T21" fmla="*/ 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0" h="37">
                        <a:moveTo>
                          <a:pt x="19" y="7"/>
                        </a:moveTo>
                        <a:cubicBezTo>
                          <a:pt x="12" y="0"/>
                          <a:pt x="3" y="11"/>
                          <a:pt x="2" y="18"/>
                        </a:cubicBezTo>
                        <a:cubicBezTo>
                          <a:pt x="1" y="26"/>
                          <a:pt x="12" y="37"/>
                          <a:pt x="21" y="32"/>
                        </a:cubicBezTo>
                        <a:cubicBezTo>
                          <a:pt x="29" y="27"/>
                          <a:pt x="30" y="18"/>
                          <a:pt x="25" y="11"/>
                        </a:cubicBezTo>
                        <a:cubicBezTo>
                          <a:pt x="20" y="6"/>
                          <a:pt x="10" y="3"/>
                          <a:pt x="5" y="10"/>
                        </a:cubicBezTo>
                        <a:cubicBezTo>
                          <a:pt x="5" y="11"/>
                          <a:pt x="6" y="12"/>
                          <a:pt x="7" y="11"/>
                        </a:cubicBezTo>
                        <a:cubicBezTo>
                          <a:pt x="10" y="6"/>
                          <a:pt x="16" y="7"/>
                          <a:pt x="20" y="10"/>
                        </a:cubicBezTo>
                        <a:cubicBezTo>
                          <a:pt x="25" y="13"/>
                          <a:pt x="28" y="18"/>
                          <a:pt x="26" y="24"/>
                        </a:cubicBezTo>
                        <a:cubicBezTo>
                          <a:pt x="22" y="34"/>
                          <a:pt x="10" y="32"/>
                          <a:pt x="5" y="24"/>
                        </a:cubicBezTo>
                        <a:cubicBezTo>
                          <a:pt x="0" y="17"/>
                          <a:pt x="11" y="1"/>
                          <a:pt x="18" y="9"/>
                        </a:cubicBezTo>
                        <a:cubicBezTo>
                          <a:pt x="19" y="9"/>
                          <a:pt x="20" y="8"/>
                          <a:pt x="19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9" name="Freeform 389">
                    <a:extLst>
                      <a:ext uri="{FF2B5EF4-FFF2-40B4-BE49-F238E27FC236}">
                        <a16:creationId xmlns="" xmlns:a16="http://schemas.microsoft.com/office/drawing/2014/main" id="{4958451F-FC9C-44BE-B683-0B74C94D37B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8" y="1727"/>
                    <a:ext cx="3" cy="6"/>
                  </a:xfrm>
                  <a:custGeom>
                    <a:avLst/>
                    <a:gdLst>
                      <a:gd name="T0" fmla="*/ 3 w 5"/>
                      <a:gd name="T1" fmla="*/ 5 h 8"/>
                      <a:gd name="T2" fmla="*/ 3 w 5"/>
                      <a:gd name="T3" fmla="*/ 3 h 8"/>
                      <a:gd name="T4" fmla="*/ 1 w 5"/>
                      <a:gd name="T5" fmla="*/ 3 h 8"/>
                      <a:gd name="T6" fmla="*/ 0 w 5"/>
                      <a:gd name="T7" fmla="*/ 5 h 8"/>
                      <a:gd name="T8" fmla="*/ 2 w 5"/>
                      <a:gd name="T9" fmla="*/ 5 h 8"/>
                      <a:gd name="T10" fmla="*/ 2 w 5"/>
                      <a:gd name="T11" fmla="*/ 3 h 8"/>
                      <a:gd name="T12" fmla="*/ 0 w 5"/>
                      <a:gd name="T13" fmla="*/ 3 h 8"/>
                      <a:gd name="T14" fmla="*/ 0 w 5"/>
                      <a:gd name="T15" fmla="*/ 4 h 8"/>
                      <a:gd name="T16" fmla="*/ 1 w 5"/>
                      <a:gd name="T17" fmla="*/ 4 h 8"/>
                      <a:gd name="T18" fmla="*/ 2 w 5"/>
                      <a:gd name="T19" fmla="*/ 3 h 8"/>
                      <a:gd name="T20" fmla="*/ 1 w 5"/>
                      <a:gd name="T21" fmla="*/ 3 h 8"/>
                      <a:gd name="T22" fmla="*/ 1 w 5"/>
                      <a:gd name="T23" fmla="*/ 6 h 8"/>
                      <a:gd name="T24" fmla="*/ 3 w 5"/>
                      <a:gd name="T25" fmla="*/ 6 h 8"/>
                      <a:gd name="T26" fmla="*/ 4 w 5"/>
                      <a:gd name="T27" fmla="*/ 1 h 8"/>
                      <a:gd name="T28" fmla="*/ 2 w 5"/>
                      <a:gd name="T29" fmla="*/ 2 h 8"/>
                      <a:gd name="T30" fmla="*/ 3 w 5"/>
                      <a:gd name="T31" fmla="*/ 7 h 8"/>
                      <a:gd name="T32" fmla="*/ 4 w 5"/>
                      <a:gd name="T33" fmla="*/ 7 h 8"/>
                      <a:gd name="T34" fmla="*/ 5 w 5"/>
                      <a:gd name="T35" fmla="*/ 4 h 8"/>
                      <a:gd name="T36" fmla="*/ 3 w 5"/>
                      <a:gd name="T37" fmla="*/ 4 h 8"/>
                      <a:gd name="T38" fmla="*/ 3 w 5"/>
                      <a:gd name="T39" fmla="*/ 7 h 8"/>
                      <a:gd name="T40" fmla="*/ 4 w 5"/>
                      <a:gd name="T41" fmla="*/ 6 h 8"/>
                      <a:gd name="T42" fmla="*/ 4 w 5"/>
                      <a:gd name="T43" fmla="*/ 1 h 8"/>
                      <a:gd name="T44" fmla="*/ 2 w 5"/>
                      <a:gd name="T45" fmla="*/ 1 h 8"/>
                      <a:gd name="T46" fmla="*/ 1 w 5"/>
                      <a:gd name="T47" fmla="*/ 5 h 8"/>
                      <a:gd name="T48" fmla="*/ 3 w 5"/>
                      <a:gd name="T49" fmla="*/ 5 h 8"/>
                      <a:gd name="T50" fmla="*/ 2 w 5"/>
                      <a:gd name="T51" fmla="*/ 2 h 8"/>
                      <a:gd name="T52" fmla="*/ 1 w 5"/>
                      <a:gd name="T53" fmla="*/ 2 h 8"/>
                      <a:gd name="T54" fmla="*/ 0 w 5"/>
                      <a:gd name="T55" fmla="*/ 3 h 8"/>
                      <a:gd name="T56" fmla="*/ 1 w 5"/>
                      <a:gd name="T57" fmla="*/ 4 h 8"/>
                      <a:gd name="T58" fmla="*/ 2 w 5"/>
                      <a:gd name="T59" fmla="*/ 3 h 8"/>
                      <a:gd name="T60" fmla="*/ 0 w 5"/>
                      <a:gd name="T61" fmla="*/ 3 h 8"/>
                      <a:gd name="T62" fmla="*/ 0 w 5"/>
                      <a:gd name="T63" fmla="*/ 5 h 8"/>
                      <a:gd name="T64" fmla="*/ 2 w 5"/>
                      <a:gd name="T65" fmla="*/ 5 h 8"/>
                      <a:gd name="T66" fmla="*/ 3 w 5"/>
                      <a:gd name="T67" fmla="*/ 4 h 8"/>
                      <a:gd name="T68" fmla="*/ 1 w 5"/>
                      <a:gd name="T69" fmla="*/ 3 h 8"/>
                      <a:gd name="T70" fmla="*/ 1 w 5"/>
                      <a:gd name="T71" fmla="*/ 5 h 8"/>
                      <a:gd name="T72" fmla="*/ 3 w 5"/>
                      <a:gd name="T73" fmla="*/ 5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5" h="8">
                        <a:moveTo>
                          <a:pt x="3" y="5"/>
                        </a:moveTo>
                        <a:cubicBezTo>
                          <a:pt x="3" y="4"/>
                          <a:pt x="3" y="4"/>
                          <a:pt x="3" y="3"/>
                        </a:cubicBezTo>
                        <a:cubicBezTo>
                          <a:pt x="3" y="2"/>
                          <a:pt x="2" y="2"/>
                          <a:pt x="1" y="3"/>
                        </a:cubicBezTo>
                        <a:cubicBezTo>
                          <a:pt x="1" y="3"/>
                          <a:pt x="1" y="4"/>
                          <a:pt x="0" y="5"/>
                        </a:cubicBezTo>
                        <a:cubicBezTo>
                          <a:pt x="1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2" y="3"/>
                        </a:cubicBezTo>
                        <a:cubicBezTo>
                          <a:pt x="2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6"/>
                          <a:pt x="3" y="6"/>
                          <a:pt x="3" y="6"/>
                        </a:cubicBezTo>
                        <a:cubicBezTo>
                          <a:pt x="3" y="4"/>
                          <a:pt x="3" y="3"/>
                          <a:pt x="4" y="1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6"/>
                          <a:pt x="4" y="6"/>
                        </a:cubicBezTo>
                        <a:cubicBezTo>
                          <a:pt x="3" y="5"/>
                          <a:pt x="4" y="3"/>
                          <a:pt x="4" y="1"/>
                        </a:cubicBezTo>
                        <a:cubicBezTo>
                          <a:pt x="3" y="0"/>
                          <a:pt x="2" y="1"/>
                          <a:pt x="2" y="1"/>
                        </a:cubicBezTo>
                        <a:cubicBezTo>
                          <a:pt x="2" y="3"/>
                          <a:pt x="2" y="4"/>
                          <a:pt x="1" y="5"/>
                        </a:cubicBezTo>
                        <a:cubicBezTo>
                          <a:pt x="2" y="5"/>
                          <a:pt x="2" y="5"/>
                          <a:pt x="3" y="5"/>
                        </a:cubicBezTo>
                        <a:cubicBezTo>
                          <a:pt x="3" y="4"/>
                          <a:pt x="3" y="3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0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ubicBezTo>
                          <a:pt x="2" y="5"/>
                          <a:pt x="3" y="4"/>
                          <a:pt x="3" y="4"/>
                        </a:cubicBezTo>
                        <a:cubicBezTo>
                          <a:pt x="2" y="3"/>
                          <a:pt x="2" y="3"/>
                          <a:pt x="1" y="3"/>
                        </a:cubicBezTo>
                        <a:cubicBezTo>
                          <a:pt x="1" y="4"/>
                          <a:pt x="1" y="4"/>
                          <a:pt x="1" y="5"/>
                        </a:cubicBezTo>
                        <a:cubicBezTo>
                          <a:pt x="1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0" name="Freeform 390">
                    <a:extLst>
                      <a:ext uri="{FF2B5EF4-FFF2-40B4-BE49-F238E27FC236}">
                        <a16:creationId xmlns="" xmlns:a16="http://schemas.microsoft.com/office/drawing/2014/main" id="{7A56113E-F76A-4704-A15F-E699E736A97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0" y="1728"/>
                    <a:ext cx="2" cy="5"/>
                  </a:xfrm>
                  <a:custGeom>
                    <a:avLst/>
                    <a:gdLst>
                      <a:gd name="T0" fmla="*/ 0 w 3"/>
                      <a:gd name="T1" fmla="*/ 1 h 8"/>
                      <a:gd name="T2" fmla="*/ 1 w 3"/>
                      <a:gd name="T3" fmla="*/ 7 h 8"/>
                      <a:gd name="T4" fmla="*/ 2 w 3"/>
                      <a:gd name="T5" fmla="*/ 7 h 8"/>
                      <a:gd name="T6" fmla="*/ 2 w 3"/>
                      <a:gd name="T7" fmla="*/ 7 h 8"/>
                      <a:gd name="T8" fmla="*/ 3 w 3"/>
                      <a:gd name="T9" fmla="*/ 7 h 8"/>
                      <a:gd name="T10" fmla="*/ 3 w 3"/>
                      <a:gd name="T11" fmla="*/ 6 h 8"/>
                      <a:gd name="T12" fmla="*/ 1 w 3"/>
                      <a:gd name="T13" fmla="*/ 6 h 8"/>
                      <a:gd name="T14" fmla="*/ 1 w 3"/>
                      <a:gd name="T15" fmla="*/ 7 h 8"/>
                      <a:gd name="T16" fmla="*/ 1 w 3"/>
                      <a:gd name="T17" fmla="*/ 6 h 8"/>
                      <a:gd name="T18" fmla="*/ 1 w 3"/>
                      <a:gd name="T19" fmla="*/ 6 h 8"/>
                      <a:gd name="T20" fmla="*/ 2 w 3"/>
                      <a:gd name="T21" fmla="*/ 6 h 8"/>
                      <a:gd name="T22" fmla="*/ 2 w 3"/>
                      <a:gd name="T23" fmla="*/ 1 h 8"/>
                      <a:gd name="T24" fmla="*/ 0 w 3"/>
                      <a:gd name="T25" fmla="*/ 1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8">
                        <a:moveTo>
                          <a:pt x="0" y="1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7"/>
                          <a:pt x="1" y="8"/>
                          <a:pt x="2" y="7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2" y="5"/>
                          <a:pt x="1" y="5"/>
                          <a:pt x="1" y="6"/>
                        </a:cubicBezTo>
                        <a:cubicBezTo>
                          <a:pt x="1" y="6"/>
                          <a:pt x="1" y="6"/>
                          <a:pt x="1" y="7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5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1" name="Freeform 391">
                    <a:extLst>
                      <a:ext uri="{FF2B5EF4-FFF2-40B4-BE49-F238E27FC236}">
                        <a16:creationId xmlns="" xmlns:a16="http://schemas.microsoft.com/office/drawing/2014/main" id="{A3B4288A-4502-4DA8-894E-B3E43EBC2BD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2" cy="4"/>
                  </a:xfrm>
                  <a:custGeom>
                    <a:avLst/>
                    <a:gdLst>
                      <a:gd name="T0" fmla="*/ 0 w 3"/>
                      <a:gd name="T1" fmla="*/ 1 h 7"/>
                      <a:gd name="T2" fmla="*/ 1 w 3"/>
                      <a:gd name="T3" fmla="*/ 6 h 7"/>
                      <a:gd name="T4" fmla="*/ 2 w 3"/>
                      <a:gd name="T5" fmla="*/ 6 h 7"/>
                      <a:gd name="T6" fmla="*/ 2 w 3"/>
                      <a:gd name="T7" fmla="*/ 5 h 7"/>
                      <a:gd name="T8" fmla="*/ 1 w 3"/>
                      <a:gd name="T9" fmla="*/ 5 h 7"/>
                      <a:gd name="T10" fmla="*/ 1 w 3"/>
                      <a:gd name="T11" fmla="*/ 6 h 7"/>
                      <a:gd name="T12" fmla="*/ 2 w 3"/>
                      <a:gd name="T13" fmla="*/ 6 h 7"/>
                      <a:gd name="T14" fmla="*/ 2 w 3"/>
                      <a:gd name="T15" fmla="*/ 1 h 7"/>
                      <a:gd name="T16" fmla="*/ 0 w 3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7">
                        <a:moveTo>
                          <a:pt x="0" y="1"/>
                        </a:moveTo>
                        <a:cubicBezTo>
                          <a:pt x="0" y="3"/>
                          <a:pt x="0" y="4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6"/>
                          <a:pt x="2" y="6"/>
                          <a:pt x="2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5"/>
                          <a:pt x="1" y="6"/>
                        </a:cubicBezTo>
                        <a:cubicBezTo>
                          <a:pt x="1" y="6"/>
                          <a:pt x="2" y="6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2" name="Freeform 392">
                    <a:extLst>
                      <a:ext uri="{FF2B5EF4-FFF2-40B4-BE49-F238E27FC236}">
                        <a16:creationId xmlns="" xmlns:a16="http://schemas.microsoft.com/office/drawing/2014/main" id="{B9F1E1FD-497F-4344-AFEE-2595AE9AD9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2" cy="6"/>
                  </a:xfrm>
                  <a:custGeom>
                    <a:avLst/>
                    <a:gdLst>
                      <a:gd name="T0" fmla="*/ 0 w 3"/>
                      <a:gd name="T1" fmla="*/ 2 h 8"/>
                      <a:gd name="T2" fmla="*/ 1 w 3"/>
                      <a:gd name="T3" fmla="*/ 7 h 8"/>
                      <a:gd name="T4" fmla="*/ 2 w 3"/>
                      <a:gd name="T5" fmla="*/ 7 h 8"/>
                      <a:gd name="T6" fmla="*/ 3 w 3"/>
                      <a:gd name="T7" fmla="*/ 5 h 8"/>
                      <a:gd name="T8" fmla="*/ 1 w 3"/>
                      <a:gd name="T9" fmla="*/ 5 h 8"/>
                      <a:gd name="T10" fmla="*/ 1 w 3"/>
                      <a:gd name="T11" fmla="*/ 7 h 8"/>
                      <a:gd name="T12" fmla="*/ 2 w 3"/>
                      <a:gd name="T13" fmla="*/ 7 h 8"/>
                      <a:gd name="T14" fmla="*/ 2 w 3"/>
                      <a:gd name="T15" fmla="*/ 2 h 8"/>
                      <a:gd name="T16" fmla="*/ 0 w 3"/>
                      <a:gd name="T17" fmla="*/ 2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8">
                        <a:moveTo>
                          <a:pt x="0" y="2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8"/>
                          <a:pt x="2" y="8"/>
                          <a:pt x="2" y="7"/>
                        </a:cubicBezTo>
                        <a:cubicBezTo>
                          <a:pt x="3" y="6"/>
                          <a:pt x="3" y="6"/>
                          <a:pt x="3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1" y="7"/>
                          <a:pt x="2" y="7"/>
                          <a:pt x="2" y="7"/>
                        </a:cubicBezTo>
                        <a:cubicBezTo>
                          <a:pt x="2" y="5"/>
                          <a:pt x="2" y="3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3" name="Freeform 393">
                    <a:extLst>
                      <a:ext uri="{FF2B5EF4-FFF2-40B4-BE49-F238E27FC236}">
                        <a16:creationId xmlns="" xmlns:a16="http://schemas.microsoft.com/office/drawing/2014/main" id="{E330A19C-A224-4340-BAE2-B794174ADD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4" cy="7"/>
                  </a:xfrm>
                  <a:custGeom>
                    <a:avLst/>
                    <a:gdLst>
                      <a:gd name="T0" fmla="*/ 0 w 5"/>
                      <a:gd name="T1" fmla="*/ 2 h 10"/>
                      <a:gd name="T2" fmla="*/ 2 w 5"/>
                      <a:gd name="T3" fmla="*/ 7 h 10"/>
                      <a:gd name="T4" fmla="*/ 4 w 5"/>
                      <a:gd name="T5" fmla="*/ 7 h 10"/>
                      <a:gd name="T6" fmla="*/ 4 w 5"/>
                      <a:gd name="T7" fmla="*/ 2 h 10"/>
                      <a:gd name="T8" fmla="*/ 2 w 5"/>
                      <a:gd name="T9" fmla="*/ 2 h 10"/>
                      <a:gd name="T10" fmla="*/ 3 w 5"/>
                      <a:gd name="T11" fmla="*/ 7 h 10"/>
                      <a:gd name="T12" fmla="*/ 4 w 5"/>
                      <a:gd name="T13" fmla="*/ 7 h 10"/>
                      <a:gd name="T14" fmla="*/ 4 w 5"/>
                      <a:gd name="T15" fmla="*/ 3 h 10"/>
                      <a:gd name="T16" fmla="*/ 3 w 5"/>
                      <a:gd name="T17" fmla="*/ 3 h 10"/>
                      <a:gd name="T18" fmla="*/ 3 w 5"/>
                      <a:gd name="T19" fmla="*/ 9 h 10"/>
                      <a:gd name="T20" fmla="*/ 5 w 5"/>
                      <a:gd name="T21" fmla="*/ 9 h 10"/>
                      <a:gd name="T22" fmla="*/ 5 w 5"/>
                      <a:gd name="T23" fmla="*/ 7 h 10"/>
                      <a:gd name="T24" fmla="*/ 3 w 5"/>
                      <a:gd name="T25" fmla="*/ 7 h 10"/>
                      <a:gd name="T26" fmla="*/ 3 w 5"/>
                      <a:gd name="T27" fmla="*/ 9 h 10"/>
                      <a:gd name="T28" fmla="*/ 5 w 5"/>
                      <a:gd name="T29" fmla="*/ 9 h 10"/>
                      <a:gd name="T30" fmla="*/ 4 w 5"/>
                      <a:gd name="T31" fmla="*/ 3 h 10"/>
                      <a:gd name="T32" fmla="*/ 3 w 5"/>
                      <a:gd name="T33" fmla="*/ 3 h 10"/>
                      <a:gd name="T34" fmla="*/ 3 w 5"/>
                      <a:gd name="T35" fmla="*/ 7 h 10"/>
                      <a:gd name="T36" fmla="*/ 4 w 5"/>
                      <a:gd name="T37" fmla="*/ 7 h 10"/>
                      <a:gd name="T38" fmla="*/ 4 w 5"/>
                      <a:gd name="T39" fmla="*/ 2 h 10"/>
                      <a:gd name="T40" fmla="*/ 2 w 5"/>
                      <a:gd name="T41" fmla="*/ 2 h 10"/>
                      <a:gd name="T42" fmla="*/ 2 w 5"/>
                      <a:gd name="T43" fmla="*/ 7 h 10"/>
                      <a:gd name="T44" fmla="*/ 3 w 5"/>
                      <a:gd name="T45" fmla="*/ 6 h 10"/>
                      <a:gd name="T46" fmla="*/ 2 w 5"/>
                      <a:gd name="T47" fmla="*/ 1 h 10"/>
                      <a:gd name="T48" fmla="*/ 0 w 5"/>
                      <a:gd name="T49" fmla="*/ 2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5" h="10">
                        <a:moveTo>
                          <a:pt x="0" y="2"/>
                        </a:moveTo>
                        <a:cubicBezTo>
                          <a:pt x="1" y="3"/>
                          <a:pt x="1" y="5"/>
                          <a:pt x="2" y="7"/>
                        </a:cubicBezTo>
                        <a:cubicBezTo>
                          <a:pt x="2" y="8"/>
                          <a:pt x="4" y="7"/>
                          <a:pt x="4" y="7"/>
                        </a:cubicBezTo>
                        <a:cubicBezTo>
                          <a:pt x="4" y="5"/>
                          <a:pt x="3" y="4"/>
                          <a:pt x="4" y="2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5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4" y="4"/>
                          <a:pt x="4" y="3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3" y="5"/>
                          <a:pt x="3" y="7"/>
                          <a:pt x="3" y="9"/>
                        </a:cubicBezTo>
                        <a:cubicBezTo>
                          <a:pt x="4" y="9"/>
                          <a:pt x="4" y="9"/>
                          <a:pt x="5" y="9"/>
                        </a:cubicBezTo>
                        <a:cubicBezTo>
                          <a:pt x="5" y="8"/>
                          <a:pt x="5" y="8"/>
                          <a:pt x="5" y="7"/>
                        </a:cubicBezTo>
                        <a:cubicBezTo>
                          <a:pt x="5" y="6"/>
                          <a:pt x="3" y="6"/>
                          <a:pt x="3" y="7"/>
                        </a:cubicBezTo>
                        <a:cubicBezTo>
                          <a:pt x="3" y="8"/>
                          <a:pt x="3" y="8"/>
                          <a:pt x="3" y="9"/>
                        </a:cubicBezTo>
                        <a:cubicBezTo>
                          <a:pt x="3" y="10"/>
                          <a:pt x="5" y="10"/>
                          <a:pt x="5" y="9"/>
                        </a:cubicBezTo>
                        <a:cubicBezTo>
                          <a:pt x="5" y="7"/>
                          <a:pt x="5" y="4"/>
                          <a:pt x="4" y="3"/>
                        </a:cubicBezTo>
                        <a:cubicBezTo>
                          <a:pt x="4" y="2"/>
                          <a:pt x="3" y="2"/>
                          <a:pt x="3" y="3"/>
                        </a:cubicBezTo>
                        <a:cubicBezTo>
                          <a:pt x="2" y="4"/>
                          <a:pt x="3" y="5"/>
                          <a:pt x="3" y="7"/>
                        </a:cubicBezTo>
                        <a:cubicBezTo>
                          <a:pt x="3" y="7"/>
                          <a:pt x="4" y="7"/>
                          <a:pt x="4" y="7"/>
                        </a:cubicBezTo>
                        <a:cubicBezTo>
                          <a:pt x="4" y="5"/>
                          <a:pt x="4" y="3"/>
                          <a:pt x="4" y="2"/>
                        </a:cubicBezTo>
                        <a:cubicBezTo>
                          <a:pt x="3" y="1"/>
                          <a:pt x="2" y="1"/>
                          <a:pt x="2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6"/>
                          <a:pt x="3" y="6"/>
                          <a:pt x="3" y="6"/>
                        </a:cubicBezTo>
                        <a:cubicBezTo>
                          <a:pt x="3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4" name="Freeform 394">
                    <a:extLst>
                      <a:ext uri="{FF2B5EF4-FFF2-40B4-BE49-F238E27FC236}">
                        <a16:creationId xmlns="" xmlns:a16="http://schemas.microsoft.com/office/drawing/2014/main" id="{3DADEEE9-8624-4376-A7F1-A42E4C99E23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731"/>
                    <a:ext cx="3" cy="5"/>
                  </a:xfrm>
                  <a:custGeom>
                    <a:avLst/>
                    <a:gdLst>
                      <a:gd name="T0" fmla="*/ 1 w 5"/>
                      <a:gd name="T1" fmla="*/ 1 h 7"/>
                      <a:gd name="T2" fmla="*/ 1 w 5"/>
                      <a:gd name="T3" fmla="*/ 6 h 7"/>
                      <a:gd name="T4" fmla="*/ 2 w 5"/>
                      <a:gd name="T5" fmla="*/ 5 h 7"/>
                      <a:gd name="T6" fmla="*/ 2 w 5"/>
                      <a:gd name="T7" fmla="*/ 5 h 7"/>
                      <a:gd name="T8" fmla="*/ 1 w 5"/>
                      <a:gd name="T9" fmla="*/ 5 h 7"/>
                      <a:gd name="T10" fmla="*/ 3 w 5"/>
                      <a:gd name="T11" fmla="*/ 7 h 7"/>
                      <a:gd name="T12" fmla="*/ 4 w 5"/>
                      <a:gd name="T13" fmla="*/ 7 h 7"/>
                      <a:gd name="T14" fmla="*/ 4 w 5"/>
                      <a:gd name="T15" fmla="*/ 3 h 7"/>
                      <a:gd name="T16" fmla="*/ 2 w 5"/>
                      <a:gd name="T17" fmla="*/ 3 h 7"/>
                      <a:gd name="T18" fmla="*/ 3 w 5"/>
                      <a:gd name="T19" fmla="*/ 6 h 7"/>
                      <a:gd name="T20" fmla="*/ 4 w 5"/>
                      <a:gd name="T21" fmla="*/ 6 h 7"/>
                      <a:gd name="T22" fmla="*/ 2 w 5"/>
                      <a:gd name="T23" fmla="*/ 3 h 7"/>
                      <a:gd name="T24" fmla="*/ 1 w 5"/>
                      <a:gd name="T25" fmla="*/ 4 h 7"/>
                      <a:gd name="T26" fmla="*/ 1 w 5"/>
                      <a:gd name="T27" fmla="*/ 6 h 7"/>
                      <a:gd name="T28" fmla="*/ 2 w 5"/>
                      <a:gd name="T29" fmla="*/ 6 h 7"/>
                      <a:gd name="T30" fmla="*/ 2 w 5"/>
                      <a:gd name="T31" fmla="*/ 1 h 7"/>
                      <a:gd name="T32" fmla="*/ 1 w 5"/>
                      <a:gd name="T33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7">
                        <a:moveTo>
                          <a:pt x="1" y="1"/>
                        </a:moveTo>
                        <a:cubicBezTo>
                          <a:pt x="1" y="3"/>
                          <a:pt x="1" y="4"/>
                          <a:pt x="1" y="6"/>
                        </a:cubicBezTo>
                        <a:cubicBezTo>
                          <a:pt x="1" y="6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1" y="5"/>
                          <a:pt x="1" y="5"/>
                        </a:cubicBezTo>
                        <a:cubicBezTo>
                          <a:pt x="2" y="5"/>
                          <a:pt x="2" y="6"/>
                          <a:pt x="3" y="7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2"/>
                          <a:pt x="2" y="3"/>
                          <a:pt x="2" y="3"/>
                        </a:cubicBezTo>
                        <a:cubicBezTo>
                          <a:pt x="2" y="4"/>
                          <a:pt x="3" y="5"/>
                          <a:pt x="3" y="6"/>
                        </a:cubicBezTo>
                        <a:cubicBezTo>
                          <a:pt x="3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2" y="3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0" y="5"/>
                          <a:pt x="0" y="5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5" name="Freeform 395">
                    <a:extLst>
                      <a:ext uri="{FF2B5EF4-FFF2-40B4-BE49-F238E27FC236}">
                        <a16:creationId xmlns="" xmlns:a16="http://schemas.microsoft.com/office/drawing/2014/main" id="{F09D594E-69B6-4550-8FBC-53467D42078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3" y="1731"/>
                    <a:ext cx="4" cy="4"/>
                  </a:xfrm>
                  <a:custGeom>
                    <a:avLst/>
                    <a:gdLst>
                      <a:gd name="T0" fmla="*/ 1 w 6"/>
                      <a:gd name="T1" fmla="*/ 1 h 6"/>
                      <a:gd name="T2" fmla="*/ 2 w 6"/>
                      <a:gd name="T3" fmla="*/ 5 h 6"/>
                      <a:gd name="T4" fmla="*/ 4 w 6"/>
                      <a:gd name="T5" fmla="*/ 5 h 6"/>
                      <a:gd name="T6" fmla="*/ 4 w 6"/>
                      <a:gd name="T7" fmla="*/ 1 h 6"/>
                      <a:gd name="T8" fmla="*/ 2 w 6"/>
                      <a:gd name="T9" fmla="*/ 1 h 6"/>
                      <a:gd name="T10" fmla="*/ 3 w 6"/>
                      <a:gd name="T11" fmla="*/ 4 h 6"/>
                      <a:gd name="T12" fmla="*/ 5 w 6"/>
                      <a:gd name="T13" fmla="*/ 4 h 6"/>
                      <a:gd name="T14" fmla="*/ 5 w 6"/>
                      <a:gd name="T15" fmla="*/ 1 h 6"/>
                      <a:gd name="T16" fmla="*/ 3 w 6"/>
                      <a:gd name="T17" fmla="*/ 1 h 6"/>
                      <a:gd name="T18" fmla="*/ 4 w 6"/>
                      <a:gd name="T19" fmla="*/ 4 h 6"/>
                      <a:gd name="T20" fmla="*/ 6 w 6"/>
                      <a:gd name="T21" fmla="*/ 4 h 6"/>
                      <a:gd name="T22" fmla="*/ 6 w 6"/>
                      <a:gd name="T23" fmla="*/ 2 h 6"/>
                      <a:gd name="T24" fmla="*/ 4 w 6"/>
                      <a:gd name="T25" fmla="*/ 2 h 6"/>
                      <a:gd name="T26" fmla="*/ 4 w 6"/>
                      <a:gd name="T27" fmla="*/ 4 h 6"/>
                      <a:gd name="T28" fmla="*/ 6 w 6"/>
                      <a:gd name="T29" fmla="*/ 4 h 6"/>
                      <a:gd name="T30" fmla="*/ 5 w 6"/>
                      <a:gd name="T31" fmla="*/ 1 h 6"/>
                      <a:gd name="T32" fmla="*/ 3 w 6"/>
                      <a:gd name="T33" fmla="*/ 1 h 6"/>
                      <a:gd name="T34" fmla="*/ 3 w 6"/>
                      <a:gd name="T35" fmla="*/ 4 h 6"/>
                      <a:gd name="T36" fmla="*/ 5 w 6"/>
                      <a:gd name="T37" fmla="*/ 4 h 6"/>
                      <a:gd name="T38" fmla="*/ 4 w 6"/>
                      <a:gd name="T39" fmla="*/ 0 h 6"/>
                      <a:gd name="T40" fmla="*/ 2 w 6"/>
                      <a:gd name="T41" fmla="*/ 1 h 6"/>
                      <a:gd name="T42" fmla="*/ 2 w 6"/>
                      <a:gd name="T43" fmla="*/ 5 h 6"/>
                      <a:gd name="T44" fmla="*/ 4 w 6"/>
                      <a:gd name="T45" fmla="*/ 5 h 6"/>
                      <a:gd name="T46" fmla="*/ 2 w 6"/>
                      <a:gd name="T47" fmla="*/ 0 h 6"/>
                      <a:gd name="T48" fmla="*/ 1 w 6"/>
                      <a:gd name="T49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6" h="6">
                        <a:moveTo>
                          <a:pt x="1" y="1"/>
                        </a:moveTo>
                        <a:cubicBezTo>
                          <a:pt x="2" y="2"/>
                          <a:pt x="2" y="4"/>
                          <a:pt x="2" y="5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3"/>
                          <a:pt x="4" y="2"/>
                          <a:pt x="4" y="1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3" y="2"/>
                          <a:pt x="3" y="4"/>
                          <a:pt x="3" y="4"/>
                        </a:cubicBezTo>
                        <a:cubicBezTo>
                          <a:pt x="3" y="5"/>
                          <a:pt x="5" y="5"/>
                          <a:pt x="5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4" y="1"/>
                          <a:pt x="4" y="1"/>
                          <a:pt x="3" y="1"/>
                        </a:cubicBezTo>
                        <a:cubicBezTo>
                          <a:pt x="4" y="2"/>
                          <a:pt x="4" y="3"/>
                          <a:pt x="4" y="4"/>
                        </a:cubicBezTo>
                        <a:cubicBezTo>
                          <a:pt x="4" y="5"/>
                          <a:pt x="6" y="5"/>
                          <a:pt x="6" y="4"/>
                        </a:cubicBezTo>
                        <a:cubicBezTo>
                          <a:pt x="6" y="3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4" y="2"/>
                        </a:cubicBezTo>
                        <a:cubicBezTo>
                          <a:pt x="4" y="3"/>
                          <a:pt x="4" y="3"/>
                          <a:pt x="4" y="4"/>
                        </a:cubicBezTo>
                        <a:cubicBezTo>
                          <a:pt x="5" y="4"/>
                          <a:pt x="5" y="4"/>
                          <a:pt x="6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5" y="0"/>
                          <a:pt x="4" y="0"/>
                          <a:pt x="3" y="1"/>
                        </a:cubicBezTo>
                        <a:cubicBezTo>
                          <a:pt x="3" y="2"/>
                          <a:pt x="3" y="3"/>
                          <a:pt x="3" y="4"/>
                        </a:cubicBezTo>
                        <a:cubicBezTo>
                          <a:pt x="4" y="4"/>
                          <a:pt x="4" y="4"/>
                          <a:pt x="5" y="4"/>
                        </a:cubicBezTo>
                        <a:cubicBezTo>
                          <a:pt x="4" y="3"/>
                          <a:pt x="5" y="1"/>
                          <a:pt x="4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2"/>
                          <a:pt x="2" y="3"/>
                          <a:pt x="2" y="5"/>
                        </a:cubicBezTo>
                        <a:cubicBezTo>
                          <a:pt x="3" y="5"/>
                          <a:pt x="4" y="5"/>
                          <a:pt x="4" y="5"/>
                        </a:cubicBezTo>
                        <a:cubicBezTo>
                          <a:pt x="4" y="3"/>
                          <a:pt x="4" y="0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6" name="Freeform 396">
                    <a:extLst>
                      <a:ext uri="{FF2B5EF4-FFF2-40B4-BE49-F238E27FC236}">
                        <a16:creationId xmlns="" xmlns:a16="http://schemas.microsoft.com/office/drawing/2014/main" id="{48F15E44-EFAE-4BBD-9114-DDF891022AA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1" y="1334"/>
                    <a:ext cx="21" cy="27"/>
                  </a:xfrm>
                  <a:custGeom>
                    <a:avLst/>
                    <a:gdLst>
                      <a:gd name="T0" fmla="*/ 7 w 31"/>
                      <a:gd name="T1" fmla="*/ 16 h 41"/>
                      <a:gd name="T2" fmla="*/ 11 w 31"/>
                      <a:gd name="T3" fmla="*/ 4 h 41"/>
                      <a:gd name="T4" fmla="*/ 19 w 31"/>
                      <a:gd name="T5" fmla="*/ 3 h 41"/>
                      <a:gd name="T6" fmla="*/ 24 w 31"/>
                      <a:gd name="T7" fmla="*/ 21 h 41"/>
                      <a:gd name="T8" fmla="*/ 16 w 31"/>
                      <a:gd name="T9" fmla="*/ 40 h 41"/>
                      <a:gd name="T10" fmla="*/ 18 w 31"/>
                      <a:gd name="T11" fmla="*/ 40 h 41"/>
                      <a:gd name="T12" fmla="*/ 24 w 31"/>
                      <a:gd name="T13" fmla="*/ 23 h 41"/>
                      <a:gd name="T14" fmla="*/ 29 w 31"/>
                      <a:gd name="T15" fmla="*/ 16 h 41"/>
                      <a:gd name="T16" fmla="*/ 21 w 31"/>
                      <a:gd name="T17" fmla="*/ 2 h 41"/>
                      <a:gd name="T18" fmla="*/ 4 w 31"/>
                      <a:gd name="T19" fmla="*/ 7 h 41"/>
                      <a:gd name="T20" fmla="*/ 6 w 31"/>
                      <a:gd name="T21" fmla="*/ 18 h 41"/>
                      <a:gd name="T22" fmla="*/ 7 w 31"/>
                      <a:gd name="T23" fmla="*/ 16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1" h="41">
                        <a:moveTo>
                          <a:pt x="7" y="16"/>
                        </a:moveTo>
                        <a:cubicBezTo>
                          <a:pt x="0" y="14"/>
                          <a:pt x="7" y="5"/>
                          <a:pt x="11" y="4"/>
                        </a:cubicBezTo>
                        <a:cubicBezTo>
                          <a:pt x="14" y="3"/>
                          <a:pt x="16" y="3"/>
                          <a:pt x="19" y="3"/>
                        </a:cubicBezTo>
                        <a:cubicBezTo>
                          <a:pt x="28" y="5"/>
                          <a:pt x="29" y="14"/>
                          <a:pt x="24" y="21"/>
                        </a:cubicBezTo>
                        <a:cubicBezTo>
                          <a:pt x="19" y="27"/>
                          <a:pt x="15" y="31"/>
                          <a:pt x="16" y="40"/>
                        </a:cubicBezTo>
                        <a:cubicBezTo>
                          <a:pt x="16" y="41"/>
                          <a:pt x="18" y="41"/>
                          <a:pt x="18" y="40"/>
                        </a:cubicBezTo>
                        <a:cubicBezTo>
                          <a:pt x="17" y="33"/>
                          <a:pt x="20" y="28"/>
                          <a:pt x="24" y="23"/>
                        </a:cubicBezTo>
                        <a:cubicBezTo>
                          <a:pt x="26" y="21"/>
                          <a:pt x="28" y="19"/>
                          <a:pt x="29" y="16"/>
                        </a:cubicBezTo>
                        <a:cubicBezTo>
                          <a:pt x="31" y="10"/>
                          <a:pt x="26" y="5"/>
                          <a:pt x="21" y="2"/>
                        </a:cubicBezTo>
                        <a:cubicBezTo>
                          <a:pt x="15" y="0"/>
                          <a:pt x="9" y="2"/>
                          <a:pt x="4" y="7"/>
                        </a:cubicBezTo>
                        <a:cubicBezTo>
                          <a:pt x="1" y="10"/>
                          <a:pt x="1" y="16"/>
                          <a:pt x="6" y="18"/>
                        </a:cubicBezTo>
                        <a:cubicBezTo>
                          <a:pt x="7" y="18"/>
                          <a:pt x="8" y="17"/>
                          <a:pt x="7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7" name="Freeform 397">
                    <a:extLst>
                      <a:ext uri="{FF2B5EF4-FFF2-40B4-BE49-F238E27FC236}">
                        <a16:creationId xmlns="" xmlns:a16="http://schemas.microsoft.com/office/drawing/2014/main" id="{E114CFF4-3478-446E-87B2-7CCE0331919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8" y="1363"/>
                    <a:ext cx="8" cy="8"/>
                  </a:xfrm>
                  <a:custGeom>
                    <a:avLst/>
                    <a:gdLst>
                      <a:gd name="T0" fmla="*/ 9 w 12"/>
                      <a:gd name="T1" fmla="*/ 1 h 11"/>
                      <a:gd name="T2" fmla="*/ 2 w 12"/>
                      <a:gd name="T3" fmla="*/ 2 h 11"/>
                      <a:gd name="T4" fmla="*/ 2 w 12"/>
                      <a:gd name="T5" fmla="*/ 7 h 11"/>
                      <a:gd name="T6" fmla="*/ 11 w 12"/>
                      <a:gd name="T7" fmla="*/ 2 h 11"/>
                      <a:gd name="T8" fmla="*/ 9 w 12"/>
                      <a:gd name="T9" fmla="*/ 3 h 11"/>
                      <a:gd name="T10" fmla="*/ 3 w 12"/>
                      <a:gd name="T11" fmla="*/ 6 h 11"/>
                      <a:gd name="T12" fmla="*/ 4 w 12"/>
                      <a:gd name="T13" fmla="*/ 3 h 11"/>
                      <a:gd name="T14" fmla="*/ 8 w 12"/>
                      <a:gd name="T15" fmla="*/ 2 h 11"/>
                      <a:gd name="T16" fmla="*/ 9 w 12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2" h="11">
                        <a:moveTo>
                          <a:pt x="9" y="1"/>
                        </a:moveTo>
                        <a:cubicBezTo>
                          <a:pt x="6" y="0"/>
                          <a:pt x="4" y="0"/>
                          <a:pt x="2" y="2"/>
                        </a:cubicBezTo>
                        <a:cubicBezTo>
                          <a:pt x="0" y="3"/>
                          <a:pt x="0" y="6"/>
                          <a:pt x="2" y="7"/>
                        </a:cubicBezTo>
                        <a:cubicBezTo>
                          <a:pt x="5" y="11"/>
                          <a:pt x="12" y="7"/>
                          <a:pt x="11" y="2"/>
                        </a:cubicBezTo>
                        <a:cubicBezTo>
                          <a:pt x="11" y="1"/>
                          <a:pt x="9" y="2"/>
                          <a:pt x="9" y="3"/>
                        </a:cubicBezTo>
                        <a:cubicBezTo>
                          <a:pt x="10" y="6"/>
                          <a:pt x="5" y="8"/>
                          <a:pt x="3" y="6"/>
                        </a:cubicBezTo>
                        <a:cubicBezTo>
                          <a:pt x="2" y="5"/>
                          <a:pt x="2" y="3"/>
                          <a:pt x="4" y="3"/>
                        </a:cubicBezTo>
                        <a:cubicBezTo>
                          <a:pt x="5" y="2"/>
                          <a:pt x="7" y="2"/>
                          <a:pt x="8" y="2"/>
                        </a:cubicBezTo>
                        <a:cubicBezTo>
                          <a:pt x="9" y="3"/>
                          <a:pt x="10" y="1"/>
                          <a:pt x="9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8" name="Freeform 398">
                    <a:extLst>
                      <a:ext uri="{FF2B5EF4-FFF2-40B4-BE49-F238E27FC236}">
                        <a16:creationId xmlns="" xmlns:a16="http://schemas.microsoft.com/office/drawing/2014/main" id="{7B50248F-10D2-481F-8A2E-2BAA61A6A06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9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4"/>
                      <a:gd name="T2" fmla="*/ 2 w 2"/>
                      <a:gd name="T3" fmla="*/ 0 h 4"/>
                      <a:gd name="T4" fmla="*/ 1 w 2"/>
                      <a:gd name="T5" fmla="*/ 0 h 4"/>
                      <a:gd name="T6" fmla="*/ 0 w 2"/>
                      <a:gd name="T7" fmla="*/ 3 h 4"/>
                      <a:gd name="T8" fmla="*/ 0 w 2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4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4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9" name="Freeform 399">
                    <a:extLst>
                      <a:ext uri="{FF2B5EF4-FFF2-40B4-BE49-F238E27FC236}">
                        <a16:creationId xmlns="" xmlns:a16="http://schemas.microsoft.com/office/drawing/2014/main" id="{F82769A2-893B-48E2-A87C-D1014F838C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9" y="1365"/>
                    <a:ext cx="2" cy="2"/>
                  </a:xfrm>
                  <a:custGeom>
                    <a:avLst/>
                    <a:gdLst>
                      <a:gd name="T0" fmla="*/ 1 w 3"/>
                      <a:gd name="T1" fmla="*/ 4 h 4"/>
                      <a:gd name="T2" fmla="*/ 3 w 3"/>
                      <a:gd name="T3" fmla="*/ 1 h 4"/>
                      <a:gd name="T4" fmla="*/ 2 w 3"/>
                      <a:gd name="T5" fmla="*/ 0 h 4"/>
                      <a:gd name="T6" fmla="*/ 0 w 3"/>
                      <a:gd name="T7" fmla="*/ 4 h 4"/>
                      <a:gd name="T8" fmla="*/ 1 w 3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1" y="4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1"/>
                          <a:pt x="1" y="2"/>
                          <a:pt x="0" y="4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0" name="Freeform 400">
                    <a:extLst>
                      <a:ext uri="{FF2B5EF4-FFF2-40B4-BE49-F238E27FC236}">
                        <a16:creationId xmlns="" xmlns:a16="http://schemas.microsoft.com/office/drawing/2014/main" id="{71566851-6605-4F54-9C2E-161FA39746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1"/>
                          <a:pt x="3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1" name="Freeform 401">
                    <a:extLst>
                      <a:ext uri="{FF2B5EF4-FFF2-40B4-BE49-F238E27FC236}">
                        <a16:creationId xmlns="" xmlns:a16="http://schemas.microsoft.com/office/drawing/2014/main" id="{6FF61E09-1E42-4742-BCB4-8844458CA7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0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2" name="Freeform 402">
                    <a:extLst>
                      <a:ext uri="{FF2B5EF4-FFF2-40B4-BE49-F238E27FC236}">
                        <a16:creationId xmlns="" xmlns:a16="http://schemas.microsoft.com/office/drawing/2014/main" id="{73EAFA29-3DB1-4657-83C9-C516BF21B86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1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0" y="3"/>
                          <a:pt x="1" y="2"/>
                          <a:pt x="3" y="1"/>
                        </a:cubicBezTo>
                        <a:cubicBezTo>
                          <a:pt x="3" y="1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3" name="Freeform 403">
                    <a:extLst>
                      <a:ext uri="{FF2B5EF4-FFF2-40B4-BE49-F238E27FC236}">
                        <a16:creationId xmlns="" xmlns:a16="http://schemas.microsoft.com/office/drawing/2014/main" id="{F060BB6B-2411-4AAD-958C-0A27D7680B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4" name="Freeform 404">
                    <a:extLst>
                      <a:ext uri="{FF2B5EF4-FFF2-40B4-BE49-F238E27FC236}">
                        <a16:creationId xmlns="" xmlns:a16="http://schemas.microsoft.com/office/drawing/2014/main" id="{F0AD915F-8766-43E2-AFBF-BCA095D4EA8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2"/>
                      <a:gd name="T1" fmla="*/ 5 h 5"/>
                      <a:gd name="T2" fmla="*/ 2 w 2"/>
                      <a:gd name="T3" fmla="*/ 1 h 5"/>
                      <a:gd name="T4" fmla="*/ 2 w 2"/>
                      <a:gd name="T5" fmla="*/ 1 h 5"/>
                      <a:gd name="T6" fmla="*/ 0 w 2"/>
                      <a:gd name="T7" fmla="*/ 5 h 5"/>
                      <a:gd name="T8" fmla="*/ 0 w 2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5">
                        <a:moveTo>
                          <a:pt x="0" y="5"/>
                        </a:moveTo>
                        <a:cubicBezTo>
                          <a:pt x="1" y="3"/>
                          <a:pt x="1" y="2"/>
                          <a:pt x="2" y="1"/>
                        </a:cubicBezTo>
                        <a:cubicBezTo>
                          <a:pt x="2" y="1"/>
                          <a:pt x="2" y="0"/>
                          <a:pt x="2" y="1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5" name="Freeform 405">
                    <a:extLst>
                      <a:ext uri="{FF2B5EF4-FFF2-40B4-BE49-F238E27FC236}">
                        <a16:creationId xmlns="" xmlns:a16="http://schemas.microsoft.com/office/drawing/2014/main" id="{5F6B70A7-45B2-4F1B-A523-19612B21D67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3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3"/>
                      <a:gd name="T2" fmla="*/ 2 w 2"/>
                      <a:gd name="T3" fmla="*/ 0 h 3"/>
                      <a:gd name="T4" fmla="*/ 1 w 2"/>
                      <a:gd name="T5" fmla="*/ 0 h 3"/>
                      <a:gd name="T6" fmla="*/ 0 w 2"/>
                      <a:gd name="T7" fmla="*/ 3 h 3"/>
                      <a:gd name="T8" fmla="*/ 0 w 2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6" name="Freeform 406">
                    <a:extLst>
                      <a:ext uri="{FF2B5EF4-FFF2-40B4-BE49-F238E27FC236}">
                        <a16:creationId xmlns="" xmlns:a16="http://schemas.microsoft.com/office/drawing/2014/main" id="{5E831ACD-3890-42A4-B49D-7CCAD29301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22" y="1736"/>
                    <a:ext cx="24" cy="24"/>
                  </a:xfrm>
                  <a:custGeom>
                    <a:avLst/>
                    <a:gdLst>
                      <a:gd name="T0" fmla="*/ 24 w 35"/>
                      <a:gd name="T1" fmla="*/ 2 h 36"/>
                      <a:gd name="T2" fmla="*/ 9 w 35"/>
                      <a:gd name="T3" fmla="*/ 6 h 36"/>
                      <a:gd name="T4" fmla="*/ 6 w 35"/>
                      <a:gd name="T5" fmla="*/ 17 h 36"/>
                      <a:gd name="T6" fmla="*/ 0 w 35"/>
                      <a:gd name="T7" fmla="*/ 35 h 36"/>
                      <a:gd name="T8" fmla="*/ 1 w 35"/>
                      <a:gd name="T9" fmla="*/ 36 h 36"/>
                      <a:gd name="T10" fmla="*/ 12 w 35"/>
                      <a:gd name="T11" fmla="*/ 35 h 36"/>
                      <a:gd name="T12" fmla="*/ 14 w 35"/>
                      <a:gd name="T13" fmla="*/ 33 h 36"/>
                      <a:gd name="T14" fmla="*/ 15 w 35"/>
                      <a:gd name="T15" fmla="*/ 31 h 36"/>
                      <a:gd name="T16" fmla="*/ 15 w 35"/>
                      <a:gd name="T17" fmla="*/ 31 h 36"/>
                      <a:gd name="T18" fmla="*/ 18 w 35"/>
                      <a:gd name="T19" fmla="*/ 36 h 36"/>
                      <a:gd name="T20" fmla="*/ 24 w 35"/>
                      <a:gd name="T21" fmla="*/ 36 h 36"/>
                      <a:gd name="T22" fmla="*/ 29 w 35"/>
                      <a:gd name="T23" fmla="*/ 36 h 36"/>
                      <a:gd name="T24" fmla="*/ 33 w 35"/>
                      <a:gd name="T25" fmla="*/ 35 h 36"/>
                      <a:gd name="T26" fmla="*/ 33 w 35"/>
                      <a:gd name="T27" fmla="*/ 36 h 36"/>
                      <a:gd name="T28" fmla="*/ 34 w 35"/>
                      <a:gd name="T29" fmla="*/ 36 h 36"/>
                      <a:gd name="T30" fmla="*/ 34 w 35"/>
                      <a:gd name="T31" fmla="*/ 35 h 36"/>
                      <a:gd name="T32" fmla="*/ 27 w 35"/>
                      <a:gd name="T33" fmla="*/ 34 h 36"/>
                      <a:gd name="T34" fmla="*/ 17 w 35"/>
                      <a:gd name="T35" fmla="*/ 32 h 36"/>
                      <a:gd name="T36" fmla="*/ 16 w 35"/>
                      <a:gd name="T37" fmla="*/ 27 h 36"/>
                      <a:gd name="T38" fmla="*/ 14 w 35"/>
                      <a:gd name="T39" fmla="*/ 27 h 36"/>
                      <a:gd name="T40" fmla="*/ 13 w 35"/>
                      <a:gd name="T41" fmla="*/ 31 h 36"/>
                      <a:gd name="T42" fmla="*/ 4 w 35"/>
                      <a:gd name="T43" fmla="*/ 35 h 36"/>
                      <a:gd name="T44" fmla="*/ 3 w 35"/>
                      <a:gd name="T45" fmla="*/ 31 h 36"/>
                      <a:gd name="T46" fmla="*/ 6 w 35"/>
                      <a:gd name="T47" fmla="*/ 22 h 36"/>
                      <a:gd name="T48" fmla="*/ 10 w 35"/>
                      <a:gd name="T49" fmla="*/ 8 h 36"/>
                      <a:gd name="T50" fmla="*/ 24 w 35"/>
                      <a:gd name="T51" fmla="*/ 3 h 36"/>
                      <a:gd name="T52" fmla="*/ 24 w 35"/>
                      <a:gd name="T53" fmla="*/ 2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5" h="36">
                        <a:moveTo>
                          <a:pt x="24" y="2"/>
                        </a:moveTo>
                        <a:cubicBezTo>
                          <a:pt x="19" y="2"/>
                          <a:pt x="12" y="0"/>
                          <a:pt x="9" y="6"/>
                        </a:cubicBezTo>
                        <a:cubicBezTo>
                          <a:pt x="8" y="9"/>
                          <a:pt x="7" y="13"/>
                          <a:pt x="6" y="17"/>
                        </a:cubicBezTo>
                        <a:cubicBezTo>
                          <a:pt x="4" y="23"/>
                          <a:pt x="2" y="29"/>
                          <a:pt x="0" y="35"/>
                        </a:cubicBezTo>
                        <a:cubicBezTo>
                          <a:pt x="0" y="36"/>
                          <a:pt x="0" y="36"/>
                          <a:pt x="1" y="36"/>
                        </a:cubicBezTo>
                        <a:cubicBezTo>
                          <a:pt x="5" y="36"/>
                          <a:pt x="9" y="36"/>
                          <a:pt x="12" y="35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4" y="32"/>
                          <a:pt x="15" y="31"/>
                          <a:pt x="15" y="31"/>
                        </a:cubicBezTo>
                        <a:cubicBezTo>
                          <a:pt x="15" y="29"/>
                          <a:pt x="15" y="29"/>
                          <a:pt x="15" y="31"/>
                        </a:cubicBezTo>
                        <a:cubicBezTo>
                          <a:pt x="15" y="32"/>
                          <a:pt x="16" y="35"/>
                          <a:pt x="18" y="36"/>
                        </a:cubicBezTo>
                        <a:cubicBezTo>
                          <a:pt x="20" y="36"/>
                          <a:pt x="22" y="36"/>
                          <a:pt x="24" y="36"/>
                        </a:cubicBezTo>
                        <a:cubicBezTo>
                          <a:pt x="26" y="36"/>
                          <a:pt x="27" y="36"/>
                          <a:pt x="29" y="36"/>
                        </a:cubicBezTo>
                        <a:cubicBezTo>
                          <a:pt x="29" y="36"/>
                          <a:pt x="35" y="35"/>
                          <a:pt x="33" y="35"/>
                        </a:cubicBezTo>
                        <a:cubicBezTo>
                          <a:pt x="32" y="35"/>
                          <a:pt x="32" y="36"/>
                          <a:pt x="33" y="36"/>
                        </a:cubicBezTo>
                        <a:cubicBezTo>
                          <a:pt x="34" y="36"/>
                          <a:pt x="34" y="36"/>
                          <a:pt x="34" y="36"/>
                        </a:cubicBezTo>
                        <a:cubicBezTo>
                          <a:pt x="35" y="36"/>
                          <a:pt x="35" y="35"/>
                          <a:pt x="34" y="35"/>
                        </a:cubicBezTo>
                        <a:cubicBezTo>
                          <a:pt x="33" y="34"/>
                          <a:pt x="29" y="34"/>
                          <a:pt x="27" y="34"/>
                        </a:cubicBezTo>
                        <a:cubicBezTo>
                          <a:pt x="24" y="34"/>
                          <a:pt x="18" y="36"/>
                          <a:pt x="17" y="32"/>
                        </a:cubicBezTo>
                        <a:cubicBezTo>
                          <a:pt x="16" y="31"/>
                          <a:pt x="16" y="29"/>
                          <a:pt x="16" y="27"/>
                        </a:cubicBezTo>
                        <a:cubicBezTo>
                          <a:pt x="16" y="26"/>
                          <a:pt x="15" y="27"/>
                          <a:pt x="14" y="27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2" y="35"/>
                          <a:pt x="7" y="35"/>
                          <a:pt x="4" y="35"/>
                        </a:cubicBezTo>
                        <a:cubicBezTo>
                          <a:pt x="1" y="35"/>
                          <a:pt x="2" y="33"/>
                          <a:pt x="3" y="31"/>
                        </a:cubicBezTo>
                        <a:cubicBezTo>
                          <a:pt x="4" y="28"/>
                          <a:pt x="5" y="25"/>
                          <a:pt x="6" y="22"/>
                        </a:cubicBezTo>
                        <a:cubicBezTo>
                          <a:pt x="7" y="17"/>
                          <a:pt x="9" y="13"/>
                          <a:pt x="10" y="8"/>
                        </a:cubicBezTo>
                        <a:cubicBezTo>
                          <a:pt x="12" y="1"/>
                          <a:pt x="19" y="3"/>
                          <a:pt x="24" y="3"/>
                        </a:cubicBezTo>
                        <a:cubicBezTo>
                          <a:pt x="25" y="3"/>
                          <a:pt x="25" y="2"/>
                          <a:pt x="24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5" name="组合 34">
                  <a:extLst>
                    <a:ext uri="{FF2B5EF4-FFF2-40B4-BE49-F238E27FC236}">
                      <a16:creationId xmlns="" xmlns:a16="http://schemas.microsoft.com/office/drawing/2014/main" id="{8495F6D4-A6CA-47BA-89C9-4CD753E8D02A}"/>
                    </a:ext>
                  </a:extLst>
                </p:cNvPr>
                <p:cNvGrpSpPr/>
                <p:nvPr/>
              </p:nvGrpSpPr>
              <p:grpSpPr>
                <a:xfrm>
                  <a:off x="819150" y="2128838"/>
                  <a:ext cx="293688" cy="666750"/>
                  <a:chOff x="819150" y="2128838"/>
                  <a:chExt cx="293688" cy="666750"/>
                </a:xfrm>
                <a:grpFill/>
              </p:grpSpPr>
              <p:sp>
                <p:nvSpPr>
                  <p:cNvPr id="36" name="Freeform 82">
                    <a:extLst>
                      <a:ext uri="{FF2B5EF4-FFF2-40B4-BE49-F238E27FC236}">
                        <a16:creationId xmlns="" xmlns:a16="http://schemas.microsoft.com/office/drawing/2014/main" id="{F25591EB-3B74-4813-9ED8-9197DF8A70D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338" y="2671763"/>
                    <a:ext cx="87313" cy="77788"/>
                  </a:xfrm>
                  <a:custGeom>
                    <a:avLst/>
                    <a:gdLst>
                      <a:gd name="T0" fmla="*/ 66 w 82"/>
                      <a:gd name="T1" fmla="*/ 4 h 73"/>
                      <a:gd name="T2" fmla="*/ 13 w 82"/>
                      <a:gd name="T3" fmla="*/ 22 h 73"/>
                      <a:gd name="T4" fmla="*/ 26 w 82"/>
                      <a:gd name="T5" fmla="*/ 66 h 73"/>
                      <a:gd name="T6" fmla="*/ 76 w 82"/>
                      <a:gd name="T7" fmla="*/ 51 h 73"/>
                      <a:gd name="T8" fmla="*/ 58 w 82"/>
                      <a:gd name="T9" fmla="*/ 3 h 73"/>
                      <a:gd name="T10" fmla="*/ 58 w 82"/>
                      <a:gd name="T11" fmla="*/ 4 h 73"/>
                      <a:gd name="T12" fmla="*/ 78 w 82"/>
                      <a:gd name="T13" fmla="*/ 31 h 73"/>
                      <a:gd name="T14" fmla="*/ 69 w 82"/>
                      <a:gd name="T15" fmla="*/ 60 h 73"/>
                      <a:gd name="T16" fmla="*/ 21 w 82"/>
                      <a:gd name="T17" fmla="*/ 62 h 73"/>
                      <a:gd name="T18" fmla="*/ 18 w 82"/>
                      <a:gd name="T19" fmla="*/ 18 h 73"/>
                      <a:gd name="T20" fmla="*/ 65 w 82"/>
                      <a:gd name="T21" fmla="*/ 6 h 73"/>
                      <a:gd name="T22" fmla="*/ 66 w 82"/>
                      <a:gd name="T23" fmla="*/ 4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82" h="73">
                        <a:moveTo>
                          <a:pt x="66" y="4"/>
                        </a:moveTo>
                        <a:cubicBezTo>
                          <a:pt x="47" y="0"/>
                          <a:pt x="25" y="7"/>
                          <a:pt x="13" y="22"/>
                        </a:cubicBezTo>
                        <a:cubicBezTo>
                          <a:pt x="0" y="38"/>
                          <a:pt x="8" y="59"/>
                          <a:pt x="26" y="66"/>
                        </a:cubicBezTo>
                        <a:cubicBezTo>
                          <a:pt x="45" y="73"/>
                          <a:pt x="67" y="71"/>
                          <a:pt x="76" y="51"/>
                        </a:cubicBezTo>
                        <a:cubicBezTo>
                          <a:pt x="82" y="37"/>
                          <a:pt x="80" y="0"/>
                          <a:pt x="58" y="3"/>
                        </a:cubicBezTo>
                        <a:cubicBezTo>
                          <a:pt x="57" y="3"/>
                          <a:pt x="57" y="4"/>
                          <a:pt x="58" y="4"/>
                        </a:cubicBezTo>
                        <a:cubicBezTo>
                          <a:pt x="72" y="2"/>
                          <a:pt x="77" y="21"/>
                          <a:pt x="78" y="31"/>
                        </a:cubicBezTo>
                        <a:cubicBezTo>
                          <a:pt x="79" y="41"/>
                          <a:pt x="76" y="52"/>
                          <a:pt x="69" y="60"/>
                        </a:cubicBezTo>
                        <a:cubicBezTo>
                          <a:pt x="57" y="73"/>
                          <a:pt x="35" y="69"/>
                          <a:pt x="21" y="62"/>
                        </a:cubicBezTo>
                        <a:cubicBezTo>
                          <a:pt x="4" y="52"/>
                          <a:pt x="6" y="31"/>
                          <a:pt x="18" y="18"/>
                        </a:cubicBezTo>
                        <a:cubicBezTo>
                          <a:pt x="30" y="7"/>
                          <a:pt x="49" y="2"/>
                          <a:pt x="65" y="6"/>
                        </a:cubicBezTo>
                        <a:cubicBezTo>
                          <a:pt x="66" y="6"/>
                          <a:pt x="66" y="5"/>
                          <a:pt x="66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" name="Freeform 83">
                    <a:extLst>
                      <a:ext uri="{FF2B5EF4-FFF2-40B4-BE49-F238E27FC236}">
                        <a16:creationId xmlns="" xmlns:a16="http://schemas.microsoft.com/office/drawing/2014/main" id="{4D60B801-B9E0-41C4-8973-9F2B36C116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8850" y="2709863"/>
                    <a:ext cx="33338" cy="34925"/>
                  </a:xfrm>
                  <a:custGeom>
                    <a:avLst/>
                    <a:gdLst>
                      <a:gd name="T0" fmla="*/ 2 w 31"/>
                      <a:gd name="T1" fmla="*/ 29 h 33"/>
                      <a:gd name="T2" fmla="*/ 0 w 31"/>
                      <a:gd name="T3" fmla="*/ 31 h 33"/>
                      <a:gd name="T4" fmla="*/ 1 w 31"/>
                      <a:gd name="T5" fmla="*/ 32 h 33"/>
                      <a:gd name="T6" fmla="*/ 6 w 31"/>
                      <a:gd name="T7" fmla="*/ 17 h 33"/>
                      <a:gd name="T8" fmla="*/ 8 w 31"/>
                      <a:gd name="T9" fmla="*/ 9 h 33"/>
                      <a:gd name="T10" fmla="*/ 8 w 31"/>
                      <a:gd name="T11" fmla="*/ 5 h 33"/>
                      <a:gd name="T12" fmla="*/ 10 w 31"/>
                      <a:gd name="T13" fmla="*/ 3 h 33"/>
                      <a:gd name="T14" fmla="*/ 30 w 31"/>
                      <a:gd name="T15" fmla="*/ 27 h 33"/>
                      <a:gd name="T16" fmla="*/ 31 w 31"/>
                      <a:gd name="T17" fmla="*/ 26 h 33"/>
                      <a:gd name="T18" fmla="*/ 9 w 31"/>
                      <a:gd name="T19" fmla="*/ 0 h 33"/>
                      <a:gd name="T20" fmla="*/ 8 w 31"/>
                      <a:gd name="T21" fmla="*/ 0 h 33"/>
                      <a:gd name="T22" fmla="*/ 0 w 31"/>
                      <a:gd name="T23" fmla="*/ 31 h 33"/>
                      <a:gd name="T24" fmla="*/ 1 w 31"/>
                      <a:gd name="T25" fmla="*/ 32 h 33"/>
                      <a:gd name="T26" fmla="*/ 3 w 31"/>
                      <a:gd name="T27" fmla="*/ 30 h 33"/>
                      <a:gd name="T28" fmla="*/ 2 w 31"/>
                      <a:gd name="T29" fmla="*/ 29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1" h="33">
                        <a:moveTo>
                          <a:pt x="2" y="29"/>
                        </a:moveTo>
                        <a:cubicBezTo>
                          <a:pt x="1" y="30"/>
                          <a:pt x="1" y="30"/>
                          <a:pt x="0" y="31"/>
                        </a:cubicBezTo>
                        <a:cubicBezTo>
                          <a:pt x="1" y="31"/>
                          <a:pt x="1" y="31"/>
                          <a:pt x="1" y="32"/>
                        </a:cubicBezTo>
                        <a:cubicBezTo>
                          <a:pt x="4" y="27"/>
                          <a:pt x="5" y="22"/>
                          <a:pt x="6" y="17"/>
                        </a:cubicBezTo>
                        <a:cubicBezTo>
                          <a:pt x="7" y="15"/>
                          <a:pt x="7" y="12"/>
                          <a:pt x="8" y="9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9" y="3"/>
                          <a:pt x="8" y="1"/>
                          <a:pt x="10" y="3"/>
                        </a:cubicBezTo>
                        <a:cubicBezTo>
                          <a:pt x="16" y="12"/>
                          <a:pt x="27" y="17"/>
                          <a:pt x="30" y="27"/>
                        </a:cubicBezTo>
                        <a:cubicBezTo>
                          <a:pt x="30" y="28"/>
                          <a:pt x="31" y="27"/>
                          <a:pt x="31" y="26"/>
                        </a:cubicBezTo>
                        <a:cubicBezTo>
                          <a:pt x="28" y="15"/>
                          <a:pt x="15" y="1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  <a:cubicBezTo>
                          <a:pt x="5" y="11"/>
                          <a:pt x="5" y="21"/>
                          <a:pt x="0" y="31"/>
                        </a:cubicBezTo>
                        <a:cubicBezTo>
                          <a:pt x="0" y="32"/>
                          <a:pt x="1" y="33"/>
                          <a:pt x="1" y="32"/>
                        </a:cubicBezTo>
                        <a:cubicBezTo>
                          <a:pt x="2" y="31"/>
                          <a:pt x="2" y="31"/>
                          <a:pt x="3" y="30"/>
                        </a:cubicBezTo>
                        <a:cubicBezTo>
                          <a:pt x="3" y="30"/>
                          <a:pt x="2" y="29"/>
                          <a:pt x="2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" name="Freeform 84">
                    <a:extLst>
                      <a:ext uri="{FF2B5EF4-FFF2-40B4-BE49-F238E27FC236}">
                        <a16:creationId xmlns="" xmlns:a16="http://schemas.microsoft.com/office/drawing/2014/main" id="{6CDDB012-2C74-4D6C-91CD-51F8CB23223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2025" y="2713038"/>
                    <a:ext cx="28575" cy="33338"/>
                  </a:xfrm>
                  <a:custGeom>
                    <a:avLst/>
                    <a:gdLst>
                      <a:gd name="T0" fmla="*/ 4 w 28"/>
                      <a:gd name="T1" fmla="*/ 26 h 32"/>
                      <a:gd name="T2" fmla="*/ 5 w 28"/>
                      <a:gd name="T3" fmla="*/ 19 h 32"/>
                      <a:gd name="T4" fmla="*/ 9 w 28"/>
                      <a:gd name="T5" fmla="*/ 26 h 32"/>
                      <a:gd name="T6" fmla="*/ 13 w 28"/>
                      <a:gd name="T7" fmla="*/ 27 h 32"/>
                      <a:gd name="T8" fmla="*/ 16 w 28"/>
                      <a:gd name="T9" fmla="*/ 28 h 32"/>
                      <a:gd name="T10" fmla="*/ 22 w 28"/>
                      <a:gd name="T11" fmla="*/ 27 h 32"/>
                      <a:gd name="T12" fmla="*/ 14 w 28"/>
                      <a:gd name="T13" fmla="*/ 14 h 32"/>
                      <a:gd name="T14" fmla="*/ 22 w 28"/>
                      <a:gd name="T15" fmla="*/ 15 h 32"/>
                      <a:gd name="T16" fmla="*/ 9 w 28"/>
                      <a:gd name="T17" fmla="*/ 8 h 32"/>
                      <a:gd name="T18" fmla="*/ 11 w 28"/>
                      <a:gd name="T19" fmla="*/ 5 h 32"/>
                      <a:gd name="T20" fmla="*/ 10 w 28"/>
                      <a:gd name="T21" fmla="*/ 16 h 32"/>
                      <a:gd name="T22" fmla="*/ 9 w 28"/>
                      <a:gd name="T23" fmla="*/ 14 h 32"/>
                      <a:gd name="T24" fmla="*/ 10 w 28"/>
                      <a:gd name="T25" fmla="*/ 27 h 32"/>
                      <a:gd name="T26" fmla="*/ 8 w 28"/>
                      <a:gd name="T27" fmla="*/ 30 h 32"/>
                      <a:gd name="T28" fmla="*/ 12 w 28"/>
                      <a:gd name="T29" fmla="*/ 28 h 32"/>
                      <a:gd name="T30" fmla="*/ 17 w 28"/>
                      <a:gd name="T31" fmla="*/ 28 h 32"/>
                      <a:gd name="T32" fmla="*/ 22 w 28"/>
                      <a:gd name="T33" fmla="*/ 26 h 32"/>
                      <a:gd name="T34" fmla="*/ 19 w 28"/>
                      <a:gd name="T35" fmla="*/ 21 h 32"/>
                      <a:gd name="T36" fmla="*/ 24 w 28"/>
                      <a:gd name="T37" fmla="*/ 24 h 32"/>
                      <a:gd name="T38" fmla="*/ 20 w 28"/>
                      <a:gd name="T39" fmla="*/ 26 h 32"/>
                      <a:gd name="T40" fmla="*/ 6 w 28"/>
                      <a:gd name="T41" fmla="*/ 22 h 32"/>
                      <a:gd name="T42" fmla="*/ 8 w 28"/>
                      <a:gd name="T43" fmla="*/ 22 h 32"/>
                      <a:gd name="T44" fmla="*/ 1 w 28"/>
                      <a:gd name="T45" fmla="*/ 31 h 32"/>
                      <a:gd name="T46" fmla="*/ 8 w 28"/>
                      <a:gd name="T47" fmla="*/ 24 h 32"/>
                      <a:gd name="T48" fmla="*/ 22 w 28"/>
                      <a:gd name="T49" fmla="*/ 25 h 32"/>
                      <a:gd name="T50" fmla="*/ 25 w 28"/>
                      <a:gd name="T51" fmla="*/ 25 h 32"/>
                      <a:gd name="T52" fmla="*/ 26 w 28"/>
                      <a:gd name="T53" fmla="*/ 23 h 32"/>
                      <a:gd name="T54" fmla="*/ 14 w 28"/>
                      <a:gd name="T55" fmla="*/ 23 h 32"/>
                      <a:gd name="T56" fmla="*/ 14 w 28"/>
                      <a:gd name="T57" fmla="*/ 26 h 32"/>
                      <a:gd name="T58" fmla="*/ 17 w 28"/>
                      <a:gd name="T59" fmla="*/ 25 h 32"/>
                      <a:gd name="T60" fmla="*/ 21 w 28"/>
                      <a:gd name="T61" fmla="*/ 24 h 32"/>
                      <a:gd name="T62" fmla="*/ 14 w 28"/>
                      <a:gd name="T63" fmla="*/ 26 h 32"/>
                      <a:gd name="T64" fmla="*/ 15 w 28"/>
                      <a:gd name="T65" fmla="*/ 23 h 32"/>
                      <a:gd name="T66" fmla="*/ 28 w 28"/>
                      <a:gd name="T67" fmla="*/ 23 h 32"/>
                      <a:gd name="T68" fmla="*/ 26 w 28"/>
                      <a:gd name="T69" fmla="*/ 26 h 32"/>
                      <a:gd name="T70" fmla="*/ 20 w 28"/>
                      <a:gd name="T71" fmla="*/ 21 h 32"/>
                      <a:gd name="T72" fmla="*/ 6 w 28"/>
                      <a:gd name="T73" fmla="*/ 25 h 32"/>
                      <a:gd name="T74" fmla="*/ 1 w 28"/>
                      <a:gd name="T75" fmla="*/ 25 h 32"/>
                      <a:gd name="T76" fmla="*/ 7 w 28"/>
                      <a:gd name="T77" fmla="*/ 20 h 32"/>
                      <a:gd name="T78" fmla="*/ 9 w 28"/>
                      <a:gd name="T79" fmla="*/ 31 h 32"/>
                      <a:gd name="T80" fmla="*/ 25 w 28"/>
                      <a:gd name="T81" fmla="*/ 26 h 32"/>
                      <a:gd name="T82" fmla="*/ 19 w 28"/>
                      <a:gd name="T83" fmla="*/ 28 h 32"/>
                      <a:gd name="T84" fmla="*/ 17 w 28"/>
                      <a:gd name="T85" fmla="*/ 26 h 32"/>
                      <a:gd name="T86" fmla="*/ 13 w 28"/>
                      <a:gd name="T87" fmla="*/ 28 h 32"/>
                      <a:gd name="T88" fmla="*/ 6 w 28"/>
                      <a:gd name="T89" fmla="*/ 28 h 32"/>
                      <a:gd name="T90" fmla="*/ 4 w 28"/>
                      <a:gd name="T91" fmla="*/ 28 h 32"/>
                      <a:gd name="T92" fmla="*/ 2 w 28"/>
                      <a:gd name="T93" fmla="*/ 29 h 32"/>
                      <a:gd name="T94" fmla="*/ 4 w 28"/>
                      <a:gd name="T95" fmla="*/ 27 h 32"/>
                      <a:gd name="T96" fmla="*/ 9 w 28"/>
                      <a:gd name="T97" fmla="*/ 25 h 32"/>
                      <a:gd name="T98" fmla="*/ 8 w 28"/>
                      <a:gd name="T99" fmla="*/ 5 h 32"/>
                      <a:gd name="T100" fmla="*/ 9 w 28"/>
                      <a:gd name="T101" fmla="*/ 6 h 32"/>
                      <a:gd name="T102" fmla="*/ 19 w 28"/>
                      <a:gd name="T103" fmla="*/ 16 h 32"/>
                      <a:gd name="T104" fmla="*/ 14 w 28"/>
                      <a:gd name="T105" fmla="*/ 11 h 32"/>
                      <a:gd name="T106" fmla="*/ 18 w 28"/>
                      <a:gd name="T107" fmla="*/ 19 h 32"/>
                      <a:gd name="T108" fmla="*/ 19 w 28"/>
                      <a:gd name="T109" fmla="*/ 17 h 32"/>
                      <a:gd name="T110" fmla="*/ 15 w 28"/>
                      <a:gd name="T111" fmla="*/ 14 h 32"/>
                      <a:gd name="T112" fmla="*/ 13 w 28"/>
                      <a:gd name="T113" fmla="*/ 13 h 32"/>
                      <a:gd name="T114" fmla="*/ 10 w 28"/>
                      <a:gd name="T115" fmla="*/ 6 h 32"/>
                      <a:gd name="T116" fmla="*/ 7 w 28"/>
                      <a:gd name="T117" fmla="*/ 1 h 32"/>
                      <a:gd name="T118" fmla="*/ 6 w 28"/>
                      <a:gd name="T119" fmla="*/ 9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28" h="32">
                        <a:moveTo>
                          <a:pt x="2" y="27"/>
                        </a:moveTo>
                        <a:cubicBezTo>
                          <a:pt x="4" y="22"/>
                          <a:pt x="5" y="18"/>
                          <a:pt x="7" y="14"/>
                        </a:cubicBezTo>
                        <a:cubicBezTo>
                          <a:pt x="6" y="14"/>
                          <a:pt x="6" y="13"/>
                          <a:pt x="5" y="13"/>
                        </a:cubicBezTo>
                        <a:cubicBezTo>
                          <a:pt x="4" y="17"/>
                          <a:pt x="4" y="21"/>
                          <a:pt x="3" y="25"/>
                        </a:cubicBezTo>
                        <a:cubicBezTo>
                          <a:pt x="3" y="25"/>
                          <a:pt x="4" y="25"/>
                          <a:pt x="4" y="25"/>
                        </a:cubicBezTo>
                        <a:cubicBezTo>
                          <a:pt x="5" y="20"/>
                          <a:pt x="6" y="15"/>
                          <a:pt x="7" y="9"/>
                        </a:cubicBezTo>
                        <a:cubicBezTo>
                          <a:pt x="7" y="9"/>
                          <a:pt x="6" y="9"/>
                          <a:pt x="6" y="9"/>
                        </a:cubicBezTo>
                        <a:cubicBezTo>
                          <a:pt x="6" y="15"/>
                          <a:pt x="4" y="20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0"/>
                          <a:pt x="7" y="14"/>
                          <a:pt x="8" y="7"/>
                        </a:cubicBezTo>
                        <a:cubicBezTo>
                          <a:pt x="8" y="7"/>
                          <a:pt x="7" y="7"/>
                          <a:pt x="7" y="7"/>
                        </a:cubicBezTo>
                        <a:cubicBezTo>
                          <a:pt x="7" y="8"/>
                          <a:pt x="7" y="8"/>
                          <a:pt x="7" y="9"/>
                        </a:cubicBezTo>
                        <a:cubicBezTo>
                          <a:pt x="7" y="9"/>
                          <a:pt x="7" y="9"/>
                          <a:pt x="8" y="9"/>
                        </a:cubicBezTo>
                        <a:cubicBezTo>
                          <a:pt x="8" y="6"/>
                          <a:pt x="8" y="3"/>
                          <a:pt x="8" y="1"/>
                        </a:cubicBezTo>
                        <a:cubicBezTo>
                          <a:pt x="8" y="1"/>
                          <a:pt x="7" y="1"/>
                          <a:pt x="7" y="1"/>
                        </a:cubicBezTo>
                        <a:cubicBezTo>
                          <a:pt x="7" y="7"/>
                          <a:pt x="5" y="13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4"/>
                          <a:pt x="7" y="9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10" y="10"/>
                          <a:pt x="8" y="17"/>
                          <a:pt x="7" y="23"/>
                        </a:cubicBezTo>
                        <a:cubicBezTo>
                          <a:pt x="8" y="23"/>
                          <a:pt x="8" y="23"/>
                          <a:pt x="9" y="23"/>
                        </a:cubicBezTo>
                        <a:cubicBezTo>
                          <a:pt x="8" y="17"/>
                          <a:pt x="10" y="12"/>
                          <a:pt x="11" y="7"/>
                        </a:cubicBezTo>
                        <a:cubicBezTo>
                          <a:pt x="11" y="7"/>
                          <a:pt x="10" y="6"/>
                          <a:pt x="10" y="6"/>
                        </a:cubicBezTo>
                        <a:cubicBezTo>
                          <a:pt x="10" y="13"/>
                          <a:pt x="10" y="20"/>
                          <a:pt x="9" y="26"/>
                        </a:cubicBezTo>
                        <a:cubicBezTo>
                          <a:pt x="10" y="26"/>
                          <a:pt x="10" y="26"/>
                          <a:pt x="10" y="26"/>
                        </a:cubicBezTo>
                        <a:cubicBezTo>
                          <a:pt x="11" y="21"/>
                          <a:pt x="12" y="15"/>
                          <a:pt x="14" y="10"/>
                        </a:cubicBezTo>
                        <a:cubicBezTo>
                          <a:pt x="13" y="10"/>
                          <a:pt x="13" y="10"/>
                          <a:pt x="13" y="10"/>
                        </a:cubicBezTo>
                        <a:cubicBezTo>
                          <a:pt x="13" y="16"/>
                          <a:pt x="12" y="22"/>
                          <a:pt x="11" y="28"/>
                        </a:cubicBezTo>
                        <a:cubicBezTo>
                          <a:pt x="11" y="28"/>
                          <a:pt x="11" y="28"/>
                          <a:pt x="12" y="28"/>
                        </a:cubicBezTo>
                        <a:cubicBezTo>
                          <a:pt x="12" y="23"/>
                          <a:pt x="13" y="18"/>
                          <a:pt x="14" y="13"/>
                        </a:cubicBezTo>
                        <a:cubicBezTo>
                          <a:pt x="14" y="13"/>
                          <a:pt x="13" y="13"/>
                          <a:pt x="13" y="13"/>
                        </a:cubicBezTo>
                        <a:cubicBezTo>
                          <a:pt x="14" y="18"/>
                          <a:pt x="13" y="22"/>
                          <a:pt x="13" y="27"/>
                        </a:cubicBezTo>
                        <a:cubicBezTo>
                          <a:pt x="13" y="27"/>
                          <a:pt x="14" y="27"/>
                          <a:pt x="14" y="27"/>
                        </a:cubicBezTo>
                        <a:cubicBezTo>
                          <a:pt x="14" y="22"/>
                          <a:pt x="14" y="17"/>
                          <a:pt x="16" y="12"/>
                        </a:cubicBezTo>
                        <a:cubicBezTo>
                          <a:pt x="15" y="12"/>
                          <a:pt x="15" y="12"/>
                          <a:pt x="14" y="12"/>
                        </a:cubicBezTo>
                        <a:cubicBezTo>
                          <a:pt x="15" y="17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6" y="18"/>
                          <a:pt x="17" y="14"/>
                        </a:cubicBezTo>
                        <a:cubicBezTo>
                          <a:pt x="16" y="14"/>
                          <a:pt x="16" y="14"/>
                          <a:pt x="15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7" y="28"/>
                          <a:pt x="17" y="28"/>
                          <a:pt x="18" y="28"/>
                        </a:cubicBezTo>
                        <a:cubicBezTo>
                          <a:pt x="17" y="23"/>
                          <a:pt x="18" y="19"/>
                          <a:pt x="19" y="15"/>
                        </a:cubicBezTo>
                        <a:cubicBezTo>
                          <a:pt x="18" y="15"/>
                          <a:pt x="18" y="15"/>
                          <a:pt x="17" y="15"/>
                        </a:cubicBezTo>
                        <a:cubicBezTo>
                          <a:pt x="18" y="19"/>
                          <a:pt x="18" y="23"/>
                          <a:pt x="18" y="28"/>
                        </a:cubicBezTo>
                        <a:cubicBezTo>
                          <a:pt x="19" y="28"/>
                          <a:pt x="19" y="28"/>
                          <a:pt x="19" y="28"/>
                        </a:cubicBezTo>
                        <a:cubicBezTo>
                          <a:pt x="19" y="24"/>
                          <a:pt x="20" y="20"/>
                          <a:pt x="20" y="17"/>
                        </a:cubicBezTo>
                        <a:cubicBezTo>
                          <a:pt x="20" y="17"/>
                          <a:pt x="19" y="17"/>
                          <a:pt x="19" y="17"/>
                        </a:cubicBezTo>
                        <a:cubicBezTo>
                          <a:pt x="21" y="20"/>
                          <a:pt x="21" y="23"/>
                          <a:pt x="22" y="27"/>
                        </a:cubicBezTo>
                        <a:cubicBezTo>
                          <a:pt x="22" y="27"/>
                          <a:pt x="23" y="27"/>
                          <a:pt x="23" y="26"/>
                        </a:cubicBezTo>
                        <a:cubicBezTo>
                          <a:pt x="22" y="24"/>
                          <a:pt x="20" y="18"/>
                          <a:pt x="26" y="25"/>
                        </a:cubicBezTo>
                        <a:cubicBezTo>
                          <a:pt x="26" y="24"/>
                          <a:pt x="26" y="24"/>
                          <a:pt x="27" y="24"/>
                        </a:cubicBezTo>
                        <a:cubicBezTo>
                          <a:pt x="24" y="22"/>
                          <a:pt x="21" y="20"/>
                          <a:pt x="19" y="18"/>
                        </a:cubicBezTo>
                        <a:cubicBezTo>
                          <a:pt x="19" y="19"/>
                          <a:pt x="18" y="19"/>
                          <a:pt x="18" y="20"/>
                        </a:cubicBezTo>
                        <a:cubicBezTo>
                          <a:pt x="19" y="20"/>
                          <a:pt x="21" y="21"/>
                          <a:pt x="22" y="22"/>
                        </a:cubicBezTo>
                        <a:cubicBezTo>
                          <a:pt x="22" y="22"/>
                          <a:pt x="23" y="22"/>
                          <a:pt x="23" y="21"/>
                        </a:cubicBezTo>
                        <a:cubicBezTo>
                          <a:pt x="20" y="19"/>
                          <a:pt x="16" y="17"/>
                          <a:pt x="14" y="14"/>
                        </a:cubicBezTo>
                        <a:cubicBezTo>
                          <a:pt x="14" y="14"/>
                          <a:pt x="13" y="14"/>
                          <a:pt x="13" y="15"/>
                        </a:cubicBezTo>
                        <a:cubicBezTo>
                          <a:pt x="16" y="16"/>
                          <a:pt x="19" y="19"/>
                          <a:pt x="22" y="21"/>
                        </a:cubicBezTo>
                        <a:cubicBezTo>
                          <a:pt x="23" y="22"/>
                          <a:pt x="24" y="21"/>
                          <a:pt x="23" y="20"/>
                        </a:cubicBezTo>
                        <a:cubicBezTo>
                          <a:pt x="20" y="17"/>
                          <a:pt x="17" y="14"/>
                          <a:pt x="15" y="10"/>
                        </a:cubicBezTo>
                        <a:cubicBezTo>
                          <a:pt x="15" y="11"/>
                          <a:pt x="15" y="11"/>
                          <a:pt x="14" y="11"/>
                        </a:cubicBezTo>
                        <a:cubicBezTo>
                          <a:pt x="19" y="13"/>
                          <a:pt x="23" y="18"/>
                          <a:pt x="25" y="22"/>
                        </a:cubicBezTo>
                        <a:cubicBezTo>
                          <a:pt x="25" y="22"/>
                          <a:pt x="26" y="22"/>
                          <a:pt x="26" y="22"/>
                        </a:cubicBezTo>
                        <a:cubicBezTo>
                          <a:pt x="24" y="20"/>
                          <a:pt x="23" y="18"/>
                          <a:pt x="22" y="15"/>
                        </a:cubicBezTo>
                        <a:cubicBezTo>
                          <a:pt x="22" y="15"/>
                          <a:pt x="21" y="15"/>
                          <a:pt x="21" y="16"/>
                        </a:cubicBezTo>
                        <a:cubicBezTo>
                          <a:pt x="23" y="18"/>
                          <a:pt x="24" y="20"/>
                          <a:pt x="24" y="23"/>
                        </a:cubicBezTo>
                        <a:cubicBezTo>
                          <a:pt x="25" y="23"/>
                          <a:pt x="25" y="23"/>
                          <a:pt x="26" y="23"/>
                        </a:cubicBezTo>
                        <a:cubicBezTo>
                          <a:pt x="24" y="20"/>
                          <a:pt x="22" y="18"/>
                          <a:pt x="21" y="16"/>
                        </a:cubicBezTo>
                        <a:cubicBezTo>
                          <a:pt x="20" y="15"/>
                          <a:pt x="19" y="16"/>
                          <a:pt x="19" y="16"/>
                        </a:cubicBezTo>
                        <a:cubicBezTo>
                          <a:pt x="20" y="18"/>
                          <a:pt x="21" y="19"/>
                          <a:pt x="21" y="21"/>
                        </a:cubicBezTo>
                        <a:cubicBezTo>
                          <a:pt x="22" y="21"/>
                          <a:pt x="22" y="20"/>
                          <a:pt x="22" y="20"/>
                        </a:cubicBezTo>
                        <a:cubicBezTo>
                          <a:pt x="18" y="16"/>
                          <a:pt x="14" y="11"/>
                          <a:pt x="9" y="8"/>
                        </a:cubicBezTo>
                        <a:cubicBezTo>
                          <a:pt x="8" y="7"/>
                          <a:pt x="7" y="8"/>
                          <a:pt x="8" y="9"/>
                        </a:cubicBezTo>
                        <a:cubicBezTo>
                          <a:pt x="10" y="12"/>
                          <a:pt x="13" y="14"/>
                          <a:pt x="17" y="15"/>
                        </a:cubicBezTo>
                        <a:cubicBezTo>
                          <a:pt x="17" y="15"/>
                          <a:pt x="18" y="14"/>
                          <a:pt x="17" y="14"/>
                        </a:cubicBezTo>
                        <a:cubicBezTo>
                          <a:pt x="15" y="11"/>
                          <a:pt x="13" y="8"/>
                          <a:pt x="10" y="5"/>
                        </a:cubicBezTo>
                        <a:cubicBezTo>
                          <a:pt x="10" y="6"/>
                          <a:pt x="9" y="6"/>
                          <a:pt x="9" y="6"/>
                        </a:cubicBezTo>
                        <a:cubicBezTo>
                          <a:pt x="11" y="8"/>
                          <a:pt x="13" y="10"/>
                          <a:pt x="15" y="12"/>
                        </a:cubicBezTo>
                        <a:cubicBezTo>
                          <a:pt x="16" y="13"/>
                          <a:pt x="17" y="12"/>
                          <a:pt x="17" y="12"/>
                        </a:cubicBezTo>
                        <a:cubicBezTo>
                          <a:pt x="15" y="9"/>
                          <a:pt x="13" y="7"/>
                          <a:pt x="11" y="5"/>
                        </a:cubicBezTo>
                        <a:cubicBezTo>
                          <a:pt x="11" y="5"/>
                          <a:pt x="10" y="5"/>
                          <a:pt x="10" y="6"/>
                        </a:cubicBezTo>
                        <a:cubicBezTo>
                          <a:pt x="14" y="7"/>
                          <a:pt x="15" y="10"/>
                          <a:pt x="17" y="13"/>
                        </a:cubicBezTo>
                        <a:cubicBezTo>
                          <a:pt x="17" y="13"/>
                          <a:pt x="17" y="12"/>
                          <a:pt x="18" y="12"/>
                        </a:cubicBezTo>
                        <a:cubicBezTo>
                          <a:pt x="14" y="10"/>
                          <a:pt x="12" y="7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8" y="9"/>
                          <a:pt x="9" y="14"/>
                          <a:pt x="10" y="19"/>
                        </a:cubicBezTo>
                        <a:cubicBezTo>
                          <a:pt x="10" y="20"/>
                          <a:pt x="12" y="19"/>
                          <a:pt x="12" y="18"/>
                        </a:cubicBezTo>
                        <a:cubicBezTo>
                          <a:pt x="11" y="17"/>
                          <a:pt x="11" y="17"/>
                          <a:pt x="10" y="16"/>
                        </a:cubicBezTo>
                        <a:cubicBezTo>
                          <a:pt x="10" y="15"/>
                          <a:pt x="9" y="15"/>
                          <a:pt x="9" y="16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2"/>
                          <a:pt x="8" y="22"/>
                          <a:pt x="8" y="21"/>
                        </a:cubicBezTo>
                        <a:cubicBezTo>
                          <a:pt x="9" y="19"/>
                          <a:pt x="9" y="17"/>
                          <a:pt x="9" y="14"/>
                        </a:cubicBezTo>
                        <a:cubicBezTo>
                          <a:pt x="9" y="13"/>
                          <a:pt x="7" y="13"/>
                          <a:pt x="7" y="14"/>
                        </a:cubicBezTo>
                        <a:cubicBezTo>
                          <a:pt x="7" y="18"/>
                          <a:pt x="7" y="21"/>
                          <a:pt x="7" y="25"/>
                        </a:cubicBezTo>
                        <a:cubicBezTo>
                          <a:pt x="7" y="26"/>
                          <a:pt x="8" y="26"/>
                          <a:pt x="9" y="25"/>
                        </a:cubicBezTo>
                        <a:cubicBezTo>
                          <a:pt x="9" y="21"/>
                          <a:pt x="9" y="17"/>
                          <a:pt x="9" y="14"/>
                        </a:cubicBezTo>
                        <a:cubicBezTo>
                          <a:pt x="9" y="13"/>
                          <a:pt x="8" y="13"/>
                          <a:pt x="8" y="14"/>
                        </a:cubicBezTo>
                        <a:cubicBezTo>
                          <a:pt x="7" y="18"/>
                          <a:pt x="7" y="22"/>
                          <a:pt x="7" y="25"/>
                        </a:cubicBezTo>
                        <a:cubicBezTo>
                          <a:pt x="6" y="26"/>
                          <a:pt x="8" y="26"/>
                          <a:pt x="8" y="26"/>
                        </a:cubicBezTo>
                        <a:cubicBezTo>
                          <a:pt x="8" y="25"/>
                          <a:pt x="9" y="24"/>
                          <a:pt x="9" y="23"/>
                        </a:cubicBezTo>
                        <a:cubicBezTo>
                          <a:pt x="9" y="22"/>
                          <a:pt x="8" y="22"/>
                          <a:pt x="8" y="22"/>
                        </a:cubicBezTo>
                        <a:cubicBezTo>
                          <a:pt x="7" y="23"/>
                          <a:pt x="5" y="24"/>
                          <a:pt x="4" y="25"/>
                        </a:cubicBezTo>
                        <a:cubicBezTo>
                          <a:pt x="4" y="26"/>
                          <a:pt x="4" y="26"/>
                          <a:pt x="4" y="27"/>
                        </a:cubicBezTo>
                        <a:cubicBezTo>
                          <a:pt x="6" y="27"/>
                          <a:pt x="8" y="27"/>
                          <a:pt x="10" y="27"/>
                        </a:cubicBezTo>
                        <a:cubicBezTo>
                          <a:pt x="11" y="27"/>
                          <a:pt x="11" y="25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2" y="25"/>
                          <a:pt x="3" y="26"/>
                        </a:cubicBezTo>
                        <a:cubicBezTo>
                          <a:pt x="4" y="27"/>
                          <a:pt x="5" y="27"/>
                          <a:pt x="6" y="28"/>
                        </a:cubicBezTo>
                        <a:cubicBezTo>
                          <a:pt x="6" y="28"/>
                          <a:pt x="6" y="27"/>
                          <a:pt x="6" y="27"/>
                        </a:cubicBezTo>
                        <a:cubicBezTo>
                          <a:pt x="5" y="27"/>
                          <a:pt x="4" y="27"/>
                          <a:pt x="2" y="27"/>
                        </a:cubicBezTo>
                        <a:cubicBezTo>
                          <a:pt x="1" y="27"/>
                          <a:pt x="1" y="28"/>
                          <a:pt x="2" y="28"/>
                        </a:cubicBezTo>
                        <a:cubicBezTo>
                          <a:pt x="4" y="30"/>
                          <a:pt x="6" y="30"/>
                          <a:pt x="8" y="30"/>
                        </a:cubicBezTo>
                        <a:cubicBezTo>
                          <a:pt x="9" y="30"/>
                          <a:pt x="9" y="29"/>
                          <a:pt x="8" y="29"/>
                        </a:cubicBezTo>
                        <a:cubicBezTo>
                          <a:pt x="6" y="28"/>
                          <a:pt x="4" y="28"/>
                          <a:pt x="2" y="28"/>
                        </a:cubicBezTo>
                        <a:cubicBezTo>
                          <a:pt x="1" y="28"/>
                          <a:pt x="1" y="29"/>
                          <a:pt x="2" y="29"/>
                        </a:cubicBezTo>
                        <a:cubicBezTo>
                          <a:pt x="4" y="30"/>
                          <a:pt x="7" y="31"/>
                          <a:pt x="10" y="30"/>
                        </a:cubicBezTo>
                        <a:cubicBezTo>
                          <a:pt x="10" y="30"/>
                          <a:pt x="11" y="29"/>
                          <a:pt x="10" y="29"/>
                        </a:cubicBezTo>
                        <a:cubicBezTo>
                          <a:pt x="8" y="28"/>
                          <a:pt x="6" y="27"/>
                          <a:pt x="4" y="27"/>
                        </a:cubicBezTo>
                        <a:cubicBezTo>
                          <a:pt x="4" y="27"/>
                          <a:pt x="4" y="28"/>
                          <a:pt x="4" y="28"/>
                        </a:cubicBezTo>
                        <a:cubicBezTo>
                          <a:pt x="7" y="28"/>
                          <a:pt x="9" y="28"/>
                          <a:pt x="12" y="28"/>
                        </a:cubicBezTo>
                        <a:cubicBezTo>
                          <a:pt x="13" y="28"/>
                          <a:pt x="13" y="27"/>
                          <a:pt x="12" y="27"/>
                        </a:cubicBezTo>
                        <a:cubicBezTo>
                          <a:pt x="9" y="27"/>
                          <a:pt x="7" y="26"/>
                          <a:pt x="4" y="26"/>
                        </a:cubicBezTo>
                        <a:cubicBezTo>
                          <a:pt x="3" y="26"/>
                          <a:pt x="3" y="28"/>
                          <a:pt x="4" y="28"/>
                        </a:cubicBezTo>
                        <a:cubicBezTo>
                          <a:pt x="8" y="28"/>
                          <a:pt x="12" y="28"/>
                          <a:pt x="16" y="27"/>
                        </a:cubicBezTo>
                        <a:cubicBezTo>
                          <a:pt x="17" y="27"/>
                          <a:pt x="16" y="26"/>
                          <a:pt x="16" y="26"/>
                        </a:cubicBezTo>
                        <a:cubicBezTo>
                          <a:pt x="12" y="26"/>
                          <a:pt x="9" y="25"/>
                          <a:pt x="6" y="27"/>
                        </a:cubicBezTo>
                        <a:cubicBezTo>
                          <a:pt x="5" y="27"/>
                          <a:pt x="5" y="28"/>
                          <a:pt x="6" y="28"/>
                        </a:cubicBezTo>
                        <a:cubicBezTo>
                          <a:pt x="10" y="30"/>
                          <a:pt x="14" y="30"/>
                          <a:pt x="17" y="28"/>
                        </a:cubicBezTo>
                        <a:cubicBezTo>
                          <a:pt x="18" y="28"/>
                          <a:pt x="18" y="27"/>
                          <a:pt x="17" y="27"/>
                        </a:cubicBezTo>
                        <a:cubicBezTo>
                          <a:pt x="15" y="26"/>
                          <a:pt x="13" y="26"/>
                          <a:pt x="11" y="26"/>
                        </a:cubicBezTo>
                        <a:cubicBezTo>
                          <a:pt x="10" y="26"/>
                          <a:pt x="10" y="28"/>
                          <a:pt x="11" y="28"/>
                        </a:cubicBezTo>
                        <a:cubicBezTo>
                          <a:pt x="14" y="28"/>
                          <a:pt x="17" y="29"/>
                          <a:pt x="20" y="28"/>
                        </a:cubicBezTo>
                        <a:cubicBezTo>
                          <a:pt x="21" y="28"/>
                          <a:pt x="21" y="27"/>
                          <a:pt x="20" y="27"/>
                        </a:cubicBezTo>
                        <a:cubicBezTo>
                          <a:pt x="18" y="26"/>
                          <a:pt x="15" y="26"/>
                          <a:pt x="13" y="27"/>
                        </a:cubicBezTo>
                        <a:cubicBezTo>
                          <a:pt x="12" y="27"/>
                          <a:pt x="12" y="28"/>
                          <a:pt x="13" y="28"/>
                        </a:cubicBezTo>
                        <a:cubicBezTo>
                          <a:pt x="17" y="29"/>
                          <a:pt x="19" y="28"/>
                          <a:pt x="22" y="26"/>
                        </a:cubicBezTo>
                        <a:cubicBezTo>
                          <a:pt x="23" y="26"/>
                          <a:pt x="23" y="25"/>
                          <a:pt x="22" y="25"/>
                        </a:cubicBezTo>
                        <a:cubicBezTo>
                          <a:pt x="20" y="25"/>
                          <a:pt x="19" y="24"/>
                          <a:pt x="17" y="24"/>
                        </a:cubicBezTo>
                        <a:cubicBezTo>
                          <a:pt x="17" y="25"/>
                          <a:pt x="17" y="25"/>
                          <a:pt x="17" y="26"/>
                        </a:cubicBezTo>
                        <a:cubicBezTo>
                          <a:pt x="18" y="24"/>
                          <a:pt x="19" y="23"/>
                          <a:pt x="20" y="22"/>
                        </a:cubicBezTo>
                        <a:cubicBezTo>
                          <a:pt x="20" y="22"/>
                          <a:pt x="20" y="22"/>
                          <a:pt x="19" y="21"/>
                        </a:cubicBezTo>
                        <a:cubicBezTo>
                          <a:pt x="18" y="23"/>
                          <a:pt x="17" y="24"/>
                          <a:pt x="16" y="25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8" y="24"/>
                          <a:pt x="18" y="23"/>
                          <a:pt x="19" y="21"/>
                        </a:cubicBezTo>
                        <a:cubicBezTo>
                          <a:pt x="19" y="21"/>
                          <a:pt x="19" y="21"/>
                          <a:pt x="18" y="21"/>
                        </a:cubicBezTo>
                        <a:cubicBezTo>
                          <a:pt x="18" y="23"/>
                          <a:pt x="17" y="25"/>
                          <a:pt x="17" y="27"/>
                        </a:cubicBezTo>
                        <a:cubicBezTo>
                          <a:pt x="16" y="27"/>
                          <a:pt x="17" y="28"/>
                          <a:pt x="18" y="28"/>
                        </a:cubicBezTo>
                        <a:cubicBezTo>
                          <a:pt x="19" y="27"/>
                          <a:pt x="21" y="26"/>
                          <a:pt x="22" y="25"/>
                        </a:cubicBezTo>
                        <a:cubicBezTo>
                          <a:pt x="22" y="25"/>
                          <a:pt x="22" y="24"/>
                          <a:pt x="22" y="24"/>
                        </a:cubicBezTo>
                        <a:cubicBezTo>
                          <a:pt x="20" y="25"/>
                          <a:pt x="19" y="26"/>
                          <a:pt x="18" y="27"/>
                        </a:cubicBezTo>
                        <a:cubicBezTo>
                          <a:pt x="17" y="28"/>
                          <a:pt x="18" y="29"/>
                          <a:pt x="19" y="28"/>
                        </a:cubicBezTo>
                        <a:cubicBezTo>
                          <a:pt x="21" y="27"/>
                          <a:pt x="22" y="25"/>
                          <a:pt x="24" y="24"/>
                        </a:cubicBezTo>
                        <a:cubicBezTo>
                          <a:pt x="24" y="24"/>
                          <a:pt x="24" y="23"/>
                          <a:pt x="23" y="23"/>
                        </a:cubicBezTo>
                        <a:cubicBezTo>
                          <a:pt x="22" y="24"/>
                          <a:pt x="21" y="25"/>
                          <a:pt x="20" y="26"/>
                        </a:cubicBezTo>
                        <a:cubicBezTo>
                          <a:pt x="21" y="26"/>
                          <a:pt x="21" y="26"/>
                          <a:pt x="21" y="27"/>
                        </a:cubicBezTo>
                        <a:cubicBezTo>
                          <a:pt x="21" y="27"/>
                          <a:pt x="24" y="23"/>
                          <a:pt x="23" y="25"/>
                        </a:cubicBezTo>
                        <a:cubicBezTo>
                          <a:pt x="23" y="26"/>
                          <a:pt x="24" y="26"/>
                          <a:pt x="25" y="26"/>
                        </a:cubicBezTo>
                        <a:cubicBezTo>
                          <a:pt x="25" y="25"/>
                          <a:pt x="25" y="25"/>
                          <a:pt x="26" y="25"/>
                        </a:cubicBezTo>
                        <a:cubicBezTo>
                          <a:pt x="26" y="24"/>
                          <a:pt x="26" y="23"/>
                          <a:pt x="25" y="24"/>
                        </a:cubicBezTo>
                        <a:cubicBezTo>
                          <a:pt x="23" y="25"/>
                          <a:pt x="22" y="25"/>
                          <a:pt x="20" y="26"/>
                        </a:cubicBezTo>
                        <a:cubicBezTo>
                          <a:pt x="20" y="27"/>
                          <a:pt x="20" y="27"/>
                          <a:pt x="21" y="27"/>
                        </a:cubicBezTo>
                        <a:cubicBezTo>
                          <a:pt x="22" y="27"/>
                          <a:pt x="23" y="26"/>
                          <a:pt x="25" y="26"/>
                        </a:cubicBezTo>
                        <a:cubicBezTo>
                          <a:pt x="24" y="25"/>
                          <a:pt x="24" y="25"/>
                          <a:pt x="24" y="24"/>
                        </a:cubicBezTo>
                        <a:cubicBezTo>
                          <a:pt x="21" y="27"/>
                          <a:pt x="18" y="28"/>
                          <a:pt x="14" y="29"/>
                        </a:cubicBezTo>
                        <a:cubicBezTo>
                          <a:pt x="6" y="31"/>
                          <a:pt x="6" y="24"/>
                          <a:pt x="6" y="18"/>
                        </a:cubicBezTo>
                        <a:cubicBezTo>
                          <a:pt x="6" y="18"/>
                          <a:pt x="5" y="18"/>
                          <a:pt x="5" y="18"/>
                        </a:cubicBezTo>
                        <a:cubicBezTo>
                          <a:pt x="5" y="19"/>
                          <a:pt x="5" y="21"/>
                          <a:pt x="5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6" y="18"/>
                          <a:pt x="6" y="15"/>
                          <a:pt x="7" y="12"/>
                        </a:cubicBezTo>
                        <a:cubicBezTo>
                          <a:pt x="6" y="12"/>
                          <a:pt x="6" y="12"/>
                          <a:pt x="5" y="12"/>
                        </a:cubicBezTo>
                        <a:cubicBezTo>
                          <a:pt x="6" y="14"/>
                          <a:pt x="7" y="17"/>
                          <a:pt x="7" y="20"/>
                        </a:cubicBezTo>
                        <a:cubicBezTo>
                          <a:pt x="7" y="20"/>
                          <a:pt x="7" y="20"/>
                          <a:pt x="8" y="20"/>
                        </a:cubicBezTo>
                        <a:cubicBezTo>
                          <a:pt x="8" y="16"/>
                          <a:pt x="8" y="12"/>
                          <a:pt x="9" y="8"/>
                        </a:cubicBezTo>
                        <a:cubicBezTo>
                          <a:pt x="9" y="8"/>
                          <a:pt x="8" y="8"/>
                          <a:pt x="8" y="8"/>
                        </a:cubicBezTo>
                        <a:cubicBezTo>
                          <a:pt x="7" y="13"/>
                          <a:pt x="7" y="17"/>
                          <a:pt x="7" y="22"/>
                        </a:cubicBezTo>
                        <a:cubicBezTo>
                          <a:pt x="7" y="22"/>
                          <a:pt x="7" y="22"/>
                          <a:pt x="8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3"/>
                          <a:pt x="7" y="12"/>
                          <a:pt x="7" y="13"/>
                        </a:cubicBezTo>
                        <a:cubicBezTo>
                          <a:pt x="6" y="17"/>
                          <a:pt x="5" y="22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3" y="25"/>
                          <a:pt x="3" y="24"/>
                          <a:pt x="4" y="23"/>
                        </a:cubicBezTo>
                        <a:cubicBezTo>
                          <a:pt x="4" y="22"/>
                          <a:pt x="3" y="21"/>
                          <a:pt x="3" y="22"/>
                        </a:cubicBezTo>
                        <a:cubicBezTo>
                          <a:pt x="1" y="25"/>
                          <a:pt x="0" y="27"/>
                          <a:pt x="0" y="31"/>
                        </a:cubicBezTo>
                        <a:cubicBezTo>
                          <a:pt x="0" y="31"/>
                          <a:pt x="1" y="31"/>
                          <a:pt x="1" y="31"/>
                        </a:cubicBezTo>
                        <a:cubicBezTo>
                          <a:pt x="3" y="27"/>
                          <a:pt x="5" y="23"/>
                          <a:pt x="7" y="19"/>
                        </a:cubicBezTo>
                        <a:cubicBezTo>
                          <a:pt x="7" y="19"/>
                          <a:pt x="6" y="19"/>
                          <a:pt x="6" y="19"/>
                        </a:cubicBezTo>
                        <a:cubicBezTo>
                          <a:pt x="6" y="21"/>
                          <a:pt x="6" y="23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2"/>
                          <a:pt x="8" y="20"/>
                          <a:pt x="8" y="17"/>
                        </a:cubicBezTo>
                        <a:cubicBezTo>
                          <a:pt x="8" y="17"/>
                          <a:pt x="7" y="17"/>
                          <a:pt x="7" y="17"/>
                        </a:cubicBezTo>
                        <a:cubicBezTo>
                          <a:pt x="6" y="20"/>
                          <a:pt x="7" y="22"/>
                          <a:pt x="7" y="24"/>
                        </a:cubicBezTo>
                        <a:cubicBezTo>
                          <a:pt x="7" y="25"/>
                          <a:pt x="8" y="25"/>
                          <a:pt x="8" y="24"/>
                        </a:cubicBezTo>
                        <a:cubicBezTo>
                          <a:pt x="9" y="22"/>
                          <a:pt x="9" y="20"/>
                          <a:pt x="10" y="17"/>
                        </a:cubicBezTo>
                        <a:cubicBezTo>
                          <a:pt x="10" y="17"/>
                          <a:pt x="9" y="17"/>
                          <a:pt x="9" y="17"/>
                        </a:cubicBezTo>
                        <a:cubicBezTo>
                          <a:pt x="11" y="22"/>
                          <a:pt x="15" y="26"/>
                          <a:pt x="20" y="21"/>
                        </a:cubicBezTo>
                        <a:cubicBezTo>
                          <a:pt x="20" y="21"/>
                          <a:pt x="19" y="20"/>
                          <a:pt x="19" y="20"/>
                        </a:cubicBezTo>
                        <a:cubicBezTo>
                          <a:pt x="17" y="22"/>
                          <a:pt x="17" y="23"/>
                          <a:pt x="16" y="24"/>
                        </a:cubicBezTo>
                        <a:cubicBezTo>
                          <a:pt x="15" y="25"/>
                          <a:pt x="16" y="25"/>
                          <a:pt x="16" y="25"/>
                        </a:cubicBezTo>
                        <a:cubicBezTo>
                          <a:pt x="19" y="26"/>
                          <a:pt x="20" y="26"/>
                          <a:pt x="22" y="26"/>
                        </a:cubicBezTo>
                        <a:cubicBezTo>
                          <a:pt x="22" y="25"/>
                          <a:pt x="22" y="25"/>
                          <a:pt x="22" y="25"/>
                        </a:cubicBezTo>
                        <a:cubicBezTo>
                          <a:pt x="19" y="25"/>
                          <a:pt x="18" y="27"/>
                          <a:pt x="17" y="29"/>
                        </a:cubicBezTo>
                        <a:cubicBezTo>
                          <a:pt x="17" y="29"/>
                          <a:pt x="17" y="30"/>
                          <a:pt x="18" y="30"/>
                        </a:cubicBezTo>
                        <a:cubicBezTo>
                          <a:pt x="20" y="30"/>
                          <a:pt x="21" y="29"/>
                          <a:pt x="23" y="28"/>
                        </a:cubicBezTo>
                        <a:cubicBezTo>
                          <a:pt x="24" y="28"/>
                          <a:pt x="24" y="27"/>
                          <a:pt x="23" y="27"/>
                        </a:cubicBezTo>
                        <a:cubicBezTo>
                          <a:pt x="22" y="27"/>
                          <a:pt x="21" y="27"/>
                          <a:pt x="21" y="28"/>
                        </a:cubicBezTo>
                        <a:cubicBezTo>
                          <a:pt x="21" y="28"/>
                          <a:pt x="21" y="28"/>
                          <a:pt x="21" y="29"/>
                        </a:cubicBezTo>
                        <a:cubicBezTo>
                          <a:pt x="23" y="28"/>
                          <a:pt x="24" y="27"/>
                          <a:pt x="26" y="26"/>
                        </a:cubicBezTo>
                        <a:cubicBezTo>
                          <a:pt x="26" y="26"/>
                          <a:pt x="26" y="25"/>
                          <a:pt x="25" y="25"/>
                        </a:cubicBezTo>
                        <a:cubicBezTo>
                          <a:pt x="24" y="25"/>
                          <a:pt x="24" y="26"/>
                          <a:pt x="23" y="26"/>
                        </a:cubicBezTo>
                        <a:cubicBezTo>
                          <a:pt x="23" y="26"/>
                          <a:pt x="23" y="27"/>
                          <a:pt x="24" y="27"/>
                        </a:cubicBezTo>
                        <a:cubicBezTo>
                          <a:pt x="24" y="26"/>
                          <a:pt x="25" y="24"/>
                          <a:pt x="26" y="23"/>
                        </a:cubicBezTo>
                        <a:cubicBezTo>
                          <a:pt x="26" y="23"/>
                          <a:pt x="26" y="23"/>
                          <a:pt x="25" y="22"/>
                        </a:cubicBezTo>
                        <a:cubicBezTo>
                          <a:pt x="25" y="23"/>
                          <a:pt x="24" y="24"/>
                          <a:pt x="24" y="24"/>
                        </a:cubicBezTo>
                        <a:cubicBezTo>
                          <a:pt x="23" y="25"/>
                          <a:pt x="24" y="26"/>
                          <a:pt x="25" y="25"/>
                        </a:cubicBezTo>
                        <a:cubicBezTo>
                          <a:pt x="26" y="25"/>
                          <a:pt x="26" y="24"/>
                          <a:pt x="27" y="23"/>
                        </a:cubicBezTo>
                        <a:cubicBezTo>
                          <a:pt x="27" y="23"/>
                          <a:pt x="27" y="23"/>
                          <a:pt x="26" y="23"/>
                        </a:cubicBezTo>
                        <a:cubicBezTo>
                          <a:pt x="26" y="23"/>
                          <a:pt x="26" y="24"/>
                          <a:pt x="25" y="25"/>
                        </a:cubicBezTo>
                        <a:cubicBezTo>
                          <a:pt x="25" y="25"/>
                          <a:pt x="26" y="26"/>
                          <a:pt x="26" y="26"/>
                        </a:cubicBezTo>
                        <a:cubicBezTo>
                          <a:pt x="27" y="25"/>
                          <a:pt x="27" y="25"/>
                          <a:pt x="27" y="25"/>
                        </a:cubicBezTo>
                        <a:cubicBezTo>
                          <a:pt x="28" y="25"/>
                          <a:pt x="28" y="24"/>
                          <a:pt x="27" y="24"/>
                        </a:cubicBezTo>
                        <a:cubicBezTo>
                          <a:pt x="23" y="21"/>
                          <a:pt x="19" y="18"/>
                          <a:pt x="15" y="15"/>
                        </a:cubicBezTo>
                        <a:cubicBezTo>
                          <a:pt x="14" y="15"/>
                          <a:pt x="14" y="15"/>
                          <a:pt x="14" y="16"/>
                        </a:cubicBezTo>
                        <a:cubicBezTo>
                          <a:pt x="12" y="18"/>
                          <a:pt x="12" y="20"/>
                          <a:pt x="12" y="23"/>
                        </a:cubicBezTo>
                        <a:cubicBezTo>
                          <a:pt x="12" y="24"/>
                          <a:pt x="14" y="24"/>
                          <a:pt x="14" y="23"/>
                        </a:cubicBezTo>
                        <a:cubicBezTo>
                          <a:pt x="14" y="20"/>
                          <a:pt x="14" y="18"/>
                          <a:pt x="13" y="15"/>
                        </a:cubicBezTo>
                        <a:cubicBezTo>
                          <a:pt x="13" y="15"/>
                          <a:pt x="12" y="15"/>
                          <a:pt x="12" y="16"/>
                        </a:cubicBezTo>
                        <a:cubicBezTo>
                          <a:pt x="13" y="18"/>
                          <a:pt x="14" y="20"/>
                          <a:pt x="15" y="23"/>
                        </a:cubicBezTo>
                        <a:cubicBezTo>
                          <a:pt x="16" y="22"/>
                          <a:pt x="16" y="22"/>
                          <a:pt x="17" y="22"/>
                        </a:cubicBezTo>
                        <a:cubicBezTo>
                          <a:pt x="16" y="21"/>
                          <a:pt x="15" y="20"/>
                          <a:pt x="14" y="18"/>
                        </a:cubicBezTo>
                        <a:cubicBezTo>
                          <a:pt x="14" y="18"/>
                          <a:pt x="13" y="18"/>
                          <a:pt x="13" y="18"/>
                        </a:cubicBezTo>
                        <a:cubicBezTo>
                          <a:pt x="12" y="21"/>
                          <a:pt x="12" y="24"/>
                          <a:pt x="12" y="26"/>
                        </a:cubicBezTo>
                        <a:cubicBezTo>
                          <a:pt x="12" y="27"/>
                          <a:pt x="14" y="27"/>
                          <a:pt x="14" y="26"/>
                        </a:cubicBezTo>
                        <a:cubicBezTo>
                          <a:pt x="14" y="25"/>
                          <a:pt x="15" y="24"/>
                          <a:pt x="15" y="23"/>
                        </a:cubicBezTo>
                        <a:cubicBezTo>
                          <a:pt x="15" y="23"/>
                          <a:pt x="14" y="23"/>
                          <a:pt x="14" y="22"/>
                        </a:cubicBezTo>
                        <a:cubicBezTo>
                          <a:pt x="14" y="24"/>
                          <a:pt x="14" y="25"/>
                          <a:pt x="14" y="26"/>
                        </a:cubicBezTo>
                        <a:cubicBezTo>
                          <a:pt x="14" y="27"/>
                          <a:pt x="15" y="27"/>
                          <a:pt x="15" y="26"/>
                        </a:cubicBezTo>
                        <a:cubicBezTo>
                          <a:pt x="15" y="25"/>
                          <a:pt x="16" y="23"/>
                          <a:pt x="16" y="22"/>
                        </a:cubicBezTo>
                        <a:cubicBezTo>
                          <a:pt x="16" y="22"/>
                          <a:pt x="15" y="22"/>
                          <a:pt x="15" y="22"/>
                        </a:cubicBezTo>
                        <a:cubicBezTo>
                          <a:pt x="15" y="23"/>
                          <a:pt x="15" y="24"/>
                          <a:pt x="16" y="25"/>
                        </a:cubicBezTo>
                        <a:cubicBezTo>
                          <a:pt x="16" y="26"/>
                          <a:pt x="17" y="26"/>
                          <a:pt x="17" y="25"/>
                        </a:cubicBezTo>
                        <a:cubicBezTo>
                          <a:pt x="17" y="23"/>
                          <a:pt x="17" y="22"/>
                          <a:pt x="19" y="21"/>
                        </a:cubicBezTo>
                        <a:cubicBezTo>
                          <a:pt x="20" y="22"/>
                          <a:pt x="20" y="23"/>
                          <a:pt x="21" y="24"/>
                        </a:cubicBezTo>
                        <a:cubicBezTo>
                          <a:pt x="22" y="25"/>
                          <a:pt x="23" y="24"/>
                          <a:pt x="22" y="24"/>
                        </a:cubicBezTo>
                        <a:cubicBezTo>
                          <a:pt x="21" y="21"/>
                          <a:pt x="21" y="18"/>
                          <a:pt x="20" y="16"/>
                        </a:cubicBezTo>
                        <a:cubicBezTo>
                          <a:pt x="19" y="16"/>
                          <a:pt x="19" y="16"/>
                          <a:pt x="19" y="16"/>
                        </a:cubicBezTo>
                        <a:cubicBezTo>
                          <a:pt x="19" y="16"/>
                          <a:pt x="19" y="16"/>
                          <a:pt x="18" y="16"/>
                        </a:cubicBezTo>
                        <a:cubicBezTo>
                          <a:pt x="18" y="16"/>
                          <a:pt x="18" y="18"/>
                          <a:pt x="19" y="17"/>
                        </a:cubicBezTo>
                        <a:cubicBezTo>
                          <a:pt x="18" y="18"/>
                          <a:pt x="21" y="23"/>
                          <a:pt x="21" y="24"/>
                        </a:cubicBezTo>
                        <a:cubicBezTo>
                          <a:pt x="22" y="24"/>
                          <a:pt x="22" y="24"/>
                          <a:pt x="22" y="24"/>
                        </a:cubicBezTo>
                        <a:cubicBezTo>
                          <a:pt x="21" y="22"/>
                          <a:pt x="20" y="20"/>
                          <a:pt x="19" y="19"/>
                        </a:cubicBezTo>
                        <a:cubicBezTo>
                          <a:pt x="18" y="18"/>
                          <a:pt x="18" y="18"/>
                          <a:pt x="18" y="18"/>
                        </a:cubicBezTo>
                        <a:cubicBezTo>
                          <a:pt x="16" y="20"/>
                          <a:pt x="15" y="22"/>
                          <a:pt x="16" y="25"/>
                        </a:cubicBezTo>
                        <a:cubicBezTo>
                          <a:pt x="16" y="25"/>
                          <a:pt x="16" y="25"/>
                          <a:pt x="17" y="25"/>
                        </a:cubicBezTo>
                        <a:cubicBezTo>
                          <a:pt x="17" y="24"/>
                          <a:pt x="16" y="22"/>
                          <a:pt x="16" y="21"/>
                        </a:cubicBezTo>
                        <a:cubicBezTo>
                          <a:pt x="16" y="21"/>
                          <a:pt x="15" y="21"/>
                          <a:pt x="15" y="21"/>
                        </a:cubicBezTo>
                        <a:cubicBezTo>
                          <a:pt x="14" y="23"/>
                          <a:pt x="14" y="24"/>
                          <a:pt x="14" y="26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5"/>
                          <a:pt x="15" y="24"/>
                          <a:pt x="15" y="22"/>
                        </a:cubicBezTo>
                        <a:cubicBezTo>
                          <a:pt x="15" y="22"/>
                          <a:pt x="14" y="22"/>
                          <a:pt x="14" y="22"/>
                        </a:cubicBezTo>
                        <a:cubicBezTo>
                          <a:pt x="13" y="24"/>
                          <a:pt x="13" y="25"/>
                          <a:pt x="12" y="26"/>
                        </a:cubicBezTo>
                        <a:cubicBezTo>
                          <a:pt x="13" y="26"/>
                          <a:pt x="13" y="26"/>
                          <a:pt x="14" y="26"/>
                        </a:cubicBezTo>
                        <a:cubicBezTo>
                          <a:pt x="14" y="24"/>
                          <a:pt x="14" y="22"/>
                          <a:pt x="14" y="19"/>
                        </a:cubicBezTo>
                        <a:cubicBezTo>
                          <a:pt x="14" y="19"/>
                          <a:pt x="13" y="19"/>
                          <a:pt x="13" y="19"/>
                        </a:cubicBezTo>
                        <a:cubicBezTo>
                          <a:pt x="14" y="20"/>
                          <a:pt x="15" y="21"/>
                          <a:pt x="15" y="23"/>
                        </a:cubicBezTo>
                        <a:cubicBezTo>
                          <a:pt x="16" y="23"/>
                          <a:pt x="17" y="23"/>
                          <a:pt x="17" y="22"/>
                        </a:cubicBezTo>
                        <a:cubicBezTo>
                          <a:pt x="16" y="20"/>
                          <a:pt x="15" y="17"/>
                          <a:pt x="13" y="15"/>
                        </a:cubicBezTo>
                        <a:cubicBezTo>
                          <a:pt x="13" y="14"/>
                          <a:pt x="12" y="15"/>
                          <a:pt x="12" y="15"/>
                        </a:cubicBezTo>
                        <a:cubicBezTo>
                          <a:pt x="12" y="18"/>
                          <a:pt x="12" y="21"/>
                          <a:pt x="12" y="23"/>
                        </a:cubicBezTo>
                        <a:cubicBezTo>
                          <a:pt x="13" y="23"/>
                          <a:pt x="13" y="23"/>
                          <a:pt x="14" y="23"/>
                        </a:cubicBezTo>
                        <a:cubicBezTo>
                          <a:pt x="13" y="9"/>
                          <a:pt x="22" y="26"/>
                          <a:pt x="26" y="24"/>
                        </a:cubicBezTo>
                        <a:cubicBezTo>
                          <a:pt x="26" y="25"/>
                          <a:pt x="26" y="25"/>
                          <a:pt x="27" y="25"/>
                        </a:cubicBezTo>
                        <a:cubicBezTo>
                          <a:pt x="27" y="24"/>
                          <a:pt x="27" y="24"/>
                          <a:pt x="28" y="23"/>
                        </a:cubicBezTo>
                        <a:cubicBezTo>
                          <a:pt x="28" y="22"/>
                          <a:pt x="27" y="22"/>
                          <a:pt x="27" y="22"/>
                        </a:cubicBezTo>
                        <a:cubicBezTo>
                          <a:pt x="25" y="23"/>
                          <a:pt x="25" y="23"/>
                          <a:pt x="24" y="24"/>
                        </a:cubicBezTo>
                        <a:cubicBezTo>
                          <a:pt x="24" y="25"/>
                          <a:pt x="24" y="25"/>
                          <a:pt x="25" y="25"/>
                        </a:cubicBezTo>
                        <a:cubicBezTo>
                          <a:pt x="25" y="25"/>
                          <a:pt x="26" y="24"/>
                          <a:pt x="26" y="23"/>
                        </a:cubicBezTo>
                        <a:cubicBezTo>
                          <a:pt x="27" y="23"/>
                          <a:pt x="26" y="22"/>
                          <a:pt x="25" y="22"/>
                        </a:cubicBezTo>
                        <a:cubicBezTo>
                          <a:pt x="24" y="24"/>
                          <a:pt x="23" y="25"/>
                          <a:pt x="22" y="26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4" y="27"/>
                          <a:pt x="25" y="27"/>
                          <a:pt x="26" y="26"/>
                        </a:cubicBezTo>
                        <a:cubicBezTo>
                          <a:pt x="25" y="26"/>
                          <a:pt x="25" y="26"/>
                          <a:pt x="25" y="25"/>
                        </a:cubicBezTo>
                        <a:cubicBezTo>
                          <a:pt x="23" y="26"/>
                          <a:pt x="22" y="27"/>
                          <a:pt x="20" y="28"/>
                        </a:cubicBezTo>
                        <a:cubicBezTo>
                          <a:pt x="20" y="28"/>
                          <a:pt x="20" y="29"/>
                          <a:pt x="21" y="29"/>
                        </a:cubicBezTo>
                        <a:cubicBezTo>
                          <a:pt x="22" y="29"/>
                          <a:pt x="23" y="29"/>
                          <a:pt x="23" y="28"/>
                        </a:cubicBezTo>
                        <a:cubicBezTo>
                          <a:pt x="23" y="28"/>
                          <a:pt x="23" y="28"/>
                          <a:pt x="23" y="27"/>
                        </a:cubicBezTo>
                        <a:cubicBezTo>
                          <a:pt x="19" y="28"/>
                          <a:pt x="19" y="27"/>
                          <a:pt x="22" y="26"/>
                        </a:cubicBezTo>
                        <a:cubicBezTo>
                          <a:pt x="23" y="25"/>
                          <a:pt x="22" y="24"/>
                          <a:pt x="22" y="24"/>
                        </a:cubicBezTo>
                        <a:cubicBezTo>
                          <a:pt x="18" y="25"/>
                          <a:pt x="16" y="24"/>
                          <a:pt x="20" y="21"/>
                        </a:cubicBezTo>
                        <a:cubicBezTo>
                          <a:pt x="19" y="21"/>
                          <a:pt x="19" y="21"/>
                          <a:pt x="19" y="20"/>
                        </a:cubicBezTo>
                        <a:cubicBezTo>
                          <a:pt x="14" y="22"/>
                          <a:pt x="11" y="21"/>
                          <a:pt x="10" y="17"/>
                        </a:cubicBezTo>
                        <a:cubicBezTo>
                          <a:pt x="10" y="17"/>
                          <a:pt x="9" y="16"/>
                          <a:pt x="9" y="17"/>
                        </a:cubicBezTo>
                        <a:cubicBezTo>
                          <a:pt x="8" y="19"/>
                          <a:pt x="7" y="21"/>
                          <a:pt x="7" y="24"/>
                        </a:cubicBezTo>
                        <a:cubicBezTo>
                          <a:pt x="7" y="24"/>
                          <a:pt x="8" y="24"/>
                          <a:pt x="8" y="24"/>
                        </a:cubicBezTo>
                        <a:cubicBezTo>
                          <a:pt x="8" y="22"/>
                          <a:pt x="8" y="20"/>
                          <a:pt x="8" y="17"/>
                        </a:cubicBezTo>
                        <a:cubicBezTo>
                          <a:pt x="8" y="16"/>
                          <a:pt x="7" y="17"/>
                          <a:pt x="7" y="17"/>
                        </a:cubicBezTo>
                        <a:cubicBezTo>
                          <a:pt x="6" y="20"/>
                          <a:pt x="6" y="22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3"/>
                          <a:pt x="7" y="21"/>
                          <a:pt x="7" y="19"/>
                        </a:cubicBezTo>
                        <a:cubicBezTo>
                          <a:pt x="7" y="18"/>
                          <a:pt x="6" y="18"/>
                          <a:pt x="6" y="19"/>
                        </a:cubicBezTo>
                        <a:cubicBezTo>
                          <a:pt x="4" y="23"/>
                          <a:pt x="2" y="26"/>
                          <a:pt x="0" y="30"/>
                        </a:cubicBezTo>
                        <a:cubicBezTo>
                          <a:pt x="0" y="30"/>
                          <a:pt x="1" y="30"/>
                          <a:pt x="1" y="31"/>
                        </a:cubicBezTo>
                        <a:cubicBezTo>
                          <a:pt x="1" y="28"/>
                          <a:pt x="2" y="25"/>
                          <a:pt x="4" y="23"/>
                        </a:cubicBezTo>
                        <a:cubicBezTo>
                          <a:pt x="3" y="22"/>
                          <a:pt x="3" y="22"/>
                          <a:pt x="3" y="22"/>
                        </a:cubicBezTo>
                        <a:cubicBezTo>
                          <a:pt x="2" y="23"/>
                          <a:pt x="2" y="24"/>
                          <a:pt x="1" y="25"/>
                        </a:cubicBezTo>
                        <a:cubicBezTo>
                          <a:pt x="1" y="25"/>
                          <a:pt x="2" y="26"/>
                          <a:pt x="2" y="26"/>
                        </a:cubicBezTo>
                        <a:cubicBezTo>
                          <a:pt x="6" y="22"/>
                          <a:pt x="7" y="18"/>
                          <a:pt x="9" y="13"/>
                        </a:cubicBezTo>
                        <a:cubicBezTo>
                          <a:pt x="8" y="13"/>
                          <a:pt x="8" y="13"/>
                          <a:pt x="7" y="13"/>
                        </a:cubicBezTo>
                        <a:cubicBezTo>
                          <a:pt x="7" y="16"/>
                          <a:pt x="6" y="19"/>
                          <a:pt x="6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9" y="17"/>
                          <a:pt x="9" y="13"/>
                          <a:pt x="9" y="8"/>
                        </a:cubicBezTo>
                        <a:cubicBezTo>
                          <a:pt x="9" y="7"/>
                          <a:pt x="8" y="7"/>
                          <a:pt x="8" y="8"/>
                        </a:cubicBezTo>
                        <a:cubicBezTo>
                          <a:pt x="6" y="12"/>
                          <a:pt x="6" y="16"/>
                          <a:pt x="7" y="20"/>
                        </a:cubicBezTo>
                        <a:cubicBezTo>
                          <a:pt x="7" y="21"/>
                          <a:pt x="8" y="21"/>
                          <a:pt x="8" y="20"/>
                        </a:cubicBezTo>
                        <a:cubicBezTo>
                          <a:pt x="8" y="17"/>
                          <a:pt x="8" y="14"/>
                          <a:pt x="7" y="11"/>
                        </a:cubicBezTo>
                        <a:cubicBezTo>
                          <a:pt x="7" y="11"/>
                          <a:pt x="6" y="11"/>
                          <a:pt x="5" y="11"/>
                        </a:cubicBezTo>
                        <a:cubicBezTo>
                          <a:pt x="5" y="15"/>
                          <a:pt x="5" y="18"/>
                          <a:pt x="5" y="22"/>
                        </a:cubicBezTo>
                        <a:cubicBezTo>
                          <a:pt x="5" y="23"/>
                          <a:pt x="6" y="23"/>
                          <a:pt x="6" y="22"/>
                        </a:cubicBezTo>
                        <a:cubicBezTo>
                          <a:pt x="6" y="21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5" y="18"/>
                        </a:cubicBezTo>
                        <a:cubicBezTo>
                          <a:pt x="4" y="23"/>
                          <a:pt x="3" y="29"/>
                          <a:pt x="9" y="31"/>
                        </a:cubicBezTo>
                        <a:cubicBezTo>
                          <a:pt x="14" y="32"/>
                          <a:pt x="21" y="29"/>
                          <a:pt x="25" y="25"/>
                        </a:cubicBezTo>
                        <a:cubicBezTo>
                          <a:pt x="26" y="25"/>
                          <a:pt x="25" y="24"/>
                          <a:pt x="24" y="24"/>
                        </a:cubicBezTo>
                        <a:cubicBezTo>
                          <a:pt x="23" y="25"/>
                          <a:pt x="21" y="26"/>
                          <a:pt x="20" y="26"/>
                        </a:cubicBezTo>
                        <a:cubicBezTo>
                          <a:pt x="19" y="27"/>
                          <a:pt x="20" y="28"/>
                          <a:pt x="21" y="27"/>
                        </a:cubicBezTo>
                        <a:cubicBezTo>
                          <a:pt x="22" y="27"/>
                          <a:pt x="24" y="26"/>
                          <a:pt x="26" y="25"/>
                        </a:cubicBezTo>
                        <a:cubicBezTo>
                          <a:pt x="25" y="24"/>
                          <a:pt x="25" y="24"/>
                          <a:pt x="25" y="24"/>
                        </a:cubicBezTo>
                        <a:cubicBezTo>
                          <a:pt x="24" y="24"/>
                          <a:pt x="24" y="24"/>
                          <a:pt x="24" y="25"/>
                        </a:cubicBezTo>
                        <a:cubicBezTo>
                          <a:pt x="24" y="25"/>
                          <a:pt x="24" y="25"/>
                          <a:pt x="25" y="26"/>
                        </a:cubicBezTo>
                        <a:cubicBezTo>
                          <a:pt x="25" y="24"/>
                          <a:pt x="25" y="24"/>
                          <a:pt x="25" y="23"/>
                        </a:cubicBezTo>
                        <a:cubicBezTo>
                          <a:pt x="25" y="22"/>
                          <a:pt x="24" y="22"/>
                          <a:pt x="24" y="22"/>
                        </a:cubicBezTo>
                        <a:cubicBezTo>
                          <a:pt x="22" y="23"/>
                          <a:pt x="21" y="25"/>
                          <a:pt x="20" y="26"/>
                        </a:cubicBezTo>
                        <a:cubicBezTo>
                          <a:pt x="20" y="26"/>
                          <a:pt x="21" y="27"/>
                          <a:pt x="21" y="27"/>
                        </a:cubicBezTo>
                        <a:cubicBezTo>
                          <a:pt x="22" y="26"/>
                          <a:pt x="23" y="25"/>
                          <a:pt x="24" y="24"/>
                        </a:cubicBezTo>
                        <a:cubicBezTo>
                          <a:pt x="25" y="23"/>
                          <a:pt x="24" y="22"/>
                          <a:pt x="23" y="23"/>
                        </a:cubicBezTo>
                        <a:cubicBezTo>
                          <a:pt x="22" y="24"/>
                          <a:pt x="20" y="26"/>
                          <a:pt x="18" y="27"/>
                        </a:cubicBezTo>
                        <a:cubicBezTo>
                          <a:pt x="18" y="27"/>
                          <a:pt x="19" y="28"/>
                          <a:pt x="19" y="28"/>
                        </a:cubicBezTo>
                        <a:cubicBezTo>
                          <a:pt x="20" y="27"/>
                          <a:pt x="21" y="26"/>
                          <a:pt x="23" y="25"/>
                        </a:cubicBezTo>
                        <a:cubicBezTo>
                          <a:pt x="23" y="24"/>
                          <a:pt x="22" y="23"/>
                          <a:pt x="22" y="24"/>
                        </a:cubicBezTo>
                        <a:cubicBezTo>
                          <a:pt x="20" y="25"/>
                          <a:pt x="19" y="25"/>
                          <a:pt x="17" y="26"/>
                        </a:cubicBezTo>
                        <a:cubicBezTo>
                          <a:pt x="17" y="27"/>
                          <a:pt x="18" y="27"/>
                          <a:pt x="18" y="27"/>
                        </a:cubicBezTo>
                        <a:cubicBezTo>
                          <a:pt x="20" y="25"/>
                          <a:pt x="20" y="23"/>
                          <a:pt x="20" y="21"/>
                        </a:cubicBezTo>
                        <a:cubicBezTo>
                          <a:pt x="19" y="20"/>
                          <a:pt x="19" y="20"/>
                          <a:pt x="18" y="20"/>
                        </a:cubicBezTo>
                        <a:cubicBezTo>
                          <a:pt x="17" y="22"/>
                          <a:pt x="16" y="24"/>
                          <a:pt x="16" y="26"/>
                        </a:cubicBezTo>
                        <a:cubicBezTo>
                          <a:pt x="16" y="26"/>
                          <a:pt x="17" y="27"/>
                          <a:pt x="17" y="26"/>
                        </a:cubicBezTo>
                        <a:cubicBezTo>
                          <a:pt x="18" y="25"/>
                          <a:pt x="19" y="23"/>
                          <a:pt x="20" y="22"/>
                        </a:cubicBezTo>
                        <a:cubicBezTo>
                          <a:pt x="21" y="21"/>
                          <a:pt x="20" y="21"/>
                          <a:pt x="19" y="21"/>
                        </a:cubicBezTo>
                        <a:cubicBezTo>
                          <a:pt x="18" y="22"/>
                          <a:pt x="17" y="23"/>
                          <a:pt x="16" y="25"/>
                        </a:cubicBezTo>
                        <a:cubicBezTo>
                          <a:pt x="16" y="25"/>
                          <a:pt x="16" y="26"/>
                          <a:pt x="17" y="26"/>
                        </a:cubicBezTo>
                        <a:cubicBezTo>
                          <a:pt x="18" y="26"/>
                          <a:pt x="20" y="26"/>
                          <a:pt x="22" y="26"/>
                        </a:cubicBezTo>
                        <a:cubicBezTo>
                          <a:pt x="22" y="26"/>
                          <a:pt x="22" y="26"/>
                          <a:pt x="21" y="25"/>
                        </a:cubicBezTo>
                        <a:cubicBezTo>
                          <a:pt x="19" y="27"/>
                          <a:pt x="16" y="27"/>
                          <a:pt x="13" y="27"/>
                        </a:cubicBezTo>
                        <a:cubicBezTo>
                          <a:pt x="13" y="28"/>
                          <a:pt x="13" y="28"/>
                          <a:pt x="13" y="28"/>
                        </a:cubicBezTo>
                        <a:cubicBezTo>
                          <a:pt x="15" y="28"/>
                          <a:pt x="18" y="27"/>
                          <a:pt x="20" y="28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17" y="27"/>
                          <a:pt x="14" y="27"/>
                          <a:pt x="11" y="26"/>
                        </a:cubicBezTo>
                        <a:cubicBezTo>
                          <a:pt x="11" y="27"/>
                          <a:pt x="11" y="27"/>
                          <a:pt x="11" y="28"/>
                        </a:cubicBezTo>
                        <a:cubicBezTo>
                          <a:pt x="13" y="28"/>
                          <a:pt x="15" y="28"/>
                          <a:pt x="17" y="28"/>
                        </a:cubicBezTo>
                        <a:cubicBezTo>
                          <a:pt x="17" y="28"/>
                          <a:pt x="17" y="28"/>
                          <a:pt x="17" y="27"/>
                        </a:cubicBezTo>
                        <a:cubicBezTo>
                          <a:pt x="13" y="29"/>
                          <a:pt x="10" y="28"/>
                          <a:pt x="6" y="27"/>
                        </a:cubicBezTo>
                        <a:cubicBezTo>
                          <a:pt x="6" y="27"/>
                          <a:pt x="6" y="28"/>
                          <a:pt x="6" y="28"/>
                        </a:cubicBezTo>
                        <a:cubicBezTo>
                          <a:pt x="10" y="27"/>
                          <a:pt x="12" y="27"/>
                          <a:pt x="16" y="27"/>
                        </a:cubicBezTo>
                        <a:cubicBezTo>
                          <a:pt x="15" y="27"/>
                          <a:pt x="15" y="26"/>
                          <a:pt x="15" y="26"/>
                        </a:cubicBezTo>
                        <a:cubicBezTo>
                          <a:pt x="11" y="27"/>
                          <a:pt x="8" y="26"/>
                          <a:pt x="4" y="26"/>
                        </a:cubicBezTo>
                        <a:cubicBezTo>
                          <a:pt x="4" y="27"/>
                          <a:pt x="4" y="27"/>
                          <a:pt x="4" y="28"/>
                        </a:cubicBezTo>
                        <a:cubicBezTo>
                          <a:pt x="6" y="28"/>
                          <a:pt x="9" y="28"/>
                          <a:pt x="12" y="28"/>
                        </a:cubicBezTo>
                        <a:cubicBezTo>
                          <a:pt x="12" y="28"/>
                          <a:pt x="12" y="28"/>
                          <a:pt x="12" y="27"/>
                        </a:cubicBezTo>
                        <a:cubicBezTo>
                          <a:pt x="9" y="27"/>
                          <a:pt x="7" y="27"/>
                          <a:pt x="4" y="27"/>
                        </a:cubicBezTo>
                        <a:cubicBezTo>
                          <a:pt x="3" y="27"/>
                          <a:pt x="3" y="28"/>
                          <a:pt x="4" y="28"/>
                        </a:cubicBezTo>
                        <a:cubicBezTo>
                          <a:pt x="6" y="29"/>
                          <a:pt x="8" y="29"/>
                          <a:pt x="9" y="30"/>
                        </a:cubicBezTo>
                        <a:cubicBezTo>
                          <a:pt x="10" y="30"/>
                          <a:pt x="10" y="29"/>
                          <a:pt x="10" y="29"/>
                        </a:cubicBezTo>
                        <a:cubicBezTo>
                          <a:pt x="7" y="29"/>
                          <a:pt x="5" y="29"/>
                          <a:pt x="2" y="28"/>
                        </a:cubicBezTo>
                        <a:cubicBezTo>
                          <a:pt x="2" y="28"/>
                          <a:pt x="2" y="29"/>
                          <a:pt x="2" y="29"/>
                        </a:cubicBezTo>
                        <a:cubicBezTo>
                          <a:pt x="4" y="29"/>
                          <a:pt x="6" y="30"/>
                          <a:pt x="8" y="30"/>
                        </a:cubicBezTo>
                        <a:cubicBezTo>
                          <a:pt x="8" y="30"/>
                          <a:pt x="8" y="29"/>
                          <a:pt x="8" y="29"/>
                        </a:cubicBezTo>
                        <a:cubicBezTo>
                          <a:pt x="6" y="29"/>
                          <a:pt x="4" y="28"/>
                          <a:pt x="2" y="27"/>
                        </a:cubicBezTo>
                        <a:cubicBezTo>
                          <a:pt x="2" y="28"/>
                          <a:pt x="2" y="28"/>
                          <a:pt x="2" y="29"/>
                        </a:cubicBezTo>
                        <a:cubicBezTo>
                          <a:pt x="4" y="29"/>
                          <a:pt x="5" y="28"/>
                          <a:pt x="6" y="28"/>
                        </a:cubicBezTo>
                        <a:cubicBezTo>
                          <a:pt x="7" y="28"/>
                          <a:pt x="7" y="28"/>
                          <a:pt x="7" y="27"/>
                        </a:cubicBezTo>
                        <a:cubicBezTo>
                          <a:pt x="6" y="26"/>
                          <a:pt x="5" y="26"/>
                          <a:pt x="4" y="25"/>
                        </a:cubicBezTo>
                        <a:cubicBezTo>
                          <a:pt x="4" y="25"/>
                          <a:pt x="4" y="26"/>
                          <a:pt x="3" y="26"/>
                        </a:cubicBezTo>
                        <a:cubicBezTo>
                          <a:pt x="5" y="26"/>
                          <a:pt x="8" y="26"/>
                          <a:pt x="10" y="27"/>
                        </a:cubicBezTo>
                        <a:cubicBezTo>
                          <a:pt x="10" y="26"/>
                          <a:pt x="10" y="26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3" y="27"/>
                          <a:pt x="4" y="27"/>
                        </a:cubicBezTo>
                        <a:cubicBezTo>
                          <a:pt x="7" y="27"/>
                          <a:pt x="10" y="26"/>
                          <a:pt x="9" y="22"/>
                        </a:cubicBezTo>
                        <a:cubicBezTo>
                          <a:pt x="9" y="22"/>
                          <a:pt x="8" y="21"/>
                          <a:pt x="8" y="22"/>
                        </a:cubicBezTo>
                        <a:cubicBezTo>
                          <a:pt x="7" y="24"/>
                          <a:pt x="7" y="24"/>
                          <a:pt x="7" y="25"/>
                        </a:cubicBezTo>
                        <a:cubicBezTo>
                          <a:pt x="7" y="25"/>
                          <a:pt x="7" y="25"/>
                          <a:pt x="8" y="25"/>
                        </a:cubicBezTo>
                        <a:cubicBezTo>
                          <a:pt x="8" y="22"/>
                          <a:pt x="9" y="18"/>
                          <a:pt x="9" y="14"/>
                        </a:cubicBezTo>
                        <a:cubicBezTo>
                          <a:pt x="9" y="14"/>
                          <a:pt x="8" y="14"/>
                          <a:pt x="8" y="14"/>
                        </a:cubicBezTo>
                        <a:cubicBezTo>
                          <a:pt x="8" y="17"/>
                          <a:pt x="8" y="21"/>
                          <a:pt x="7" y="25"/>
                        </a:cubicBezTo>
                        <a:cubicBezTo>
                          <a:pt x="8" y="25"/>
                          <a:pt x="8" y="25"/>
                          <a:pt x="9" y="25"/>
                        </a:cubicBezTo>
                        <a:cubicBezTo>
                          <a:pt x="9" y="21"/>
                          <a:pt x="9" y="18"/>
                          <a:pt x="9" y="14"/>
                        </a:cubicBezTo>
                        <a:cubicBezTo>
                          <a:pt x="8" y="14"/>
                          <a:pt x="8" y="14"/>
                          <a:pt x="7" y="14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1"/>
                          <a:pt x="8" y="21"/>
                          <a:pt x="8" y="21"/>
                        </a:cubicBezTo>
                        <a:cubicBezTo>
                          <a:pt x="8" y="21"/>
                          <a:pt x="9" y="15"/>
                          <a:pt x="10" y="19"/>
                        </a:cubicBezTo>
                        <a:cubicBezTo>
                          <a:pt x="11" y="19"/>
                          <a:pt x="11" y="19"/>
                          <a:pt x="12" y="18"/>
                        </a:cubicBezTo>
                        <a:cubicBezTo>
                          <a:pt x="10" y="14"/>
                          <a:pt x="10" y="9"/>
                          <a:pt x="9" y="4"/>
                        </a:cubicBezTo>
                        <a:cubicBezTo>
                          <a:pt x="9" y="5"/>
                          <a:pt x="8" y="5"/>
                          <a:pt x="8" y="5"/>
                        </a:cubicBezTo>
                        <a:cubicBezTo>
                          <a:pt x="11" y="8"/>
                          <a:pt x="14" y="11"/>
                          <a:pt x="17" y="13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6" y="9"/>
                          <a:pt x="15" y="6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2" y="8"/>
                          <a:pt x="14" y="10"/>
                          <a:pt x="15" y="12"/>
                        </a:cubicBezTo>
                        <a:cubicBezTo>
                          <a:pt x="16" y="12"/>
                          <a:pt x="16" y="12"/>
                          <a:pt x="16" y="11"/>
                        </a:cubicBezTo>
                        <a:cubicBezTo>
                          <a:pt x="14" y="9"/>
                          <a:pt x="12" y="7"/>
                          <a:pt x="10" y="5"/>
                        </a:cubicBezTo>
                        <a:cubicBezTo>
                          <a:pt x="9" y="5"/>
                          <a:pt x="8" y="6"/>
                          <a:pt x="9" y="6"/>
                        </a:cubicBezTo>
                        <a:cubicBezTo>
                          <a:pt x="11" y="9"/>
                          <a:pt x="14" y="12"/>
                          <a:pt x="16" y="15"/>
                        </a:cubicBezTo>
                        <a:cubicBezTo>
                          <a:pt x="16" y="14"/>
                          <a:pt x="17" y="14"/>
                          <a:pt x="17" y="14"/>
                        </a:cubicBezTo>
                        <a:cubicBezTo>
                          <a:pt x="14" y="12"/>
                          <a:pt x="11" y="11"/>
                          <a:pt x="9" y="8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3" y="12"/>
                          <a:pt x="17" y="17"/>
                          <a:pt x="21" y="21"/>
                        </a:cubicBezTo>
                        <a:cubicBezTo>
                          <a:pt x="22" y="22"/>
                          <a:pt x="23" y="21"/>
                          <a:pt x="23" y="21"/>
                        </a:cubicBezTo>
                        <a:cubicBezTo>
                          <a:pt x="22" y="19"/>
                          <a:pt x="21" y="17"/>
                          <a:pt x="21" y="16"/>
                        </a:cubicBezTo>
                        <a:cubicBezTo>
                          <a:pt x="20" y="16"/>
                          <a:pt x="20" y="16"/>
                          <a:pt x="19" y="16"/>
                        </a:cubicBezTo>
                        <a:cubicBezTo>
                          <a:pt x="21" y="19"/>
                          <a:pt x="23" y="21"/>
                          <a:pt x="25" y="24"/>
                        </a:cubicBezTo>
                        <a:cubicBezTo>
                          <a:pt x="25" y="24"/>
                          <a:pt x="26" y="24"/>
                          <a:pt x="26" y="23"/>
                        </a:cubicBezTo>
                        <a:cubicBezTo>
                          <a:pt x="25" y="20"/>
                          <a:pt x="24" y="17"/>
                          <a:pt x="22" y="15"/>
                        </a:cubicBezTo>
                        <a:cubicBezTo>
                          <a:pt x="22" y="14"/>
                          <a:pt x="20" y="15"/>
                          <a:pt x="21" y="16"/>
                        </a:cubicBezTo>
                        <a:cubicBezTo>
                          <a:pt x="22" y="18"/>
                          <a:pt x="23" y="20"/>
                          <a:pt x="25" y="23"/>
                        </a:cubicBezTo>
                        <a:cubicBezTo>
                          <a:pt x="26" y="23"/>
                          <a:pt x="27" y="22"/>
                          <a:pt x="26" y="22"/>
                        </a:cubicBezTo>
                        <a:cubicBezTo>
                          <a:pt x="24" y="17"/>
                          <a:pt x="20" y="12"/>
                          <a:pt x="15" y="10"/>
                        </a:cubicBezTo>
                        <a:cubicBezTo>
                          <a:pt x="14" y="10"/>
                          <a:pt x="14" y="11"/>
                          <a:pt x="14" y="11"/>
                        </a:cubicBezTo>
                        <a:cubicBezTo>
                          <a:pt x="16" y="15"/>
                          <a:pt x="19" y="18"/>
                          <a:pt x="22" y="21"/>
                        </a:cubicBezTo>
                        <a:cubicBezTo>
                          <a:pt x="22" y="21"/>
                          <a:pt x="23" y="20"/>
                          <a:pt x="23" y="20"/>
                        </a:cubicBezTo>
                        <a:cubicBezTo>
                          <a:pt x="20" y="18"/>
                          <a:pt x="17" y="15"/>
                          <a:pt x="14" y="13"/>
                        </a:cubicBezTo>
                        <a:cubicBezTo>
                          <a:pt x="13" y="13"/>
                          <a:pt x="12" y="14"/>
                          <a:pt x="13" y="15"/>
                        </a:cubicBezTo>
                        <a:cubicBezTo>
                          <a:pt x="16" y="18"/>
                          <a:pt x="19" y="20"/>
                          <a:pt x="22" y="23"/>
                        </a:cubicBezTo>
                        <a:cubicBezTo>
                          <a:pt x="23" y="23"/>
                          <a:pt x="24" y="22"/>
                          <a:pt x="23" y="21"/>
                        </a:cubicBezTo>
                        <a:cubicBezTo>
                          <a:pt x="22" y="20"/>
                          <a:pt x="20" y="19"/>
                          <a:pt x="19" y="18"/>
                        </a:cubicBezTo>
                        <a:cubicBezTo>
                          <a:pt x="18" y="18"/>
                          <a:pt x="17" y="19"/>
                          <a:pt x="18" y="19"/>
                        </a:cubicBezTo>
                        <a:cubicBezTo>
                          <a:pt x="20" y="21"/>
                          <a:pt x="23" y="23"/>
                          <a:pt x="26" y="25"/>
                        </a:cubicBezTo>
                        <a:cubicBezTo>
                          <a:pt x="26" y="25"/>
                          <a:pt x="27" y="25"/>
                          <a:pt x="27" y="24"/>
                        </a:cubicBezTo>
                        <a:cubicBezTo>
                          <a:pt x="25" y="22"/>
                          <a:pt x="24" y="21"/>
                          <a:pt x="21" y="20"/>
                        </a:cubicBezTo>
                        <a:cubicBezTo>
                          <a:pt x="21" y="20"/>
                          <a:pt x="20" y="20"/>
                          <a:pt x="21" y="21"/>
                        </a:cubicBezTo>
                        <a:cubicBezTo>
                          <a:pt x="21" y="23"/>
                          <a:pt x="21" y="25"/>
                          <a:pt x="22" y="27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2" y="23"/>
                          <a:pt x="22" y="19"/>
                          <a:pt x="20" y="16"/>
                        </a:cubicBezTo>
                        <a:cubicBezTo>
                          <a:pt x="20" y="16"/>
                          <a:pt x="19" y="16"/>
                          <a:pt x="19" y="17"/>
                        </a:cubicBezTo>
                        <a:cubicBezTo>
                          <a:pt x="18" y="20"/>
                          <a:pt x="18" y="24"/>
                          <a:pt x="18" y="28"/>
                        </a:cubicBezTo>
                        <a:cubicBezTo>
                          <a:pt x="18" y="29"/>
                          <a:pt x="19" y="29"/>
                          <a:pt x="19" y="28"/>
                        </a:cubicBezTo>
                        <a:cubicBezTo>
                          <a:pt x="20" y="23"/>
                          <a:pt x="20" y="19"/>
                          <a:pt x="19" y="14"/>
                        </a:cubicBezTo>
                        <a:cubicBezTo>
                          <a:pt x="19" y="14"/>
                          <a:pt x="18" y="14"/>
                          <a:pt x="17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6" y="29"/>
                          <a:pt x="18" y="29"/>
                          <a:pt x="18" y="28"/>
                        </a:cubicBezTo>
                        <a:cubicBezTo>
                          <a:pt x="18" y="23"/>
                          <a:pt x="18" y="19"/>
                          <a:pt x="17" y="14"/>
                        </a:cubicBezTo>
                        <a:cubicBezTo>
                          <a:pt x="17" y="13"/>
                          <a:pt x="16" y="13"/>
                          <a:pt x="15" y="14"/>
                        </a:cubicBezTo>
                        <a:cubicBezTo>
                          <a:pt x="15" y="18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7" y="17"/>
                          <a:pt x="16" y="12"/>
                        </a:cubicBezTo>
                        <a:cubicBezTo>
                          <a:pt x="16" y="11"/>
                          <a:pt x="15" y="11"/>
                          <a:pt x="14" y="12"/>
                        </a:cubicBezTo>
                        <a:cubicBezTo>
                          <a:pt x="13" y="17"/>
                          <a:pt x="13" y="22"/>
                          <a:pt x="13" y="27"/>
                        </a:cubicBezTo>
                        <a:cubicBezTo>
                          <a:pt x="13" y="28"/>
                          <a:pt x="14" y="28"/>
                          <a:pt x="14" y="27"/>
                        </a:cubicBezTo>
                        <a:cubicBezTo>
                          <a:pt x="14" y="22"/>
                          <a:pt x="16" y="17"/>
                          <a:pt x="14" y="13"/>
                        </a:cubicBezTo>
                        <a:cubicBezTo>
                          <a:pt x="14" y="12"/>
                          <a:pt x="13" y="12"/>
                          <a:pt x="13" y="13"/>
                        </a:cubicBezTo>
                        <a:cubicBezTo>
                          <a:pt x="11" y="18"/>
                          <a:pt x="10" y="22"/>
                          <a:pt x="11" y="28"/>
                        </a:cubicBezTo>
                        <a:cubicBezTo>
                          <a:pt x="11" y="28"/>
                          <a:pt x="12" y="29"/>
                          <a:pt x="12" y="28"/>
                        </a:cubicBezTo>
                        <a:cubicBezTo>
                          <a:pt x="13" y="22"/>
                          <a:pt x="14" y="16"/>
                          <a:pt x="14" y="10"/>
                        </a:cubicBezTo>
                        <a:cubicBezTo>
                          <a:pt x="14" y="9"/>
                          <a:pt x="13" y="9"/>
                          <a:pt x="13" y="10"/>
                        </a:cubicBezTo>
                        <a:cubicBezTo>
                          <a:pt x="10" y="15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0" y="26"/>
                        </a:cubicBezTo>
                        <a:cubicBezTo>
                          <a:pt x="11" y="20"/>
                          <a:pt x="12" y="13"/>
                          <a:pt x="11" y="6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12"/>
                          <a:pt x="7" y="17"/>
                          <a:pt x="7" y="23"/>
                        </a:cubicBezTo>
                        <a:cubicBezTo>
                          <a:pt x="7" y="24"/>
                          <a:pt x="8" y="24"/>
                          <a:pt x="9" y="23"/>
                        </a:cubicBezTo>
                        <a:cubicBezTo>
                          <a:pt x="9" y="17"/>
                          <a:pt x="11" y="10"/>
                          <a:pt x="9" y="4"/>
                        </a:cubicBezTo>
                        <a:cubicBezTo>
                          <a:pt x="9" y="3"/>
                          <a:pt x="8" y="3"/>
                          <a:pt x="8" y="4"/>
                        </a:cubicBezTo>
                        <a:cubicBezTo>
                          <a:pt x="6" y="9"/>
                          <a:pt x="5" y="14"/>
                          <a:pt x="5" y="19"/>
                        </a:cubicBezTo>
                        <a:cubicBezTo>
                          <a:pt x="5" y="20"/>
                          <a:pt x="6" y="20"/>
                          <a:pt x="6" y="19"/>
                        </a:cubicBezTo>
                        <a:cubicBezTo>
                          <a:pt x="7" y="13"/>
                          <a:pt x="8" y="7"/>
                          <a:pt x="8" y="1"/>
                        </a:cubicBezTo>
                        <a:cubicBezTo>
                          <a:pt x="8" y="0"/>
                          <a:pt x="7" y="0"/>
                          <a:pt x="7" y="1"/>
                        </a:cubicBezTo>
                        <a:cubicBezTo>
                          <a:pt x="7" y="3"/>
                          <a:pt x="7" y="6"/>
                          <a:pt x="7" y="9"/>
                        </a:cubicBezTo>
                        <a:cubicBezTo>
                          <a:pt x="7" y="10"/>
                          <a:pt x="8" y="10"/>
                          <a:pt x="8" y="9"/>
                        </a:cubicBezTo>
                        <a:cubicBezTo>
                          <a:pt x="8" y="8"/>
                          <a:pt x="8" y="8"/>
                          <a:pt x="8" y="7"/>
                        </a:cubicBezTo>
                        <a:cubicBezTo>
                          <a:pt x="8" y="6"/>
                          <a:pt x="7" y="6"/>
                          <a:pt x="7" y="7"/>
                        </a:cubicBezTo>
                        <a:cubicBezTo>
                          <a:pt x="6" y="14"/>
                          <a:pt x="5" y="20"/>
                          <a:pt x="4" y="26"/>
                        </a:cubicBezTo>
                        <a:cubicBezTo>
                          <a:pt x="3" y="27"/>
                          <a:pt x="5" y="27"/>
                          <a:pt x="5" y="26"/>
                        </a:cubicBezTo>
                        <a:cubicBezTo>
                          <a:pt x="6" y="21"/>
                          <a:pt x="7" y="15"/>
                          <a:pt x="7" y="9"/>
                        </a:cubicBezTo>
                        <a:cubicBezTo>
                          <a:pt x="7" y="8"/>
                          <a:pt x="6" y="8"/>
                          <a:pt x="6" y="9"/>
                        </a:cubicBezTo>
                        <a:cubicBezTo>
                          <a:pt x="5" y="14"/>
                          <a:pt x="4" y="20"/>
                          <a:pt x="3" y="25"/>
                        </a:cubicBezTo>
                        <a:cubicBezTo>
                          <a:pt x="2" y="26"/>
                          <a:pt x="4" y="26"/>
                          <a:pt x="4" y="25"/>
                        </a:cubicBezTo>
                        <a:cubicBezTo>
                          <a:pt x="5" y="22"/>
                          <a:pt x="6" y="18"/>
                          <a:pt x="7" y="14"/>
                        </a:cubicBezTo>
                        <a:cubicBezTo>
                          <a:pt x="7" y="13"/>
                          <a:pt x="6" y="12"/>
                          <a:pt x="5" y="13"/>
                        </a:cubicBezTo>
                        <a:cubicBezTo>
                          <a:pt x="4" y="18"/>
                          <a:pt x="2" y="22"/>
                          <a:pt x="1" y="26"/>
                        </a:cubicBezTo>
                        <a:cubicBezTo>
                          <a:pt x="1" y="27"/>
                          <a:pt x="2" y="28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" name="Freeform 85">
                    <a:extLst>
                      <a:ext uri="{FF2B5EF4-FFF2-40B4-BE49-F238E27FC236}">
                        <a16:creationId xmlns="" xmlns:a16="http://schemas.microsoft.com/office/drawing/2014/main" id="{50DE2ABC-037B-47A6-9ECE-88B5DD58FD8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450" y="2185988"/>
                    <a:ext cx="28575" cy="34925"/>
                  </a:xfrm>
                  <a:custGeom>
                    <a:avLst/>
                    <a:gdLst>
                      <a:gd name="T0" fmla="*/ 23 w 26"/>
                      <a:gd name="T1" fmla="*/ 6 h 32"/>
                      <a:gd name="T2" fmla="*/ 7 w 26"/>
                      <a:gd name="T3" fmla="*/ 8 h 32"/>
                      <a:gd name="T4" fmla="*/ 13 w 26"/>
                      <a:gd name="T5" fmla="*/ 14 h 32"/>
                      <a:gd name="T6" fmla="*/ 22 w 26"/>
                      <a:gd name="T7" fmla="*/ 22 h 32"/>
                      <a:gd name="T8" fmla="*/ 11 w 26"/>
                      <a:gd name="T9" fmla="*/ 28 h 32"/>
                      <a:gd name="T10" fmla="*/ 4 w 26"/>
                      <a:gd name="T11" fmla="*/ 24 h 32"/>
                      <a:gd name="T12" fmla="*/ 6 w 26"/>
                      <a:gd name="T13" fmla="*/ 15 h 32"/>
                      <a:gd name="T14" fmla="*/ 5 w 26"/>
                      <a:gd name="T15" fmla="*/ 14 h 32"/>
                      <a:gd name="T16" fmla="*/ 6 w 26"/>
                      <a:gd name="T17" fmla="*/ 27 h 32"/>
                      <a:gd name="T18" fmla="*/ 21 w 26"/>
                      <a:gd name="T19" fmla="*/ 29 h 32"/>
                      <a:gd name="T20" fmla="*/ 20 w 26"/>
                      <a:gd name="T21" fmla="*/ 17 h 32"/>
                      <a:gd name="T22" fmla="*/ 10 w 26"/>
                      <a:gd name="T23" fmla="*/ 10 h 32"/>
                      <a:gd name="T24" fmla="*/ 13 w 26"/>
                      <a:gd name="T25" fmla="*/ 3 h 32"/>
                      <a:gd name="T26" fmla="*/ 22 w 26"/>
                      <a:gd name="T27" fmla="*/ 6 h 32"/>
                      <a:gd name="T28" fmla="*/ 23 w 26"/>
                      <a:gd name="T29" fmla="*/ 6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6" h="32">
                        <a:moveTo>
                          <a:pt x="23" y="6"/>
                        </a:moveTo>
                        <a:cubicBezTo>
                          <a:pt x="20" y="0"/>
                          <a:pt x="7" y="0"/>
                          <a:pt x="7" y="8"/>
                        </a:cubicBezTo>
                        <a:cubicBezTo>
                          <a:pt x="7" y="11"/>
                          <a:pt x="11" y="13"/>
                          <a:pt x="13" y="14"/>
                        </a:cubicBezTo>
                        <a:cubicBezTo>
                          <a:pt x="16" y="16"/>
                          <a:pt x="21" y="18"/>
                          <a:pt x="22" y="22"/>
                        </a:cubicBezTo>
                        <a:cubicBezTo>
                          <a:pt x="25" y="29"/>
                          <a:pt x="16" y="30"/>
                          <a:pt x="11" y="28"/>
                        </a:cubicBezTo>
                        <a:cubicBezTo>
                          <a:pt x="9" y="28"/>
                          <a:pt x="6" y="26"/>
                          <a:pt x="4" y="24"/>
                        </a:cubicBezTo>
                        <a:cubicBezTo>
                          <a:pt x="2" y="21"/>
                          <a:pt x="4" y="17"/>
                          <a:pt x="6" y="15"/>
                        </a:cubicBezTo>
                        <a:cubicBezTo>
                          <a:pt x="6" y="14"/>
                          <a:pt x="5" y="13"/>
                          <a:pt x="5" y="14"/>
                        </a:cubicBezTo>
                        <a:cubicBezTo>
                          <a:pt x="1" y="18"/>
                          <a:pt x="0" y="24"/>
                          <a:pt x="6" y="27"/>
                        </a:cubicBezTo>
                        <a:cubicBezTo>
                          <a:pt x="10" y="30"/>
                          <a:pt x="16" y="32"/>
                          <a:pt x="21" y="29"/>
                        </a:cubicBezTo>
                        <a:cubicBezTo>
                          <a:pt x="26" y="27"/>
                          <a:pt x="24" y="20"/>
                          <a:pt x="20" y="17"/>
                        </a:cubicBezTo>
                        <a:cubicBezTo>
                          <a:pt x="17" y="14"/>
                          <a:pt x="13" y="13"/>
                          <a:pt x="10" y="10"/>
                        </a:cubicBezTo>
                        <a:cubicBezTo>
                          <a:pt x="7" y="7"/>
                          <a:pt x="10" y="4"/>
                          <a:pt x="13" y="3"/>
                        </a:cubicBezTo>
                        <a:cubicBezTo>
                          <a:pt x="16" y="2"/>
                          <a:pt x="20" y="4"/>
                          <a:pt x="22" y="6"/>
                        </a:cubicBezTo>
                        <a:cubicBezTo>
                          <a:pt x="22" y="7"/>
                          <a:pt x="24" y="7"/>
                          <a:pt x="2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" name="Freeform 86">
                    <a:extLst>
                      <a:ext uri="{FF2B5EF4-FFF2-40B4-BE49-F238E27FC236}">
                        <a16:creationId xmlns="" xmlns:a16="http://schemas.microsoft.com/office/drawing/2014/main" id="{D42B1236-6C92-4815-BF8A-CFFA36D941C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5675" y="2198688"/>
                    <a:ext cx="15875" cy="20638"/>
                  </a:xfrm>
                  <a:custGeom>
                    <a:avLst/>
                    <a:gdLst>
                      <a:gd name="T0" fmla="*/ 4 w 14"/>
                      <a:gd name="T1" fmla="*/ 7 h 19"/>
                      <a:gd name="T2" fmla="*/ 4 w 14"/>
                      <a:gd name="T3" fmla="*/ 2 h 19"/>
                      <a:gd name="T4" fmla="*/ 2 w 14"/>
                      <a:gd name="T5" fmla="*/ 2 h 19"/>
                      <a:gd name="T6" fmla="*/ 7 w 14"/>
                      <a:gd name="T7" fmla="*/ 19 h 19"/>
                      <a:gd name="T8" fmla="*/ 11 w 14"/>
                      <a:gd name="T9" fmla="*/ 1 h 19"/>
                      <a:gd name="T10" fmla="*/ 10 w 14"/>
                      <a:gd name="T11" fmla="*/ 1 h 19"/>
                      <a:gd name="T12" fmla="*/ 7 w 14"/>
                      <a:gd name="T13" fmla="*/ 17 h 19"/>
                      <a:gd name="T14" fmla="*/ 4 w 14"/>
                      <a:gd name="T15" fmla="*/ 2 h 19"/>
                      <a:gd name="T16" fmla="*/ 2 w 14"/>
                      <a:gd name="T17" fmla="*/ 2 h 19"/>
                      <a:gd name="T18" fmla="*/ 3 w 14"/>
                      <a:gd name="T19" fmla="*/ 7 h 19"/>
                      <a:gd name="T20" fmla="*/ 4 w 14"/>
                      <a:gd name="T21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19">
                        <a:moveTo>
                          <a:pt x="4" y="7"/>
                        </a:move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6"/>
                          <a:pt x="0" y="19"/>
                          <a:pt x="7" y="19"/>
                        </a:cubicBezTo>
                        <a:cubicBezTo>
                          <a:pt x="14" y="19"/>
                          <a:pt x="11" y="5"/>
                          <a:pt x="11" y="1"/>
                        </a:cubicBezTo>
                        <a:cubicBezTo>
                          <a:pt x="11" y="0"/>
                          <a:pt x="10" y="0"/>
                          <a:pt x="10" y="1"/>
                        </a:cubicBezTo>
                        <a:cubicBezTo>
                          <a:pt x="10" y="4"/>
                          <a:pt x="13" y="18"/>
                          <a:pt x="7" y="17"/>
                        </a:cubicBezTo>
                        <a:cubicBezTo>
                          <a:pt x="2" y="17"/>
                          <a:pt x="4" y="6"/>
                          <a:pt x="4" y="2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2" y="4"/>
                          <a:pt x="3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" name="Freeform 87">
                    <a:extLst>
                      <a:ext uri="{FF2B5EF4-FFF2-40B4-BE49-F238E27FC236}">
                        <a16:creationId xmlns="" xmlns:a16="http://schemas.microsoft.com/office/drawing/2014/main" id="{6B9378A7-0380-41EF-9642-6285F686B8C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200" y="2197101"/>
                    <a:ext cx="15875" cy="22225"/>
                  </a:xfrm>
                  <a:custGeom>
                    <a:avLst/>
                    <a:gdLst>
                      <a:gd name="T0" fmla="*/ 14 w 14"/>
                      <a:gd name="T1" fmla="*/ 8 h 20"/>
                      <a:gd name="T2" fmla="*/ 1 w 14"/>
                      <a:gd name="T3" fmla="*/ 9 h 20"/>
                      <a:gd name="T4" fmla="*/ 3 w 14"/>
                      <a:gd name="T5" fmla="*/ 18 h 20"/>
                      <a:gd name="T6" fmla="*/ 11 w 14"/>
                      <a:gd name="T7" fmla="*/ 16 h 20"/>
                      <a:gd name="T8" fmla="*/ 10 w 14"/>
                      <a:gd name="T9" fmla="*/ 15 h 20"/>
                      <a:gd name="T10" fmla="*/ 3 w 14"/>
                      <a:gd name="T11" fmla="*/ 16 h 20"/>
                      <a:gd name="T12" fmla="*/ 3 w 14"/>
                      <a:gd name="T13" fmla="*/ 8 h 20"/>
                      <a:gd name="T14" fmla="*/ 12 w 14"/>
                      <a:gd name="T15" fmla="*/ 8 h 20"/>
                      <a:gd name="T16" fmla="*/ 14 w 14"/>
                      <a:gd name="T17" fmla="*/ 8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20">
                        <a:moveTo>
                          <a:pt x="14" y="8"/>
                        </a:moveTo>
                        <a:cubicBezTo>
                          <a:pt x="12" y="0"/>
                          <a:pt x="3" y="3"/>
                          <a:pt x="1" y="9"/>
                        </a:cubicBezTo>
                        <a:cubicBezTo>
                          <a:pt x="0" y="12"/>
                          <a:pt x="0" y="16"/>
                          <a:pt x="3" y="18"/>
                        </a:cubicBezTo>
                        <a:cubicBezTo>
                          <a:pt x="6" y="20"/>
                          <a:pt x="9" y="18"/>
                          <a:pt x="11" y="16"/>
                        </a:cubicBezTo>
                        <a:cubicBezTo>
                          <a:pt x="12" y="15"/>
                          <a:pt x="11" y="14"/>
                          <a:pt x="10" y="15"/>
                        </a:cubicBezTo>
                        <a:cubicBezTo>
                          <a:pt x="8" y="17"/>
                          <a:pt x="6" y="18"/>
                          <a:pt x="3" y="16"/>
                        </a:cubicBezTo>
                        <a:cubicBezTo>
                          <a:pt x="1" y="14"/>
                          <a:pt x="1" y="11"/>
                          <a:pt x="3" y="8"/>
                        </a:cubicBezTo>
                        <a:cubicBezTo>
                          <a:pt x="5" y="4"/>
                          <a:pt x="11" y="3"/>
                          <a:pt x="12" y="8"/>
                        </a:cubicBezTo>
                        <a:cubicBezTo>
                          <a:pt x="13" y="9"/>
                          <a:pt x="14" y="9"/>
                          <a:pt x="1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" name="Freeform 88">
                    <a:extLst>
                      <a:ext uri="{FF2B5EF4-FFF2-40B4-BE49-F238E27FC236}">
                        <a16:creationId xmlns="" xmlns:a16="http://schemas.microsoft.com/office/drawing/2014/main" id="{C66BA5CD-8300-4BC4-AB39-3D5C958725B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7900" y="2195513"/>
                    <a:ext cx="12700" cy="25400"/>
                  </a:xfrm>
                  <a:custGeom>
                    <a:avLst/>
                    <a:gdLst>
                      <a:gd name="T0" fmla="*/ 12 w 13"/>
                      <a:gd name="T1" fmla="*/ 7 h 24"/>
                      <a:gd name="T2" fmla="*/ 1 w 13"/>
                      <a:gd name="T3" fmla="*/ 13 h 24"/>
                      <a:gd name="T4" fmla="*/ 12 w 13"/>
                      <a:gd name="T5" fmla="*/ 16 h 24"/>
                      <a:gd name="T6" fmla="*/ 10 w 13"/>
                      <a:gd name="T7" fmla="*/ 16 h 24"/>
                      <a:gd name="T8" fmla="*/ 2 w 13"/>
                      <a:gd name="T9" fmla="*/ 12 h 24"/>
                      <a:gd name="T10" fmla="*/ 11 w 13"/>
                      <a:gd name="T11" fmla="*/ 7 h 24"/>
                      <a:gd name="T12" fmla="*/ 12 w 13"/>
                      <a:gd name="T13" fmla="*/ 7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" h="24">
                        <a:moveTo>
                          <a:pt x="12" y="7"/>
                        </a:moveTo>
                        <a:cubicBezTo>
                          <a:pt x="9" y="0"/>
                          <a:pt x="1" y="8"/>
                          <a:pt x="1" y="13"/>
                        </a:cubicBezTo>
                        <a:cubicBezTo>
                          <a:pt x="0" y="18"/>
                          <a:pt x="10" y="24"/>
                          <a:pt x="12" y="16"/>
                        </a:cubicBezTo>
                        <a:cubicBezTo>
                          <a:pt x="12" y="16"/>
                          <a:pt x="11" y="15"/>
                          <a:pt x="10" y="16"/>
                        </a:cubicBezTo>
                        <a:cubicBezTo>
                          <a:pt x="9" y="22"/>
                          <a:pt x="2" y="17"/>
                          <a:pt x="2" y="12"/>
                        </a:cubicBezTo>
                        <a:cubicBezTo>
                          <a:pt x="3" y="9"/>
                          <a:pt x="9" y="2"/>
                          <a:pt x="11" y="7"/>
                        </a:cubicBezTo>
                        <a:cubicBezTo>
                          <a:pt x="12" y="8"/>
                          <a:pt x="13" y="7"/>
                          <a:pt x="1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" name="Freeform 89">
                    <a:extLst>
                      <a:ext uri="{FF2B5EF4-FFF2-40B4-BE49-F238E27FC236}">
                        <a16:creationId xmlns="" xmlns:a16="http://schemas.microsoft.com/office/drawing/2014/main" id="{4EB9F6A7-FCDA-4E46-9E59-3C0E1DFBD58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89013" y="2197101"/>
                    <a:ext cx="15875" cy="19050"/>
                  </a:xfrm>
                  <a:custGeom>
                    <a:avLst/>
                    <a:gdLst>
                      <a:gd name="T0" fmla="*/ 4 w 15"/>
                      <a:gd name="T1" fmla="*/ 10 h 17"/>
                      <a:gd name="T2" fmla="*/ 13 w 15"/>
                      <a:gd name="T3" fmla="*/ 7 h 17"/>
                      <a:gd name="T4" fmla="*/ 13 w 15"/>
                      <a:gd name="T5" fmla="*/ 6 h 17"/>
                      <a:gd name="T6" fmla="*/ 0 w 15"/>
                      <a:gd name="T7" fmla="*/ 12 h 17"/>
                      <a:gd name="T8" fmla="*/ 5 w 15"/>
                      <a:gd name="T9" fmla="*/ 17 h 17"/>
                      <a:gd name="T10" fmla="*/ 14 w 15"/>
                      <a:gd name="T11" fmla="*/ 11 h 17"/>
                      <a:gd name="T12" fmla="*/ 13 w 15"/>
                      <a:gd name="T13" fmla="*/ 10 h 17"/>
                      <a:gd name="T14" fmla="*/ 6 w 15"/>
                      <a:gd name="T15" fmla="*/ 15 h 17"/>
                      <a:gd name="T16" fmla="*/ 2 w 15"/>
                      <a:gd name="T17" fmla="*/ 8 h 17"/>
                      <a:gd name="T18" fmla="*/ 10 w 15"/>
                      <a:gd name="T19" fmla="*/ 6 h 17"/>
                      <a:gd name="T20" fmla="*/ 7 w 15"/>
                      <a:gd name="T21" fmla="*/ 8 h 17"/>
                      <a:gd name="T22" fmla="*/ 3 w 15"/>
                      <a:gd name="T23" fmla="*/ 9 h 17"/>
                      <a:gd name="T24" fmla="*/ 4 w 15"/>
                      <a:gd name="T25" fmla="*/ 1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7">
                        <a:moveTo>
                          <a:pt x="4" y="10"/>
                        </a:moveTo>
                        <a:cubicBezTo>
                          <a:pt x="7" y="9"/>
                          <a:pt x="11" y="10"/>
                          <a:pt x="13" y="7"/>
                        </a:cubicBezTo>
                        <a:cubicBezTo>
                          <a:pt x="13" y="7"/>
                          <a:pt x="13" y="6"/>
                          <a:pt x="13" y="6"/>
                        </a:cubicBezTo>
                        <a:cubicBezTo>
                          <a:pt x="8" y="0"/>
                          <a:pt x="0" y="5"/>
                          <a:pt x="0" y="12"/>
                        </a:cubicBezTo>
                        <a:cubicBezTo>
                          <a:pt x="0" y="14"/>
                          <a:pt x="2" y="17"/>
                          <a:pt x="5" y="17"/>
                        </a:cubicBezTo>
                        <a:cubicBezTo>
                          <a:pt x="9" y="16"/>
                          <a:pt x="12" y="14"/>
                          <a:pt x="14" y="11"/>
                        </a:cubicBezTo>
                        <a:cubicBezTo>
                          <a:pt x="15" y="10"/>
                          <a:pt x="14" y="9"/>
                          <a:pt x="13" y="10"/>
                        </a:cubicBezTo>
                        <a:cubicBezTo>
                          <a:pt x="11" y="12"/>
                          <a:pt x="9" y="14"/>
                          <a:pt x="6" y="15"/>
                        </a:cubicBezTo>
                        <a:cubicBezTo>
                          <a:pt x="1" y="16"/>
                          <a:pt x="0" y="11"/>
                          <a:pt x="2" y="8"/>
                        </a:cubicBezTo>
                        <a:cubicBezTo>
                          <a:pt x="4" y="5"/>
                          <a:pt x="8" y="4"/>
                          <a:pt x="10" y="6"/>
                        </a:cubicBezTo>
                        <a:cubicBezTo>
                          <a:pt x="13" y="7"/>
                          <a:pt x="8" y="8"/>
                          <a:pt x="7" y="8"/>
                        </a:cubicBezTo>
                        <a:cubicBezTo>
                          <a:pt x="6" y="8"/>
                          <a:pt x="4" y="8"/>
                          <a:pt x="3" y="9"/>
                        </a:cubicBezTo>
                        <a:cubicBezTo>
                          <a:pt x="2" y="9"/>
                          <a:pt x="3" y="10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" name="Freeform 90">
                    <a:extLst>
                      <a:ext uri="{FF2B5EF4-FFF2-40B4-BE49-F238E27FC236}">
                        <a16:creationId xmlns="" xmlns:a16="http://schemas.microsoft.com/office/drawing/2014/main" id="{FA37F53F-FB90-4684-9FBD-CBFD9551E2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0125" y="2198688"/>
                    <a:ext cx="14288" cy="14288"/>
                  </a:xfrm>
                  <a:custGeom>
                    <a:avLst/>
                    <a:gdLst>
                      <a:gd name="T0" fmla="*/ 12 w 13"/>
                      <a:gd name="T1" fmla="*/ 3 h 14"/>
                      <a:gd name="T2" fmla="*/ 8 w 13"/>
                      <a:gd name="T3" fmla="*/ 1 h 14"/>
                      <a:gd name="T4" fmla="*/ 4 w 13"/>
                      <a:gd name="T5" fmla="*/ 3 h 14"/>
                      <a:gd name="T6" fmla="*/ 5 w 13"/>
                      <a:gd name="T7" fmla="*/ 6 h 14"/>
                      <a:gd name="T8" fmla="*/ 6 w 13"/>
                      <a:gd name="T9" fmla="*/ 9 h 14"/>
                      <a:gd name="T10" fmla="*/ 6 w 13"/>
                      <a:gd name="T11" fmla="*/ 11 h 14"/>
                      <a:gd name="T12" fmla="*/ 2 w 13"/>
                      <a:gd name="T13" fmla="*/ 12 h 14"/>
                      <a:gd name="T14" fmla="*/ 1 w 13"/>
                      <a:gd name="T15" fmla="*/ 13 h 14"/>
                      <a:gd name="T16" fmla="*/ 8 w 13"/>
                      <a:gd name="T17" fmla="*/ 9 h 14"/>
                      <a:gd name="T18" fmla="*/ 7 w 13"/>
                      <a:gd name="T19" fmla="*/ 8 h 14"/>
                      <a:gd name="T20" fmla="*/ 6 w 13"/>
                      <a:gd name="T21" fmla="*/ 5 h 14"/>
                      <a:gd name="T22" fmla="*/ 6 w 13"/>
                      <a:gd name="T23" fmla="*/ 2 h 14"/>
                      <a:gd name="T24" fmla="*/ 11 w 13"/>
                      <a:gd name="T25" fmla="*/ 4 h 14"/>
                      <a:gd name="T26" fmla="*/ 12 w 13"/>
                      <a:gd name="T27" fmla="*/ 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3" h="14">
                        <a:moveTo>
                          <a:pt x="12" y="3"/>
                        </a:moveTo>
                        <a:cubicBezTo>
                          <a:pt x="11" y="1"/>
                          <a:pt x="10" y="0"/>
                          <a:pt x="8" y="1"/>
                        </a:cubicBezTo>
                        <a:cubicBezTo>
                          <a:pt x="6" y="1"/>
                          <a:pt x="4" y="1"/>
                          <a:pt x="4" y="3"/>
                        </a:cubicBezTo>
                        <a:cubicBezTo>
                          <a:pt x="4" y="4"/>
                          <a:pt x="5" y="5"/>
                          <a:pt x="5" y="6"/>
                        </a:cubicBezTo>
                        <a:cubicBezTo>
                          <a:pt x="5" y="7"/>
                          <a:pt x="5" y="8"/>
                          <a:pt x="6" y="9"/>
                        </a:cubicBezTo>
                        <a:cubicBezTo>
                          <a:pt x="6" y="10"/>
                          <a:pt x="7" y="10"/>
                          <a:pt x="6" y="11"/>
                        </a:cubicBezTo>
                        <a:cubicBezTo>
                          <a:pt x="5" y="12"/>
                          <a:pt x="3" y="12"/>
                          <a:pt x="2" y="12"/>
                        </a:cubicBezTo>
                        <a:cubicBezTo>
                          <a:pt x="1" y="12"/>
                          <a:pt x="0" y="13"/>
                          <a:pt x="1" y="13"/>
                        </a:cubicBezTo>
                        <a:cubicBezTo>
                          <a:pt x="3" y="14"/>
                          <a:pt x="9" y="13"/>
                          <a:pt x="8" y="9"/>
                        </a:cubicBezTo>
                        <a:cubicBezTo>
                          <a:pt x="8" y="9"/>
                          <a:pt x="7" y="9"/>
                          <a:pt x="7" y="8"/>
                        </a:cubicBezTo>
                        <a:cubicBezTo>
                          <a:pt x="6" y="8"/>
                          <a:pt x="7" y="6"/>
                          <a:pt x="6" y="5"/>
                        </a:cubicBezTo>
                        <a:cubicBezTo>
                          <a:pt x="6" y="4"/>
                          <a:pt x="5" y="3"/>
                          <a:pt x="6" y="2"/>
                        </a:cubicBezTo>
                        <a:cubicBezTo>
                          <a:pt x="8" y="2"/>
                          <a:pt x="10" y="2"/>
                          <a:pt x="11" y="4"/>
                        </a:cubicBezTo>
                        <a:cubicBezTo>
                          <a:pt x="11" y="4"/>
                          <a:pt x="13" y="4"/>
                          <a:pt x="1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" name="Freeform 91">
                    <a:extLst>
                      <a:ext uri="{FF2B5EF4-FFF2-40B4-BE49-F238E27FC236}">
                        <a16:creationId xmlns="" xmlns:a16="http://schemas.microsoft.com/office/drawing/2014/main" id="{5B69DF53-D3A6-4C12-8F2E-21BF0B6E933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9650" y="2195513"/>
                    <a:ext cx="14288" cy="20638"/>
                  </a:xfrm>
                  <a:custGeom>
                    <a:avLst/>
                    <a:gdLst>
                      <a:gd name="T0" fmla="*/ 12 w 13"/>
                      <a:gd name="T1" fmla="*/ 1 h 19"/>
                      <a:gd name="T2" fmla="*/ 7 w 13"/>
                      <a:gd name="T3" fmla="*/ 1 h 19"/>
                      <a:gd name="T4" fmla="*/ 5 w 13"/>
                      <a:gd name="T5" fmla="*/ 5 h 19"/>
                      <a:gd name="T6" fmla="*/ 6 w 13"/>
                      <a:gd name="T7" fmla="*/ 7 h 19"/>
                      <a:gd name="T8" fmla="*/ 9 w 13"/>
                      <a:gd name="T9" fmla="*/ 11 h 19"/>
                      <a:gd name="T10" fmla="*/ 1 w 13"/>
                      <a:gd name="T11" fmla="*/ 16 h 19"/>
                      <a:gd name="T12" fmla="*/ 0 w 13"/>
                      <a:gd name="T13" fmla="*/ 17 h 19"/>
                      <a:gd name="T14" fmla="*/ 11 w 13"/>
                      <a:gd name="T15" fmla="*/ 12 h 19"/>
                      <a:gd name="T16" fmla="*/ 9 w 13"/>
                      <a:gd name="T17" fmla="*/ 8 h 19"/>
                      <a:gd name="T18" fmla="*/ 8 w 13"/>
                      <a:gd name="T19" fmla="*/ 6 h 19"/>
                      <a:gd name="T20" fmla="*/ 11 w 13"/>
                      <a:gd name="T21" fmla="*/ 2 h 19"/>
                      <a:gd name="T22" fmla="*/ 12 w 13"/>
                      <a:gd name="T23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" h="19">
                        <a:moveTo>
                          <a:pt x="12" y="1"/>
                        </a:moveTo>
                        <a:cubicBezTo>
                          <a:pt x="10" y="0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5" y="5"/>
                        </a:cubicBezTo>
                        <a:cubicBezTo>
                          <a:pt x="5" y="6"/>
                          <a:pt x="6" y="6"/>
                          <a:pt x="6" y="7"/>
                        </a:cubicBezTo>
                        <a:cubicBezTo>
                          <a:pt x="8" y="8"/>
                          <a:pt x="8" y="9"/>
                          <a:pt x="9" y="11"/>
                        </a:cubicBezTo>
                        <a:cubicBezTo>
                          <a:pt x="11" y="15"/>
                          <a:pt x="4" y="17"/>
                          <a:pt x="1" y="16"/>
                        </a:cubicBezTo>
                        <a:cubicBezTo>
                          <a:pt x="0" y="15"/>
                          <a:pt x="0" y="17"/>
                          <a:pt x="0" y="17"/>
                        </a:cubicBezTo>
                        <a:cubicBezTo>
                          <a:pt x="5" y="19"/>
                          <a:pt x="9" y="16"/>
                          <a:pt x="11" y="12"/>
                        </a:cubicBezTo>
                        <a:cubicBezTo>
                          <a:pt x="11" y="11"/>
                          <a:pt x="9" y="9"/>
                          <a:pt x="9" y="8"/>
                        </a:cubicBezTo>
                        <a:cubicBezTo>
                          <a:pt x="9" y="7"/>
                          <a:pt x="8" y="6"/>
                          <a:pt x="8" y="6"/>
                        </a:cubicBezTo>
                        <a:cubicBezTo>
                          <a:pt x="5" y="3"/>
                          <a:pt x="8" y="1"/>
                          <a:pt x="11" y="2"/>
                        </a:cubicBezTo>
                        <a:cubicBezTo>
                          <a:pt x="12" y="2"/>
                          <a:pt x="13" y="1"/>
                          <a:pt x="1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" name="Freeform 97">
                    <a:extLst>
                      <a:ext uri="{FF2B5EF4-FFF2-40B4-BE49-F238E27FC236}">
                        <a16:creationId xmlns="" xmlns:a16="http://schemas.microsoft.com/office/drawing/2014/main" id="{2ABF31B6-6C5B-4A15-B55D-3DC8FBB0DC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68388" y="2146301"/>
                    <a:ext cx="36513" cy="39688"/>
                  </a:xfrm>
                  <a:custGeom>
                    <a:avLst/>
                    <a:gdLst>
                      <a:gd name="T0" fmla="*/ 3 w 35"/>
                      <a:gd name="T1" fmla="*/ 17 h 37"/>
                      <a:gd name="T2" fmla="*/ 6 w 35"/>
                      <a:gd name="T3" fmla="*/ 13 h 37"/>
                      <a:gd name="T4" fmla="*/ 5 w 35"/>
                      <a:gd name="T5" fmla="*/ 26 h 37"/>
                      <a:gd name="T6" fmla="*/ 5 w 35"/>
                      <a:gd name="T7" fmla="*/ 30 h 37"/>
                      <a:gd name="T8" fmla="*/ 11 w 35"/>
                      <a:gd name="T9" fmla="*/ 12 h 37"/>
                      <a:gd name="T10" fmla="*/ 10 w 35"/>
                      <a:gd name="T11" fmla="*/ 32 h 37"/>
                      <a:gd name="T12" fmla="*/ 11 w 35"/>
                      <a:gd name="T13" fmla="*/ 35 h 37"/>
                      <a:gd name="T14" fmla="*/ 17 w 35"/>
                      <a:gd name="T15" fmla="*/ 13 h 37"/>
                      <a:gd name="T16" fmla="*/ 15 w 35"/>
                      <a:gd name="T17" fmla="*/ 33 h 37"/>
                      <a:gd name="T18" fmla="*/ 19 w 35"/>
                      <a:gd name="T19" fmla="*/ 14 h 37"/>
                      <a:gd name="T20" fmla="*/ 17 w 35"/>
                      <a:gd name="T21" fmla="*/ 28 h 37"/>
                      <a:gd name="T22" fmla="*/ 15 w 35"/>
                      <a:gd name="T23" fmla="*/ 36 h 37"/>
                      <a:gd name="T24" fmla="*/ 17 w 35"/>
                      <a:gd name="T25" fmla="*/ 33 h 37"/>
                      <a:gd name="T26" fmla="*/ 19 w 35"/>
                      <a:gd name="T27" fmla="*/ 10 h 37"/>
                      <a:gd name="T28" fmla="*/ 21 w 35"/>
                      <a:gd name="T29" fmla="*/ 7 h 37"/>
                      <a:gd name="T30" fmla="*/ 21 w 35"/>
                      <a:gd name="T31" fmla="*/ 15 h 37"/>
                      <a:gd name="T32" fmla="*/ 21 w 35"/>
                      <a:gd name="T33" fmla="*/ 20 h 37"/>
                      <a:gd name="T34" fmla="*/ 25 w 35"/>
                      <a:gd name="T35" fmla="*/ 7 h 37"/>
                      <a:gd name="T36" fmla="*/ 25 w 35"/>
                      <a:gd name="T37" fmla="*/ 19 h 37"/>
                      <a:gd name="T38" fmla="*/ 25 w 35"/>
                      <a:gd name="T39" fmla="*/ 21 h 37"/>
                      <a:gd name="T40" fmla="*/ 30 w 35"/>
                      <a:gd name="T41" fmla="*/ 6 h 37"/>
                      <a:gd name="T42" fmla="*/ 31 w 35"/>
                      <a:gd name="T43" fmla="*/ 14 h 37"/>
                      <a:gd name="T44" fmla="*/ 34 w 35"/>
                      <a:gd name="T45" fmla="*/ 5 h 37"/>
                      <a:gd name="T46" fmla="*/ 31 w 35"/>
                      <a:gd name="T47" fmla="*/ 18 h 37"/>
                      <a:gd name="T48" fmla="*/ 26 w 35"/>
                      <a:gd name="T49" fmla="*/ 16 h 37"/>
                      <a:gd name="T50" fmla="*/ 28 w 35"/>
                      <a:gd name="T51" fmla="*/ 5 h 37"/>
                      <a:gd name="T52" fmla="*/ 25 w 35"/>
                      <a:gd name="T53" fmla="*/ 12 h 37"/>
                      <a:gd name="T54" fmla="*/ 21 w 35"/>
                      <a:gd name="T55" fmla="*/ 20 h 37"/>
                      <a:gd name="T56" fmla="*/ 22 w 35"/>
                      <a:gd name="T57" fmla="*/ 6 h 37"/>
                      <a:gd name="T58" fmla="*/ 21 w 35"/>
                      <a:gd name="T59" fmla="*/ 5 h 37"/>
                      <a:gd name="T60" fmla="*/ 20 w 35"/>
                      <a:gd name="T61" fmla="*/ 13 h 37"/>
                      <a:gd name="T62" fmla="*/ 16 w 35"/>
                      <a:gd name="T63" fmla="*/ 34 h 37"/>
                      <a:gd name="T64" fmla="*/ 17 w 35"/>
                      <a:gd name="T65" fmla="*/ 36 h 37"/>
                      <a:gd name="T66" fmla="*/ 16 w 35"/>
                      <a:gd name="T67" fmla="*/ 31 h 37"/>
                      <a:gd name="T68" fmla="*/ 19 w 35"/>
                      <a:gd name="T69" fmla="*/ 8 h 37"/>
                      <a:gd name="T70" fmla="*/ 18 w 35"/>
                      <a:gd name="T71" fmla="*/ 10 h 37"/>
                      <a:gd name="T72" fmla="*/ 12 w 35"/>
                      <a:gd name="T73" fmla="*/ 33 h 37"/>
                      <a:gd name="T74" fmla="*/ 14 w 35"/>
                      <a:gd name="T75" fmla="*/ 8 h 37"/>
                      <a:gd name="T76" fmla="*/ 11 w 35"/>
                      <a:gd name="T77" fmla="*/ 20 h 37"/>
                      <a:gd name="T78" fmla="*/ 8 w 35"/>
                      <a:gd name="T79" fmla="*/ 24 h 37"/>
                      <a:gd name="T80" fmla="*/ 8 w 35"/>
                      <a:gd name="T81" fmla="*/ 13 h 37"/>
                      <a:gd name="T82" fmla="*/ 7 w 35"/>
                      <a:gd name="T83" fmla="*/ 11 h 37"/>
                      <a:gd name="T84" fmla="*/ 2 w 35"/>
                      <a:gd name="T85" fmla="*/ 26 h 37"/>
                      <a:gd name="T86" fmla="*/ 0 w 35"/>
                      <a:gd name="T87" fmla="*/ 2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5" h="37">
                        <a:moveTo>
                          <a:pt x="1" y="25"/>
                        </a:moveTo>
                        <a:cubicBezTo>
                          <a:pt x="1" y="23"/>
                          <a:pt x="2" y="22"/>
                          <a:pt x="2" y="21"/>
                        </a:cubicBezTo>
                        <a:cubicBezTo>
                          <a:pt x="4" y="18"/>
                          <a:pt x="4" y="17"/>
                          <a:pt x="3" y="17"/>
                        </a:cubicBezTo>
                        <a:cubicBezTo>
                          <a:pt x="2" y="20"/>
                          <a:pt x="1" y="23"/>
                          <a:pt x="0" y="26"/>
                        </a:cubicBezTo>
                        <a:cubicBezTo>
                          <a:pt x="1" y="26"/>
                          <a:pt x="1" y="26"/>
                          <a:pt x="2" y="26"/>
                        </a:cubicBezTo>
                        <a:cubicBezTo>
                          <a:pt x="3" y="21"/>
                          <a:pt x="4" y="17"/>
                          <a:pt x="6" y="13"/>
                        </a:cubicBezTo>
                        <a:cubicBezTo>
                          <a:pt x="5" y="15"/>
                          <a:pt x="6" y="18"/>
                          <a:pt x="5" y="20"/>
                        </a:cubicBezTo>
                        <a:cubicBezTo>
                          <a:pt x="5" y="22"/>
                          <a:pt x="4" y="24"/>
                          <a:pt x="4" y="26"/>
                        </a:cubicBezTo>
                        <a:cubicBezTo>
                          <a:pt x="4" y="27"/>
                          <a:pt x="5" y="27"/>
                          <a:pt x="5" y="26"/>
                        </a:cubicBezTo>
                        <a:cubicBezTo>
                          <a:pt x="7" y="22"/>
                          <a:pt x="7" y="17"/>
                          <a:pt x="9" y="13"/>
                        </a:cubicBezTo>
                        <a:cubicBezTo>
                          <a:pt x="9" y="13"/>
                          <a:pt x="8" y="13"/>
                          <a:pt x="8" y="13"/>
                        </a:cubicBezTo>
                        <a:cubicBezTo>
                          <a:pt x="7" y="19"/>
                          <a:pt x="5" y="24"/>
                          <a:pt x="5" y="30"/>
                        </a:cubicBezTo>
                        <a:cubicBezTo>
                          <a:pt x="5" y="31"/>
                          <a:pt x="6" y="31"/>
                          <a:pt x="6" y="31"/>
                        </a:cubicBezTo>
                        <a:cubicBezTo>
                          <a:pt x="9" y="26"/>
                          <a:pt x="10" y="20"/>
                          <a:pt x="12" y="14"/>
                        </a:cubicBezTo>
                        <a:cubicBezTo>
                          <a:pt x="13" y="12"/>
                          <a:pt x="12" y="12"/>
                          <a:pt x="11" y="12"/>
                        </a:cubicBezTo>
                        <a:cubicBezTo>
                          <a:pt x="11" y="16"/>
                          <a:pt x="10" y="19"/>
                          <a:pt x="9" y="22"/>
                        </a:cubicBezTo>
                        <a:cubicBezTo>
                          <a:pt x="9" y="25"/>
                          <a:pt x="9" y="28"/>
                          <a:pt x="8" y="32"/>
                        </a:cubicBezTo>
                        <a:cubicBezTo>
                          <a:pt x="8" y="32"/>
                          <a:pt x="9" y="33"/>
                          <a:pt x="10" y="32"/>
                        </a:cubicBezTo>
                        <a:cubicBezTo>
                          <a:pt x="13" y="25"/>
                          <a:pt x="14" y="17"/>
                          <a:pt x="15" y="9"/>
                        </a:cubicBezTo>
                        <a:cubicBezTo>
                          <a:pt x="15" y="9"/>
                          <a:pt x="14" y="9"/>
                          <a:pt x="14" y="8"/>
                        </a:cubicBezTo>
                        <a:cubicBezTo>
                          <a:pt x="13" y="17"/>
                          <a:pt x="11" y="26"/>
                          <a:pt x="11" y="35"/>
                        </a:cubicBezTo>
                        <a:cubicBezTo>
                          <a:pt x="11" y="36"/>
                          <a:pt x="12" y="36"/>
                          <a:pt x="12" y="35"/>
                        </a:cubicBezTo>
                        <a:cubicBezTo>
                          <a:pt x="15" y="29"/>
                          <a:pt x="16" y="22"/>
                          <a:pt x="17" y="15"/>
                        </a:cubicBezTo>
                        <a:cubicBezTo>
                          <a:pt x="18" y="13"/>
                          <a:pt x="18" y="12"/>
                          <a:pt x="17" y="13"/>
                        </a:cubicBezTo>
                        <a:cubicBezTo>
                          <a:pt x="16" y="16"/>
                          <a:pt x="16" y="20"/>
                          <a:pt x="15" y="23"/>
                        </a:cubicBezTo>
                        <a:cubicBezTo>
                          <a:pt x="15" y="26"/>
                          <a:pt x="14" y="30"/>
                          <a:pt x="14" y="33"/>
                        </a:cubicBezTo>
                        <a:cubicBezTo>
                          <a:pt x="14" y="33"/>
                          <a:pt x="15" y="33"/>
                          <a:pt x="15" y="33"/>
                        </a:cubicBezTo>
                        <a:cubicBezTo>
                          <a:pt x="16" y="29"/>
                          <a:pt x="16" y="25"/>
                          <a:pt x="17" y="21"/>
                        </a:cubicBezTo>
                        <a:cubicBezTo>
                          <a:pt x="18" y="20"/>
                          <a:pt x="18" y="18"/>
                          <a:pt x="19" y="16"/>
                        </a:cubicBezTo>
                        <a:cubicBezTo>
                          <a:pt x="19" y="15"/>
                          <a:pt x="19" y="15"/>
                          <a:pt x="19" y="14"/>
                        </a:cubicBezTo>
                        <a:cubicBezTo>
                          <a:pt x="21" y="12"/>
                          <a:pt x="20" y="11"/>
                          <a:pt x="19" y="11"/>
                        </a:cubicBezTo>
                        <a:cubicBezTo>
                          <a:pt x="19" y="14"/>
                          <a:pt x="18" y="18"/>
                          <a:pt x="18" y="21"/>
                        </a:cubicBezTo>
                        <a:cubicBezTo>
                          <a:pt x="18" y="23"/>
                          <a:pt x="17" y="26"/>
                          <a:pt x="17" y="28"/>
                        </a:cubicBezTo>
                        <a:cubicBezTo>
                          <a:pt x="16" y="32"/>
                          <a:pt x="18" y="30"/>
                          <a:pt x="18" y="28"/>
                        </a:cubicBezTo>
                        <a:cubicBezTo>
                          <a:pt x="18" y="27"/>
                          <a:pt x="17" y="27"/>
                          <a:pt x="17" y="28"/>
                        </a:cubicBezTo>
                        <a:cubicBezTo>
                          <a:pt x="16" y="31"/>
                          <a:pt x="16" y="33"/>
                          <a:pt x="15" y="36"/>
                        </a:cubicBezTo>
                        <a:cubicBezTo>
                          <a:pt x="15" y="36"/>
                          <a:pt x="16" y="37"/>
                          <a:pt x="17" y="36"/>
                        </a:cubicBezTo>
                        <a:cubicBezTo>
                          <a:pt x="17" y="35"/>
                          <a:pt x="17" y="34"/>
                          <a:pt x="17" y="34"/>
                        </a:cubicBezTo>
                        <a:cubicBezTo>
                          <a:pt x="17" y="33"/>
                          <a:pt x="17" y="33"/>
                          <a:pt x="17" y="33"/>
                        </a:cubicBezTo>
                        <a:cubicBezTo>
                          <a:pt x="18" y="33"/>
                          <a:pt x="19" y="19"/>
                          <a:pt x="19" y="17"/>
                        </a:cubicBezTo>
                        <a:cubicBezTo>
                          <a:pt x="19" y="15"/>
                          <a:pt x="19" y="13"/>
                          <a:pt x="20" y="11"/>
                        </a:cubicBezTo>
                        <a:cubicBezTo>
                          <a:pt x="19" y="8"/>
                          <a:pt x="19" y="8"/>
                          <a:pt x="19" y="10"/>
                        </a:cubicBezTo>
                        <a:cubicBezTo>
                          <a:pt x="19" y="11"/>
                          <a:pt x="18" y="13"/>
                          <a:pt x="18" y="14"/>
                        </a:cubicBezTo>
                        <a:cubicBezTo>
                          <a:pt x="18" y="15"/>
                          <a:pt x="19" y="15"/>
                          <a:pt x="20" y="14"/>
                        </a:cubicBezTo>
                        <a:cubicBezTo>
                          <a:pt x="20" y="13"/>
                          <a:pt x="21" y="8"/>
                          <a:pt x="21" y="7"/>
                        </a:cubicBezTo>
                        <a:cubicBezTo>
                          <a:pt x="19" y="7"/>
                          <a:pt x="19" y="8"/>
                          <a:pt x="20" y="10"/>
                        </a:cubicBezTo>
                        <a:cubicBezTo>
                          <a:pt x="20" y="13"/>
                          <a:pt x="20" y="16"/>
                          <a:pt x="19" y="19"/>
                        </a:cubicBezTo>
                        <a:cubicBezTo>
                          <a:pt x="20" y="18"/>
                          <a:pt x="21" y="16"/>
                          <a:pt x="21" y="15"/>
                        </a:cubicBezTo>
                        <a:cubicBezTo>
                          <a:pt x="22" y="13"/>
                          <a:pt x="23" y="11"/>
                          <a:pt x="23" y="8"/>
                        </a:cubicBezTo>
                        <a:cubicBezTo>
                          <a:pt x="22" y="8"/>
                          <a:pt x="21" y="9"/>
                          <a:pt x="22" y="11"/>
                        </a:cubicBezTo>
                        <a:cubicBezTo>
                          <a:pt x="22" y="14"/>
                          <a:pt x="21" y="17"/>
                          <a:pt x="21" y="20"/>
                        </a:cubicBezTo>
                        <a:cubicBezTo>
                          <a:pt x="20" y="21"/>
                          <a:pt x="22" y="22"/>
                          <a:pt x="22" y="21"/>
                        </a:cubicBezTo>
                        <a:cubicBezTo>
                          <a:pt x="24" y="16"/>
                          <a:pt x="25" y="12"/>
                          <a:pt x="26" y="7"/>
                        </a:cubicBezTo>
                        <a:cubicBezTo>
                          <a:pt x="25" y="7"/>
                          <a:pt x="25" y="7"/>
                          <a:pt x="25" y="7"/>
                        </a:cubicBezTo>
                        <a:cubicBezTo>
                          <a:pt x="24" y="8"/>
                          <a:pt x="24" y="10"/>
                          <a:pt x="24" y="12"/>
                        </a:cubicBezTo>
                        <a:cubicBezTo>
                          <a:pt x="24" y="14"/>
                          <a:pt x="23" y="17"/>
                          <a:pt x="23" y="19"/>
                        </a:cubicBezTo>
                        <a:cubicBezTo>
                          <a:pt x="23" y="20"/>
                          <a:pt x="24" y="20"/>
                          <a:pt x="25" y="19"/>
                        </a:cubicBezTo>
                        <a:cubicBezTo>
                          <a:pt x="26" y="14"/>
                          <a:pt x="28" y="10"/>
                          <a:pt x="29" y="5"/>
                        </a:cubicBezTo>
                        <a:cubicBezTo>
                          <a:pt x="29" y="5"/>
                          <a:pt x="28" y="5"/>
                          <a:pt x="28" y="5"/>
                        </a:cubicBezTo>
                        <a:cubicBezTo>
                          <a:pt x="27" y="10"/>
                          <a:pt x="26" y="16"/>
                          <a:pt x="25" y="21"/>
                        </a:cubicBezTo>
                        <a:cubicBezTo>
                          <a:pt x="25" y="22"/>
                          <a:pt x="27" y="22"/>
                          <a:pt x="27" y="21"/>
                        </a:cubicBezTo>
                        <a:cubicBezTo>
                          <a:pt x="27" y="18"/>
                          <a:pt x="28" y="15"/>
                          <a:pt x="29" y="11"/>
                        </a:cubicBezTo>
                        <a:cubicBezTo>
                          <a:pt x="29" y="9"/>
                          <a:pt x="30" y="8"/>
                          <a:pt x="30" y="6"/>
                        </a:cubicBezTo>
                        <a:cubicBezTo>
                          <a:pt x="32" y="3"/>
                          <a:pt x="31" y="3"/>
                          <a:pt x="31" y="6"/>
                        </a:cubicBezTo>
                        <a:cubicBezTo>
                          <a:pt x="31" y="8"/>
                          <a:pt x="31" y="11"/>
                          <a:pt x="30" y="13"/>
                        </a:cubicBezTo>
                        <a:cubicBezTo>
                          <a:pt x="29" y="16"/>
                          <a:pt x="30" y="16"/>
                          <a:pt x="31" y="14"/>
                        </a:cubicBezTo>
                        <a:cubicBezTo>
                          <a:pt x="32" y="8"/>
                          <a:pt x="33" y="9"/>
                          <a:pt x="33" y="14"/>
                        </a:cubicBezTo>
                        <a:cubicBezTo>
                          <a:pt x="33" y="15"/>
                          <a:pt x="35" y="15"/>
                          <a:pt x="35" y="14"/>
                        </a:cubicBezTo>
                        <a:cubicBezTo>
                          <a:pt x="35" y="11"/>
                          <a:pt x="35" y="8"/>
                          <a:pt x="34" y="5"/>
                        </a:cubicBezTo>
                        <a:cubicBezTo>
                          <a:pt x="34" y="4"/>
                          <a:pt x="33" y="4"/>
                          <a:pt x="33" y="5"/>
                        </a:cubicBezTo>
                        <a:cubicBezTo>
                          <a:pt x="31" y="9"/>
                          <a:pt x="29" y="13"/>
                          <a:pt x="29" y="18"/>
                        </a:cubicBezTo>
                        <a:cubicBezTo>
                          <a:pt x="29" y="19"/>
                          <a:pt x="31" y="19"/>
                          <a:pt x="31" y="18"/>
                        </a:cubicBezTo>
                        <a:cubicBezTo>
                          <a:pt x="32" y="13"/>
                          <a:pt x="33" y="7"/>
                          <a:pt x="32" y="1"/>
                        </a:cubicBezTo>
                        <a:cubicBezTo>
                          <a:pt x="32" y="0"/>
                          <a:pt x="31" y="0"/>
                          <a:pt x="31" y="1"/>
                        </a:cubicBezTo>
                        <a:cubicBezTo>
                          <a:pt x="29" y="6"/>
                          <a:pt x="27" y="11"/>
                          <a:pt x="26" y="16"/>
                        </a:cubicBezTo>
                        <a:cubicBezTo>
                          <a:pt x="25" y="20"/>
                          <a:pt x="27" y="20"/>
                          <a:pt x="28" y="14"/>
                        </a:cubicBezTo>
                        <a:cubicBezTo>
                          <a:pt x="28" y="11"/>
                          <a:pt x="29" y="8"/>
                          <a:pt x="29" y="5"/>
                        </a:cubicBezTo>
                        <a:cubicBezTo>
                          <a:pt x="30" y="4"/>
                          <a:pt x="28" y="4"/>
                          <a:pt x="28" y="5"/>
                        </a:cubicBezTo>
                        <a:cubicBezTo>
                          <a:pt x="26" y="9"/>
                          <a:pt x="25" y="12"/>
                          <a:pt x="24" y="17"/>
                        </a:cubicBezTo>
                        <a:cubicBezTo>
                          <a:pt x="24" y="17"/>
                          <a:pt x="24" y="17"/>
                          <a:pt x="25" y="17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6" y="9"/>
                          <a:pt x="26" y="7"/>
                          <a:pt x="26" y="4"/>
                        </a:cubicBezTo>
                        <a:cubicBezTo>
                          <a:pt x="26" y="3"/>
                          <a:pt x="25" y="3"/>
                          <a:pt x="25" y="4"/>
                        </a:cubicBezTo>
                        <a:cubicBezTo>
                          <a:pt x="24" y="10"/>
                          <a:pt x="22" y="15"/>
                          <a:pt x="21" y="20"/>
                        </a:cubicBezTo>
                        <a:cubicBezTo>
                          <a:pt x="21" y="21"/>
                          <a:pt x="22" y="21"/>
                          <a:pt x="22" y="21"/>
                        </a:cubicBezTo>
                        <a:cubicBezTo>
                          <a:pt x="23" y="16"/>
                          <a:pt x="24" y="11"/>
                          <a:pt x="24" y="6"/>
                        </a:cubicBezTo>
                        <a:cubicBezTo>
                          <a:pt x="24" y="5"/>
                          <a:pt x="23" y="5"/>
                          <a:pt x="22" y="6"/>
                        </a:cubicBezTo>
                        <a:cubicBezTo>
                          <a:pt x="21" y="11"/>
                          <a:pt x="19" y="16"/>
                          <a:pt x="18" y="21"/>
                        </a:cubicBezTo>
                        <a:cubicBezTo>
                          <a:pt x="18" y="22"/>
                          <a:pt x="20" y="22"/>
                          <a:pt x="20" y="21"/>
                        </a:cubicBezTo>
                        <a:cubicBezTo>
                          <a:pt x="21" y="16"/>
                          <a:pt x="21" y="11"/>
                          <a:pt x="21" y="5"/>
                        </a:cubicBezTo>
                        <a:cubicBezTo>
                          <a:pt x="21" y="4"/>
                          <a:pt x="20" y="4"/>
                          <a:pt x="20" y="5"/>
                        </a:cubicBezTo>
                        <a:cubicBezTo>
                          <a:pt x="19" y="6"/>
                          <a:pt x="19" y="8"/>
                          <a:pt x="19" y="9"/>
                        </a:cubicBezTo>
                        <a:cubicBezTo>
                          <a:pt x="18" y="12"/>
                          <a:pt x="20" y="11"/>
                          <a:pt x="20" y="13"/>
                        </a:cubicBezTo>
                        <a:cubicBezTo>
                          <a:pt x="20" y="12"/>
                          <a:pt x="20" y="10"/>
                          <a:pt x="20" y="8"/>
                        </a:cubicBezTo>
                        <a:cubicBezTo>
                          <a:pt x="20" y="7"/>
                          <a:pt x="19" y="7"/>
                          <a:pt x="19" y="8"/>
                        </a:cubicBezTo>
                        <a:cubicBezTo>
                          <a:pt x="17" y="16"/>
                          <a:pt x="17" y="25"/>
                          <a:pt x="16" y="34"/>
                        </a:cubicBezTo>
                        <a:cubicBezTo>
                          <a:pt x="16" y="34"/>
                          <a:pt x="16" y="34"/>
                          <a:pt x="16" y="34"/>
                        </a:cubicBezTo>
                        <a:cubicBezTo>
                          <a:pt x="16" y="34"/>
                          <a:pt x="15" y="35"/>
                          <a:pt x="15" y="36"/>
                        </a:cubicBezTo>
                        <a:cubicBezTo>
                          <a:pt x="16" y="36"/>
                          <a:pt x="16" y="36"/>
                          <a:pt x="17" y="36"/>
                        </a:cubicBezTo>
                        <a:cubicBezTo>
                          <a:pt x="17" y="33"/>
                          <a:pt x="18" y="31"/>
                          <a:pt x="18" y="28"/>
                        </a:cubicBezTo>
                        <a:cubicBezTo>
                          <a:pt x="17" y="28"/>
                          <a:pt x="17" y="28"/>
                          <a:pt x="17" y="28"/>
                        </a:cubicBezTo>
                        <a:cubicBezTo>
                          <a:pt x="17" y="29"/>
                          <a:pt x="16" y="30"/>
                          <a:pt x="16" y="31"/>
                        </a:cubicBezTo>
                        <a:cubicBezTo>
                          <a:pt x="16" y="31"/>
                          <a:pt x="18" y="32"/>
                          <a:pt x="18" y="31"/>
                        </a:cubicBezTo>
                        <a:cubicBezTo>
                          <a:pt x="19" y="23"/>
                          <a:pt x="20" y="16"/>
                          <a:pt x="20" y="9"/>
                        </a:cubicBezTo>
                        <a:cubicBezTo>
                          <a:pt x="20" y="8"/>
                          <a:pt x="19" y="8"/>
                          <a:pt x="19" y="8"/>
                        </a:cubicBezTo>
                        <a:cubicBezTo>
                          <a:pt x="17" y="17"/>
                          <a:pt x="14" y="25"/>
                          <a:pt x="14" y="33"/>
                        </a:cubicBezTo>
                        <a:cubicBezTo>
                          <a:pt x="14" y="34"/>
                          <a:pt x="15" y="34"/>
                          <a:pt x="15" y="33"/>
                        </a:cubicBezTo>
                        <a:cubicBezTo>
                          <a:pt x="16" y="26"/>
                          <a:pt x="18" y="18"/>
                          <a:pt x="18" y="10"/>
                        </a:cubicBezTo>
                        <a:cubicBezTo>
                          <a:pt x="18" y="9"/>
                          <a:pt x="17" y="9"/>
                          <a:pt x="17" y="10"/>
                        </a:cubicBezTo>
                        <a:cubicBezTo>
                          <a:pt x="15" y="17"/>
                          <a:pt x="14" y="24"/>
                          <a:pt x="12" y="31"/>
                        </a:cubicBezTo>
                        <a:cubicBezTo>
                          <a:pt x="11" y="33"/>
                          <a:pt x="11" y="33"/>
                          <a:pt x="12" y="33"/>
                        </a:cubicBezTo>
                        <a:cubicBezTo>
                          <a:pt x="12" y="30"/>
                          <a:pt x="13" y="27"/>
                          <a:pt x="13" y="25"/>
                        </a:cubicBezTo>
                        <a:cubicBezTo>
                          <a:pt x="14" y="19"/>
                          <a:pt x="14" y="14"/>
                          <a:pt x="15" y="9"/>
                        </a:cubicBezTo>
                        <a:cubicBezTo>
                          <a:pt x="15" y="8"/>
                          <a:pt x="14" y="8"/>
                          <a:pt x="14" y="8"/>
                        </a:cubicBezTo>
                        <a:cubicBezTo>
                          <a:pt x="13" y="15"/>
                          <a:pt x="12" y="21"/>
                          <a:pt x="10" y="28"/>
                        </a:cubicBezTo>
                        <a:cubicBezTo>
                          <a:pt x="10" y="31"/>
                          <a:pt x="10" y="30"/>
                          <a:pt x="10" y="25"/>
                        </a:cubicBezTo>
                        <a:cubicBezTo>
                          <a:pt x="11" y="23"/>
                          <a:pt x="11" y="21"/>
                          <a:pt x="11" y="20"/>
                        </a:cubicBezTo>
                        <a:cubicBezTo>
                          <a:pt x="12" y="17"/>
                          <a:pt x="12" y="13"/>
                          <a:pt x="13" y="10"/>
                        </a:cubicBezTo>
                        <a:cubicBezTo>
                          <a:pt x="13" y="9"/>
                          <a:pt x="11" y="9"/>
                          <a:pt x="11" y="10"/>
                        </a:cubicBezTo>
                        <a:cubicBezTo>
                          <a:pt x="10" y="15"/>
                          <a:pt x="9" y="20"/>
                          <a:pt x="8" y="24"/>
                        </a:cubicBezTo>
                        <a:cubicBezTo>
                          <a:pt x="5" y="33"/>
                          <a:pt x="7" y="24"/>
                          <a:pt x="7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2"/>
                          <a:pt x="8" y="12"/>
                          <a:pt x="8" y="13"/>
                        </a:cubicBezTo>
                        <a:cubicBezTo>
                          <a:pt x="6" y="17"/>
                          <a:pt x="5" y="22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1"/>
                          <a:pt x="8" y="16"/>
                          <a:pt x="7" y="11"/>
                        </a:cubicBezTo>
                        <a:cubicBezTo>
                          <a:pt x="7" y="10"/>
                          <a:pt x="6" y="10"/>
                          <a:pt x="6" y="11"/>
                        </a:cubicBezTo>
                        <a:cubicBezTo>
                          <a:pt x="3" y="15"/>
                          <a:pt x="1" y="20"/>
                          <a:pt x="0" y="26"/>
                        </a:cubicBezTo>
                        <a:cubicBezTo>
                          <a:pt x="0" y="26"/>
                          <a:pt x="2" y="27"/>
                          <a:pt x="2" y="26"/>
                        </a:cubicBezTo>
                        <a:cubicBezTo>
                          <a:pt x="3" y="22"/>
                          <a:pt x="3" y="19"/>
                          <a:pt x="5" y="15"/>
                        </a:cubicBezTo>
                        <a:cubicBezTo>
                          <a:pt x="5" y="14"/>
                          <a:pt x="4" y="14"/>
                          <a:pt x="3" y="14"/>
                        </a:cubicBezTo>
                        <a:cubicBezTo>
                          <a:pt x="1" y="18"/>
                          <a:pt x="0" y="21"/>
                          <a:pt x="0" y="25"/>
                        </a:cubicBezTo>
                        <a:cubicBezTo>
                          <a:pt x="0" y="26"/>
                          <a:pt x="1" y="26"/>
                          <a:pt x="1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" name="Freeform 98">
                    <a:extLst>
                      <a:ext uri="{FF2B5EF4-FFF2-40B4-BE49-F238E27FC236}">
                        <a16:creationId xmlns="" xmlns:a16="http://schemas.microsoft.com/office/drawing/2014/main" id="{5B9A36F3-2335-43E2-BB25-E19387569B9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85850" y="2182813"/>
                    <a:ext cx="6350" cy="3175"/>
                  </a:xfrm>
                  <a:custGeom>
                    <a:avLst/>
                    <a:gdLst>
                      <a:gd name="T0" fmla="*/ 1 w 6"/>
                      <a:gd name="T1" fmla="*/ 1 h 4"/>
                      <a:gd name="T2" fmla="*/ 1 w 6"/>
                      <a:gd name="T3" fmla="*/ 4 h 4"/>
                      <a:gd name="T4" fmla="*/ 2 w 6"/>
                      <a:gd name="T5" fmla="*/ 4 h 4"/>
                      <a:gd name="T6" fmla="*/ 4 w 6"/>
                      <a:gd name="T7" fmla="*/ 2 h 4"/>
                      <a:gd name="T8" fmla="*/ 5 w 6"/>
                      <a:gd name="T9" fmla="*/ 1 h 4"/>
                      <a:gd name="T10" fmla="*/ 5 w 6"/>
                      <a:gd name="T11" fmla="*/ 0 h 4"/>
                      <a:gd name="T12" fmla="*/ 2 w 6"/>
                      <a:gd name="T13" fmla="*/ 1 h 4"/>
                      <a:gd name="T14" fmla="*/ 1 w 6"/>
                      <a:gd name="T15" fmla="*/ 3 h 4"/>
                      <a:gd name="T16" fmla="*/ 2 w 6"/>
                      <a:gd name="T17" fmla="*/ 3 h 4"/>
                      <a:gd name="T18" fmla="*/ 2 w 6"/>
                      <a:gd name="T19" fmla="*/ 1 h 4"/>
                      <a:gd name="T20" fmla="*/ 1 w 6"/>
                      <a:gd name="T21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4">
                        <a:moveTo>
                          <a:pt x="1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4" y="2"/>
                          <a:pt x="5" y="2"/>
                          <a:pt x="5" y="1"/>
                        </a:cubicBezTo>
                        <a:cubicBezTo>
                          <a:pt x="6" y="1"/>
                          <a:pt x="5" y="0"/>
                          <a:pt x="5" y="0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1" y="1"/>
                          <a:pt x="1" y="2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2" y="2"/>
                          <a:pt x="2" y="1"/>
                        </a:cubicBezTo>
                        <a:cubicBezTo>
                          <a:pt x="2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" name="Freeform 100">
                    <a:extLst>
                      <a:ext uri="{FF2B5EF4-FFF2-40B4-BE49-F238E27FC236}">
                        <a16:creationId xmlns="" xmlns:a16="http://schemas.microsoft.com/office/drawing/2014/main" id="{CA18E58F-BA45-43B5-9C1C-32F77114F6C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66800" y="2141538"/>
                    <a:ext cx="46038" cy="42863"/>
                  </a:xfrm>
                  <a:custGeom>
                    <a:avLst/>
                    <a:gdLst>
                      <a:gd name="T0" fmla="*/ 20 w 44"/>
                      <a:gd name="T1" fmla="*/ 29 h 40"/>
                      <a:gd name="T2" fmla="*/ 26 w 44"/>
                      <a:gd name="T3" fmla="*/ 25 h 40"/>
                      <a:gd name="T4" fmla="*/ 22 w 44"/>
                      <a:gd name="T5" fmla="*/ 28 h 40"/>
                      <a:gd name="T6" fmla="*/ 26 w 44"/>
                      <a:gd name="T7" fmla="*/ 16 h 40"/>
                      <a:gd name="T8" fmla="*/ 19 w 44"/>
                      <a:gd name="T9" fmla="*/ 17 h 40"/>
                      <a:gd name="T10" fmla="*/ 17 w 44"/>
                      <a:gd name="T11" fmla="*/ 27 h 40"/>
                      <a:gd name="T12" fmla="*/ 14 w 44"/>
                      <a:gd name="T13" fmla="*/ 35 h 40"/>
                      <a:gd name="T14" fmla="*/ 13 w 44"/>
                      <a:gd name="T15" fmla="*/ 21 h 40"/>
                      <a:gd name="T16" fmla="*/ 8 w 44"/>
                      <a:gd name="T17" fmla="*/ 23 h 40"/>
                      <a:gd name="T18" fmla="*/ 6 w 44"/>
                      <a:gd name="T19" fmla="*/ 22 h 40"/>
                      <a:gd name="T20" fmla="*/ 4 w 44"/>
                      <a:gd name="T21" fmla="*/ 25 h 40"/>
                      <a:gd name="T22" fmla="*/ 1 w 44"/>
                      <a:gd name="T23" fmla="*/ 23 h 40"/>
                      <a:gd name="T24" fmla="*/ 14 w 44"/>
                      <a:gd name="T25" fmla="*/ 13 h 40"/>
                      <a:gd name="T26" fmla="*/ 17 w 44"/>
                      <a:gd name="T27" fmla="*/ 11 h 40"/>
                      <a:gd name="T28" fmla="*/ 10 w 44"/>
                      <a:gd name="T29" fmla="*/ 17 h 40"/>
                      <a:gd name="T30" fmla="*/ 34 w 44"/>
                      <a:gd name="T31" fmla="*/ 18 h 40"/>
                      <a:gd name="T32" fmla="*/ 15 w 44"/>
                      <a:gd name="T33" fmla="*/ 34 h 40"/>
                      <a:gd name="T34" fmla="*/ 9 w 44"/>
                      <a:gd name="T35" fmla="*/ 35 h 40"/>
                      <a:gd name="T36" fmla="*/ 9 w 44"/>
                      <a:gd name="T37" fmla="*/ 28 h 40"/>
                      <a:gd name="T38" fmla="*/ 8 w 44"/>
                      <a:gd name="T39" fmla="*/ 24 h 40"/>
                      <a:gd name="T40" fmla="*/ 10 w 44"/>
                      <a:gd name="T41" fmla="*/ 17 h 40"/>
                      <a:gd name="T42" fmla="*/ 13 w 44"/>
                      <a:gd name="T43" fmla="*/ 24 h 40"/>
                      <a:gd name="T44" fmla="*/ 17 w 44"/>
                      <a:gd name="T45" fmla="*/ 25 h 40"/>
                      <a:gd name="T46" fmla="*/ 20 w 44"/>
                      <a:gd name="T47" fmla="*/ 18 h 40"/>
                      <a:gd name="T48" fmla="*/ 24 w 44"/>
                      <a:gd name="T49" fmla="*/ 23 h 40"/>
                      <a:gd name="T50" fmla="*/ 27 w 44"/>
                      <a:gd name="T51" fmla="*/ 20 h 40"/>
                      <a:gd name="T52" fmla="*/ 33 w 44"/>
                      <a:gd name="T53" fmla="*/ 17 h 40"/>
                      <a:gd name="T54" fmla="*/ 32 w 44"/>
                      <a:gd name="T55" fmla="*/ 13 h 40"/>
                      <a:gd name="T56" fmla="*/ 30 w 44"/>
                      <a:gd name="T57" fmla="*/ 11 h 40"/>
                      <a:gd name="T58" fmla="*/ 29 w 44"/>
                      <a:gd name="T59" fmla="*/ 18 h 40"/>
                      <a:gd name="T60" fmla="*/ 24 w 44"/>
                      <a:gd name="T61" fmla="*/ 23 h 40"/>
                      <a:gd name="T62" fmla="*/ 24 w 44"/>
                      <a:gd name="T63" fmla="*/ 12 h 40"/>
                      <a:gd name="T64" fmla="*/ 23 w 44"/>
                      <a:gd name="T65" fmla="*/ 14 h 40"/>
                      <a:gd name="T66" fmla="*/ 21 w 44"/>
                      <a:gd name="T67" fmla="*/ 25 h 40"/>
                      <a:gd name="T68" fmla="*/ 17 w 44"/>
                      <a:gd name="T69" fmla="*/ 25 h 40"/>
                      <a:gd name="T70" fmla="*/ 17 w 44"/>
                      <a:gd name="T71" fmla="*/ 14 h 40"/>
                      <a:gd name="T72" fmla="*/ 13 w 44"/>
                      <a:gd name="T73" fmla="*/ 15 h 40"/>
                      <a:gd name="T74" fmla="*/ 8 w 44"/>
                      <a:gd name="T75" fmla="*/ 22 h 40"/>
                      <a:gd name="T76" fmla="*/ 7 w 44"/>
                      <a:gd name="T77" fmla="*/ 27 h 40"/>
                      <a:gd name="T78" fmla="*/ 6 w 44"/>
                      <a:gd name="T79" fmla="*/ 30 h 40"/>
                      <a:gd name="T80" fmla="*/ 10 w 44"/>
                      <a:gd name="T81" fmla="*/ 34 h 40"/>
                      <a:gd name="T82" fmla="*/ 13 w 44"/>
                      <a:gd name="T83" fmla="*/ 39 h 40"/>
                      <a:gd name="T84" fmla="*/ 15 w 44"/>
                      <a:gd name="T85" fmla="*/ 38 h 40"/>
                      <a:gd name="T86" fmla="*/ 17 w 44"/>
                      <a:gd name="T87" fmla="*/ 35 h 40"/>
                      <a:gd name="T88" fmla="*/ 9 w 44"/>
                      <a:gd name="T89" fmla="*/ 16 h 40"/>
                      <a:gd name="T90" fmla="*/ 16 w 44"/>
                      <a:gd name="T91" fmla="*/ 10 h 40"/>
                      <a:gd name="T92" fmla="*/ 17 w 44"/>
                      <a:gd name="T93" fmla="*/ 12 h 40"/>
                      <a:gd name="T94" fmla="*/ 2 w 44"/>
                      <a:gd name="T95" fmla="*/ 24 h 40"/>
                      <a:gd name="T96" fmla="*/ 5 w 44"/>
                      <a:gd name="T97" fmla="*/ 23 h 40"/>
                      <a:gd name="T98" fmla="*/ 5 w 44"/>
                      <a:gd name="T99" fmla="*/ 27 h 40"/>
                      <a:gd name="T100" fmla="*/ 8 w 44"/>
                      <a:gd name="T101" fmla="*/ 34 h 40"/>
                      <a:gd name="T102" fmla="*/ 9 w 44"/>
                      <a:gd name="T103" fmla="*/ 27 h 40"/>
                      <a:gd name="T104" fmla="*/ 14 w 44"/>
                      <a:gd name="T105" fmla="*/ 24 h 40"/>
                      <a:gd name="T106" fmla="*/ 16 w 44"/>
                      <a:gd name="T107" fmla="*/ 23 h 40"/>
                      <a:gd name="T108" fmla="*/ 17 w 44"/>
                      <a:gd name="T109" fmla="*/ 32 h 40"/>
                      <a:gd name="T110" fmla="*/ 21 w 44"/>
                      <a:gd name="T111" fmla="*/ 24 h 40"/>
                      <a:gd name="T112" fmla="*/ 25 w 44"/>
                      <a:gd name="T113" fmla="*/ 15 h 40"/>
                      <a:gd name="T114" fmla="*/ 26 w 44"/>
                      <a:gd name="T115" fmla="*/ 21 h 40"/>
                      <a:gd name="T116" fmla="*/ 26 w 44"/>
                      <a:gd name="T117" fmla="*/ 25 h 40"/>
                      <a:gd name="T118" fmla="*/ 22 w 44"/>
                      <a:gd name="T119" fmla="*/ 29 h 40"/>
                      <a:gd name="T120" fmla="*/ 19 w 44"/>
                      <a:gd name="T121" fmla="*/ 29 h 40"/>
                      <a:gd name="T122" fmla="*/ 20 w 44"/>
                      <a:gd name="T123" fmla="*/ 2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44" h="40">
                        <a:moveTo>
                          <a:pt x="20" y="22"/>
                        </a:moveTo>
                        <a:cubicBezTo>
                          <a:pt x="20" y="24"/>
                          <a:pt x="20" y="27"/>
                          <a:pt x="19" y="29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23" y="23"/>
                          <a:pt x="21" y="28"/>
                          <a:pt x="20" y="30"/>
                        </a:cubicBezTo>
                        <a:cubicBezTo>
                          <a:pt x="20" y="31"/>
                          <a:pt x="21" y="31"/>
                          <a:pt x="21" y="30"/>
                        </a:cubicBezTo>
                        <a:cubicBezTo>
                          <a:pt x="23" y="28"/>
                          <a:pt x="24" y="27"/>
                          <a:pt x="26" y="25"/>
                        </a:cubicBezTo>
                        <a:cubicBezTo>
                          <a:pt x="27" y="24"/>
                          <a:pt x="26" y="23"/>
                          <a:pt x="25" y="24"/>
                        </a:cubicBezTo>
                        <a:cubicBezTo>
                          <a:pt x="24" y="25"/>
                          <a:pt x="23" y="26"/>
                          <a:pt x="21" y="27"/>
                        </a:cubicBezTo>
                        <a:cubicBezTo>
                          <a:pt x="22" y="28"/>
                          <a:pt x="22" y="28"/>
                          <a:pt x="22" y="28"/>
                        </a:cubicBezTo>
                        <a:cubicBezTo>
                          <a:pt x="25" y="25"/>
                          <a:pt x="28" y="22"/>
                          <a:pt x="30" y="18"/>
                        </a:cubicBezTo>
                        <a:cubicBezTo>
                          <a:pt x="30" y="18"/>
                          <a:pt x="29" y="18"/>
                          <a:pt x="29" y="18"/>
                        </a:cubicBezTo>
                        <a:cubicBezTo>
                          <a:pt x="26" y="18"/>
                          <a:pt x="24" y="20"/>
                          <a:pt x="26" y="16"/>
                        </a:cubicBezTo>
                        <a:cubicBezTo>
                          <a:pt x="26" y="15"/>
                          <a:pt x="25" y="15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1" y="23"/>
                          <a:pt x="20" y="20"/>
                          <a:pt x="19" y="17"/>
                        </a:cubicBezTo>
                        <a:cubicBezTo>
                          <a:pt x="19" y="17"/>
                          <a:pt x="18" y="17"/>
                          <a:pt x="18" y="17"/>
                        </a:cubicBezTo>
                        <a:cubicBezTo>
                          <a:pt x="17" y="21"/>
                          <a:pt x="17" y="25"/>
                          <a:pt x="16" y="29"/>
                        </a:cubicBezTo>
                        <a:cubicBezTo>
                          <a:pt x="17" y="30"/>
                          <a:pt x="17" y="29"/>
                          <a:pt x="17" y="27"/>
                        </a:cubicBezTo>
                        <a:cubicBezTo>
                          <a:pt x="17" y="25"/>
                          <a:pt x="17" y="23"/>
                          <a:pt x="17" y="21"/>
                        </a:cubicBezTo>
                        <a:cubicBezTo>
                          <a:pt x="17" y="20"/>
                          <a:pt x="15" y="20"/>
                          <a:pt x="15" y="21"/>
                        </a:cubicBezTo>
                        <a:cubicBezTo>
                          <a:pt x="14" y="25"/>
                          <a:pt x="14" y="30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6" y="30"/>
                          <a:pt x="15" y="26"/>
                          <a:pt x="14" y="21"/>
                        </a:cubicBezTo>
                        <a:cubicBezTo>
                          <a:pt x="14" y="20"/>
                          <a:pt x="13" y="20"/>
                          <a:pt x="13" y="21"/>
                        </a:cubicBezTo>
                        <a:cubicBezTo>
                          <a:pt x="12" y="24"/>
                          <a:pt x="11" y="29"/>
                          <a:pt x="12" y="32"/>
                        </a:cubicBezTo>
                        <a:cubicBezTo>
                          <a:pt x="11" y="29"/>
                          <a:pt x="11" y="25"/>
                          <a:pt x="10" y="22"/>
                        </a:cubicBezTo>
                        <a:cubicBezTo>
                          <a:pt x="10" y="22"/>
                          <a:pt x="8" y="22"/>
                          <a:pt x="8" y="23"/>
                        </a:cubicBezTo>
                        <a:cubicBezTo>
                          <a:pt x="8" y="25"/>
                          <a:pt x="8" y="27"/>
                          <a:pt x="8" y="29"/>
                        </a:cubicBezTo>
                        <a:cubicBezTo>
                          <a:pt x="8" y="32"/>
                          <a:pt x="9" y="33"/>
                          <a:pt x="8" y="30"/>
                        </a:cubicBezTo>
                        <a:cubicBezTo>
                          <a:pt x="8" y="27"/>
                          <a:pt x="6" y="25"/>
                          <a:pt x="6" y="22"/>
                        </a:cubicBezTo>
                        <a:cubicBezTo>
                          <a:pt x="6" y="21"/>
                          <a:pt x="5" y="21"/>
                          <a:pt x="4" y="21"/>
                        </a:cubicBezTo>
                        <a:cubicBezTo>
                          <a:pt x="4" y="23"/>
                          <a:pt x="4" y="24"/>
                          <a:pt x="4" y="25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30"/>
                          <a:pt x="4" y="22"/>
                          <a:pt x="4" y="21"/>
                        </a:cubicBezTo>
                        <a:cubicBezTo>
                          <a:pt x="4" y="21"/>
                          <a:pt x="3" y="21"/>
                          <a:pt x="3" y="21"/>
                        </a:cubicBezTo>
                        <a:cubicBezTo>
                          <a:pt x="2" y="21"/>
                          <a:pt x="1" y="22"/>
                          <a:pt x="1" y="23"/>
                        </a:cubicBezTo>
                        <a:cubicBezTo>
                          <a:pt x="0" y="23"/>
                          <a:pt x="1" y="24"/>
                          <a:pt x="2" y="24"/>
                        </a:cubicBezTo>
                        <a:cubicBezTo>
                          <a:pt x="5" y="20"/>
                          <a:pt x="9" y="18"/>
                          <a:pt x="13" y="15"/>
                        </a:cubicBezTo>
                        <a:cubicBezTo>
                          <a:pt x="15" y="15"/>
                          <a:pt x="15" y="14"/>
                          <a:pt x="14" y="13"/>
                        </a:cubicBezTo>
                        <a:cubicBezTo>
                          <a:pt x="12" y="15"/>
                          <a:pt x="10" y="16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1" y="16"/>
                          <a:pt x="14" y="13"/>
                          <a:pt x="17" y="11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4" y="12"/>
                          <a:pt x="12" y="14"/>
                          <a:pt x="9" y="16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14" y="15"/>
                          <a:pt x="18" y="12"/>
                          <a:pt x="22" y="10"/>
                        </a:cubicBezTo>
                        <a:cubicBezTo>
                          <a:pt x="24" y="9"/>
                          <a:pt x="27" y="8"/>
                          <a:pt x="30" y="8"/>
                        </a:cubicBezTo>
                        <a:cubicBezTo>
                          <a:pt x="37" y="7"/>
                          <a:pt x="37" y="14"/>
                          <a:pt x="34" y="18"/>
                        </a:cubicBezTo>
                        <a:cubicBezTo>
                          <a:pt x="32" y="22"/>
                          <a:pt x="25" y="24"/>
                          <a:pt x="21" y="27"/>
                        </a:cubicBezTo>
                        <a:cubicBezTo>
                          <a:pt x="20" y="27"/>
                          <a:pt x="16" y="33"/>
                          <a:pt x="16" y="33"/>
                        </a:cubicBezTo>
                        <a:cubicBezTo>
                          <a:pt x="16" y="33"/>
                          <a:pt x="16" y="33"/>
                          <a:pt x="15" y="34"/>
                        </a:cubicBezTo>
                        <a:cubicBezTo>
                          <a:pt x="15" y="34"/>
                          <a:pt x="15" y="38"/>
                          <a:pt x="14" y="36"/>
                        </a:cubicBezTo>
                        <a:cubicBezTo>
                          <a:pt x="14" y="36"/>
                          <a:pt x="13" y="37"/>
                          <a:pt x="13" y="37"/>
                        </a:cubicBezTo>
                        <a:cubicBezTo>
                          <a:pt x="13" y="39"/>
                          <a:pt x="9" y="34"/>
                          <a:pt x="9" y="35"/>
                        </a:cubicBezTo>
                        <a:cubicBezTo>
                          <a:pt x="5" y="32"/>
                          <a:pt x="10" y="36"/>
                          <a:pt x="11" y="37"/>
                        </a:cubicBezTo>
                        <a:cubicBezTo>
                          <a:pt x="12" y="37"/>
                          <a:pt x="12" y="36"/>
                          <a:pt x="12" y="36"/>
                        </a:cubicBezTo>
                        <a:cubicBezTo>
                          <a:pt x="10" y="33"/>
                          <a:pt x="7" y="32"/>
                          <a:pt x="9" y="28"/>
                        </a:cubicBezTo>
                        <a:cubicBezTo>
                          <a:pt x="11" y="26"/>
                          <a:pt x="11" y="22"/>
                          <a:pt x="11" y="19"/>
                        </a:cubicBezTo>
                        <a:cubicBezTo>
                          <a:pt x="11" y="19"/>
                          <a:pt x="9" y="18"/>
                          <a:pt x="9" y="19"/>
                        </a:cubicBezTo>
                        <a:cubicBezTo>
                          <a:pt x="9" y="21"/>
                          <a:pt x="8" y="22"/>
                          <a:pt x="8" y="24"/>
                        </a:cubicBezTo>
                        <a:cubicBezTo>
                          <a:pt x="8" y="21"/>
                          <a:pt x="11" y="18"/>
                          <a:pt x="12" y="16"/>
                        </a:cubicBezTo>
                        <a:cubicBezTo>
                          <a:pt x="12" y="16"/>
                          <a:pt x="11" y="15"/>
                          <a:pt x="11" y="15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8" y="20"/>
                          <a:pt x="8" y="20"/>
                          <a:pt x="10" y="19"/>
                        </a:cubicBezTo>
                        <a:cubicBezTo>
                          <a:pt x="11" y="19"/>
                          <a:pt x="12" y="20"/>
                          <a:pt x="13" y="20"/>
                        </a:cubicBezTo>
                        <a:cubicBezTo>
                          <a:pt x="13" y="21"/>
                          <a:pt x="13" y="23"/>
                          <a:pt x="13" y="24"/>
                        </a:cubicBezTo>
                        <a:cubicBezTo>
                          <a:pt x="13" y="25"/>
                          <a:pt x="14" y="25"/>
                          <a:pt x="14" y="25"/>
                        </a:cubicBezTo>
                        <a:cubicBezTo>
                          <a:pt x="15" y="23"/>
                          <a:pt x="15" y="22"/>
                          <a:pt x="16" y="20"/>
                        </a:cubicBezTo>
                        <a:cubicBezTo>
                          <a:pt x="18" y="15"/>
                          <a:pt x="17" y="23"/>
                          <a:pt x="17" y="25"/>
                        </a:cubicBezTo>
                        <a:cubicBezTo>
                          <a:pt x="17" y="25"/>
                          <a:pt x="17" y="25"/>
                          <a:pt x="18" y="25"/>
                        </a:cubicBezTo>
                        <a:cubicBezTo>
                          <a:pt x="18" y="22"/>
                          <a:pt x="19" y="19"/>
                          <a:pt x="20" y="16"/>
                        </a:cubicBezTo>
                        <a:cubicBezTo>
                          <a:pt x="19" y="15"/>
                          <a:pt x="19" y="16"/>
                          <a:pt x="20" y="18"/>
                        </a:cubicBezTo>
                        <a:cubicBezTo>
                          <a:pt x="19" y="20"/>
                          <a:pt x="20" y="21"/>
                          <a:pt x="22" y="20"/>
                        </a:cubicBezTo>
                        <a:cubicBezTo>
                          <a:pt x="23" y="11"/>
                          <a:pt x="20" y="30"/>
                          <a:pt x="23" y="18"/>
                        </a:cubicBezTo>
                        <a:cubicBezTo>
                          <a:pt x="25" y="9"/>
                          <a:pt x="24" y="20"/>
                          <a:pt x="24" y="23"/>
                        </a:cubicBezTo>
                        <a:cubicBezTo>
                          <a:pt x="24" y="23"/>
                          <a:pt x="25" y="23"/>
                          <a:pt x="25" y="23"/>
                        </a:cubicBezTo>
                        <a:cubicBezTo>
                          <a:pt x="26" y="20"/>
                          <a:pt x="26" y="17"/>
                          <a:pt x="26" y="14"/>
                        </a:cubicBezTo>
                        <a:cubicBezTo>
                          <a:pt x="27" y="8"/>
                          <a:pt x="27" y="19"/>
                          <a:pt x="27" y="20"/>
                        </a:cubicBezTo>
                        <a:cubicBezTo>
                          <a:pt x="27" y="21"/>
                          <a:pt x="29" y="21"/>
                          <a:pt x="29" y="20"/>
                        </a:cubicBezTo>
                        <a:cubicBezTo>
                          <a:pt x="29" y="18"/>
                          <a:pt x="31" y="8"/>
                          <a:pt x="31" y="17"/>
                        </a:cubicBezTo>
                        <a:cubicBezTo>
                          <a:pt x="31" y="18"/>
                          <a:pt x="33" y="18"/>
                          <a:pt x="33" y="17"/>
                        </a:cubicBezTo>
                        <a:cubicBezTo>
                          <a:pt x="33" y="15"/>
                          <a:pt x="33" y="14"/>
                          <a:pt x="35" y="13"/>
                        </a:cubicBezTo>
                        <a:cubicBezTo>
                          <a:pt x="36" y="12"/>
                          <a:pt x="35" y="11"/>
                          <a:pt x="34" y="11"/>
                        </a:cubicBezTo>
                        <a:cubicBezTo>
                          <a:pt x="33" y="12"/>
                          <a:pt x="33" y="12"/>
                          <a:pt x="32" y="13"/>
                        </a:cubicBezTo>
                        <a:cubicBezTo>
                          <a:pt x="30" y="16"/>
                          <a:pt x="33" y="14"/>
                          <a:pt x="33" y="15"/>
                        </a:cubicBezTo>
                        <a:cubicBezTo>
                          <a:pt x="33" y="14"/>
                          <a:pt x="32" y="12"/>
                          <a:pt x="31" y="11"/>
                        </a:cubicBezTo>
                        <a:cubicBezTo>
                          <a:pt x="31" y="11"/>
                          <a:pt x="30" y="11"/>
                          <a:pt x="30" y="11"/>
                        </a:cubicBezTo>
                        <a:cubicBezTo>
                          <a:pt x="30" y="12"/>
                          <a:pt x="29" y="13"/>
                          <a:pt x="29" y="13"/>
                        </a:cubicBezTo>
                        <a:cubicBezTo>
                          <a:pt x="29" y="14"/>
                          <a:pt x="29" y="15"/>
                          <a:pt x="28" y="15"/>
                        </a:cubicBezTo>
                        <a:cubicBezTo>
                          <a:pt x="27" y="17"/>
                          <a:pt x="27" y="18"/>
                          <a:pt x="29" y="18"/>
                        </a:cubicBezTo>
                        <a:cubicBezTo>
                          <a:pt x="29" y="14"/>
                          <a:pt x="29" y="11"/>
                          <a:pt x="28" y="8"/>
                        </a:cubicBezTo>
                        <a:cubicBezTo>
                          <a:pt x="28" y="7"/>
                          <a:pt x="27" y="7"/>
                          <a:pt x="27" y="8"/>
                        </a:cubicBezTo>
                        <a:cubicBezTo>
                          <a:pt x="24" y="12"/>
                          <a:pt x="24" y="18"/>
                          <a:pt x="24" y="23"/>
                        </a:cubicBezTo>
                        <a:cubicBezTo>
                          <a:pt x="24" y="24"/>
                          <a:pt x="25" y="24"/>
                          <a:pt x="25" y="23"/>
                        </a:cubicBezTo>
                        <a:cubicBezTo>
                          <a:pt x="26" y="19"/>
                          <a:pt x="26" y="16"/>
                          <a:pt x="26" y="12"/>
                        </a:cubicBezTo>
                        <a:cubicBezTo>
                          <a:pt x="25" y="11"/>
                          <a:pt x="25" y="11"/>
                          <a:pt x="24" y="12"/>
                        </a:cubicBezTo>
                        <a:cubicBezTo>
                          <a:pt x="22" y="15"/>
                          <a:pt x="21" y="19"/>
                          <a:pt x="21" y="24"/>
                        </a:cubicBezTo>
                        <a:cubicBezTo>
                          <a:pt x="21" y="24"/>
                          <a:pt x="22" y="25"/>
                          <a:pt x="23" y="24"/>
                        </a:cubicBezTo>
                        <a:cubicBezTo>
                          <a:pt x="23" y="20"/>
                          <a:pt x="23" y="18"/>
                          <a:pt x="23" y="14"/>
                        </a:cubicBezTo>
                        <a:cubicBezTo>
                          <a:pt x="23" y="14"/>
                          <a:pt x="21" y="14"/>
                          <a:pt x="21" y="14"/>
                        </a:cubicBezTo>
                        <a:cubicBezTo>
                          <a:pt x="20" y="18"/>
                          <a:pt x="20" y="21"/>
                          <a:pt x="19" y="25"/>
                        </a:cubicBezTo>
                        <a:cubicBezTo>
                          <a:pt x="19" y="26"/>
                          <a:pt x="21" y="26"/>
                          <a:pt x="21" y="25"/>
                        </a:cubicBezTo>
                        <a:cubicBezTo>
                          <a:pt x="22" y="21"/>
                          <a:pt x="22" y="17"/>
                          <a:pt x="21" y="13"/>
                        </a:cubicBezTo>
                        <a:cubicBezTo>
                          <a:pt x="21" y="12"/>
                          <a:pt x="20" y="12"/>
                          <a:pt x="20" y="13"/>
                        </a:cubicBezTo>
                        <a:cubicBezTo>
                          <a:pt x="19" y="17"/>
                          <a:pt x="17" y="21"/>
                          <a:pt x="17" y="25"/>
                        </a:cubicBezTo>
                        <a:cubicBezTo>
                          <a:pt x="16" y="26"/>
                          <a:pt x="18" y="26"/>
                          <a:pt x="18" y="25"/>
                        </a:cubicBezTo>
                        <a:cubicBezTo>
                          <a:pt x="19" y="21"/>
                          <a:pt x="19" y="18"/>
                          <a:pt x="19" y="14"/>
                        </a:cubicBezTo>
                        <a:cubicBezTo>
                          <a:pt x="18" y="13"/>
                          <a:pt x="17" y="13"/>
                          <a:pt x="17" y="14"/>
                        </a:cubicBezTo>
                        <a:cubicBezTo>
                          <a:pt x="16" y="16"/>
                          <a:pt x="15" y="18"/>
                          <a:pt x="14" y="20"/>
                        </a:cubicBezTo>
                        <a:cubicBezTo>
                          <a:pt x="14" y="23"/>
                          <a:pt x="14" y="23"/>
                          <a:pt x="14" y="20"/>
                        </a:cubicBezTo>
                        <a:cubicBezTo>
                          <a:pt x="14" y="18"/>
                          <a:pt x="14" y="17"/>
                          <a:pt x="13" y="15"/>
                        </a:cubicBezTo>
                        <a:cubicBezTo>
                          <a:pt x="13" y="15"/>
                          <a:pt x="13" y="14"/>
                          <a:pt x="12" y="15"/>
                        </a:cubicBezTo>
                        <a:cubicBezTo>
                          <a:pt x="10" y="17"/>
                          <a:pt x="8" y="19"/>
                          <a:pt x="7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10" y="20"/>
                          <a:pt x="11" y="18"/>
                          <a:pt x="12" y="16"/>
                        </a:cubicBezTo>
                        <a:cubicBezTo>
                          <a:pt x="12" y="15"/>
                          <a:pt x="11" y="14"/>
                          <a:pt x="11" y="15"/>
                        </a:cubicBezTo>
                        <a:cubicBezTo>
                          <a:pt x="9" y="19"/>
                          <a:pt x="7" y="22"/>
                          <a:pt x="7" y="27"/>
                        </a:cubicBezTo>
                        <a:cubicBezTo>
                          <a:pt x="7" y="27"/>
                          <a:pt x="8" y="28"/>
                          <a:pt x="9" y="27"/>
                        </a:cubicBezTo>
                        <a:cubicBezTo>
                          <a:pt x="9" y="25"/>
                          <a:pt x="9" y="23"/>
                          <a:pt x="9" y="21"/>
                        </a:cubicBezTo>
                        <a:cubicBezTo>
                          <a:pt x="9" y="24"/>
                          <a:pt x="9" y="28"/>
                          <a:pt x="6" y="30"/>
                        </a:cubicBezTo>
                        <a:cubicBezTo>
                          <a:pt x="6" y="30"/>
                          <a:pt x="6" y="31"/>
                          <a:pt x="6" y="31"/>
                        </a:cubicBezTo>
                        <a:cubicBezTo>
                          <a:pt x="7" y="32"/>
                          <a:pt x="8" y="33"/>
                          <a:pt x="9" y="34"/>
                        </a:cubicBezTo>
                        <a:cubicBezTo>
                          <a:pt x="9" y="34"/>
                          <a:pt x="10" y="34"/>
                          <a:pt x="10" y="34"/>
                        </a:cubicBezTo>
                        <a:cubicBezTo>
                          <a:pt x="9" y="34"/>
                          <a:pt x="8" y="33"/>
                          <a:pt x="7" y="32"/>
                        </a:cubicBezTo>
                        <a:cubicBezTo>
                          <a:pt x="6" y="31"/>
                          <a:pt x="5" y="33"/>
                          <a:pt x="6" y="33"/>
                        </a:cubicBezTo>
                        <a:cubicBezTo>
                          <a:pt x="8" y="36"/>
                          <a:pt x="10" y="38"/>
                          <a:pt x="13" y="39"/>
                        </a:cubicBezTo>
                        <a:cubicBezTo>
                          <a:pt x="13" y="40"/>
                          <a:pt x="14" y="39"/>
                          <a:pt x="14" y="39"/>
                        </a:cubicBezTo>
                        <a:cubicBezTo>
                          <a:pt x="14" y="39"/>
                          <a:pt x="14" y="39"/>
                          <a:pt x="14" y="39"/>
                        </a:cubicBezTo>
                        <a:cubicBezTo>
                          <a:pt x="15" y="39"/>
                          <a:pt x="15" y="38"/>
                          <a:pt x="15" y="38"/>
                        </a:cubicBezTo>
                        <a:cubicBezTo>
                          <a:pt x="14" y="37"/>
                          <a:pt x="13" y="38"/>
                          <a:pt x="15" y="39"/>
                        </a:cubicBezTo>
                        <a:cubicBezTo>
                          <a:pt x="15" y="40"/>
                          <a:pt x="16" y="39"/>
                          <a:pt x="16" y="39"/>
                        </a:cubicBezTo>
                        <a:cubicBezTo>
                          <a:pt x="16" y="37"/>
                          <a:pt x="16" y="36"/>
                          <a:pt x="17" y="35"/>
                        </a:cubicBezTo>
                        <a:cubicBezTo>
                          <a:pt x="18" y="35"/>
                          <a:pt x="18" y="35"/>
                          <a:pt x="18" y="34"/>
                        </a:cubicBezTo>
                        <a:cubicBezTo>
                          <a:pt x="19" y="24"/>
                          <a:pt x="44" y="23"/>
                          <a:pt x="37" y="10"/>
                        </a:cubicBezTo>
                        <a:cubicBezTo>
                          <a:pt x="32" y="0"/>
                          <a:pt x="15" y="12"/>
                          <a:pt x="9" y="16"/>
                        </a:cubicBezTo>
                        <a:cubicBezTo>
                          <a:pt x="9" y="17"/>
                          <a:pt x="9" y="18"/>
                          <a:pt x="10" y="17"/>
                        </a:cubicBezTo>
                        <a:cubicBezTo>
                          <a:pt x="13" y="15"/>
                          <a:pt x="15" y="13"/>
                          <a:pt x="17" y="11"/>
                        </a:cubicBezTo>
                        <a:cubicBezTo>
                          <a:pt x="17" y="10"/>
                          <a:pt x="16" y="9"/>
                          <a:pt x="16" y="10"/>
                        </a:cubicBezTo>
                        <a:cubicBezTo>
                          <a:pt x="13" y="12"/>
                          <a:pt x="10" y="15"/>
                          <a:pt x="8" y="18"/>
                        </a:cubicBezTo>
                        <a:cubicBezTo>
                          <a:pt x="7" y="19"/>
                          <a:pt x="8" y="20"/>
                          <a:pt x="9" y="19"/>
                        </a:cubicBezTo>
                        <a:cubicBezTo>
                          <a:pt x="12" y="17"/>
                          <a:pt x="14" y="15"/>
                          <a:pt x="17" y="12"/>
                        </a:cubicBezTo>
                        <a:cubicBezTo>
                          <a:pt x="18" y="12"/>
                          <a:pt x="17" y="11"/>
                          <a:pt x="16" y="11"/>
                        </a:cubicBezTo>
                        <a:cubicBezTo>
                          <a:pt x="11" y="15"/>
                          <a:pt x="5" y="18"/>
                          <a:pt x="1" y="23"/>
                        </a:cubicBezTo>
                        <a:cubicBezTo>
                          <a:pt x="1" y="23"/>
                          <a:pt x="1" y="23"/>
                          <a:pt x="2" y="24"/>
                        </a:cubicBezTo>
                        <a:cubicBezTo>
                          <a:pt x="3" y="22"/>
                          <a:pt x="4" y="27"/>
                          <a:pt x="5" y="29"/>
                        </a:cubicBezTo>
                        <a:cubicBezTo>
                          <a:pt x="5" y="30"/>
                          <a:pt x="6" y="29"/>
                          <a:pt x="6" y="29"/>
                        </a:cubicBezTo>
                        <a:cubicBezTo>
                          <a:pt x="5" y="27"/>
                          <a:pt x="5" y="25"/>
                          <a:pt x="5" y="23"/>
                        </a:cubicBezTo>
                        <a:cubicBezTo>
                          <a:pt x="4" y="22"/>
                          <a:pt x="3" y="22"/>
                          <a:pt x="3" y="23"/>
                        </a:cubicBezTo>
                        <a:cubicBezTo>
                          <a:pt x="3" y="24"/>
                          <a:pt x="3" y="25"/>
                          <a:pt x="3" y="27"/>
                        </a:cubicBezTo>
                        <a:cubicBezTo>
                          <a:pt x="3" y="27"/>
                          <a:pt x="4" y="28"/>
                          <a:pt x="5" y="27"/>
                        </a:cubicBezTo>
                        <a:cubicBezTo>
                          <a:pt x="5" y="26"/>
                          <a:pt x="5" y="25"/>
                          <a:pt x="6" y="24"/>
                        </a:cubicBezTo>
                        <a:cubicBezTo>
                          <a:pt x="5" y="24"/>
                          <a:pt x="4" y="22"/>
                          <a:pt x="5" y="26"/>
                        </a:cubicBezTo>
                        <a:cubicBezTo>
                          <a:pt x="5" y="28"/>
                          <a:pt x="7" y="31"/>
                          <a:pt x="8" y="34"/>
                        </a:cubicBezTo>
                        <a:cubicBezTo>
                          <a:pt x="8" y="35"/>
                          <a:pt x="10" y="34"/>
                          <a:pt x="10" y="34"/>
                        </a:cubicBezTo>
                        <a:cubicBezTo>
                          <a:pt x="10" y="31"/>
                          <a:pt x="10" y="28"/>
                          <a:pt x="10" y="25"/>
                        </a:cubicBezTo>
                        <a:cubicBezTo>
                          <a:pt x="8" y="25"/>
                          <a:pt x="8" y="26"/>
                          <a:pt x="9" y="27"/>
                        </a:cubicBezTo>
                        <a:cubicBezTo>
                          <a:pt x="10" y="30"/>
                          <a:pt x="10" y="32"/>
                          <a:pt x="11" y="34"/>
                        </a:cubicBezTo>
                        <a:cubicBezTo>
                          <a:pt x="11" y="35"/>
                          <a:pt x="12" y="35"/>
                          <a:pt x="12" y="34"/>
                        </a:cubicBezTo>
                        <a:cubicBezTo>
                          <a:pt x="13" y="31"/>
                          <a:pt x="14" y="27"/>
                          <a:pt x="14" y="24"/>
                        </a:cubicBezTo>
                        <a:cubicBezTo>
                          <a:pt x="14" y="26"/>
                          <a:pt x="14" y="32"/>
                          <a:pt x="14" y="35"/>
                        </a:cubicBezTo>
                        <a:cubicBezTo>
                          <a:pt x="15" y="35"/>
                          <a:pt x="15" y="35"/>
                          <a:pt x="15" y="35"/>
                        </a:cubicBezTo>
                        <a:cubicBezTo>
                          <a:pt x="15" y="31"/>
                          <a:pt x="16" y="27"/>
                          <a:pt x="16" y="23"/>
                        </a:cubicBezTo>
                        <a:cubicBezTo>
                          <a:pt x="15" y="22"/>
                          <a:pt x="15" y="23"/>
                          <a:pt x="15" y="25"/>
                        </a:cubicBezTo>
                        <a:cubicBezTo>
                          <a:pt x="15" y="27"/>
                          <a:pt x="15" y="29"/>
                          <a:pt x="15" y="32"/>
                        </a:cubicBezTo>
                        <a:cubicBezTo>
                          <a:pt x="15" y="32"/>
                          <a:pt x="16" y="33"/>
                          <a:pt x="17" y="32"/>
                        </a:cubicBezTo>
                        <a:cubicBezTo>
                          <a:pt x="18" y="28"/>
                          <a:pt x="18" y="24"/>
                          <a:pt x="19" y="20"/>
                        </a:cubicBezTo>
                        <a:cubicBezTo>
                          <a:pt x="19" y="19"/>
                          <a:pt x="17" y="19"/>
                          <a:pt x="19" y="21"/>
                        </a:cubicBezTo>
                        <a:cubicBezTo>
                          <a:pt x="20" y="23"/>
                          <a:pt x="19" y="23"/>
                          <a:pt x="21" y="24"/>
                        </a:cubicBezTo>
                        <a:cubicBezTo>
                          <a:pt x="21" y="25"/>
                          <a:pt x="22" y="24"/>
                          <a:pt x="22" y="24"/>
                        </a:cubicBezTo>
                        <a:cubicBezTo>
                          <a:pt x="23" y="21"/>
                          <a:pt x="25" y="19"/>
                          <a:pt x="26" y="16"/>
                        </a:cubicBezTo>
                        <a:cubicBezTo>
                          <a:pt x="26" y="15"/>
                          <a:pt x="25" y="14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3" y="20"/>
                          <a:pt x="23" y="20"/>
                          <a:pt x="24" y="20"/>
                        </a:cubicBezTo>
                        <a:cubicBezTo>
                          <a:pt x="26" y="20"/>
                          <a:pt x="29" y="18"/>
                          <a:pt x="26" y="21"/>
                        </a:cubicBezTo>
                        <a:cubicBezTo>
                          <a:pt x="25" y="24"/>
                          <a:pt x="23" y="25"/>
                          <a:pt x="21" y="27"/>
                        </a:cubicBezTo>
                        <a:cubicBezTo>
                          <a:pt x="21" y="28"/>
                          <a:pt x="22" y="29"/>
                          <a:pt x="22" y="28"/>
                        </a:cubicBezTo>
                        <a:cubicBezTo>
                          <a:pt x="24" y="27"/>
                          <a:pt x="25" y="26"/>
                          <a:pt x="26" y="25"/>
                        </a:cubicBezTo>
                        <a:cubicBezTo>
                          <a:pt x="26" y="25"/>
                          <a:pt x="25" y="24"/>
                          <a:pt x="25" y="24"/>
                        </a:cubicBezTo>
                        <a:cubicBezTo>
                          <a:pt x="24" y="25"/>
                          <a:pt x="22" y="26"/>
                          <a:pt x="21" y="28"/>
                        </a:cubicBezTo>
                        <a:cubicBezTo>
                          <a:pt x="22" y="28"/>
                          <a:pt x="22" y="28"/>
                          <a:pt x="22" y="29"/>
                        </a:cubicBezTo>
                        <a:cubicBezTo>
                          <a:pt x="22" y="27"/>
                          <a:pt x="23" y="26"/>
                          <a:pt x="23" y="25"/>
                        </a:cubicBezTo>
                        <a:cubicBezTo>
                          <a:pt x="23" y="24"/>
                          <a:pt x="22" y="24"/>
                          <a:pt x="22" y="24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9"/>
                          <a:pt x="20" y="29"/>
                          <a:pt x="20" y="29"/>
                        </a:cubicBezTo>
                        <a:cubicBezTo>
                          <a:pt x="21" y="27"/>
                          <a:pt x="22" y="25"/>
                          <a:pt x="21" y="22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" name="Freeform 151">
                    <a:extLst>
                      <a:ext uri="{FF2B5EF4-FFF2-40B4-BE49-F238E27FC236}">
                        <a16:creationId xmlns="" xmlns:a16="http://schemas.microsoft.com/office/drawing/2014/main" id="{6E4C2E03-1291-4172-86C2-85C299646E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9000" y="2473326"/>
                    <a:ext cx="82550" cy="85725"/>
                  </a:xfrm>
                  <a:custGeom>
                    <a:avLst/>
                    <a:gdLst>
                      <a:gd name="T0" fmla="*/ 52 w 79"/>
                      <a:gd name="T1" fmla="*/ 6 h 81"/>
                      <a:gd name="T2" fmla="*/ 6 w 79"/>
                      <a:gd name="T3" fmla="*/ 36 h 81"/>
                      <a:gd name="T4" fmla="*/ 34 w 79"/>
                      <a:gd name="T5" fmla="*/ 78 h 81"/>
                      <a:gd name="T6" fmla="*/ 77 w 79"/>
                      <a:gd name="T7" fmla="*/ 45 h 81"/>
                      <a:gd name="T8" fmla="*/ 44 w 79"/>
                      <a:gd name="T9" fmla="*/ 4 h 81"/>
                      <a:gd name="T10" fmla="*/ 44 w 79"/>
                      <a:gd name="T11" fmla="*/ 6 h 81"/>
                      <a:gd name="T12" fmla="*/ 76 w 79"/>
                      <a:gd name="T13" fmla="*/ 42 h 81"/>
                      <a:gd name="T14" fmla="*/ 36 w 79"/>
                      <a:gd name="T15" fmla="*/ 77 h 81"/>
                      <a:gd name="T16" fmla="*/ 7 w 79"/>
                      <a:gd name="T17" fmla="*/ 36 h 81"/>
                      <a:gd name="T18" fmla="*/ 52 w 79"/>
                      <a:gd name="T19" fmla="*/ 7 h 81"/>
                      <a:gd name="T20" fmla="*/ 52 w 79"/>
                      <a:gd name="T21" fmla="*/ 6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9" h="81">
                        <a:moveTo>
                          <a:pt x="52" y="6"/>
                        </a:moveTo>
                        <a:cubicBezTo>
                          <a:pt x="30" y="0"/>
                          <a:pt x="12" y="16"/>
                          <a:pt x="6" y="36"/>
                        </a:cubicBezTo>
                        <a:cubicBezTo>
                          <a:pt x="0" y="54"/>
                          <a:pt x="14" y="76"/>
                          <a:pt x="34" y="78"/>
                        </a:cubicBezTo>
                        <a:cubicBezTo>
                          <a:pt x="55" y="81"/>
                          <a:pt x="75" y="66"/>
                          <a:pt x="77" y="45"/>
                        </a:cubicBezTo>
                        <a:cubicBezTo>
                          <a:pt x="79" y="26"/>
                          <a:pt x="64" y="6"/>
                          <a:pt x="44" y="4"/>
                        </a:cubicBezTo>
                        <a:cubicBezTo>
                          <a:pt x="43" y="4"/>
                          <a:pt x="43" y="5"/>
                          <a:pt x="44" y="6"/>
                        </a:cubicBezTo>
                        <a:cubicBezTo>
                          <a:pt x="62" y="7"/>
                          <a:pt x="76" y="26"/>
                          <a:pt x="76" y="42"/>
                        </a:cubicBezTo>
                        <a:cubicBezTo>
                          <a:pt x="75" y="63"/>
                          <a:pt x="57" y="78"/>
                          <a:pt x="36" y="77"/>
                        </a:cubicBezTo>
                        <a:cubicBezTo>
                          <a:pt x="16" y="76"/>
                          <a:pt x="3" y="54"/>
                          <a:pt x="7" y="36"/>
                        </a:cubicBezTo>
                        <a:cubicBezTo>
                          <a:pt x="11" y="17"/>
                          <a:pt x="32" y="2"/>
                          <a:pt x="52" y="7"/>
                        </a:cubicBezTo>
                        <a:cubicBezTo>
                          <a:pt x="53" y="8"/>
                          <a:pt x="53" y="6"/>
                          <a:pt x="5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" name="Freeform 152">
                    <a:extLst>
                      <a:ext uri="{FF2B5EF4-FFF2-40B4-BE49-F238E27FC236}">
                        <a16:creationId xmlns="" xmlns:a16="http://schemas.microsoft.com/office/drawing/2014/main" id="{C463CA4B-47DF-41DE-B402-24BA51E0B51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1700" y="2476501"/>
                    <a:ext cx="31750" cy="23813"/>
                  </a:xfrm>
                  <a:custGeom>
                    <a:avLst/>
                    <a:gdLst>
                      <a:gd name="T0" fmla="*/ 1 w 31"/>
                      <a:gd name="T1" fmla="*/ 18 h 23"/>
                      <a:gd name="T2" fmla="*/ 31 w 31"/>
                      <a:gd name="T3" fmla="*/ 1 h 23"/>
                      <a:gd name="T4" fmla="*/ 29 w 31"/>
                      <a:gd name="T5" fmla="*/ 1 h 23"/>
                      <a:gd name="T6" fmla="*/ 1 w 31"/>
                      <a:gd name="T7" fmla="*/ 17 h 23"/>
                      <a:gd name="T8" fmla="*/ 1 w 31"/>
                      <a:gd name="T9" fmla="*/ 18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23">
                        <a:moveTo>
                          <a:pt x="1" y="18"/>
                        </a:moveTo>
                        <a:cubicBezTo>
                          <a:pt x="13" y="23"/>
                          <a:pt x="26" y="11"/>
                          <a:pt x="31" y="1"/>
                        </a:cubicBezTo>
                        <a:cubicBezTo>
                          <a:pt x="31" y="1"/>
                          <a:pt x="29" y="0"/>
                          <a:pt x="29" y="1"/>
                        </a:cubicBezTo>
                        <a:cubicBezTo>
                          <a:pt x="25" y="10"/>
                          <a:pt x="12" y="22"/>
                          <a:pt x="1" y="17"/>
                        </a:cubicBezTo>
                        <a:cubicBezTo>
                          <a:pt x="1" y="16"/>
                          <a:pt x="0" y="18"/>
                          <a:pt x="1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" name="Freeform 153">
                    <a:extLst>
                      <a:ext uri="{FF2B5EF4-FFF2-40B4-BE49-F238E27FC236}">
                        <a16:creationId xmlns="" xmlns:a16="http://schemas.microsoft.com/office/drawing/2014/main" id="{506DBF50-9BCC-472C-AEE2-6802318FC1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4875" y="2481263"/>
                    <a:ext cx="63500" cy="73025"/>
                  </a:xfrm>
                  <a:custGeom>
                    <a:avLst/>
                    <a:gdLst>
                      <a:gd name="T0" fmla="*/ 33 w 61"/>
                      <a:gd name="T1" fmla="*/ 1 h 68"/>
                      <a:gd name="T2" fmla="*/ 33 w 61"/>
                      <a:gd name="T3" fmla="*/ 16 h 68"/>
                      <a:gd name="T4" fmla="*/ 29 w 61"/>
                      <a:gd name="T5" fmla="*/ 34 h 68"/>
                      <a:gd name="T6" fmla="*/ 35 w 61"/>
                      <a:gd name="T7" fmla="*/ 47 h 68"/>
                      <a:gd name="T8" fmla="*/ 48 w 61"/>
                      <a:gd name="T9" fmla="*/ 44 h 68"/>
                      <a:gd name="T10" fmla="*/ 50 w 61"/>
                      <a:gd name="T11" fmla="*/ 41 h 68"/>
                      <a:gd name="T12" fmla="*/ 53 w 61"/>
                      <a:gd name="T13" fmla="*/ 38 h 68"/>
                      <a:gd name="T14" fmla="*/ 54 w 61"/>
                      <a:gd name="T15" fmla="*/ 41 h 68"/>
                      <a:gd name="T16" fmla="*/ 55 w 61"/>
                      <a:gd name="T17" fmla="*/ 41 h 68"/>
                      <a:gd name="T18" fmla="*/ 59 w 61"/>
                      <a:gd name="T19" fmla="*/ 42 h 68"/>
                      <a:gd name="T20" fmla="*/ 57 w 61"/>
                      <a:gd name="T21" fmla="*/ 46 h 68"/>
                      <a:gd name="T22" fmla="*/ 57 w 61"/>
                      <a:gd name="T23" fmla="*/ 48 h 68"/>
                      <a:gd name="T24" fmla="*/ 46 w 61"/>
                      <a:gd name="T25" fmla="*/ 48 h 68"/>
                      <a:gd name="T26" fmla="*/ 45 w 61"/>
                      <a:gd name="T27" fmla="*/ 47 h 68"/>
                      <a:gd name="T28" fmla="*/ 39 w 61"/>
                      <a:gd name="T29" fmla="*/ 46 h 68"/>
                      <a:gd name="T30" fmla="*/ 25 w 61"/>
                      <a:gd name="T31" fmla="*/ 37 h 68"/>
                      <a:gd name="T32" fmla="*/ 18 w 61"/>
                      <a:gd name="T33" fmla="*/ 33 h 68"/>
                      <a:gd name="T34" fmla="*/ 15 w 61"/>
                      <a:gd name="T35" fmla="*/ 38 h 68"/>
                      <a:gd name="T36" fmla="*/ 8 w 61"/>
                      <a:gd name="T37" fmla="*/ 37 h 68"/>
                      <a:gd name="T38" fmla="*/ 1 w 61"/>
                      <a:gd name="T39" fmla="*/ 48 h 68"/>
                      <a:gd name="T40" fmla="*/ 12 w 61"/>
                      <a:gd name="T41" fmla="*/ 68 h 68"/>
                      <a:gd name="T42" fmla="*/ 12 w 61"/>
                      <a:gd name="T43" fmla="*/ 67 h 68"/>
                      <a:gd name="T44" fmla="*/ 2 w 61"/>
                      <a:gd name="T45" fmla="*/ 50 h 68"/>
                      <a:gd name="T46" fmla="*/ 9 w 61"/>
                      <a:gd name="T47" fmla="*/ 39 h 68"/>
                      <a:gd name="T48" fmla="*/ 15 w 61"/>
                      <a:gd name="T49" fmla="*/ 45 h 68"/>
                      <a:gd name="T50" fmla="*/ 16 w 61"/>
                      <a:gd name="T51" fmla="*/ 45 h 68"/>
                      <a:gd name="T52" fmla="*/ 24 w 61"/>
                      <a:gd name="T53" fmla="*/ 38 h 68"/>
                      <a:gd name="T54" fmla="*/ 31 w 61"/>
                      <a:gd name="T55" fmla="*/ 45 h 68"/>
                      <a:gd name="T56" fmla="*/ 39 w 61"/>
                      <a:gd name="T57" fmla="*/ 48 h 68"/>
                      <a:gd name="T58" fmla="*/ 44 w 61"/>
                      <a:gd name="T59" fmla="*/ 54 h 68"/>
                      <a:gd name="T60" fmla="*/ 51 w 61"/>
                      <a:gd name="T61" fmla="*/ 57 h 68"/>
                      <a:gd name="T62" fmla="*/ 61 w 61"/>
                      <a:gd name="T63" fmla="*/ 40 h 68"/>
                      <a:gd name="T64" fmla="*/ 61 w 61"/>
                      <a:gd name="T65" fmla="*/ 39 h 68"/>
                      <a:gd name="T66" fmla="*/ 54 w 61"/>
                      <a:gd name="T67" fmla="*/ 37 h 68"/>
                      <a:gd name="T68" fmla="*/ 50 w 61"/>
                      <a:gd name="T69" fmla="*/ 33 h 68"/>
                      <a:gd name="T70" fmla="*/ 49 w 61"/>
                      <a:gd name="T71" fmla="*/ 33 h 68"/>
                      <a:gd name="T72" fmla="*/ 48 w 61"/>
                      <a:gd name="T73" fmla="*/ 39 h 68"/>
                      <a:gd name="T74" fmla="*/ 30 w 61"/>
                      <a:gd name="T75" fmla="*/ 35 h 68"/>
                      <a:gd name="T76" fmla="*/ 35 w 61"/>
                      <a:gd name="T77" fmla="*/ 22 h 68"/>
                      <a:gd name="T78" fmla="*/ 34 w 61"/>
                      <a:gd name="T79" fmla="*/ 1 h 68"/>
                      <a:gd name="T80" fmla="*/ 33 w 61"/>
                      <a:gd name="T81" fmla="*/ 1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61" h="68">
                        <a:moveTo>
                          <a:pt x="33" y="1"/>
                        </a:moveTo>
                        <a:cubicBezTo>
                          <a:pt x="32" y="6"/>
                          <a:pt x="33" y="11"/>
                          <a:pt x="33" y="16"/>
                        </a:cubicBezTo>
                        <a:cubicBezTo>
                          <a:pt x="34" y="23"/>
                          <a:pt x="31" y="28"/>
                          <a:pt x="29" y="34"/>
                        </a:cubicBezTo>
                        <a:cubicBezTo>
                          <a:pt x="27" y="40"/>
                          <a:pt x="30" y="45"/>
                          <a:pt x="35" y="47"/>
                        </a:cubicBezTo>
                        <a:cubicBezTo>
                          <a:pt x="38" y="48"/>
                          <a:pt x="46" y="46"/>
                          <a:pt x="48" y="44"/>
                        </a:cubicBezTo>
                        <a:cubicBezTo>
                          <a:pt x="50" y="43"/>
                          <a:pt x="50" y="42"/>
                          <a:pt x="50" y="41"/>
                        </a:cubicBezTo>
                        <a:cubicBezTo>
                          <a:pt x="48" y="36"/>
                          <a:pt x="51" y="33"/>
                          <a:pt x="53" y="38"/>
                        </a:cubicBezTo>
                        <a:cubicBezTo>
                          <a:pt x="54" y="41"/>
                          <a:pt x="52" y="37"/>
                          <a:pt x="54" y="41"/>
                        </a:cubicBezTo>
                        <a:cubicBezTo>
                          <a:pt x="54" y="41"/>
                          <a:pt x="55" y="41"/>
                          <a:pt x="55" y="41"/>
                        </a:cubicBezTo>
                        <a:cubicBezTo>
                          <a:pt x="57" y="41"/>
                          <a:pt x="60" y="40"/>
                          <a:pt x="59" y="42"/>
                        </a:cubicBezTo>
                        <a:cubicBezTo>
                          <a:pt x="58" y="43"/>
                          <a:pt x="58" y="44"/>
                          <a:pt x="57" y="46"/>
                        </a:cubicBezTo>
                        <a:cubicBezTo>
                          <a:pt x="57" y="47"/>
                          <a:pt x="57" y="47"/>
                          <a:pt x="57" y="48"/>
                        </a:cubicBezTo>
                        <a:cubicBezTo>
                          <a:pt x="55" y="55"/>
                          <a:pt x="51" y="55"/>
                          <a:pt x="46" y="48"/>
                        </a:cubicBezTo>
                        <a:cubicBezTo>
                          <a:pt x="46" y="47"/>
                          <a:pt x="46" y="47"/>
                          <a:pt x="45" y="47"/>
                        </a:cubicBezTo>
                        <a:cubicBezTo>
                          <a:pt x="41" y="46"/>
                          <a:pt x="43" y="46"/>
                          <a:pt x="39" y="46"/>
                        </a:cubicBezTo>
                        <a:cubicBezTo>
                          <a:pt x="33" y="47"/>
                          <a:pt x="28" y="41"/>
                          <a:pt x="25" y="37"/>
                        </a:cubicBezTo>
                        <a:cubicBezTo>
                          <a:pt x="22" y="34"/>
                          <a:pt x="21" y="32"/>
                          <a:pt x="18" y="33"/>
                        </a:cubicBezTo>
                        <a:cubicBezTo>
                          <a:pt x="16" y="34"/>
                          <a:pt x="15" y="37"/>
                          <a:pt x="15" y="38"/>
                        </a:cubicBezTo>
                        <a:cubicBezTo>
                          <a:pt x="16" y="46"/>
                          <a:pt x="12" y="38"/>
                          <a:pt x="8" y="37"/>
                        </a:cubicBezTo>
                        <a:cubicBezTo>
                          <a:pt x="1" y="36"/>
                          <a:pt x="0" y="43"/>
                          <a:pt x="1" y="48"/>
                        </a:cubicBezTo>
                        <a:cubicBezTo>
                          <a:pt x="1" y="56"/>
                          <a:pt x="4" y="65"/>
                          <a:pt x="12" y="68"/>
                        </a:cubicBezTo>
                        <a:cubicBezTo>
                          <a:pt x="13" y="68"/>
                          <a:pt x="13" y="67"/>
                          <a:pt x="12" y="67"/>
                        </a:cubicBezTo>
                        <a:cubicBezTo>
                          <a:pt x="5" y="64"/>
                          <a:pt x="3" y="57"/>
                          <a:pt x="2" y="50"/>
                        </a:cubicBezTo>
                        <a:cubicBezTo>
                          <a:pt x="2" y="47"/>
                          <a:pt x="1" y="36"/>
                          <a:pt x="9" y="39"/>
                        </a:cubicBezTo>
                        <a:cubicBezTo>
                          <a:pt x="11" y="41"/>
                          <a:pt x="13" y="43"/>
                          <a:pt x="15" y="45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7" y="42"/>
                          <a:pt x="19" y="32"/>
                          <a:pt x="24" y="38"/>
                        </a:cubicBezTo>
                        <a:cubicBezTo>
                          <a:pt x="26" y="40"/>
                          <a:pt x="28" y="43"/>
                          <a:pt x="31" y="45"/>
                        </a:cubicBezTo>
                        <a:cubicBezTo>
                          <a:pt x="34" y="47"/>
                          <a:pt x="36" y="47"/>
                          <a:pt x="39" y="48"/>
                        </a:cubicBezTo>
                        <a:cubicBezTo>
                          <a:pt x="47" y="48"/>
                          <a:pt x="42" y="50"/>
                          <a:pt x="44" y="54"/>
                        </a:cubicBezTo>
                        <a:cubicBezTo>
                          <a:pt x="45" y="56"/>
                          <a:pt x="48" y="58"/>
                          <a:pt x="51" y="57"/>
                        </a:cubicBezTo>
                        <a:cubicBezTo>
                          <a:pt x="58" y="53"/>
                          <a:pt x="58" y="47"/>
                          <a:pt x="61" y="40"/>
                        </a:cubicBezTo>
                        <a:cubicBezTo>
                          <a:pt x="61" y="40"/>
                          <a:pt x="61" y="39"/>
                          <a:pt x="61" y="39"/>
                        </a:cubicBezTo>
                        <a:cubicBezTo>
                          <a:pt x="58" y="39"/>
                          <a:pt x="55" y="41"/>
                          <a:pt x="54" y="37"/>
                        </a:cubicBezTo>
                        <a:cubicBezTo>
                          <a:pt x="54" y="35"/>
                          <a:pt x="52" y="34"/>
                          <a:pt x="50" y="33"/>
                        </a:cubicBezTo>
                        <a:cubicBezTo>
                          <a:pt x="50" y="33"/>
                          <a:pt x="50" y="33"/>
                          <a:pt x="49" y="33"/>
                        </a:cubicBezTo>
                        <a:cubicBezTo>
                          <a:pt x="48" y="35"/>
                          <a:pt x="48" y="37"/>
                          <a:pt x="48" y="39"/>
                        </a:cubicBezTo>
                        <a:cubicBezTo>
                          <a:pt x="47" y="48"/>
                          <a:pt x="28" y="49"/>
                          <a:pt x="30" y="35"/>
                        </a:cubicBezTo>
                        <a:cubicBezTo>
                          <a:pt x="31" y="30"/>
                          <a:pt x="35" y="26"/>
                          <a:pt x="35" y="22"/>
                        </a:cubicBezTo>
                        <a:cubicBezTo>
                          <a:pt x="35" y="15"/>
                          <a:pt x="34" y="8"/>
                          <a:pt x="34" y="1"/>
                        </a:cubicBezTo>
                        <a:cubicBezTo>
                          <a:pt x="34" y="0"/>
                          <a:pt x="33" y="0"/>
                          <a:pt x="3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" name="Freeform 154">
                    <a:extLst>
                      <a:ext uri="{FF2B5EF4-FFF2-40B4-BE49-F238E27FC236}">
                        <a16:creationId xmlns="" xmlns:a16="http://schemas.microsoft.com/office/drawing/2014/main" id="{229169BC-A1AD-4D96-AE69-9ACEE02988D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2975" y="2517776"/>
                    <a:ext cx="9525" cy="9525"/>
                  </a:xfrm>
                  <a:custGeom>
                    <a:avLst/>
                    <a:gdLst>
                      <a:gd name="T0" fmla="*/ 2 w 9"/>
                      <a:gd name="T1" fmla="*/ 5 h 9"/>
                      <a:gd name="T2" fmla="*/ 5 w 9"/>
                      <a:gd name="T3" fmla="*/ 2 h 9"/>
                      <a:gd name="T4" fmla="*/ 3 w 9"/>
                      <a:gd name="T5" fmla="*/ 5 h 9"/>
                      <a:gd name="T6" fmla="*/ 0 w 9"/>
                      <a:gd name="T7" fmla="*/ 8 h 9"/>
                      <a:gd name="T8" fmla="*/ 1 w 9"/>
                      <a:gd name="T9" fmla="*/ 9 h 9"/>
                      <a:gd name="T10" fmla="*/ 5 w 9"/>
                      <a:gd name="T11" fmla="*/ 1 h 9"/>
                      <a:gd name="T12" fmla="*/ 1 w 9"/>
                      <a:gd name="T13" fmla="*/ 1 h 9"/>
                      <a:gd name="T14" fmla="*/ 1 w 9"/>
                      <a:gd name="T15" fmla="*/ 6 h 9"/>
                      <a:gd name="T16" fmla="*/ 2 w 9"/>
                      <a:gd name="T17" fmla="*/ 5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" h="9">
                        <a:moveTo>
                          <a:pt x="2" y="5"/>
                        </a:moveTo>
                        <a:cubicBezTo>
                          <a:pt x="1" y="3"/>
                          <a:pt x="3" y="0"/>
                          <a:pt x="5" y="2"/>
                        </a:cubicBezTo>
                        <a:cubicBezTo>
                          <a:pt x="5" y="3"/>
                          <a:pt x="4" y="5"/>
                          <a:pt x="3" y="5"/>
                        </a:cubicBezTo>
                        <a:cubicBezTo>
                          <a:pt x="2" y="6"/>
                          <a:pt x="1" y="7"/>
                          <a:pt x="0" y="8"/>
                        </a:cubicBezTo>
                        <a:cubicBezTo>
                          <a:pt x="0" y="8"/>
                          <a:pt x="0" y="9"/>
                          <a:pt x="1" y="9"/>
                        </a:cubicBezTo>
                        <a:cubicBezTo>
                          <a:pt x="3" y="8"/>
                          <a:pt x="9" y="3"/>
                          <a:pt x="5" y="1"/>
                        </a:cubicBezTo>
                        <a:cubicBezTo>
                          <a:pt x="4" y="0"/>
                          <a:pt x="2" y="0"/>
                          <a:pt x="1" y="1"/>
                        </a:cubicBezTo>
                        <a:cubicBezTo>
                          <a:pt x="0" y="2"/>
                          <a:pt x="0" y="5"/>
                          <a:pt x="1" y="6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" name="Freeform 155">
                    <a:extLst>
                      <a:ext uri="{FF2B5EF4-FFF2-40B4-BE49-F238E27FC236}">
                        <a16:creationId xmlns="" xmlns:a16="http://schemas.microsoft.com/office/drawing/2014/main" id="{CE748EC4-9550-4D4E-B17D-0646964B4A2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8850" y="2513013"/>
                    <a:ext cx="9525" cy="6350"/>
                  </a:xfrm>
                  <a:custGeom>
                    <a:avLst/>
                    <a:gdLst>
                      <a:gd name="T0" fmla="*/ 3 w 8"/>
                      <a:gd name="T1" fmla="*/ 4 h 6"/>
                      <a:gd name="T2" fmla="*/ 5 w 8"/>
                      <a:gd name="T3" fmla="*/ 2 h 6"/>
                      <a:gd name="T4" fmla="*/ 6 w 8"/>
                      <a:gd name="T5" fmla="*/ 4 h 6"/>
                      <a:gd name="T6" fmla="*/ 1 w 8"/>
                      <a:gd name="T7" fmla="*/ 4 h 6"/>
                      <a:gd name="T8" fmla="*/ 1 w 8"/>
                      <a:gd name="T9" fmla="*/ 5 h 6"/>
                      <a:gd name="T10" fmla="*/ 8 w 8"/>
                      <a:gd name="T11" fmla="*/ 3 h 6"/>
                      <a:gd name="T12" fmla="*/ 4 w 8"/>
                      <a:gd name="T13" fmla="*/ 1 h 6"/>
                      <a:gd name="T14" fmla="*/ 2 w 8"/>
                      <a:gd name="T15" fmla="*/ 5 h 6"/>
                      <a:gd name="T16" fmla="*/ 3 w 8"/>
                      <a:gd name="T17" fmla="*/ 4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" h="6">
                        <a:moveTo>
                          <a:pt x="3" y="4"/>
                        </a:moveTo>
                        <a:cubicBezTo>
                          <a:pt x="3" y="3"/>
                          <a:pt x="3" y="2"/>
                          <a:pt x="5" y="2"/>
                        </a:cubicBezTo>
                        <a:cubicBezTo>
                          <a:pt x="5" y="2"/>
                          <a:pt x="7" y="3"/>
                          <a:pt x="6" y="4"/>
                        </a:cubicBezTo>
                        <a:cubicBezTo>
                          <a:pt x="5" y="5"/>
                          <a:pt x="3" y="5"/>
                          <a:pt x="1" y="4"/>
                        </a:cubicBezTo>
                        <a:cubicBezTo>
                          <a:pt x="1" y="4"/>
                          <a:pt x="0" y="5"/>
                          <a:pt x="1" y="5"/>
                        </a:cubicBezTo>
                        <a:cubicBezTo>
                          <a:pt x="2" y="6"/>
                          <a:pt x="8" y="6"/>
                          <a:pt x="8" y="3"/>
                        </a:cubicBezTo>
                        <a:cubicBezTo>
                          <a:pt x="8" y="2"/>
                          <a:pt x="6" y="0"/>
                          <a:pt x="4" y="1"/>
                        </a:cubicBezTo>
                        <a:cubicBezTo>
                          <a:pt x="2" y="1"/>
                          <a:pt x="1" y="3"/>
                          <a:pt x="2" y="5"/>
                        </a:cubicBezTo>
                        <a:cubicBezTo>
                          <a:pt x="2" y="6"/>
                          <a:pt x="3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" name="Freeform 156">
                    <a:extLst>
                      <a:ext uri="{FF2B5EF4-FFF2-40B4-BE49-F238E27FC236}">
                        <a16:creationId xmlns="" xmlns:a16="http://schemas.microsoft.com/office/drawing/2014/main" id="{A3EA6F8E-D9E2-44B8-9F66-3274146258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350" y="2506663"/>
                    <a:ext cx="9525" cy="28575"/>
                  </a:xfrm>
                  <a:custGeom>
                    <a:avLst/>
                    <a:gdLst>
                      <a:gd name="T0" fmla="*/ 6 w 9"/>
                      <a:gd name="T1" fmla="*/ 26 h 27"/>
                      <a:gd name="T2" fmla="*/ 9 w 9"/>
                      <a:gd name="T3" fmla="*/ 1 h 27"/>
                      <a:gd name="T4" fmla="*/ 8 w 9"/>
                      <a:gd name="T5" fmla="*/ 0 h 27"/>
                      <a:gd name="T6" fmla="*/ 3 w 9"/>
                      <a:gd name="T7" fmla="*/ 22 h 27"/>
                      <a:gd name="T8" fmla="*/ 5 w 9"/>
                      <a:gd name="T9" fmla="*/ 22 h 27"/>
                      <a:gd name="T10" fmla="*/ 6 w 9"/>
                      <a:gd name="T11" fmla="*/ 4 h 27"/>
                      <a:gd name="T12" fmla="*/ 4 w 9"/>
                      <a:gd name="T13" fmla="*/ 4 h 27"/>
                      <a:gd name="T14" fmla="*/ 2 w 9"/>
                      <a:gd name="T15" fmla="*/ 21 h 27"/>
                      <a:gd name="T16" fmla="*/ 4 w 9"/>
                      <a:gd name="T17" fmla="*/ 21 h 27"/>
                      <a:gd name="T18" fmla="*/ 3 w 9"/>
                      <a:gd name="T19" fmla="*/ 3 h 27"/>
                      <a:gd name="T20" fmla="*/ 2 w 9"/>
                      <a:gd name="T21" fmla="*/ 3 h 27"/>
                      <a:gd name="T22" fmla="*/ 1 w 9"/>
                      <a:gd name="T23" fmla="*/ 17 h 27"/>
                      <a:gd name="T24" fmla="*/ 2 w 9"/>
                      <a:gd name="T25" fmla="*/ 17 h 27"/>
                      <a:gd name="T26" fmla="*/ 2 w 9"/>
                      <a:gd name="T27" fmla="*/ 4 h 27"/>
                      <a:gd name="T28" fmla="*/ 1 w 9"/>
                      <a:gd name="T29" fmla="*/ 4 h 27"/>
                      <a:gd name="T30" fmla="*/ 1 w 9"/>
                      <a:gd name="T31" fmla="*/ 17 h 27"/>
                      <a:gd name="T32" fmla="*/ 2 w 9"/>
                      <a:gd name="T33" fmla="*/ 17 h 27"/>
                      <a:gd name="T34" fmla="*/ 3 w 9"/>
                      <a:gd name="T35" fmla="*/ 3 h 27"/>
                      <a:gd name="T36" fmla="*/ 2 w 9"/>
                      <a:gd name="T37" fmla="*/ 3 h 27"/>
                      <a:gd name="T38" fmla="*/ 2 w 9"/>
                      <a:gd name="T39" fmla="*/ 21 h 27"/>
                      <a:gd name="T40" fmla="*/ 4 w 9"/>
                      <a:gd name="T41" fmla="*/ 21 h 27"/>
                      <a:gd name="T42" fmla="*/ 6 w 9"/>
                      <a:gd name="T43" fmla="*/ 4 h 27"/>
                      <a:gd name="T44" fmla="*/ 4 w 9"/>
                      <a:gd name="T45" fmla="*/ 4 h 27"/>
                      <a:gd name="T46" fmla="*/ 3 w 9"/>
                      <a:gd name="T47" fmla="*/ 22 h 27"/>
                      <a:gd name="T48" fmla="*/ 5 w 9"/>
                      <a:gd name="T49" fmla="*/ 22 h 27"/>
                      <a:gd name="T50" fmla="*/ 9 w 9"/>
                      <a:gd name="T51" fmla="*/ 1 h 27"/>
                      <a:gd name="T52" fmla="*/ 8 w 9"/>
                      <a:gd name="T53" fmla="*/ 0 h 27"/>
                      <a:gd name="T54" fmla="*/ 5 w 9"/>
                      <a:gd name="T55" fmla="*/ 26 h 27"/>
                      <a:gd name="T56" fmla="*/ 6 w 9"/>
                      <a:gd name="T57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9" h="27">
                        <a:moveTo>
                          <a:pt x="6" y="26"/>
                        </a:moveTo>
                        <a:cubicBezTo>
                          <a:pt x="3" y="17"/>
                          <a:pt x="6" y="9"/>
                          <a:pt x="9" y="1"/>
                        </a:cubicBezTo>
                        <a:cubicBezTo>
                          <a:pt x="9" y="1"/>
                          <a:pt x="9" y="0"/>
                          <a:pt x="8" y="0"/>
                        </a:cubicBezTo>
                        <a:cubicBezTo>
                          <a:pt x="1" y="5"/>
                          <a:pt x="2" y="15"/>
                          <a:pt x="3" y="22"/>
                        </a:cubicBezTo>
                        <a:cubicBezTo>
                          <a:pt x="3" y="23"/>
                          <a:pt x="5" y="23"/>
                          <a:pt x="5" y="22"/>
                        </a:cubicBezTo>
                        <a:cubicBezTo>
                          <a:pt x="4" y="16"/>
                          <a:pt x="4" y="10"/>
                          <a:pt x="6" y="4"/>
                        </a:cubicBezTo>
                        <a:cubicBezTo>
                          <a:pt x="5" y="4"/>
                          <a:pt x="5" y="4"/>
                          <a:pt x="4" y="4"/>
                        </a:cubicBezTo>
                        <a:cubicBezTo>
                          <a:pt x="3" y="10"/>
                          <a:pt x="1" y="15"/>
                          <a:pt x="2" y="21"/>
                        </a:cubicBezTo>
                        <a:cubicBezTo>
                          <a:pt x="2" y="22"/>
                          <a:pt x="4" y="22"/>
                          <a:pt x="4" y="21"/>
                        </a:cubicBezTo>
                        <a:cubicBezTo>
                          <a:pt x="4" y="15"/>
                          <a:pt x="4" y="9"/>
                          <a:pt x="3" y="3"/>
                        </a:cubicBezTo>
                        <a:cubicBezTo>
                          <a:pt x="3" y="2"/>
                          <a:pt x="2" y="2"/>
                          <a:pt x="2" y="3"/>
                        </a:cubicBezTo>
                        <a:cubicBezTo>
                          <a:pt x="1" y="7"/>
                          <a:pt x="0" y="12"/>
                          <a:pt x="1" y="17"/>
                        </a:cubicBezTo>
                        <a:cubicBezTo>
                          <a:pt x="1" y="18"/>
                          <a:pt x="2" y="18"/>
                          <a:pt x="2" y="17"/>
                        </a:cubicBezTo>
                        <a:cubicBezTo>
                          <a:pt x="2" y="13"/>
                          <a:pt x="2" y="8"/>
                          <a:pt x="2" y="4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1" y="8"/>
                          <a:pt x="1" y="13"/>
                          <a:pt x="1" y="17"/>
                        </a:cubicBezTo>
                        <a:cubicBezTo>
                          <a:pt x="1" y="17"/>
                          <a:pt x="1" y="17"/>
                          <a:pt x="2" y="17"/>
                        </a:cubicBezTo>
                        <a:cubicBezTo>
                          <a:pt x="2" y="12"/>
                          <a:pt x="2" y="8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3" y="9"/>
                          <a:pt x="3" y="15"/>
                          <a:pt x="2" y="21"/>
                        </a:cubicBezTo>
                        <a:cubicBezTo>
                          <a:pt x="3" y="21"/>
                          <a:pt x="3" y="21"/>
                          <a:pt x="4" y="21"/>
                        </a:cubicBezTo>
                        <a:cubicBezTo>
                          <a:pt x="3" y="15"/>
                          <a:pt x="4" y="10"/>
                          <a:pt x="6" y="4"/>
                        </a:cubicBezTo>
                        <a:cubicBezTo>
                          <a:pt x="6" y="4"/>
                          <a:pt x="4" y="3"/>
                          <a:pt x="4" y="4"/>
                        </a:cubicBezTo>
                        <a:cubicBezTo>
                          <a:pt x="2" y="10"/>
                          <a:pt x="2" y="16"/>
                          <a:pt x="3" y="22"/>
                        </a:cubicBezTo>
                        <a:cubicBezTo>
                          <a:pt x="4" y="22"/>
                          <a:pt x="4" y="22"/>
                          <a:pt x="5" y="22"/>
                        </a:cubicBezTo>
                        <a:cubicBezTo>
                          <a:pt x="3" y="15"/>
                          <a:pt x="3" y="6"/>
                          <a:pt x="9" y="1"/>
                        </a:cubicBezTo>
                        <a:cubicBezTo>
                          <a:pt x="9" y="1"/>
                          <a:pt x="8" y="1"/>
                          <a:pt x="8" y="0"/>
                        </a:cubicBezTo>
                        <a:cubicBezTo>
                          <a:pt x="4" y="9"/>
                          <a:pt x="1" y="17"/>
                          <a:pt x="5" y="26"/>
                        </a:cubicBezTo>
                        <a:cubicBezTo>
                          <a:pt x="5" y="27"/>
                          <a:pt x="7" y="27"/>
                          <a:pt x="6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" name="Freeform 157">
                    <a:extLst>
                      <a:ext uri="{FF2B5EF4-FFF2-40B4-BE49-F238E27FC236}">
                        <a16:creationId xmlns="" xmlns:a16="http://schemas.microsoft.com/office/drawing/2014/main" id="{558E097A-4837-4814-B15C-3C907C03E19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350" y="2493963"/>
                    <a:ext cx="11113" cy="19050"/>
                  </a:xfrm>
                  <a:custGeom>
                    <a:avLst/>
                    <a:gdLst>
                      <a:gd name="T0" fmla="*/ 6 w 11"/>
                      <a:gd name="T1" fmla="*/ 3 h 17"/>
                      <a:gd name="T2" fmla="*/ 7 w 11"/>
                      <a:gd name="T3" fmla="*/ 2 h 17"/>
                      <a:gd name="T4" fmla="*/ 6 w 11"/>
                      <a:gd name="T5" fmla="*/ 1 h 17"/>
                      <a:gd name="T6" fmla="*/ 1 w 11"/>
                      <a:gd name="T7" fmla="*/ 14 h 17"/>
                      <a:gd name="T8" fmla="*/ 2 w 11"/>
                      <a:gd name="T9" fmla="*/ 15 h 17"/>
                      <a:gd name="T10" fmla="*/ 9 w 11"/>
                      <a:gd name="T11" fmla="*/ 4 h 17"/>
                      <a:gd name="T12" fmla="*/ 8 w 11"/>
                      <a:gd name="T13" fmla="*/ 4 h 17"/>
                      <a:gd name="T14" fmla="*/ 5 w 11"/>
                      <a:gd name="T15" fmla="*/ 12 h 17"/>
                      <a:gd name="T16" fmla="*/ 6 w 11"/>
                      <a:gd name="T17" fmla="*/ 12 h 17"/>
                      <a:gd name="T18" fmla="*/ 9 w 11"/>
                      <a:gd name="T19" fmla="*/ 5 h 17"/>
                      <a:gd name="T20" fmla="*/ 8 w 11"/>
                      <a:gd name="T21" fmla="*/ 5 h 17"/>
                      <a:gd name="T22" fmla="*/ 6 w 11"/>
                      <a:gd name="T23" fmla="*/ 15 h 17"/>
                      <a:gd name="T24" fmla="*/ 7 w 11"/>
                      <a:gd name="T25" fmla="*/ 16 h 17"/>
                      <a:gd name="T26" fmla="*/ 11 w 11"/>
                      <a:gd name="T27" fmla="*/ 7 h 17"/>
                      <a:gd name="T28" fmla="*/ 10 w 11"/>
                      <a:gd name="T29" fmla="*/ 6 h 17"/>
                      <a:gd name="T30" fmla="*/ 6 w 11"/>
                      <a:gd name="T31" fmla="*/ 15 h 17"/>
                      <a:gd name="T32" fmla="*/ 7 w 11"/>
                      <a:gd name="T33" fmla="*/ 16 h 17"/>
                      <a:gd name="T34" fmla="*/ 10 w 11"/>
                      <a:gd name="T35" fmla="*/ 5 h 17"/>
                      <a:gd name="T36" fmla="*/ 8 w 11"/>
                      <a:gd name="T37" fmla="*/ 4 h 17"/>
                      <a:gd name="T38" fmla="*/ 5 w 11"/>
                      <a:gd name="T39" fmla="*/ 12 h 17"/>
                      <a:gd name="T40" fmla="*/ 6 w 11"/>
                      <a:gd name="T41" fmla="*/ 12 h 17"/>
                      <a:gd name="T42" fmla="*/ 9 w 11"/>
                      <a:gd name="T43" fmla="*/ 4 h 17"/>
                      <a:gd name="T44" fmla="*/ 8 w 11"/>
                      <a:gd name="T45" fmla="*/ 3 h 17"/>
                      <a:gd name="T46" fmla="*/ 1 w 11"/>
                      <a:gd name="T47" fmla="*/ 14 h 17"/>
                      <a:gd name="T48" fmla="*/ 2 w 11"/>
                      <a:gd name="T49" fmla="*/ 15 h 17"/>
                      <a:gd name="T50" fmla="*/ 8 w 11"/>
                      <a:gd name="T51" fmla="*/ 1 h 17"/>
                      <a:gd name="T52" fmla="*/ 7 w 11"/>
                      <a:gd name="T53" fmla="*/ 0 h 17"/>
                      <a:gd name="T54" fmla="*/ 5 w 11"/>
                      <a:gd name="T55" fmla="*/ 3 h 17"/>
                      <a:gd name="T56" fmla="*/ 6 w 11"/>
                      <a:gd name="T57" fmla="*/ 3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11" h="17">
                        <a:moveTo>
                          <a:pt x="6" y="3"/>
                        </a:moveTo>
                        <a:cubicBezTo>
                          <a:pt x="7" y="3"/>
                          <a:pt x="7" y="2"/>
                          <a:pt x="7" y="2"/>
                        </a:cubicBezTo>
                        <a:cubicBezTo>
                          <a:pt x="7" y="1"/>
                          <a:pt x="7" y="1"/>
                          <a:pt x="6" y="1"/>
                        </a:cubicBezTo>
                        <a:cubicBezTo>
                          <a:pt x="5" y="5"/>
                          <a:pt x="2" y="10"/>
                          <a:pt x="1" y="14"/>
                        </a:cubicBezTo>
                        <a:cubicBezTo>
                          <a:pt x="0" y="15"/>
                          <a:pt x="2" y="16"/>
                          <a:pt x="2" y="15"/>
                        </a:cubicBezTo>
                        <a:cubicBezTo>
                          <a:pt x="4" y="11"/>
                          <a:pt x="5" y="7"/>
                          <a:pt x="9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7" y="7"/>
                          <a:pt x="7" y="9"/>
                          <a:pt x="5" y="12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7" y="10"/>
                          <a:pt x="8" y="7"/>
                          <a:pt x="9" y="5"/>
                        </a:cubicBezTo>
                        <a:cubicBezTo>
                          <a:pt x="9" y="5"/>
                          <a:pt x="9" y="5"/>
                          <a:pt x="8" y="5"/>
                        </a:cubicBezTo>
                        <a:cubicBezTo>
                          <a:pt x="8" y="8"/>
                          <a:pt x="7" y="12"/>
                          <a:pt x="6" y="15"/>
                        </a:cubicBezTo>
                        <a:cubicBezTo>
                          <a:pt x="6" y="16"/>
                          <a:pt x="7" y="16"/>
                          <a:pt x="7" y="16"/>
                        </a:cubicBezTo>
                        <a:cubicBezTo>
                          <a:pt x="8" y="13"/>
                          <a:pt x="9" y="10"/>
                          <a:pt x="11" y="7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9"/>
                          <a:pt x="7" y="12"/>
                          <a:pt x="6" y="15"/>
                        </a:cubicBezTo>
                        <a:cubicBezTo>
                          <a:pt x="6" y="16"/>
                          <a:pt x="7" y="17"/>
                          <a:pt x="7" y="16"/>
                        </a:cubicBezTo>
                        <a:cubicBezTo>
                          <a:pt x="9" y="12"/>
                          <a:pt x="10" y="9"/>
                          <a:pt x="10" y="5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6" y="7"/>
                          <a:pt x="6" y="9"/>
                          <a:pt x="5" y="12"/>
                        </a:cubicBezTo>
                        <a:cubicBezTo>
                          <a:pt x="5" y="13"/>
                          <a:pt x="6" y="13"/>
                          <a:pt x="6" y="12"/>
                        </a:cubicBezTo>
                        <a:cubicBezTo>
                          <a:pt x="8" y="10"/>
                          <a:pt x="9" y="7"/>
                          <a:pt x="9" y="4"/>
                        </a:cubicBezTo>
                        <a:cubicBezTo>
                          <a:pt x="9" y="3"/>
                          <a:pt x="8" y="3"/>
                          <a:pt x="8" y="3"/>
                        </a:cubicBezTo>
                        <a:cubicBezTo>
                          <a:pt x="4" y="6"/>
                          <a:pt x="3" y="10"/>
                          <a:pt x="1" y="14"/>
                        </a:cubicBezTo>
                        <a:cubicBezTo>
                          <a:pt x="1" y="14"/>
                          <a:pt x="2" y="15"/>
                          <a:pt x="2" y="15"/>
                        </a:cubicBezTo>
                        <a:cubicBezTo>
                          <a:pt x="4" y="10"/>
                          <a:pt x="6" y="6"/>
                          <a:pt x="8" y="1"/>
                        </a:cubicBezTo>
                        <a:cubicBezTo>
                          <a:pt x="8" y="1"/>
                          <a:pt x="7" y="0"/>
                          <a:pt x="7" y="0"/>
                        </a:cubicBezTo>
                        <a:cubicBezTo>
                          <a:pt x="5" y="1"/>
                          <a:pt x="5" y="2"/>
                          <a:pt x="5" y="3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" name="Freeform 158">
                    <a:extLst>
                      <a:ext uri="{FF2B5EF4-FFF2-40B4-BE49-F238E27FC236}">
                        <a16:creationId xmlns="" xmlns:a16="http://schemas.microsoft.com/office/drawing/2014/main" id="{66B3B68B-4273-44E2-AB49-08EF7C7B392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3288" y="2497138"/>
                    <a:ext cx="4763" cy="14288"/>
                  </a:xfrm>
                  <a:custGeom>
                    <a:avLst/>
                    <a:gdLst>
                      <a:gd name="T0" fmla="*/ 3 w 5"/>
                      <a:gd name="T1" fmla="*/ 1 h 13"/>
                      <a:gd name="T2" fmla="*/ 0 w 5"/>
                      <a:gd name="T3" fmla="*/ 11 h 13"/>
                      <a:gd name="T4" fmla="*/ 2 w 5"/>
                      <a:gd name="T5" fmla="*/ 12 h 13"/>
                      <a:gd name="T6" fmla="*/ 2 w 5"/>
                      <a:gd name="T7" fmla="*/ 8 h 13"/>
                      <a:gd name="T8" fmla="*/ 1 w 5"/>
                      <a:gd name="T9" fmla="*/ 7 h 13"/>
                      <a:gd name="T10" fmla="*/ 0 w 5"/>
                      <a:gd name="T11" fmla="*/ 12 h 13"/>
                      <a:gd name="T12" fmla="*/ 2 w 5"/>
                      <a:gd name="T13" fmla="*/ 12 h 13"/>
                      <a:gd name="T14" fmla="*/ 5 w 5"/>
                      <a:gd name="T15" fmla="*/ 1 h 13"/>
                      <a:gd name="T16" fmla="*/ 3 w 5"/>
                      <a:gd name="T17" fmla="*/ 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3">
                        <a:moveTo>
                          <a:pt x="3" y="1"/>
                        </a:moveTo>
                        <a:cubicBezTo>
                          <a:pt x="4" y="4"/>
                          <a:pt x="2" y="8"/>
                          <a:pt x="0" y="11"/>
                        </a:cubicBezTo>
                        <a:cubicBezTo>
                          <a:pt x="1" y="12"/>
                          <a:pt x="1" y="12"/>
                          <a:pt x="2" y="12"/>
                        </a:cubicBezTo>
                        <a:cubicBezTo>
                          <a:pt x="2" y="10"/>
                          <a:pt x="2" y="9"/>
                          <a:pt x="2" y="8"/>
                        </a:cubicBezTo>
                        <a:cubicBezTo>
                          <a:pt x="2" y="7"/>
                          <a:pt x="1" y="6"/>
                          <a:pt x="1" y="7"/>
                        </a:cubicBezTo>
                        <a:cubicBezTo>
                          <a:pt x="1" y="9"/>
                          <a:pt x="0" y="10"/>
                          <a:pt x="0" y="12"/>
                        </a:cubicBezTo>
                        <a:cubicBezTo>
                          <a:pt x="0" y="12"/>
                          <a:pt x="1" y="13"/>
                          <a:pt x="2" y="12"/>
                        </a:cubicBezTo>
                        <a:cubicBezTo>
                          <a:pt x="3" y="8"/>
                          <a:pt x="5" y="5"/>
                          <a:pt x="5" y="1"/>
                        </a:cubicBezTo>
                        <a:cubicBezTo>
                          <a:pt x="5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" name="Freeform 159">
                    <a:extLst>
                      <a:ext uri="{FF2B5EF4-FFF2-40B4-BE49-F238E27FC236}">
                        <a16:creationId xmlns="" xmlns:a16="http://schemas.microsoft.com/office/drawing/2014/main" id="{B57BC8A5-C323-41A5-84C9-7B31BC7516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4875" y="2497138"/>
                    <a:ext cx="3175" cy="15875"/>
                  </a:xfrm>
                  <a:custGeom>
                    <a:avLst/>
                    <a:gdLst>
                      <a:gd name="T0" fmla="*/ 2 w 4"/>
                      <a:gd name="T1" fmla="*/ 1 h 15"/>
                      <a:gd name="T2" fmla="*/ 1 w 4"/>
                      <a:gd name="T3" fmla="*/ 14 h 15"/>
                      <a:gd name="T4" fmla="*/ 2 w 4"/>
                      <a:gd name="T5" fmla="*/ 14 h 15"/>
                      <a:gd name="T6" fmla="*/ 3 w 4"/>
                      <a:gd name="T7" fmla="*/ 10 h 15"/>
                      <a:gd name="T8" fmla="*/ 2 w 4"/>
                      <a:gd name="T9" fmla="*/ 9 h 15"/>
                      <a:gd name="T10" fmla="*/ 1 w 4"/>
                      <a:gd name="T11" fmla="*/ 14 h 15"/>
                      <a:gd name="T12" fmla="*/ 2 w 4"/>
                      <a:gd name="T13" fmla="*/ 14 h 15"/>
                      <a:gd name="T14" fmla="*/ 4 w 4"/>
                      <a:gd name="T15" fmla="*/ 1 h 15"/>
                      <a:gd name="T16" fmla="*/ 2 w 4"/>
                      <a:gd name="T17" fmla="*/ 1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5">
                        <a:moveTo>
                          <a:pt x="2" y="1"/>
                        </a:moveTo>
                        <a:cubicBezTo>
                          <a:pt x="2" y="5"/>
                          <a:pt x="2" y="10"/>
                          <a:pt x="1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2" y="13"/>
                          <a:pt x="3" y="11"/>
                          <a:pt x="3" y="10"/>
                        </a:cubicBezTo>
                        <a:cubicBezTo>
                          <a:pt x="3" y="9"/>
                          <a:pt x="2" y="9"/>
                          <a:pt x="2" y="9"/>
                        </a:cubicBezTo>
                        <a:cubicBezTo>
                          <a:pt x="1" y="11"/>
                          <a:pt x="1" y="12"/>
                          <a:pt x="1" y="14"/>
                        </a:cubicBezTo>
                        <a:cubicBezTo>
                          <a:pt x="0" y="15"/>
                          <a:pt x="2" y="15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" name="Freeform 160">
                    <a:extLst>
                      <a:ext uri="{FF2B5EF4-FFF2-40B4-BE49-F238E27FC236}">
                        <a16:creationId xmlns="" xmlns:a16="http://schemas.microsoft.com/office/drawing/2014/main" id="{D7054912-A8B1-4EA5-BF16-75CF82A1F8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6463" y="2497138"/>
                    <a:ext cx="4763" cy="14288"/>
                  </a:xfrm>
                  <a:custGeom>
                    <a:avLst/>
                    <a:gdLst>
                      <a:gd name="T0" fmla="*/ 1 w 5"/>
                      <a:gd name="T1" fmla="*/ 1 h 14"/>
                      <a:gd name="T2" fmla="*/ 2 w 5"/>
                      <a:gd name="T3" fmla="*/ 13 h 14"/>
                      <a:gd name="T4" fmla="*/ 3 w 5"/>
                      <a:gd name="T5" fmla="*/ 14 h 14"/>
                      <a:gd name="T6" fmla="*/ 5 w 5"/>
                      <a:gd name="T7" fmla="*/ 5 h 14"/>
                      <a:gd name="T8" fmla="*/ 4 w 5"/>
                      <a:gd name="T9" fmla="*/ 5 h 14"/>
                      <a:gd name="T10" fmla="*/ 2 w 5"/>
                      <a:gd name="T11" fmla="*/ 13 h 14"/>
                      <a:gd name="T12" fmla="*/ 3 w 5"/>
                      <a:gd name="T13" fmla="*/ 13 h 14"/>
                      <a:gd name="T14" fmla="*/ 2 w 5"/>
                      <a:gd name="T15" fmla="*/ 0 h 14"/>
                      <a:gd name="T16" fmla="*/ 1 w 5"/>
                      <a:gd name="T17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4">
                        <a:moveTo>
                          <a:pt x="1" y="1"/>
                        </a:moveTo>
                        <a:cubicBezTo>
                          <a:pt x="3" y="5"/>
                          <a:pt x="2" y="9"/>
                          <a:pt x="2" y="13"/>
                        </a:cubicBezTo>
                        <a:cubicBezTo>
                          <a:pt x="2" y="14"/>
                          <a:pt x="3" y="14"/>
                          <a:pt x="3" y="14"/>
                        </a:cubicBezTo>
                        <a:cubicBezTo>
                          <a:pt x="4" y="11"/>
                          <a:pt x="4" y="8"/>
                          <a:pt x="5" y="5"/>
                        </a:cubicBezTo>
                        <a:cubicBezTo>
                          <a:pt x="5" y="5"/>
                          <a:pt x="4" y="4"/>
                          <a:pt x="4" y="5"/>
                        </a:cubicBezTo>
                        <a:cubicBezTo>
                          <a:pt x="3" y="8"/>
                          <a:pt x="2" y="10"/>
                          <a:pt x="2" y="13"/>
                        </a:cubicBezTo>
                        <a:cubicBezTo>
                          <a:pt x="2" y="13"/>
                          <a:pt x="3" y="13"/>
                          <a:pt x="3" y="13"/>
                        </a:cubicBezTo>
                        <a:cubicBezTo>
                          <a:pt x="4" y="9"/>
                          <a:pt x="5" y="4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" name="Freeform 161">
                    <a:extLst>
                      <a:ext uri="{FF2B5EF4-FFF2-40B4-BE49-F238E27FC236}">
                        <a16:creationId xmlns="" xmlns:a16="http://schemas.microsoft.com/office/drawing/2014/main" id="{022DC961-2565-430C-99FE-D221F48A517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478088"/>
                    <a:ext cx="28575" cy="49213"/>
                  </a:xfrm>
                  <a:custGeom>
                    <a:avLst/>
                    <a:gdLst>
                      <a:gd name="T0" fmla="*/ 3 w 28"/>
                      <a:gd name="T1" fmla="*/ 28 h 46"/>
                      <a:gd name="T2" fmla="*/ 6 w 28"/>
                      <a:gd name="T3" fmla="*/ 20 h 46"/>
                      <a:gd name="T4" fmla="*/ 10 w 28"/>
                      <a:gd name="T5" fmla="*/ 20 h 46"/>
                      <a:gd name="T6" fmla="*/ 11 w 28"/>
                      <a:gd name="T7" fmla="*/ 23 h 46"/>
                      <a:gd name="T8" fmla="*/ 15 w 28"/>
                      <a:gd name="T9" fmla="*/ 13 h 46"/>
                      <a:gd name="T10" fmla="*/ 17 w 28"/>
                      <a:gd name="T11" fmla="*/ 13 h 46"/>
                      <a:gd name="T12" fmla="*/ 18 w 28"/>
                      <a:gd name="T13" fmla="*/ 9 h 46"/>
                      <a:gd name="T14" fmla="*/ 18 w 28"/>
                      <a:gd name="T15" fmla="*/ 14 h 46"/>
                      <a:gd name="T16" fmla="*/ 19 w 28"/>
                      <a:gd name="T17" fmla="*/ 10 h 46"/>
                      <a:gd name="T18" fmla="*/ 20 w 28"/>
                      <a:gd name="T19" fmla="*/ 6 h 46"/>
                      <a:gd name="T20" fmla="*/ 22 w 28"/>
                      <a:gd name="T21" fmla="*/ 8 h 46"/>
                      <a:gd name="T22" fmla="*/ 22 w 28"/>
                      <a:gd name="T23" fmla="*/ 18 h 46"/>
                      <a:gd name="T24" fmla="*/ 23 w 28"/>
                      <a:gd name="T25" fmla="*/ 12 h 46"/>
                      <a:gd name="T26" fmla="*/ 24 w 28"/>
                      <a:gd name="T27" fmla="*/ 10 h 46"/>
                      <a:gd name="T28" fmla="*/ 25 w 28"/>
                      <a:gd name="T29" fmla="*/ 22 h 46"/>
                      <a:gd name="T30" fmla="*/ 24 w 28"/>
                      <a:gd name="T31" fmla="*/ 25 h 46"/>
                      <a:gd name="T32" fmla="*/ 20 w 28"/>
                      <a:gd name="T33" fmla="*/ 36 h 46"/>
                      <a:gd name="T34" fmla="*/ 23 w 28"/>
                      <a:gd name="T35" fmla="*/ 27 h 46"/>
                      <a:gd name="T36" fmla="*/ 23 w 28"/>
                      <a:gd name="T37" fmla="*/ 28 h 46"/>
                      <a:gd name="T38" fmla="*/ 20 w 28"/>
                      <a:gd name="T39" fmla="*/ 38 h 46"/>
                      <a:gd name="T40" fmla="*/ 20 w 28"/>
                      <a:gd name="T41" fmla="*/ 34 h 46"/>
                      <a:gd name="T42" fmla="*/ 16 w 28"/>
                      <a:gd name="T43" fmla="*/ 25 h 46"/>
                      <a:gd name="T44" fmla="*/ 15 w 28"/>
                      <a:gd name="T45" fmla="*/ 35 h 46"/>
                      <a:gd name="T46" fmla="*/ 11 w 28"/>
                      <a:gd name="T47" fmla="*/ 27 h 46"/>
                      <a:gd name="T48" fmla="*/ 11 w 28"/>
                      <a:gd name="T49" fmla="*/ 29 h 46"/>
                      <a:gd name="T50" fmla="*/ 10 w 28"/>
                      <a:gd name="T51" fmla="*/ 30 h 46"/>
                      <a:gd name="T52" fmla="*/ 11 w 28"/>
                      <a:gd name="T53" fmla="*/ 30 h 46"/>
                      <a:gd name="T54" fmla="*/ 15 w 28"/>
                      <a:gd name="T55" fmla="*/ 31 h 46"/>
                      <a:gd name="T56" fmla="*/ 17 w 28"/>
                      <a:gd name="T57" fmla="*/ 28 h 46"/>
                      <a:gd name="T58" fmla="*/ 18 w 28"/>
                      <a:gd name="T59" fmla="*/ 23 h 46"/>
                      <a:gd name="T60" fmla="*/ 18 w 28"/>
                      <a:gd name="T61" fmla="*/ 32 h 46"/>
                      <a:gd name="T62" fmla="*/ 19 w 28"/>
                      <a:gd name="T63" fmla="*/ 38 h 46"/>
                      <a:gd name="T64" fmla="*/ 21 w 28"/>
                      <a:gd name="T65" fmla="*/ 34 h 46"/>
                      <a:gd name="T66" fmla="*/ 19 w 28"/>
                      <a:gd name="T67" fmla="*/ 41 h 46"/>
                      <a:gd name="T68" fmla="*/ 21 w 28"/>
                      <a:gd name="T69" fmla="*/ 43 h 46"/>
                      <a:gd name="T70" fmla="*/ 22 w 28"/>
                      <a:gd name="T71" fmla="*/ 36 h 46"/>
                      <a:gd name="T72" fmla="*/ 22 w 28"/>
                      <a:gd name="T73" fmla="*/ 36 h 46"/>
                      <a:gd name="T74" fmla="*/ 23 w 28"/>
                      <a:gd name="T75" fmla="*/ 32 h 46"/>
                      <a:gd name="T76" fmla="*/ 25 w 28"/>
                      <a:gd name="T77" fmla="*/ 25 h 46"/>
                      <a:gd name="T78" fmla="*/ 25 w 28"/>
                      <a:gd name="T79" fmla="*/ 12 h 46"/>
                      <a:gd name="T80" fmla="*/ 22 w 28"/>
                      <a:gd name="T81" fmla="*/ 27 h 46"/>
                      <a:gd name="T82" fmla="*/ 22 w 28"/>
                      <a:gd name="T83" fmla="*/ 27 h 46"/>
                      <a:gd name="T84" fmla="*/ 20 w 28"/>
                      <a:gd name="T85" fmla="*/ 28 h 46"/>
                      <a:gd name="T86" fmla="*/ 20 w 28"/>
                      <a:gd name="T87" fmla="*/ 26 h 46"/>
                      <a:gd name="T88" fmla="*/ 19 w 28"/>
                      <a:gd name="T89" fmla="*/ 26 h 46"/>
                      <a:gd name="T90" fmla="*/ 18 w 28"/>
                      <a:gd name="T91" fmla="*/ 25 h 46"/>
                      <a:gd name="T92" fmla="*/ 18 w 28"/>
                      <a:gd name="T93" fmla="*/ 25 h 46"/>
                      <a:gd name="T94" fmla="*/ 15 w 28"/>
                      <a:gd name="T95" fmla="*/ 26 h 46"/>
                      <a:gd name="T96" fmla="*/ 14 w 28"/>
                      <a:gd name="T97" fmla="*/ 26 h 46"/>
                      <a:gd name="T98" fmla="*/ 14 w 28"/>
                      <a:gd name="T99" fmla="*/ 25 h 46"/>
                      <a:gd name="T100" fmla="*/ 13 w 28"/>
                      <a:gd name="T101" fmla="*/ 26 h 46"/>
                      <a:gd name="T102" fmla="*/ 12 w 28"/>
                      <a:gd name="T103" fmla="*/ 27 h 46"/>
                      <a:gd name="T104" fmla="*/ 11 w 28"/>
                      <a:gd name="T105" fmla="*/ 25 h 46"/>
                      <a:gd name="T106" fmla="*/ 9 w 28"/>
                      <a:gd name="T107" fmla="*/ 26 h 46"/>
                      <a:gd name="T108" fmla="*/ 8 w 28"/>
                      <a:gd name="T109" fmla="*/ 27 h 46"/>
                      <a:gd name="T110" fmla="*/ 7 w 28"/>
                      <a:gd name="T111" fmla="*/ 29 h 46"/>
                      <a:gd name="T112" fmla="*/ 5 w 28"/>
                      <a:gd name="T113" fmla="*/ 28 h 46"/>
                      <a:gd name="T114" fmla="*/ 3 w 28"/>
                      <a:gd name="T115" fmla="*/ 28 h 46"/>
                      <a:gd name="T116" fmla="*/ 1 w 28"/>
                      <a:gd name="T117" fmla="*/ 29 h 46"/>
                      <a:gd name="T118" fmla="*/ 1 w 28"/>
                      <a:gd name="T119" fmla="*/ 30 h 46"/>
                      <a:gd name="T120" fmla="*/ 0 w 28"/>
                      <a:gd name="T121" fmla="*/ 30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28" h="46">
                        <a:moveTo>
                          <a:pt x="3" y="15"/>
                        </a:moveTo>
                        <a:cubicBezTo>
                          <a:pt x="3" y="19"/>
                          <a:pt x="0" y="35"/>
                          <a:pt x="2" y="23"/>
                        </a:cubicBezTo>
                        <a:cubicBezTo>
                          <a:pt x="2" y="24"/>
                          <a:pt x="2" y="24"/>
                          <a:pt x="2" y="25"/>
                        </a:cubicBezTo>
                        <a:cubicBezTo>
                          <a:pt x="1" y="27"/>
                          <a:pt x="1" y="28"/>
                          <a:pt x="3" y="28"/>
                        </a:cubicBezTo>
                        <a:cubicBezTo>
                          <a:pt x="3" y="27"/>
                          <a:pt x="4" y="18"/>
                          <a:pt x="3" y="24"/>
                        </a:cubicBezTo>
                        <a:cubicBezTo>
                          <a:pt x="1" y="34"/>
                          <a:pt x="4" y="13"/>
                          <a:pt x="4" y="21"/>
                        </a:cubicBezTo>
                        <a:cubicBezTo>
                          <a:pt x="4" y="24"/>
                          <a:pt x="4" y="31"/>
                          <a:pt x="5" y="22"/>
                        </a:cubicBezTo>
                        <a:cubicBezTo>
                          <a:pt x="5" y="21"/>
                          <a:pt x="6" y="14"/>
                          <a:pt x="6" y="20"/>
                        </a:cubicBezTo>
                        <a:cubicBezTo>
                          <a:pt x="6" y="32"/>
                          <a:pt x="7" y="21"/>
                          <a:pt x="8" y="17"/>
                        </a:cubicBezTo>
                        <a:cubicBezTo>
                          <a:pt x="7" y="19"/>
                          <a:pt x="7" y="21"/>
                          <a:pt x="7" y="23"/>
                        </a:cubicBezTo>
                        <a:cubicBezTo>
                          <a:pt x="7" y="25"/>
                          <a:pt x="8" y="28"/>
                          <a:pt x="8" y="24"/>
                        </a:cubicBezTo>
                        <a:cubicBezTo>
                          <a:pt x="8" y="25"/>
                          <a:pt x="10" y="12"/>
                          <a:pt x="10" y="20"/>
                        </a:cubicBezTo>
                        <a:cubicBezTo>
                          <a:pt x="10" y="25"/>
                          <a:pt x="8" y="27"/>
                          <a:pt x="10" y="19"/>
                        </a:cubicBezTo>
                        <a:cubicBezTo>
                          <a:pt x="13" y="8"/>
                          <a:pt x="9" y="35"/>
                          <a:pt x="11" y="19"/>
                        </a:cubicBezTo>
                        <a:cubicBezTo>
                          <a:pt x="11" y="18"/>
                          <a:pt x="12" y="17"/>
                          <a:pt x="12" y="15"/>
                        </a:cubicBezTo>
                        <a:cubicBezTo>
                          <a:pt x="12" y="18"/>
                          <a:pt x="12" y="20"/>
                          <a:pt x="11" y="23"/>
                        </a:cubicBezTo>
                        <a:cubicBezTo>
                          <a:pt x="12" y="23"/>
                          <a:pt x="12" y="23"/>
                          <a:pt x="13" y="23"/>
                        </a:cubicBezTo>
                        <a:cubicBezTo>
                          <a:pt x="13" y="20"/>
                          <a:pt x="13" y="18"/>
                          <a:pt x="14" y="15"/>
                        </a:cubicBezTo>
                        <a:cubicBezTo>
                          <a:pt x="14" y="14"/>
                          <a:pt x="12" y="24"/>
                          <a:pt x="13" y="22"/>
                        </a:cubicBezTo>
                        <a:cubicBezTo>
                          <a:pt x="12" y="30"/>
                          <a:pt x="15" y="14"/>
                          <a:pt x="15" y="13"/>
                        </a:cubicBezTo>
                        <a:cubicBezTo>
                          <a:pt x="15" y="16"/>
                          <a:pt x="14" y="20"/>
                          <a:pt x="14" y="23"/>
                        </a:cubicBezTo>
                        <a:cubicBezTo>
                          <a:pt x="14" y="22"/>
                          <a:pt x="15" y="16"/>
                          <a:pt x="15" y="14"/>
                        </a:cubicBezTo>
                        <a:cubicBezTo>
                          <a:pt x="17" y="6"/>
                          <a:pt x="15" y="17"/>
                          <a:pt x="15" y="19"/>
                        </a:cubicBezTo>
                        <a:cubicBezTo>
                          <a:pt x="14" y="28"/>
                          <a:pt x="17" y="11"/>
                          <a:pt x="17" y="13"/>
                        </a:cubicBezTo>
                        <a:cubicBezTo>
                          <a:pt x="16" y="15"/>
                          <a:pt x="15" y="21"/>
                          <a:pt x="15" y="23"/>
                        </a:cubicBezTo>
                        <a:cubicBezTo>
                          <a:pt x="14" y="28"/>
                          <a:pt x="17" y="14"/>
                          <a:pt x="16" y="17"/>
                        </a:cubicBezTo>
                        <a:cubicBezTo>
                          <a:pt x="17" y="15"/>
                          <a:pt x="17" y="12"/>
                          <a:pt x="18" y="10"/>
                        </a:cubicBezTo>
                        <a:cubicBezTo>
                          <a:pt x="19" y="4"/>
                          <a:pt x="18" y="9"/>
                          <a:pt x="18" y="9"/>
                        </a:cubicBezTo>
                        <a:cubicBezTo>
                          <a:pt x="18" y="12"/>
                          <a:pt x="17" y="16"/>
                          <a:pt x="16" y="19"/>
                        </a:cubicBezTo>
                        <a:cubicBezTo>
                          <a:pt x="16" y="20"/>
                          <a:pt x="16" y="22"/>
                          <a:pt x="16" y="23"/>
                        </a:cubicBezTo>
                        <a:cubicBezTo>
                          <a:pt x="16" y="23"/>
                          <a:pt x="16" y="23"/>
                          <a:pt x="17" y="23"/>
                        </a:cubicBezTo>
                        <a:cubicBezTo>
                          <a:pt x="17" y="20"/>
                          <a:pt x="18" y="17"/>
                          <a:pt x="18" y="14"/>
                        </a:cubicBezTo>
                        <a:cubicBezTo>
                          <a:pt x="18" y="13"/>
                          <a:pt x="18" y="4"/>
                          <a:pt x="19" y="9"/>
                        </a:cubicBezTo>
                        <a:cubicBezTo>
                          <a:pt x="19" y="12"/>
                          <a:pt x="19" y="15"/>
                          <a:pt x="19" y="17"/>
                        </a:cubicBezTo>
                        <a:cubicBezTo>
                          <a:pt x="18" y="26"/>
                          <a:pt x="19" y="23"/>
                          <a:pt x="19" y="19"/>
                        </a:cubicBezTo>
                        <a:cubicBezTo>
                          <a:pt x="19" y="16"/>
                          <a:pt x="19" y="13"/>
                          <a:pt x="19" y="10"/>
                        </a:cubicBezTo>
                        <a:cubicBezTo>
                          <a:pt x="20" y="6"/>
                          <a:pt x="19" y="15"/>
                          <a:pt x="19" y="14"/>
                        </a:cubicBezTo>
                        <a:cubicBezTo>
                          <a:pt x="19" y="15"/>
                          <a:pt x="19" y="16"/>
                          <a:pt x="19" y="17"/>
                        </a:cubicBezTo>
                        <a:cubicBezTo>
                          <a:pt x="17" y="21"/>
                          <a:pt x="17" y="23"/>
                          <a:pt x="20" y="22"/>
                        </a:cubicBezTo>
                        <a:cubicBezTo>
                          <a:pt x="20" y="16"/>
                          <a:pt x="20" y="11"/>
                          <a:pt x="20" y="6"/>
                        </a:cubicBezTo>
                        <a:cubicBezTo>
                          <a:pt x="20" y="11"/>
                          <a:pt x="20" y="18"/>
                          <a:pt x="20" y="23"/>
                        </a:cubicBezTo>
                        <a:cubicBezTo>
                          <a:pt x="20" y="17"/>
                          <a:pt x="22" y="10"/>
                          <a:pt x="21" y="5"/>
                        </a:cubicBezTo>
                        <a:cubicBezTo>
                          <a:pt x="22" y="11"/>
                          <a:pt x="21" y="17"/>
                          <a:pt x="20" y="23"/>
                        </a:cubicBezTo>
                        <a:cubicBezTo>
                          <a:pt x="21" y="19"/>
                          <a:pt x="21" y="13"/>
                          <a:pt x="22" y="8"/>
                        </a:cubicBezTo>
                        <a:cubicBezTo>
                          <a:pt x="21" y="14"/>
                          <a:pt x="22" y="20"/>
                          <a:pt x="21" y="26"/>
                        </a:cubicBezTo>
                        <a:cubicBezTo>
                          <a:pt x="22" y="22"/>
                          <a:pt x="22" y="14"/>
                          <a:pt x="22" y="9"/>
                        </a:cubicBezTo>
                        <a:cubicBezTo>
                          <a:pt x="23" y="5"/>
                          <a:pt x="23" y="6"/>
                          <a:pt x="23" y="9"/>
                        </a:cubicBezTo>
                        <a:cubicBezTo>
                          <a:pt x="23" y="12"/>
                          <a:pt x="23" y="15"/>
                          <a:pt x="22" y="18"/>
                        </a:cubicBezTo>
                        <a:cubicBezTo>
                          <a:pt x="22" y="19"/>
                          <a:pt x="22" y="20"/>
                          <a:pt x="22" y="21"/>
                        </a:cubicBezTo>
                        <a:cubicBezTo>
                          <a:pt x="21" y="24"/>
                          <a:pt x="22" y="24"/>
                          <a:pt x="23" y="24"/>
                        </a:cubicBezTo>
                        <a:cubicBezTo>
                          <a:pt x="23" y="21"/>
                          <a:pt x="23" y="18"/>
                          <a:pt x="23" y="15"/>
                        </a:cubicBezTo>
                        <a:cubicBezTo>
                          <a:pt x="23" y="14"/>
                          <a:pt x="23" y="4"/>
                          <a:pt x="23" y="12"/>
                        </a:cubicBezTo>
                        <a:cubicBezTo>
                          <a:pt x="24" y="16"/>
                          <a:pt x="23" y="20"/>
                          <a:pt x="23" y="24"/>
                        </a:cubicBezTo>
                        <a:cubicBezTo>
                          <a:pt x="23" y="24"/>
                          <a:pt x="23" y="24"/>
                          <a:pt x="23" y="24"/>
                        </a:cubicBezTo>
                        <a:cubicBezTo>
                          <a:pt x="23" y="22"/>
                          <a:pt x="23" y="20"/>
                          <a:pt x="23" y="18"/>
                        </a:cubicBezTo>
                        <a:cubicBezTo>
                          <a:pt x="23" y="15"/>
                          <a:pt x="24" y="12"/>
                          <a:pt x="24" y="10"/>
                        </a:cubicBezTo>
                        <a:cubicBezTo>
                          <a:pt x="24" y="6"/>
                          <a:pt x="24" y="1"/>
                          <a:pt x="25" y="6"/>
                        </a:cubicBezTo>
                        <a:cubicBezTo>
                          <a:pt x="25" y="6"/>
                          <a:pt x="27" y="14"/>
                          <a:pt x="26" y="8"/>
                        </a:cubicBezTo>
                        <a:cubicBezTo>
                          <a:pt x="26" y="7"/>
                          <a:pt x="25" y="7"/>
                          <a:pt x="25" y="8"/>
                        </a:cubicBezTo>
                        <a:cubicBezTo>
                          <a:pt x="25" y="12"/>
                          <a:pt x="25" y="17"/>
                          <a:pt x="25" y="22"/>
                        </a:cubicBezTo>
                        <a:cubicBezTo>
                          <a:pt x="27" y="22"/>
                          <a:pt x="27" y="21"/>
                          <a:pt x="26" y="19"/>
                        </a:cubicBezTo>
                        <a:cubicBezTo>
                          <a:pt x="26" y="18"/>
                          <a:pt x="26" y="8"/>
                          <a:pt x="26" y="15"/>
                        </a:cubicBezTo>
                        <a:cubicBezTo>
                          <a:pt x="26" y="18"/>
                          <a:pt x="25" y="21"/>
                          <a:pt x="24" y="24"/>
                        </a:cubicBezTo>
                        <a:cubicBezTo>
                          <a:pt x="24" y="25"/>
                          <a:pt x="22" y="34"/>
                          <a:pt x="24" y="25"/>
                        </a:cubicBezTo>
                        <a:cubicBezTo>
                          <a:pt x="23" y="31"/>
                          <a:pt x="23" y="39"/>
                          <a:pt x="24" y="27"/>
                        </a:cubicBezTo>
                        <a:cubicBezTo>
                          <a:pt x="23" y="30"/>
                          <a:pt x="23" y="32"/>
                          <a:pt x="22" y="34"/>
                        </a:cubicBezTo>
                        <a:cubicBezTo>
                          <a:pt x="22" y="33"/>
                          <a:pt x="22" y="28"/>
                          <a:pt x="22" y="33"/>
                        </a:cubicBezTo>
                        <a:cubicBezTo>
                          <a:pt x="22" y="36"/>
                          <a:pt x="22" y="46"/>
                          <a:pt x="20" y="36"/>
                        </a:cubicBezTo>
                        <a:cubicBezTo>
                          <a:pt x="20" y="31"/>
                          <a:pt x="19" y="36"/>
                          <a:pt x="19" y="38"/>
                        </a:cubicBezTo>
                        <a:cubicBezTo>
                          <a:pt x="20" y="40"/>
                          <a:pt x="21" y="40"/>
                          <a:pt x="20" y="37"/>
                        </a:cubicBezTo>
                        <a:cubicBezTo>
                          <a:pt x="20" y="34"/>
                          <a:pt x="21" y="32"/>
                          <a:pt x="21" y="29"/>
                        </a:cubicBezTo>
                        <a:cubicBezTo>
                          <a:pt x="22" y="28"/>
                          <a:pt x="22" y="28"/>
                          <a:pt x="23" y="27"/>
                        </a:cubicBezTo>
                        <a:cubicBezTo>
                          <a:pt x="21" y="31"/>
                          <a:pt x="21" y="32"/>
                          <a:pt x="23" y="32"/>
                        </a:cubicBezTo>
                        <a:cubicBezTo>
                          <a:pt x="24" y="29"/>
                          <a:pt x="25" y="26"/>
                          <a:pt x="25" y="23"/>
                        </a:cubicBezTo>
                        <a:cubicBezTo>
                          <a:pt x="26" y="22"/>
                          <a:pt x="24" y="22"/>
                          <a:pt x="24" y="23"/>
                        </a:cubicBezTo>
                        <a:cubicBezTo>
                          <a:pt x="24" y="25"/>
                          <a:pt x="23" y="26"/>
                          <a:pt x="23" y="28"/>
                        </a:cubicBezTo>
                        <a:cubicBezTo>
                          <a:pt x="23" y="28"/>
                          <a:pt x="20" y="35"/>
                          <a:pt x="20" y="33"/>
                        </a:cubicBezTo>
                        <a:cubicBezTo>
                          <a:pt x="20" y="32"/>
                          <a:pt x="18" y="27"/>
                          <a:pt x="18" y="32"/>
                        </a:cubicBezTo>
                        <a:cubicBezTo>
                          <a:pt x="18" y="34"/>
                          <a:pt x="18" y="36"/>
                          <a:pt x="18" y="38"/>
                        </a:cubicBezTo>
                        <a:cubicBezTo>
                          <a:pt x="18" y="39"/>
                          <a:pt x="20" y="39"/>
                          <a:pt x="20" y="38"/>
                        </a:cubicBezTo>
                        <a:cubicBezTo>
                          <a:pt x="20" y="34"/>
                          <a:pt x="20" y="30"/>
                          <a:pt x="20" y="25"/>
                        </a:cubicBezTo>
                        <a:cubicBezTo>
                          <a:pt x="20" y="25"/>
                          <a:pt x="18" y="25"/>
                          <a:pt x="18" y="25"/>
                        </a:cubicBezTo>
                        <a:cubicBezTo>
                          <a:pt x="18" y="28"/>
                          <a:pt x="18" y="31"/>
                          <a:pt x="18" y="34"/>
                        </a:cubicBezTo>
                        <a:cubicBezTo>
                          <a:pt x="19" y="34"/>
                          <a:pt x="19" y="34"/>
                          <a:pt x="20" y="34"/>
                        </a:cubicBezTo>
                        <a:cubicBezTo>
                          <a:pt x="19" y="33"/>
                          <a:pt x="19" y="31"/>
                          <a:pt x="19" y="29"/>
                        </a:cubicBezTo>
                        <a:cubicBezTo>
                          <a:pt x="19" y="22"/>
                          <a:pt x="18" y="32"/>
                          <a:pt x="18" y="33"/>
                        </a:cubicBezTo>
                        <a:cubicBezTo>
                          <a:pt x="18" y="30"/>
                          <a:pt x="18" y="27"/>
                          <a:pt x="18" y="25"/>
                        </a:cubicBezTo>
                        <a:cubicBezTo>
                          <a:pt x="17" y="24"/>
                          <a:pt x="16" y="24"/>
                          <a:pt x="16" y="25"/>
                        </a:cubicBezTo>
                        <a:cubicBezTo>
                          <a:pt x="15" y="32"/>
                          <a:pt x="16" y="32"/>
                          <a:pt x="15" y="25"/>
                        </a:cubicBezTo>
                        <a:cubicBezTo>
                          <a:pt x="15" y="24"/>
                          <a:pt x="14" y="24"/>
                          <a:pt x="14" y="25"/>
                        </a:cubicBezTo>
                        <a:cubicBezTo>
                          <a:pt x="14" y="28"/>
                          <a:pt x="14" y="31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5" y="32"/>
                          <a:pt x="15" y="30"/>
                          <a:pt x="14" y="28"/>
                        </a:cubicBezTo>
                        <a:cubicBezTo>
                          <a:pt x="14" y="27"/>
                          <a:pt x="13" y="28"/>
                          <a:pt x="13" y="28"/>
                        </a:cubicBezTo>
                        <a:cubicBezTo>
                          <a:pt x="13" y="30"/>
                          <a:pt x="13" y="31"/>
                          <a:pt x="13" y="33"/>
                        </a:cubicBezTo>
                        <a:cubicBezTo>
                          <a:pt x="13" y="31"/>
                          <a:pt x="12" y="29"/>
                          <a:pt x="11" y="27"/>
                        </a:cubicBezTo>
                        <a:cubicBezTo>
                          <a:pt x="11" y="27"/>
                          <a:pt x="10" y="26"/>
                          <a:pt x="10" y="27"/>
                        </a:cubicBezTo>
                        <a:cubicBezTo>
                          <a:pt x="9" y="30"/>
                          <a:pt x="9" y="32"/>
                          <a:pt x="9" y="34"/>
                        </a:cubicBezTo>
                        <a:cubicBezTo>
                          <a:pt x="9" y="35"/>
                          <a:pt x="11" y="35"/>
                          <a:pt x="11" y="34"/>
                        </a:cubicBezTo>
                        <a:cubicBezTo>
                          <a:pt x="11" y="32"/>
                          <a:pt x="11" y="31"/>
                          <a:pt x="11" y="29"/>
                        </a:cubicBezTo>
                        <a:cubicBezTo>
                          <a:pt x="11" y="28"/>
                          <a:pt x="9" y="28"/>
                          <a:pt x="9" y="29"/>
                        </a:cubicBezTo>
                        <a:cubicBezTo>
                          <a:pt x="9" y="32"/>
                          <a:pt x="9" y="35"/>
                          <a:pt x="9" y="38"/>
                        </a:cubicBezTo>
                        <a:cubicBezTo>
                          <a:pt x="9" y="39"/>
                          <a:pt x="11" y="39"/>
                          <a:pt x="11" y="38"/>
                        </a:cubicBezTo>
                        <a:cubicBezTo>
                          <a:pt x="11" y="35"/>
                          <a:pt x="11" y="33"/>
                          <a:pt x="10" y="30"/>
                        </a:cubicBezTo>
                        <a:cubicBezTo>
                          <a:pt x="10" y="29"/>
                          <a:pt x="8" y="30"/>
                          <a:pt x="9" y="31"/>
                        </a:cubicBezTo>
                        <a:cubicBezTo>
                          <a:pt x="8" y="35"/>
                          <a:pt x="8" y="36"/>
                          <a:pt x="11" y="35"/>
                        </a:cubicBezTo>
                        <a:cubicBezTo>
                          <a:pt x="12" y="33"/>
                          <a:pt x="11" y="31"/>
                          <a:pt x="9" y="31"/>
                        </a:cubicBezTo>
                        <a:cubicBezTo>
                          <a:pt x="11" y="32"/>
                          <a:pt x="11" y="32"/>
                          <a:pt x="11" y="30"/>
                        </a:cubicBezTo>
                        <a:cubicBezTo>
                          <a:pt x="12" y="33"/>
                          <a:pt x="12" y="33"/>
                          <a:pt x="13" y="36"/>
                        </a:cubicBezTo>
                        <a:cubicBezTo>
                          <a:pt x="13" y="36"/>
                          <a:pt x="14" y="36"/>
                          <a:pt x="14" y="35"/>
                        </a:cubicBezTo>
                        <a:cubicBezTo>
                          <a:pt x="14" y="34"/>
                          <a:pt x="14" y="32"/>
                          <a:pt x="14" y="31"/>
                        </a:cubicBezTo>
                        <a:cubicBezTo>
                          <a:pt x="13" y="33"/>
                          <a:pt x="13" y="33"/>
                          <a:pt x="15" y="31"/>
                        </a:cubicBezTo>
                        <a:cubicBezTo>
                          <a:pt x="16" y="29"/>
                          <a:pt x="16" y="28"/>
                          <a:pt x="14" y="28"/>
                        </a:cubicBezTo>
                        <a:cubicBezTo>
                          <a:pt x="14" y="30"/>
                          <a:pt x="14" y="32"/>
                          <a:pt x="14" y="34"/>
                        </a:cubicBezTo>
                        <a:cubicBezTo>
                          <a:pt x="14" y="35"/>
                          <a:pt x="16" y="35"/>
                          <a:pt x="16" y="34"/>
                        </a:cubicBezTo>
                        <a:cubicBezTo>
                          <a:pt x="16" y="32"/>
                          <a:pt x="17" y="30"/>
                          <a:pt x="17" y="28"/>
                        </a:cubicBezTo>
                        <a:cubicBezTo>
                          <a:pt x="17" y="31"/>
                          <a:pt x="17" y="33"/>
                          <a:pt x="17" y="35"/>
                        </a:cubicBezTo>
                        <a:cubicBezTo>
                          <a:pt x="17" y="36"/>
                          <a:pt x="19" y="36"/>
                          <a:pt x="19" y="35"/>
                        </a:cubicBezTo>
                        <a:cubicBezTo>
                          <a:pt x="19" y="31"/>
                          <a:pt x="20" y="28"/>
                          <a:pt x="20" y="24"/>
                        </a:cubicBezTo>
                        <a:cubicBezTo>
                          <a:pt x="20" y="23"/>
                          <a:pt x="18" y="23"/>
                          <a:pt x="18" y="23"/>
                        </a:cubicBezTo>
                        <a:cubicBezTo>
                          <a:pt x="18" y="28"/>
                          <a:pt x="18" y="32"/>
                          <a:pt x="18" y="37"/>
                        </a:cubicBezTo>
                        <a:cubicBezTo>
                          <a:pt x="18" y="38"/>
                          <a:pt x="20" y="38"/>
                          <a:pt x="20" y="37"/>
                        </a:cubicBezTo>
                        <a:cubicBezTo>
                          <a:pt x="20" y="35"/>
                          <a:pt x="20" y="33"/>
                          <a:pt x="20" y="31"/>
                        </a:cubicBezTo>
                        <a:cubicBezTo>
                          <a:pt x="20" y="26"/>
                          <a:pt x="18" y="29"/>
                          <a:pt x="18" y="32"/>
                        </a:cubicBezTo>
                        <a:cubicBezTo>
                          <a:pt x="18" y="33"/>
                          <a:pt x="20" y="40"/>
                          <a:pt x="20" y="34"/>
                        </a:cubicBezTo>
                        <a:cubicBezTo>
                          <a:pt x="20" y="32"/>
                          <a:pt x="20" y="30"/>
                          <a:pt x="20" y="28"/>
                        </a:cubicBezTo>
                        <a:cubicBezTo>
                          <a:pt x="20" y="27"/>
                          <a:pt x="18" y="27"/>
                          <a:pt x="18" y="28"/>
                        </a:cubicBezTo>
                        <a:cubicBezTo>
                          <a:pt x="18" y="32"/>
                          <a:pt x="18" y="35"/>
                          <a:pt x="19" y="38"/>
                        </a:cubicBezTo>
                        <a:cubicBezTo>
                          <a:pt x="19" y="39"/>
                          <a:pt x="20" y="39"/>
                          <a:pt x="20" y="38"/>
                        </a:cubicBezTo>
                        <a:cubicBezTo>
                          <a:pt x="22" y="35"/>
                          <a:pt x="23" y="32"/>
                          <a:pt x="24" y="28"/>
                        </a:cubicBezTo>
                        <a:cubicBezTo>
                          <a:pt x="26" y="26"/>
                          <a:pt x="25" y="25"/>
                          <a:pt x="23" y="26"/>
                        </a:cubicBezTo>
                        <a:cubicBezTo>
                          <a:pt x="23" y="29"/>
                          <a:pt x="22" y="32"/>
                          <a:pt x="21" y="34"/>
                        </a:cubicBezTo>
                        <a:cubicBezTo>
                          <a:pt x="21" y="35"/>
                          <a:pt x="23" y="36"/>
                          <a:pt x="23" y="35"/>
                        </a:cubicBezTo>
                        <a:cubicBezTo>
                          <a:pt x="24" y="31"/>
                          <a:pt x="24" y="28"/>
                          <a:pt x="24" y="24"/>
                        </a:cubicBezTo>
                        <a:cubicBezTo>
                          <a:pt x="24" y="24"/>
                          <a:pt x="23" y="23"/>
                          <a:pt x="23" y="24"/>
                        </a:cubicBezTo>
                        <a:cubicBezTo>
                          <a:pt x="19" y="28"/>
                          <a:pt x="19" y="35"/>
                          <a:pt x="19" y="41"/>
                        </a:cubicBezTo>
                        <a:cubicBezTo>
                          <a:pt x="19" y="42"/>
                          <a:pt x="20" y="42"/>
                          <a:pt x="20" y="41"/>
                        </a:cubicBezTo>
                        <a:cubicBezTo>
                          <a:pt x="20" y="38"/>
                          <a:pt x="20" y="34"/>
                          <a:pt x="20" y="31"/>
                        </a:cubicBezTo>
                        <a:cubicBezTo>
                          <a:pt x="20" y="30"/>
                          <a:pt x="19" y="30"/>
                          <a:pt x="19" y="31"/>
                        </a:cubicBezTo>
                        <a:cubicBezTo>
                          <a:pt x="19" y="35"/>
                          <a:pt x="19" y="39"/>
                          <a:pt x="21" y="43"/>
                        </a:cubicBezTo>
                        <a:cubicBezTo>
                          <a:pt x="21" y="43"/>
                          <a:pt x="22" y="44"/>
                          <a:pt x="22" y="43"/>
                        </a:cubicBezTo>
                        <a:cubicBezTo>
                          <a:pt x="24" y="38"/>
                          <a:pt x="24" y="34"/>
                          <a:pt x="23" y="29"/>
                        </a:cubicBezTo>
                        <a:cubicBezTo>
                          <a:pt x="23" y="28"/>
                          <a:pt x="22" y="28"/>
                          <a:pt x="22" y="28"/>
                        </a:cubicBezTo>
                        <a:cubicBezTo>
                          <a:pt x="22" y="31"/>
                          <a:pt x="21" y="34"/>
                          <a:pt x="22" y="36"/>
                        </a:cubicBezTo>
                        <a:cubicBezTo>
                          <a:pt x="22" y="37"/>
                          <a:pt x="23" y="37"/>
                          <a:pt x="23" y="37"/>
                        </a:cubicBezTo>
                        <a:cubicBezTo>
                          <a:pt x="24" y="33"/>
                          <a:pt x="25" y="29"/>
                          <a:pt x="25" y="25"/>
                        </a:cubicBezTo>
                        <a:cubicBezTo>
                          <a:pt x="25" y="24"/>
                          <a:pt x="24" y="24"/>
                          <a:pt x="24" y="25"/>
                        </a:cubicBezTo>
                        <a:cubicBezTo>
                          <a:pt x="22" y="29"/>
                          <a:pt x="21" y="32"/>
                          <a:pt x="22" y="36"/>
                        </a:cubicBezTo>
                        <a:cubicBezTo>
                          <a:pt x="22" y="37"/>
                          <a:pt x="23" y="37"/>
                          <a:pt x="23" y="36"/>
                        </a:cubicBezTo>
                        <a:cubicBezTo>
                          <a:pt x="25" y="32"/>
                          <a:pt x="25" y="28"/>
                          <a:pt x="25" y="23"/>
                        </a:cubicBezTo>
                        <a:cubicBezTo>
                          <a:pt x="25" y="22"/>
                          <a:pt x="23" y="22"/>
                          <a:pt x="23" y="23"/>
                        </a:cubicBezTo>
                        <a:cubicBezTo>
                          <a:pt x="22" y="26"/>
                          <a:pt x="22" y="29"/>
                          <a:pt x="23" y="32"/>
                        </a:cubicBezTo>
                        <a:cubicBezTo>
                          <a:pt x="23" y="33"/>
                          <a:pt x="24" y="33"/>
                          <a:pt x="24" y="32"/>
                        </a:cubicBezTo>
                        <a:cubicBezTo>
                          <a:pt x="26" y="25"/>
                          <a:pt x="28" y="17"/>
                          <a:pt x="27" y="10"/>
                        </a:cubicBezTo>
                        <a:cubicBezTo>
                          <a:pt x="27" y="9"/>
                          <a:pt x="26" y="9"/>
                          <a:pt x="26" y="10"/>
                        </a:cubicBezTo>
                        <a:cubicBezTo>
                          <a:pt x="25" y="15"/>
                          <a:pt x="24" y="20"/>
                          <a:pt x="25" y="25"/>
                        </a:cubicBezTo>
                        <a:cubicBezTo>
                          <a:pt x="25" y="26"/>
                          <a:pt x="26" y="26"/>
                          <a:pt x="26" y="25"/>
                        </a:cubicBezTo>
                        <a:cubicBezTo>
                          <a:pt x="26" y="22"/>
                          <a:pt x="26" y="19"/>
                          <a:pt x="26" y="16"/>
                        </a:cubicBezTo>
                        <a:cubicBezTo>
                          <a:pt x="26" y="14"/>
                          <a:pt x="26" y="12"/>
                          <a:pt x="26" y="10"/>
                        </a:cubicBezTo>
                        <a:cubicBezTo>
                          <a:pt x="24" y="9"/>
                          <a:pt x="24" y="10"/>
                          <a:pt x="25" y="12"/>
                        </a:cubicBezTo>
                        <a:cubicBezTo>
                          <a:pt x="25" y="13"/>
                          <a:pt x="26" y="13"/>
                          <a:pt x="27" y="12"/>
                        </a:cubicBezTo>
                        <a:cubicBezTo>
                          <a:pt x="27" y="8"/>
                          <a:pt x="26" y="5"/>
                          <a:pt x="25" y="1"/>
                        </a:cubicBezTo>
                        <a:cubicBezTo>
                          <a:pt x="25" y="0"/>
                          <a:pt x="24" y="0"/>
                          <a:pt x="23" y="1"/>
                        </a:cubicBezTo>
                        <a:cubicBezTo>
                          <a:pt x="22" y="9"/>
                          <a:pt x="22" y="18"/>
                          <a:pt x="22" y="27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5" y="20"/>
                          <a:pt x="25" y="13"/>
                          <a:pt x="25" y="6"/>
                        </a:cubicBezTo>
                        <a:cubicBezTo>
                          <a:pt x="25" y="6"/>
                          <a:pt x="23" y="5"/>
                          <a:pt x="23" y="6"/>
                        </a:cubicBezTo>
                        <a:cubicBezTo>
                          <a:pt x="22" y="13"/>
                          <a:pt x="22" y="20"/>
                          <a:pt x="22" y="27"/>
                        </a:cubicBezTo>
                        <a:cubicBezTo>
                          <a:pt x="22" y="28"/>
                          <a:pt x="23" y="28"/>
                          <a:pt x="23" y="27"/>
                        </a:cubicBezTo>
                        <a:cubicBezTo>
                          <a:pt x="24" y="19"/>
                          <a:pt x="25" y="11"/>
                          <a:pt x="24" y="4"/>
                        </a:cubicBezTo>
                        <a:cubicBezTo>
                          <a:pt x="24" y="3"/>
                          <a:pt x="22" y="3"/>
                          <a:pt x="22" y="3"/>
                        </a:cubicBezTo>
                        <a:cubicBezTo>
                          <a:pt x="20" y="12"/>
                          <a:pt x="19" y="20"/>
                          <a:pt x="20" y="28"/>
                        </a:cubicBezTo>
                        <a:cubicBezTo>
                          <a:pt x="20" y="29"/>
                          <a:pt x="21" y="30"/>
                          <a:pt x="22" y="29"/>
                        </a:cubicBezTo>
                        <a:cubicBezTo>
                          <a:pt x="23" y="21"/>
                          <a:pt x="24" y="13"/>
                          <a:pt x="23" y="5"/>
                        </a:cubicBezTo>
                        <a:cubicBezTo>
                          <a:pt x="23" y="4"/>
                          <a:pt x="21" y="4"/>
                          <a:pt x="21" y="5"/>
                        </a:cubicBezTo>
                        <a:cubicBezTo>
                          <a:pt x="20" y="12"/>
                          <a:pt x="19" y="19"/>
                          <a:pt x="20" y="26"/>
                        </a:cubicBezTo>
                        <a:cubicBezTo>
                          <a:pt x="20" y="26"/>
                          <a:pt x="21" y="27"/>
                          <a:pt x="21" y="26"/>
                        </a:cubicBezTo>
                        <a:cubicBezTo>
                          <a:pt x="23" y="18"/>
                          <a:pt x="23" y="10"/>
                          <a:pt x="22" y="2"/>
                        </a:cubicBezTo>
                        <a:cubicBezTo>
                          <a:pt x="22" y="2"/>
                          <a:pt x="21" y="1"/>
                          <a:pt x="21" y="2"/>
                        </a:cubicBezTo>
                        <a:cubicBezTo>
                          <a:pt x="19" y="10"/>
                          <a:pt x="19" y="18"/>
                          <a:pt x="19" y="26"/>
                        </a:cubicBezTo>
                        <a:cubicBezTo>
                          <a:pt x="19" y="27"/>
                          <a:pt x="20" y="27"/>
                          <a:pt x="20" y="26"/>
                        </a:cubicBezTo>
                        <a:cubicBezTo>
                          <a:pt x="21" y="18"/>
                          <a:pt x="22" y="11"/>
                          <a:pt x="21" y="3"/>
                        </a:cubicBezTo>
                        <a:cubicBezTo>
                          <a:pt x="21" y="2"/>
                          <a:pt x="20" y="2"/>
                          <a:pt x="20" y="3"/>
                        </a:cubicBezTo>
                        <a:cubicBezTo>
                          <a:pt x="19" y="10"/>
                          <a:pt x="18" y="17"/>
                          <a:pt x="18" y="25"/>
                        </a:cubicBezTo>
                        <a:cubicBezTo>
                          <a:pt x="18" y="25"/>
                          <a:pt x="19" y="26"/>
                          <a:pt x="20" y="25"/>
                        </a:cubicBezTo>
                        <a:cubicBezTo>
                          <a:pt x="21" y="18"/>
                          <a:pt x="22" y="11"/>
                          <a:pt x="20" y="4"/>
                        </a:cubicBezTo>
                        <a:cubicBezTo>
                          <a:pt x="20" y="3"/>
                          <a:pt x="19" y="3"/>
                          <a:pt x="19" y="4"/>
                        </a:cubicBezTo>
                        <a:cubicBezTo>
                          <a:pt x="18" y="11"/>
                          <a:pt x="17" y="18"/>
                          <a:pt x="18" y="25"/>
                        </a:cubicBezTo>
                        <a:cubicBezTo>
                          <a:pt x="18" y="26"/>
                          <a:pt x="19" y="26"/>
                          <a:pt x="19" y="25"/>
                        </a:cubicBezTo>
                        <a:cubicBezTo>
                          <a:pt x="20" y="18"/>
                          <a:pt x="21" y="11"/>
                          <a:pt x="20" y="4"/>
                        </a:cubicBezTo>
                        <a:cubicBezTo>
                          <a:pt x="19" y="3"/>
                          <a:pt x="18" y="3"/>
                          <a:pt x="18" y="4"/>
                        </a:cubicBezTo>
                        <a:cubicBezTo>
                          <a:pt x="17" y="11"/>
                          <a:pt x="16" y="18"/>
                          <a:pt x="15" y="26"/>
                        </a:cubicBezTo>
                        <a:cubicBezTo>
                          <a:pt x="15" y="27"/>
                          <a:pt x="16" y="27"/>
                          <a:pt x="16" y="26"/>
                        </a:cubicBezTo>
                        <a:cubicBezTo>
                          <a:pt x="18" y="19"/>
                          <a:pt x="20" y="12"/>
                          <a:pt x="18" y="5"/>
                        </a:cubicBezTo>
                        <a:cubicBezTo>
                          <a:pt x="18" y="4"/>
                          <a:pt x="17" y="4"/>
                          <a:pt x="17" y="5"/>
                        </a:cubicBezTo>
                        <a:cubicBezTo>
                          <a:pt x="16" y="12"/>
                          <a:pt x="13" y="19"/>
                          <a:pt x="14" y="26"/>
                        </a:cubicBezTo>
                        <a:cubicBezTo>
                          <a:pt x="14" y="27"/>
                          <a:pt x="15" y="27"/>
                          <a:pt x="16" y="26"/>
                        </a:cubicBezTo>
                        <a:cubicBezTo>
                          <a:pt x="17" y="21"/>
                          <a:pt x="17" y="16"/>
                          <a:pt x="18" y="10"/>
                        </a:cubicBezTo>
                        <a:cubicBezTo>
                          <a:pt x="18" y="10"/>
                          <a:pt x="16" y="9"/>
                          <a:pt x="16" y="10"/>
                        </a:cubicBezTo>
                        <a:cubicBezTo>
                          <a:pt x="14" y="15"/>
                          <a:pt x="14" y="20"/>
                          <a:pt x="14" y="25"/>
                        </a:cubicBezTo>
                        <a:cubicBezTo>
                          <a:pt x="14" y="25"/>
                          <a:pt x="16" y="26"/>
                          <a:pt x="16" y="25"/>
                        </a:cubicBezTo>
                        <a:cubicBezTo>
                          <a:pt x="17" y="19"/>
                          <a:pt x="17" y="14"/>
                          <a:pt x="17" y="8"/>
                        </a:cubicBezTo>
                        <a:cubicBezTo>
                          <a:pt x="17" y="8"/>
                          <a:pt x="15" y="7"/>
                          <a:pt x="15" y="8"/>
                        </a:cubicBezTo>
                        <a:cubicBezTo>
                          <a:pt x="14" y="14"/>
                          <a:pt x="13" y="20"/>
                          <a:pt x="13" y="26"/>
                        </a:cubicBezTo>
                        <a:cubicBezTo>
                          <a:pt x="13" y="27"/>
                          <a:pt x="14" y="27"/>
                          <a:pt x="14" y="26"/>
                        </a:cubicBezTo>
                        <a:cubicBezTo>
                          <a:pt x="16" y="21"/>
                          <a:pt x="16" y="16"/>
                          <a:pt x="16" y="10"/>
                        </a:cubicBezTo>
                        <a:cubicBezTo>
                          <a:pt x="16" y="9"/>
                          <a:pt x="15" y="9"/>
                          <a:pt x="15" y="10"/>
                        </a:cubicBezTo>
                        <a:cubicBezTo>
                          <a:pt x="13" y="16"/>
                          <a:pt x="12" y="21"/>
                          <a:pt x="12" y="27"/>
                        </a:cubicBezTo>
                        <a:cubicBezTo>
                          <a:pt x="12" y="28"/>
                          <a:pt x="13" y="28"/>
                          <a:pt x="13" y="28"/>
                        </a:cubicBezTo>
                        <a:cubicBezTo>
                          <a:pt x="14" y="23"/>
                          <a:pt x="15" y="18"/>
                          <a:pt x="15" y="13"/>
                        </a:cubicBezTo>
                        <a:cubicBezTo>
                          <a:pt x="15" y="12"/>
                          <a:pt x="13" y="12"/>
                          <a:pt x="13" y="13"/>
                        </a:cubicBezTo>
                        <a:cubicBezTo>
                          <a:pt x="12" y="17"/>
                          <a:pt x="11" y="21"/>
                          <a:pt x="11" y="25"/>
                        </a:cubicBezTo>
                        <a:cubicBezTo>
                          <a:pt x="11" y="26"/>
                          <a:pt x="12" y="26"/>
                          <a:pt x="13" y="25"/>
                        </a:cubicBezTo>
                        <a:cubicBezTo>
                          <a:pt x="13" y="21"/>
                          <a:pt x="14" y="17"/>
                          <a:pt x="13" y="13"/>
                        </a:cubicBezTo>
                        <a:cubicBezTo>
                          <a:pt x="13" y="12"/>
                          <a:pt x="12" y="12"/>
                          <a:pt x="12" y="12"/>
                        </a:cubicBezTo>
                        <a:cubicBezTo>
                          <a:pt x="10" y="17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1" y="27"/>
                        </a:cubicBezTo>
                        <a:cubicBezTo>
                          <a:pt x="12" y="22"/>
                          <a:pt x="12" y="18"/>
                          <a:pt x="12" y="14"/>
                        </a:cubicBezTo>
                        <a:cubicBezTo>
                          <a:pt x="12" y="13"/>
                          <a:pt x="11" y="13"/>
                          <a:pt x="11" y="14"/>
                        </a:cubicBezTo>
                        <a:cubicBezTo>
                          <a:pt x="9" y="18"/>
                          <a:pt x="8" y="22"/>
                          <a:pt x="8" y="27"/>
                        </a:cubicBezTo>
                        <a:cubicBezTo>
                          <a:pt x="8" y="28"/>
                          <a:pt x="9" y="28"/>
                          <a:pt x="9" y="27"/>
                        </a:cubicBezTo>
                        <a:cubicBezTo>
                          <a:pt x="11" y="23"/>
                          <a:pt x="11" y="19"/>
                          <a:pt x="11" y="15"/>
                        </a:cubicBezTo>
                        <a:cubicBezTo>
                          <a:pt x="11" y="14"/>
                          <a:pt x="10" y="14"/>
                          <a:pt x="9" y="15"/>
                        </a:cubicBezTo>
                        <a:cubicBezTo>
                          <a:pt x="7" y="19"/>
                          <a:pt x="7" y="24"/>
                          <a:pt x="7" y="29"/>
                        </a:cubicBezTo>
                        <a:cubicBezTo>
                          <a:pt x="7" y="29"/>
                          <a:pt x="8" y="29"/>
                          <a:pt x="8" y="29"/>
                        </a:cubicBezTo>
                        <a:cubicBezTo>
                          <a:pt x="8" y="24"/>
                          <a:pt x="9" y="19"/>
                          <a:pt x="9" y="15"/>
                        </a:cubicBezTo>
                        <a:cubicBezTo>
                          <a:pt x="9" y="14"/>
                          <a:pt x="7" y="14"/>
                          <a:pt x="7" y="15"/>
                        </a:cubicBezTo>
                        <a:cubicBezTo>
                          <a:pt x="6" y="19"/>
                          <a:pt x="5" y="23"/>
                          <a:pt x="5" y="28"/>
                        </a:cubicBezTo>
                        <a:cubicBezTo>
                          <a:pt x="5" y="29"/>
                          <a:pt x="6" y="29"/>
                          <a:pt x="6" y="28"/>
                        </a:cubicBezTo>
                        <a:cubicBezTo>
                          <a:pt x="7" y="24"/>
                          <a:pt x="8" y="20"/>
                          <a:pt x="8" y="16"/>
                        </a:cubicBezTo>
                        <a:cubicBezTo>
                          <a:pt x="7" y="15"/>
                          <a:pt x="7" y="15"/>
                          <a:pt x="6" y="15"/>
                        </a:cubicBezTo>
                        <a:cubicBezTo>
                          <a:pt x="4" y="19"/>
                          <a:pt x="3" y="24"/>
                          <a:pt x="3" y="28"/>
                        </a:cubicBezTo>
                        <a:cubicBezTo>
                          <a:pt x="3" y="29"/>
                          <a:pt x="4" y="29"/>
                          <a:pt x="4" y="29"/>
                        </a:cubicBezTo>
                        <a:cubicBezTo>
                          <a:pt x="6" y="25"/>
                          <a:pt x="6" y="21"/>
                          <a:pt x="6" y="16"/>
                        </a:cubicBezTo>
                        <a:cubicBezTo>
                          <a:pt x="6" y="16"/>
                          <a:pt x="5" y="15"/>
                          <a:pt x="4" y="16"/>
                        </a:cubicBezTo>
                        <a:cubicBezTo>
                          <a:pt x="2" y="20"/>
                          <a:pt x="1" y="24"/>
                          <a:pt x="1" y="29"/>
                        </a:cubicBezTo>
                        <a:cubicBezTo>
                          <a:pt x="1" y="30"/>
                          <a:pt x="2" y="30"/>
                          <a:pt x="3" y="29"/>
                        </a:cubicBezTo>
                        <a:cubicBezTo>
                          <a:pt x="4" y="26"/>
                          <a:pt x="5" y="23"/>
                          <a:pt x="5" y="19"/>
                        </a:cubicBezTo>
                        <a:cubicBezTo>
                          <a:pt x="5" y="18"/>
                          <a:pt x="4" y="18"/>
                          <a:pt x="4" y="19"/>
                        </a:cubicBezTo>
                        <a:cubicBezTo>
                          <a:pt x="3" y="23"/>
                          <a:pt x="2" y="26"/>
                          <a:pt x="1" y="30"/>
                        </a:cubicBezTo>
                        <a:cubicBezTo>
                          <a:pt x="1" y="31"/>
                          <a:pt x="2" y="31"/>
                          <a:pt x="2" y="30"/>
                        </a:cubicBezTo>
                        <a:cubicBezTo>
                          <a:pt x="4" y="26"/>
                          <a:pt x="5" y="22"/>
                          <a:pt x="4" y="18"/>
                        </a:cubicBezTo>
                        <a:cubicBezTo>
                          <a:pt x="4" y="17"/>
                          <a:pt x="3" y="17"/>
                          <a:pt x="3" y="18"/>
                        </a:cubicBezTo>
                        <a:cubicBezTo>
                          <a:pt x="1" y="22"/>
                          <a:pt x="0" y="26"/>
                          <a:pt x="0" y="30"/>
                        </a:cubicBezTo>
                        <a:cubicBezTo>
                          <a:pt x="0" y="31"/>
                          <a:pt x="2" y="31"/>
                          <a:pt x="2" y="30"/>
                        </a:cubicBezTo>
                        <a:cubicBezTo>
                          <a:pt x="3" y="25"/>
                          <a:pt x="4" y="21"/>
                          <a:pt x="4" y="15"/>
                        </a:cubicBezTo>
                        <a:cubicBezTo>
                          <a:pt x="4" y="14"/>
                          <a:pt x="3" y="14"/>
                          <a:pt x="3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" name="Freeform 162">
                    <a:extLst>
                      <a:ext uri="{FF2B5EF4-FFF2-40B4-BE49-F238E27FC236}">
                        <a16:creationId xmlns="" xmlns:a16="http://schemas.microsoft.com/office/drawing/2014/main" id="{A0D73947-8B6D-4B08-89D8-C089DB4A45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8525" y="2506663"/>
                    <a:ext cx="22225" cy="41275"/>
                  </a:xfrm>
                  <a:custGeom>
                    <a:avLst/>
                    <a:gdLst>
                      <a:gd name="T0" fmla="*/ 18 w 21"/>
                      <a:gd name="T1" fmla="*/ 5 h 38"/>
                      <a:gd name="T2" fmla="*/ 18 w 21"/>
                      <a:gd name="T3" fmla="*/ 6 h 38"/>
                      <a:gd name="T4" fmla="*/ 17 w 21"/>
                      <a:gd name="T5" fmla="*/ 9 h 38"/>
                      <a:gd name="T6" fmla="*/ 16 w 21"/>
                      <a:gd name="T7" fmla="*/ 12 h 38"/>
                      <a:gd name="T8" fmla="*/ 16 w 21"/>
                      <a:gd name="T9" fmla="*/ 1 h 38"/>
                      <a:gd name="T10" fmla="*/ 16 w 21"/>
                      <a:gd name="T11" fmla="*/ 3 h 38"/>
                      <a:gd name="T12" fmla="*/ 13 w 21"/>
                      <a:gd name="T13" fmla="*/ 3 h 38"/>
                      <a:gd name="T14" fmla="*/ 12 w 21"/>
                      <a:gd name="T15" fmla="*/ 7 h 38"/>
                      <a:gd name="T16" fmla="*/ 11 w 21"/>
                      <a:gd name="T17" fmla="*/ 7 h 38"/>
                      <a:gd name="T18" fmla="*/ 9 w 21"/>
                      <a:gd name="T19" fmla="*/ 2 h 38"/>
                      <a:gd name="T20" fmla="*/ 8 w 21"/>
                      <a:gd name="T21" fmla="*/ 4 h 38"/>
                      <a:gd name="T22" fmla="*/ 8 w 21"/>
                      <a:gd name="T23" fmla="*/ 12 h 38"/>
                      <a:gd name="T24" fmla="*/ 5 w 21"/>
                      <a:gd name="T25" fmla="*/ 10 h 38"/>
                      <a:gd name="T26" fmla="*/ 3 w 21"/>
                      <a:gd name="T27" fmla="*/ 2 h 38"/>
                      <a:gd name="T28" fmla="*/ 3 w 21"/>
                      <a:gd name="T29" fmla="*/ 8 h 38"/>
                      <a:gd name="T30" fmla="*/ 2 w 21"/>
                      <a:gd name="T31" fmla="*/ 11 h 38"/>
                      <a:gd name="T32" fmla="*/ 2 w 21"/>
                      <a:gd name="T33" fmla="*/ 20 h 38"/>
                      <a:gd name="T34" fmla="*/ 0 w 21"/>
                      <a:gd name="T35" fmla="*/ 26 h 38"/>
                      <a:gd name="T36" fmla="*/ 2 w 21"/>
                      <a:gd name="T37" fmla="*/ 30 h 38"/>
                      <a:gd name="T38" fmla="*/ 4 w 21"/>
                      <a:gd name="T39" fmla="*/ 19 h 38"/>
                      <a:gd name="T40" fmla="*/ 5 w 21"/>
                      <a:gd name="T41" fmla="*/ 16 h 38"/>
                      <a:gd name="T42" fmla="*/ 4 w 21"/>
                      <a:gd name="T43" fmla="*/ 22 h 38"/>
                      <a:gd name="T44" fmla="*/ 5 w 21"/>
                      <a:gd name="T45" fmla="*/ 27 h 38"/>
                      <a:gd name="T46" fmla="*/ 7 w 21"/>
                      <a:gd name="T47" fmla="*/ 33 h 38"/>
                      <a:gd name="T48" fmla="*/ 0 w 21"/>
                      <a:gd name="T49" fmla="*/ 27 h 38"/>
                      <a:gd name="T50" fmla="*/ 2 w 21"/>
                      <a:gd name="T51" fmla="*/ 28 h 38"/>
                      <a:gd name="T52" fmla="*/ 6 w 21"/>
                      <a:gd name="T53" fmla="*/ 28 h 38"/>
                      <a:gd name="T54" fmla="*/ 5 w 21"/>
                      <a:gd name="T55" fmla="*/ 25 h 38"/>
                      <a:gd name="T56" fmla="*/ 6 w 21"/>
                      <a:gd name="T57" fmla="*/ 11 h 38"/>
                      <a:gd name="T58" fmla="*/ 6 w 21"/>
                      <a:gd name="T59" fmla="*/ 12 h 38"/>
                      <a:gd name="T60" fmla="*/ 2 w 21"/>
                      <a:gd name="T61" fmla="*/ 25 h 38"/>
                      <a:gd name="T62" fmla="*/ 0 w 21"/>
                      <a:gd name="T63" fmla="*/ 28 h 38"/>
                      <a:gd name="T64" fmla="*/ 0 w 21"/>
                      <a:gd name="T65" fmla="*/ 20 h 38"/>
                      <a:gd name="T66" fmla="*/ 2 w 21"/>
                      <a:gd name="T67" fmla="*/ 14 h 38"/>
                      <a:gd name="T68" fmla="*/ 3 w 21"/>
                      <a:gd name="T69" fmla="*/ 21 h 38"/>
                      <a:gd name="T70" fmla="*/ 3 w 21"/>
                      <a:gd name="T71" fmla="*/ 17 h 38"/>
                      <a:gd name="T72" fmla="*/ 4 w 21"/>
                      <a:gd name="T73" fmla="*/ 7 h 38"/>
                      <a:gd name="T74" fmla="*/ 7 w 21"/>
                      <a:gd name="T75" fmla="*/ 5 h 38"/>
                      <a:gd name="T76" fmla="*/ 8 w 21"/>
                      <a:gd name="T77" fmla="*/ 14 h 38"/>
                      <a:gd name="T78" fmla="*/ 9 w 21"/>
                      <a:gd name="T79" fmla="*/ 13 h 38"/>
                      <a:gd name="T80" fmla="*/ 10 w 21"/>
                      <a:gd name="T81" fmla="*/ 10 h 38"/>
                      <a:gd name="T82" fmla="*/ 12 w 21"/>
                      <a:gd name="T83" fmla="*/ 5 h 38"/>
                      <a:gd name="T84" fmla="*/ 13 w 21"/>
                      <a:gd name="T85" fmla="*/ 12 h 38"/>
                      <a:gd name="T86" fmla="*/ 14 w 21"/>
                      <a:gd name="T87" fmla="*/ 14 h 38"/>
                      <a:gd name="T88" fmla="*/ 15 w 21"/>
                      <a:gd name="T89" fmla="*/ 6 h 38"/>
                      <a:gd name="T90" fmla="*/ 17 w 21"/>
                      <a:gd name="T91" fmla="*/ 6 h 38"/>
                      <a:gd name="T92" fmla="*/ 17 w 21"/>
                      <a:gd name="T93" fmla="*/ 16 h 38"/>
                      <a:gd name="T94" fmla="*/ 18 w 21"/>
                      <a:gd name="T95" fmla="*/ 15 h 38"/>
                      <a:gd name="T96" fmla="*/ 18 w 21"/>
                      <a:gd name="T97" fmla="*/ 10 h 38"/>
                      <a:gd name="T98" fmla="*/ 20 w 21"/>
                      <a:gd name="T99" fmla="*/ 1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21" h="38">
                        <a:moveTo>
                          <a:pt x="20" y="1"/>
                        </a:moveTo>
                        <a:cubicBezTo>
                          <a:pt x="19" y="3"/>
                          <a:pt x="20" y="11"/>
                          <a:pt x="19" y="5"/>
                        </a:cubicBezTo>
                        <a:cubicBezTo>
                          <a:pt x="19" y="4"/>
                          <a:pt x="18" y="4"/>
                          <a:pt x="18" y="5"/>
                        </a:cubicBezTo>
                        <a:cubicBezTo>
                          <a:pt x="18" y="6"/>
                          <a:pt x="18" y="8"/>
                          <a:pt x="18" y="10"/>
                        </a:cubicBezTo>
                        <a:cubicBezTo>
                          <a:pt x="17" y="12"/>
                          <a:pt x="17" y="12"/>
                          <a:pt x="19" y="12"/>
                        </a:cubicBezTo>
                        <a:cubicBezTo>
                          <a:pt x="19" y="10"/>
                          <a:pt x="19" y="8"/>
                          <a:pt x="18" y="6"/>
                        </a:cubicBezTo>
                        <a:cubicBezTo>
                          <a:pt x="18" y="6"/>
                          <a:pt x="17" y="6"/>
                          <a:pt x="17" y="7"/>
                        </a:cubicBezTo>
                        <a:cubicBezTo>
                          <a:pt x="16" y="9"/>
                          <a:pt x="16" y="11"/>
                          <a:pt x="17" y="14"/>
                        </a:cubicBezTo>
                        <a:cubicBezTo>
                          <a:pt x="19" y="14"/>
                          <a:pt x="20" y="12"/>
                          <a:pt x="17" y="9"/>
                        </a:cubicBezTo>
                        <a:cubicBezTo>
                          <a:pt x="17" y="7"/>
                          <a:pt x="17" y="6"/>
                          <a:pt x="17" y="4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6" y="7"/>
                          <a:pt x="16" y="9"/>
                          <a:pt x="16" y="12"/>
                        </a:cubicBezTo>
                        <a:cubicBezTo>
                          <a:pt x="16" y="13"/>
                          <a:pt x="17" y="13"/>
                          <a:pt x="17" y="12"/>
                        </a:cubicBezTo>
                        <a:cubicBezTo>
                          <a:pt x="18" y="8"/>
                          <a:pt x="18" y="5"/>
                          <a:pt x="17" y="1"/>
                        </a:cubicBezTo>
                        <a:cubicBezTo>
                          <a:pt x="17" y="0"/>
                          <a:pt x="16" y="0"/>
                          <a:pt x="16" y="1"/>
                        </a:cubicBezTo>
                        <a:cubicBezTo>
                          <a:pt x="16" y="4"/>
                          <a:pt x="16" y="8"/>
                          <a:pt x="16" y="11"/>
                        </a:cubicBezTo>
                        <a:cubicBezTo>
                          <a:pt x="18" y="11"/>
                          <a:pt x="18" y="11"/>
                          <a:pt x="17" y="8"/>
                        </a:cubicBezTo>
                        <a:cubicBezTo>
                          <a:pt x="17" y="7"/>
                          <a:pt x="16" y="5"/>
                          <a:pt x="16" y="3"/>
                        </a:cubicBezTo>
                        <a:cubicBezTo>
                          <a:pt x="16" y="2"/>
                          <a:pt x="15" y="3"/>
                          <a:pt x="15" y="3"/>
                        </a:cubicBezTo>
                        <a:cubicBezTo>
                          <a:pt x="14" y="6"/>
                          <a:pt x="14" y="10"/>
                          <a:pt x="14" y="12"/>
                        </a:cubicBezTo>
                        <a:cubicBezTo>
                          <a:pt x="13" y="9"/>
                          <a:pt x="13" y="6"/>
                          <a:pt x="13" y="3"/>
                        </a:cubicBezTo>
                        <a:cubicBezTo>
                          <a:pt x="12" y="3"/>
                          <a:pt x="11" y="3"/>
                          <a:pt x="11" y="4"/>
                        </a:cubicBezTo>
                        <a:cubicBezTo>
                          <a:pt x="11" y="6"/>
                          <a:pt x="12" y="8"/>
                          <a:pt x="12" y="10"/>
                        </a:cubicBezTo>
                        <a:cubicBezTo>
                          <a:pt x="13" y="10"/>
                          <a:pt x="13" y="9"/>
                          <a:pt x="12" y="7"/>
                        </a:cubicBezTo>
                        <a:cubicBezTo>
                          <a:pt x="12" y="6"/>
                          <a:pt x="12" y="4"/>
                          <a:pt x="11" y="3"/>
                        </a:cubicBezTo>
                        <a:cubicBezTo>
                          <a:pt x="11" y="2"/>
                          <a:pt x="10" y="2"/>
                          <a:pt x="10" y="3"/>
                        </a:cubicBezTo>
                        <a:cubicBezTo>
                          <a:pt x="10" y="5"/>
                          <a:pt x="10" y="6"/>
                          <a:pt x="11" y="7"/>
                        </a:cubicBezTo>
                        <a:cubicBezTo>
                          <a:pt x="10" y="11"/>
                          <a:pt x="11" y="11"/>
                          <a:pt x="11" y="7"/>
                        </a:cubicBezTo>
                        <a:cubicBezTo>
                          <a:pt x="11" y="6"/>
                          <a:pt x="11" y="4"/>
                          <a:pt x="11" y="2"/>
                        </a:cubicBezTo>
                        <a:cubicBezTo>
                          <a:pt x="11" y="1"/>
                          <a:pt x="9" y="2"/>
                          <a:pt x="9" y="2"/>
                        </a:cubicBezTo>
                        <a:cubicBezTo>
                          <a:pt x="9" y="5"/>
                          <a:pt x="9" y="8"/>
                          <a:pt x="9" y="11"/>
                        </a:cubicBezTo>
                        <a:cubicBezTo>
                          <a:pt x="10" y="11"/>
                          <a:pt x="10" y="11"/>
                          <a:pt x="9" y="9"/>
                        </a:cubicBezTo>
                        <a:cubicBezTo>
                          <a:pt x="9" y="7"/>
                          <a:pt x="9" y="6"/>
                          <a:pt x="8" y="4"/>
                        </a:cubicBezTo>
                        <a:cubicBezTo>
                          <a:pt x="8" y="3"/>
                          <a:pt x="7" y="4"/>
                          <a:pt x="7" y="4"/>
                        </a:cubicBezTo>
                        <a:cubicBezTo>
                          <a:pt x="7" y="6"/>
                          <a:pt x="7" y="8"/>
                          <a:pt x="7" y="9"/>
                        </a:cubicBezTo>
                        <a:cubicBezTo>
                          <a:pt x="6" y="11"/>
                          <a:pt x="6" y="12"/>
                          <a:pt x="8" y="12"/>
                        </a:cubicBezTo>
                        <a:cubicBezTo>
                          <a:pt x="8" y="8"/>
                          <a:pt x="7" y="5"/>
                          <a:pt x="7" y="2"/>
                        </a:cubicBezTo>
                        <a:cubicBezTo>
                          <a:pt x="7" y="1"/>
                          <a:pt x="5" y="2"/>
                          <a:pt x="5" y="2"/>
                        </a:cubicBezTo>
                        <a:cubicBezTo>
                          <a:pt x="5" y="5"/>
                          <a:pt x="6" y="8"/>
                          <a:pt x="5" y="10"/>
                        </a:cubicBezTo>
                        <a:cubicBezTo>
                          <a:pt x="6" y="11"/>
                          <a:pt x="6" y="11"/>
                          <a:pt x="5" y="9"/>
                        </a:cubicBezTo>
                        <a:cubicBezTo>
                          <a:pt x="5" y="6"/>
                          <a:pt x="5" y="4"/>
                          <a:pt x="4" y="2"/>
                        </a:cubicBezTo>
                        <a:cubicBezTo>
                          <a:pt x="4" y="1"/>
                          <a:pt x="3" y="1"/>
                          <a:pt x="3" y="2"/>
                        </a:cubicBezTo>
                        <a:cubicBezTo>
                          <a:pt x="3" y="5"/>
                          <a:pt x="3" y="9"/>
                          <a:pt x="3" y="12"/>
                        </a:cubicBezTo>
                        <a:cubicBezTo>
                          <a:pt x="2" y="14"/>
                          <a:pt x="2" y="15"/>
                          <a:pt x="4" y="15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7"/>
                          <a:pt x="2" y="7"/>
                          <a:pt x="2" y="8"/>
                        </a:cubicBezTo>
                        <a:cubicBezTo>
                          <a:pt x="2" y="11"/>
                          <a:pt x="2" y="13"/>
                          <a:pt x="2" y="16"/>
                        </a:cubicBezTo>
                        <a:cubicBezTo>
                          <a:pt x="2" y="23"/>
                          <a:pt x="2" y="12"/>
                          <a:pt x="2" y="11"/>
                        </a:cubicBezTo>
                        <a:cubicBezTo>
                          <a:pt x="2" y="10"/>
                          <a:pt x="0" y="10"/>
                          <a:pt x="0" y="11"/>
                        </a:cubicBezTo>
                        <a:cubicBezTo>
                          <a:pt x="0" y="15"/>
                          <a:pt x="0" y="18"/>
                          <a:pt x="0" y="22"/>
                        </a:cubicBezTo>
                        <a:cubicBezTo>
                          <a:pt x="2" y="23"/>
                          <a:pt x="3" y="22"/>
                          <a:pt x="2" y="20"/>
                        </a:cubicBezTo>
                        <a:cubicBezTo>
                          <a:pt x="2" y="19"/>
                          <a:pt x="2" y="17"/>
                          <a:pt x="2" y="16"/>
                        </a:cubicBezTo>
                        <a:cubicBezTo>
                          <a:pt x="2" y="15"/>
                          <a:pt x="0" y="15"/>
                          <a:pt x="0" y="16"/>
                        </a:cubicBezTo>
                        <a:cubicBezTo>
                          <a:pt x="0" y="19"/>
                          <a:pt x="0" y="22"/>
                          <a:pt x="0" y="26"/>
                        </a:cubicBezTo>
                        <a:cubicBezTo>
                          <a:pt x="2" y="26"/>
                          <a:pt x="2" y="25"/>
                          <a:pt x="1" y="23"/>
                        </a:cubicBezTo>
                        <a:cubicBezTo>
                          <a:pt x="1" y="25"/>
                          <a:pt x="0" y="28"/>
                          <a:pt x="0" y="30"/>
                        </a:cubicBezTo>
                        <a:cubicBezTo>
                          <a:pt x="0" y="31"/>
                          <a:pt x="1" y="31"/>
                          <a:pt x="2" y="30"/>
                        </a:cubicBezTo>
                        <a:cubicBezTo>
                          <a:pt x="3" y="28"/>
                          <a:pt x="4" y="25"/>
                          <a:pt x="5" y="22"/>
                        </a:cubicBezTo>
                        <a:cubicBezTo>
                          <a:pt x="5" y="20"/>
                          <a:pt x="5" y="18"/>
                          <a:pt x="5" y="17"/>
                        </a:cubicBezTo>
                        <a:cubicBezTo>
                          <a:pt x="6" y="11"/>
                          <a:pt x="4" y="18"/>
                          <a:pt x="4" y="19"/>
                        </a:cubicBezTo>
                        <a:cubicBezTo>
                          <a:pt x="4" y="19"/>
                          <a:pt x="5" y="20"/>
                          <a:pt x="5" y="19"/>
                        </a:cubicBezTo>
                        <a:cubicBezTo>
                          <a:pt x="6" y="17"/>
                          <a:pt x="6" y="16"/>
                          <a:pt x="7" y="14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7"/>
                          <a:pt x="5" y="18"/>
                          <a:pt x="5" y="19"/>
                        </a:cubicBezTo>
                        <a:cubicBezTo>
                          <a:pt x="5" y="21"/>
                          <a:pt x="6" y="24"/>
                          <a:pt x="5" y="21"/>
                        </a:cubicBezTo>
                        <a:cubicBezTo>
                          <a:pt x="5" y="21"/>
                          <a:pt x="4" y="21"/>
                          <a:pt x="4" y="22"/>
                        </a:cubicBezTo>
                        <a:cubicBezTo>
                          <a:pt x="4" y="25"/>
                          <a:pt x="4" y="28"/>
                          <a:pt x="5" y="32"/>
                        </a:cubicBezTo>
                        <a:cubicBezTo>
                          <a:pt x="5" y="33"/>
                          <a:pt x="6" y="33"/>
                          <a:pt x="6" y="32"/>
                        </a:cubicBezTo>
                        <a:cubicBezTo>
                          <a:pt x="6" y="29"/>
                          <a:pt x="6" y="29"/>
                          <a:pt x="5" y="27"/>
                        </a:cubicBezTo>
                        <a:cubicBezTo>
                          <a:pt x="5" y="26"/>
                          <a:pt x="4" y="26"/>
                          <a:pt x="4" y="27"/>
                        </a:cubicBezTo>
                        <a:cubicBezTo>
                          <a:pt x="4" y="29"/>
                          <a:pt x="5" y="31"/>
                          <a:pt x="6" y="33"/>
                        </a:cubicBezTo>
                        <a:cubicBezTo>
                          <a:pt x="6" y="34"/>
                          <a:pt x="7" y="34"/>
                          <a:pt x="7" y="33"/>
                        </a:cubicBezTo>
                        <a:cubicBezTo>
                          <a:pt x="6" y="29"/>
                          <a:pt x="5" y="30"/>
                          <a:pt x="7" y="33"/>
                        </a:cubicBezTo>
                        <a:cubicBezTo>
                          <a:pt x="5" y="30"/>
                          <a:pt x="4" y="28"/>
                          <a:pt x="2" y="26"/>
                        </a:cubicBezTo>
                        <a:cubicBezTo>
                          <a:pt x="1" y="25"/>
                          <a:pt x="0" y="26"/>
                          <a:pt x="0" y="27"/>
                        </a:cubicBezTo>
                        <a:cubicBezTo>
                          <a:pt x="1" y="30"/>
                          <a:pt x="2" y="34"/>
                          <a:pt x="5" y="37"/>
                        </a:cubicBezTo>
                        <a:cubicBezTo>
                          <a:pt x="6" y="38"/>
                          <a:pt x="7" y="37"/>
                          <a:pt x="6" y="36"/>
                        </a:cubicBezTo>
                        <a:cubicBezTo>
                          <a:pt x="4" y="34"/>
                          <a:pt x="3" y="30"/>
                          <a:pt x="2" y="28"/>
                        </a:cubicBezTo>
                        <a:cubicBezTo>
                          <a:pt x="3" y="30"/>
                          <a:pt x="5" y="33"/>
                          <a:pt x="7" y="35"/>
                        </a:cubicBezTo>
                        <a:cubicBezTo>
                          <a:pt x="7" y="36"/>
                          <a:pt x="8" y="35"/>
                          <a:pt x="8" y="34"/>
                        </a:cubicBezTo>
                        <a:cubicBezTo>
                          <a:pt x="7" y="32"/>
                          <a:pt x="7" y="30"/>
                          <a:pt x="6" y="28"/>
                        </a:cubicBezTo>
                        <a:cubicBezTo>
                          <a:pt x="6" y="27"/>
                          <a:pt x="4" y="27"/>
                          <a:pt x="4" y="28"/>
                        </a:cubicBezTo>
                        <a:cubicBezTo>
                          <a:pt x="5" y="30"/>
                          <a:pt x="7" y="33"/>
                          <a:pt x="6" y="29"/>
                        </a:cubicBezTo>
                        <a:cubicBezTo>
                          <a:pt x="6" y="33"/>
                          <a:pt x="3" y="19"/>
                          <a:pt x="5" y="25"/>
                        </a:cubicBezTo>
                        <a:cubicBezTo>
                          <a:pt x="5" y="25"/>
                          <a:pt x="6" y="25"/>
                          <a:pt x="6" y="24"/>
                        </a:cubicBezTo>
                        <a:cubicBezTo>
                          <a:pt x="6" y="20"/>
                          <a:pt x="7" y="16"/>
                          <a:pt x="7" y="11"/>
                        </a:cubicBezTo>
                        <a:cubicBezTo>
                          <a:pt x="8" y="10"/>
                          <a:pt x="6" y="10"/>
                          <a:pt x="6" y="11"/>
                        </a:cubicBezTo>
                        <a:cubicBezTo>
                          <a:pt x="6" y="12"/>
                          <a:pt x="6" y="13"/>
                          <a:pt x="5" y="13"/>
                        </a:cubicBezTo>
                        <a:cubicBezTo>
                          <a:pt x="4" y="15"/>
                          <a:pt x="4" y="16"/>
                          <a:pt x="6" y="17"/>
                        </a:cubicBezTo>
                        <a:cubicBezTo>
                          <a:pt x="6" y="15"/>
                          <a:pt x="6" y="14"/>
                          <a:pt x="6" y="12"/>
                        </a:cubicBezTo>
                        <a:cubicBezTo>
                          <a:pt x="6" y="11"/>
                          <a:pt x="5" y="11"/>
                          <a:pt x="5" y="12"/>
                        </a:cubicBezTo>
                        <a:cubicBezTo>
                          <a:pt x="4" y="16"/>
                          <a:pt x="3" y="20"/>
                          <a:pt x="3" y="23"/>
                        </a:cubicBezTo>
                        <a:cubicBezTo>
                          <a:pt x="2" y="25"/>
                          <a:pt x="2" y="31"/>
                          <a:pt x="2" y="25"/>
                        </a:cubicBezTo>
                        <a:cubicBezTo>
                          <a:pt x="2" y="23"/>
                          <a:pt x="2" y="22"/>
                          <a:pt x="1" y="20"/>
                        </a:cubicBezTo>
                        <a:cubicBezTo>
                          <a:pt x="1" y="20"/>
                          <a:pt x="0" y="20"/>
                          <a:pt x="0" y="20"/>
                        </a:cubicBezTo>
                        <a:cubicBezTo>
                          <a:pt x="0" y="23"/>
                          <a:pt x="0" y="26"/>
                          <a:pt x="0" y="28"/>
                        </a:cubicBezTo>
                        <a:cubicBezTo>
                          <a:pt x="0" y="29"/>
                          <a:pt x="1" y="29"/>
                          <a:pt x="1" y="28"/>
                        </a:cubicBezTo>
                        <a:cubicBezTo>
                          <a:pt x="1" y="25"/>
                          <a:pt x="2" y="22"/>
                          <a:pt x="2" y="18"/>
                        </a:cubicBezTo>
                        <a:cubicBezTo>
                          <a:pt x="0" y="17"/>
                          <a:pt x="0" y="18"/>
                          <a:pt x="0" y="20"/>
                        </a:cubicBezTo>
                        <a:cubicBezTo>
                          <a:pt x="0" y="22"/>
                          <a:pt x="0" y="23"/>
                          <a:pt x="0" y="25"/>
                        </a:cubicBezTo>
                        <a:cubicBezTo>
                          <a:pt x="0" y="26"/>
                          <a:pt x="2" y="26"/>
                          <a:pt x="2" y="25"/>
                        </a:cubicBezTo>
                        <a:cubicBezTo>
                          <a:pt x="2" y="21"/>
                          <a:pt x="2" y="17"/>
                          <a:pt x="2" y="14"/>
                        </a:cubicBezTo>
                        <a:cubicBezTo>
                          <a:pt x="0" y="13"/>
                          <a:pt x="0" y="14"/>
                          <a:pt x="1" y="16"/>
                        </a:cubicBezTo>
                        <a:cubicBezTo>
                          <a:pt x="1" y="18"/>
                          <a:pt x="1" y="20"/>
                          <a:pt x="2" y="22"/>
                        </a:cubicBezTo>
                        <a:cubicBezTo>
                          <a:pt x="2" y="22"/>
                          <a:pt x="3" y="22"/>
                          <a:pt x="3" y="21"/>
                        </a:cubicBezTo>
                        <a:cubicBezTo>
                          <a:pt x="3" y="18"/>
                          <a:pt x="3" y="14"/>
                          <a:pt x="3" y="11"/>
                        </a:cubicBezTo>
                        <a:cubicBezTo>
                          <a:pt x="1" y="10"/>
                          <a:pt x="1" y="10"/>
                          <a:pt x="2" y="12"/>
                        </a:cubicBezTo>
                        <a:cubicBezTo>
                          <a:pt x="2" y="14"/>
                          <a:pt x="2" y="16"/>
                          <a:pt x="3" y="17"/>
                        </a:cubicBezTo>
                        <a:cubicBezTo>
                          <a:pt x="3" y="18"/>
                          <a:pt x="4" y="18"/>
                          <a:pt x="4" y="17"/>
                        </a:cubicBezTo>
                        <a:cubicBezTo>
                          <a:pt x="4" y="13"/>
                          <a:pt x="4" y="9"/>
                          <a:pt x="4" y="4"/>
                        </a:cubicBezTo>
                        <a:cubicBezTo>
                          <a:pt x="4" y="4"/>
                          <a:pt x="3" y="4"/>
                          <a:pt x="4" y="7"/>
                        </a:cubicBezTo>
                        <a:cubicBezTo>
                          <a:pt x="4" y="9"/>
                          <a:pt x="5" y="11"/>
                          <a:pt x="5" y="13"/>
                        </a:cubicBezTo>
                        <a:cubicBezTo>
                          <a:pt x="6" y="14"/>
                          <a:pt x="7" y="14"/>
                          <a:pt x="7" y="13"/>
                        </a:cubicBezTo>
                        <a:cubicBezTo>
                          <a:pt x="7" y="10"/>
                          <a:pt x="7" y="8"/>
                          <a:pt x="7" y="5"/>
                        </a:cubicBezTo>
                        <a:cubicBezTo>
                          <a:pt x="5" y="4"/>
                          <a:pt x="4" y="6"/>
                          <a:pt x="6" y="9"/>
                        </a:cubicBezTo>
                        <a:cubicBezTo>
                          <a:pt x="7" y="11"/>
                          <a:pt x="7" y="12"/>
                          <a:pt x="7" y="14"/>
                        </a:cubicBezTo>
                        <a:cubicBezTo>
                          <a:pt x="7" y="15"/>
                          <a:pt x="8" y="15"/>
                          <a:pt x="8" y="14"/>
                        </a:cubicBezTo>
                        <a:cubicBezTo>
                          <a:pt x="8" y="12"/>
                          <a:pt x="8" y="9"/>
                          <a:pt x="8" y="7"/>
                        </a:cubicBezTo>
                        <a:cubicBezTo>
                          <a:pt x="7" y="7"/>
                          <a:pt x="7" y="7"/>
                          <a:pt x="8" y="9"/>
                        </a:cubicBezTo>
                        <a:cubicBezTo>
                          <a:pt x="8" y="11"/>
                          <a:pt x="9" y="12"/>
                          <a:pt x="9" y="13"/>
                        </a:cubicBezTo>
                        <a:cubicBezTo>
                          <a:pt x="10" y="14"/>
                          <a:pt x="11" y="14"/>
                          <a:pt x="11" y="13"/>
                        </a:cubicBezTo>
                        <a:cubicBezTo>
                          <a:pt x="11" y="11"/>
                          <a:pt x="11" y="8"/>
                          <a:pt x="11" y="5"/>
                        </a:cubicBezTo>
                        <a:cubicBezTo>
                          <a:pt x="10" y="6"/>
                          <a:pt x="10" y="8"/>
                          <a:pt x="10" y="10"/>
                        </a:cubicBezTo>
                        <a:cubicBezTo>
                          <a:pt x="10" y="10"/>
                          <a:pt x="11" y="11"/>
                          <a:pt x="11" y="12"/>
                        </a:cubicBezTo>
                        <a:cubicBezTo>
                          <a:pt x="11" y="13"/>
                          <a:pt x="12" y="13"/>
                          <a:pt x="12" y="12"/>
                        </a:cubicBezTo>
                        <a:cubicBezTo>
                          <a:pt x="12" y="10"/>
                          <a:pt x="12" y="7"/>
                          <a:pt x="12" y="5"/>
                        </a:cubicBezTo>
                        <a:cubicBezTo>
                          <a:pt x="10" y="5"/>
                          <a:pt x="10" y="6"/>
                          <a:pt x="11" y="8"/>
                        </a:cubicBezTo>
                        <a:cubicBezTo>
                          <a:pt x="11" y="9"/>
                          <a:pt x="11" y="11"/>
                          <a:pt x="12" y="13"/>
                        </a:cubicBezTo>
                        <a:cubicBezTo>
                          <a:pt x="12" y="13"/>
                          <a:pt x="13" y="13"/>
                          <a:pt x="13" y="12"/>
                        </a:cubicBezTo>
                        <a:cubicBezTo>
                          <a:pt x="13" y="11"/>
                          <a:pt x="13" y="10"/>
                          <a:pt x="13" y="8"/>
                        </a:cubicBezTo>
                        <a:cubicBezTo>
                          <a:pt x="14" y="6"/>
                          <a:pt x="13" y="5"/>
                          <a:pt x="12" y="6"/>
                        </a:cubicBezTo>
                        <a:cubicBezTo>
                          <a:pt x="12" y="9"/>
                          <a:pt x="13" y="11"/>
                          <a:pt x="14" y="14"/>
                        </a:cubicBezTo>
                        <a:cubicBezTo>
                          <a:pt x="14" y="15"/>
                          <a:pt x="15" y="15"/>
                          <a:pt x="15" y="14"/>
                        </a:cubicBezTo>
                        <a:cubicBezTo>
                          <a:pt x="16" y="11"/>
                          <a:pt x="16" y="12"/>
                          <a:pt x="16" y="9"/>
                        </a:cubicBezTo>
                        <a:cubicBezTo>
                          <a:pt x="17" y="7"/>
                          <a:pt x="17" y="6"/>
                          <a:pt x="15" y="6"/>
                        </a:cubicBezTo>
                        <a:cubicBezTo>
                          <a:pt x="16" y="9"/>
                          <a:pt x="16" y="11"/>
                          <a:pt x="16" y="13"/>
                        </a:cubicBezTo>
                        <a:cubicBezTo>
                          <a:pt x="16" y="14"/>
                          <a:pt x="17" y="14"/>
                          <a:pt x="17" y="13"/>
                        </a:cubicBezTo>
                        <a:cubicBezTo>
                          <a:pt x="17" y="11"/>
                          <a:pt x="17" y="9"/>
                          <a:pt x="17" y="6"/>
                        </a:cubicBezTo>
                        <a:cubicBezTo>
                          <a:pt x="17" y="0"/>
                          <a:pt x="17" y="8"/>
                          <a:pt x="17" y="9"/>
                        </a:cubicBezTo>
                        <a:cubicBezTo>
                          <a:pt x="17" y="6"/>
                          <a:pt x="16" y="5"/>
                          <a:pt x="16" y="9"/>
                        </a:cubicBezTo>
                        <a:cubicBezTo>
                          <a:pt x="16" y="11"/>
                          <a:pt x="17" y="14"/>
                          <a:pt x="17" y="16"/>
                        </a:cubicBezTo>
                        <a:cubicBezTo>
                          <a:pt x="17" y="17"/>
                          <a:pt x="19" y="17"/>
                          <a:pt x="19" y="16"/>
                        </a:cubicBezTo>
                        <a:cubicBezTo>
                          <a:pt x="18" y="14"/>
                          <a:pt x="18" y="11"/>
                          <a:pt x="18" y="9"/>
                        </a:cubicBezTo>
                        <a:cubicBezTo>
                          <a:pt x="18" y="7"/>
                          <a:pt x="18" y="14"/>
                          <a:pt x="18" y="15"/>
                        </a:cubicBezTo>
                        <a:cubicBezTo>
                          <a:pt x="18" y="15"/>
                          <a:pt x="19" y="15"/>
                          <a:pt x="19" y="15"/>
                        </a:cubicBezTo>
                        <a:cubicBezTo>
                          <a:pt x="19" y="13"/>
                          <a:pt x="19" y="11"/>
                          <a:pt x="19" y="10"/>
                        </a:cubicBezTo>
                        <a:cubicBezTo>
                          <a:pt x="19" y="6"/>
                          <a:pt x="18" y="7"/>
                          <a:pt x="18" y="10"/>
                        </a:cubicBezTo>
                        <a:cubicBezTo>
                          <a:pt x="19" y="11"/>
                          <a:pt x="20" y="11"/>
                          <a:pt x="20" y="10"/>
                        </a:cubicBezTo>
                        <a:cubicBezTo>
                          <a:pt x="20" y="7"/>
                          <a:pt x="20" y="5"/>
                          <a:pt x="21" y="2"/>
                        </a:cubicBezTo>
                        <a:cubicBezTo>
                          <a:pt x="21" y="1"/>
                          <a:pt x="20" y="0"/>
                          <a:pt x="2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" name="Freeform 163">
                    <a:extLst>
                      <a:ext uri="{FF2B5EF4-FFF2-40B4-BE49-F238E27FC236}">
                        <a16:creationId xmlns="" xmlns:a16="http://schemas.microsoft.com/office/drawing/2014/main" id="{DDAD0EA5-8115-4506-9911-C726734700B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2500" y="2517776"/>
                    <a:ext cx="12700" cy="22225"/>
                  </a:xfrm>
                  <a:custGeom>
                    <a:avLst/>
                    <a:gdLst>
                      <a:gd name="T0" fmla="*/ 4 w 13"/>
                      <a:gd name="T1" fmla="*/ 13 h 21"/>
                      <a:gd name="T2" fmla="*/ 7 w 13"/>
                      <a:gd name="T3" fmla="*/ 12 h 21"/>
                      <a:gd name="T4" fmla="*/ 2 w 13"/>
                      <a:gd name="T5" fmla="*/ 12 h 21"/>
                      <a:gd name="T6" fmla="*/ 1 w 13"/>
                      <a:gd name="T7" fmla="*/ 13 h 21"/>
                      <a:gd name="T8" fmla="*/ 5 w 13"/>
                      <a:gd name="T9" fmla="*/ 14 h 21"/>
                      <a:gd name="T10" fmla="*/ 1 w 13"/>
                      <a:gd name="T11" fmla="*/ 11 h 21"/>
                      <a:gd name="T12" fmla="*/ 5 w 13"/>
                      <a:gd name="T13" fmla="*/ 10 h 21"/>
                      <a:gd name="T14" fmla="*/ 1 w 13"/>
                      <a:gd name="T15" fmla="*/ 10 h 21"/>
                      <a:gd name="T16" fmla="*/ 6 w 13"/>
                      <a:gd name="T17" fmla="*/ 6 h 21"/>
                      <a:gd name="T18" fmla="*/ 4 w 13"/>
                      <a:gd name="T19" fmla="*/ 6 h 21"/>
                      <a:gd name="T20" fmla="*/ 5 w 13"/>
                      <a:gd name="T21" fmla="*/ 0 h 21"/>
                      <a:gd name="T22" fmla="*/ 6 w 13"/>
                      <a:gd name="T23" fmla="*/ 15 h 21"/>
                      <a:gd name="T24" fmla="*/ 7 w 13"/>
                      <a:gd name="T25" fmla="*/ 4 h 21"/>
                      <a:gd name="T26" fmla="*/ 6 w 13"/>
                      <a:gd name="T27" fmla="*/ 14 h 21"/>
                      <a:gd name="T28" fmla="*/ 11 w 13"/>
                      <a:gd name="T29" fmla="*/ 11 h 21"/>
                      <a:gd name="T30" fmla="*/ 8 w 13"/>
                      <a:gd name="T31" fmla="*/ 14 h 21"/>
                      <a:gd name="T32" fmla="*/ 10 w 13"/>
                      <a:gd name="T33" fmla="*/ 8 h 21"/>
                      <a:gd name="T34" fmla="*/ 8 w 13"/>
                      <a:gd name="T35" fmla="*/ 14 h 21"/>
                      <a:gd name="T36" fmla="*/ 9 w 13"/>
                      <a:gd name="T37" fmla="*/ 7 h 21"/>
                      <a:gd name="T38" fmla="*/ 10 w 13"/>
                      <a:gd name="T39" fmla="*/ 9 h 21"/>
                      <a:gd name="T40" fmla="*/ 9 w 13"/>
                      <a:gd name="T41" fmla="*/ 11 h 21"/>
                      <a:gd name="T42" fmla="*/ 13 w 13"/>
                      <a:gd name="T43" fmla="*/ 7 h 21"/>
                      <a:gd name="T44" fmla="*/ 8 w 13"/>
                      <a:gd name="T45" fmla="*/ 17 h 21"/>
                      <a:gd name="T46" fmla="*/ 9 w 13"/>
                      <a:gd name="T47" fmla="*/ 15 h 21"/>
                      <a:gd name="T48" fmla="*/ 5 w 13"/>
                      <a:gd name="T49" fmla="*/ 19 h 21"/>
                      <a:gd name="T50" fmla="*/ 6 w 13"/>
                      <a:gd name="T51" fmla="*/ 18 h 21"/>
                      <a:gd name="T52" fmla="*/ 3 w 13"/>
                      <a:gd name="T53" fmla="*/ 15 h 21"/>
                      <a:gd name="T54" fmla="*/ 5 w 13"/>
                      <a:gd name="T55" fmla="*/ 20 h 21"/>
                      <a:gd name="T56" fmla="*/ 7 w 13"/>
                      <a:gd name="T57" fmla="*/ 16 h 21"/>
                      <a:gd name="T58" fmla="*/ 11 w 13"/>
                      <a:gd name="T59" fmla="*/ 7 h 21"/>
                      <a:gd name="T60" fmla="*/ 4 w 13"/>
                      <a:gd name="T61" fmla="*/ 15 h 21"/>
                      <a:gd name="T62" fmla="*/ 5 w 13"/>
                      <a:gd name="T63" fmla="*/ 20 h 21"/>
                      <a:gd name="T64" fmla="*/ 3 w 13"/>
                      <a:gd name="T65" fmla="*/ 15 h 21"/>
                      <a:gd name="T66" fmla="*/ 3 w 13"/>
                      <a:gd name="T67" fmla="*/ 18 h 21"/>
                      <a:gd name="T68" fmla="*/ 5 w 13"/>
                      <a:gd name="T69" fmla="*/ 15 h 21"/>
                      <a:gd name="T70" fmla="*/ 4 w 13"/>
                      <a:gd name="T71" fmla="*/ 15 h 21"/>
                      <a:gd name="T72" fmla="*/ 5 w 13"/>
                      <a:gd name="T73" fmla="*/ 20 h 21"/>
                      <a:gd name="T74" fmla="*/ 9 w 13"/>
                      <a:gd name="T75" fmla="*/ 16 h 21"/>
                      <a:gd name="T76" fmla="*/ 7 w 13"/>
                      <a:gd name="T77" fmla="*/ 18 h 21"/>
                      <a:gd name="T78" fmla="*/ 13 w 13"/>
                      <a:gd name="T79" fmla="*/ 7 h 21"/>
                      <a:gd name="T80" fmla="*/ 9 w 13"/>
                      <a:gd name="T81" fmla="*/ 11 h 21"/>
                      <a:gd name="T82" fmla="*/ 11 w 13"/>
                      <a:gd name="T83" fmla="*/ 8 h 21"/>
                      <a:gd name="T84" fmla="*/ 8 w 13"/>
                      <a:gd name="T85" fmla="*/ 7 h 21"/>
                      <a:gd name="T86" fmla="*/ 8 w 13"/>
                      <a:gd name="T87" fmla="*/ 14 h 21"/>
                      <a:gd name="T88" fmla="*/ 10 w 13"/>
                      <a:gd name="T89" fmla="*/ 8 h 21"/>
                      <a:gd name="T90" fmla="*/ 7 w 13"/>
                      <a:gd name="T91" fmla="*/ 14 h 21"/>
                      <a:gd name="T92" fmla="*/ 11 w 13"/>
                      <a:gd name="T93" fmla="*/ 11 h 21"/>
                      <a:gd name="T94" fmla="*/ 6 w 13"/>
                      <a:gd name="T95" fmla="*/ 14 h 21"/>
                      <a:gd name="T96" fmla="*/ 7 w 13"/>
                      <a:gd name="T97" fmla="*/ 4 h 21"/>
                      <a:gd name="T98" fmla="*/ 6 w 13"/>
                      <a:gd name="T99" fmla="*/ 15 h 21"/>
                      <a:gd name="T100" fmla="*/ 5 w 13"/>
                      <a:gd name="T101" fmla="*/ 0 h 21"/>
                      <a:gd name="T102" fmla="*/ 4 w 13"/>
                      <a:gd name="T103" fmla="*/ 7 h 21"/>
                      <a:gd name="T104" fmla="*/ 6 w 13"/>
                      <a:gd name="T105" fmla="*/ 6 h 21"/>
                      <a:gd name="T106" fmla="*/ 1 w 13"/>
                      <a:gd name="T107" fmla="*/ 10 h 21"/>
                      <a:gd name="T108" fmla="*/ 5 w 13"/>
                      <a:gd name="T109" fmla="*/ 10 h 21"/>
                      <a:gd name="T110" fmla="*/ 0 w 13"/>
                      <a:gd name="T111" fmla="*/ 11 h 21"/>
                      <a:gd name="T112" fmla="*/ 4 w 13"/>
                      <a:gd name="T113" fmla="*/ 14 h 21"/>
                      <a:gd name="T114" fmla="*/ 1 w 13"/>
                      <a:gd name="T115" fmla="*/ 13 h 21"/>
                      <a:gd name="T116" fmla="*/ 2 w 13"/>
                      <a:gd name="T117" fmla="*/ 14 h 21"/>
                      <a:gd name="T118" fmla="*/ 6 w 13"/>
                      <a:gd name="T119" fmla="*/ 12 h 21"/>
                      <a:gd name="T120" fmla="*/ 4 w 13"/>
                      <a:gd name="T121" fmla="*/ 13 h 21"/>
                      <a:gd name="T122" fmla="*/ 7 w 13"/>
                      <a:gd name="T123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13" h="21">
                        <a:moveTo>
                          <a:pt x="6" y="9"/>
                        </a:move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4" y="14"/>
                          <a:pt x="5" y="14"/>
                          <a:pt x="5" y="14"/>
                        </a:cubicBezTo>
                        <a:cubicBezTo>
                          <a:pt x="6" y="13"/>
                          <a:pt x="6" y="13"/>
                          <a:pt x="7" y="12"/>
                        </a:cubicBezTo>
                        <a:cubicBezTo>
                          <a:pt x="7" y="11"/>
                          <a:pt x="6" y="11"/>
                          <a:pt x="6" y="11"/>
                        </a:cubicBezTo>
                        <a:cubicBezTo>
                          <a:pt x="4" y="11"/>
                          <a:pt x="3" y="12"/>
                          <a:pt x="2" y="12"/>
                        </a:cubicBezTo>
                        <a:cubicBezTo>
                          <a:pt x="1" y="12"/>
                          <a:pt x="1" y="13"/>
                          <a:pt x="1" y="13"/>
                        </a:cubicBezTo>
                        <a:cubicBezTo>
                          <a:pt x="1" y="13"/>
                          <a:pt x="3" y="13"/>
                          <a:pt x="1" y="13"/>
                        </a:cubicBezTo>
                        <a:cubicBezTo>
                          <a:pt x="1" y="13"/>
                          <a:pt x="1" y="14"/>
                          <a:pt x="1" y="14"/>
                        </a:cubicBezTo>
                        <a:cubicBezTo>
                          <a:pt x="2" y="14"/>
                          <a:pt x="4" y="14"/>
                          <a:pt x="5" y="14"/>
                        </a:cubicBezTo>
                        <a:cubicBezTo>
                          <a:pt x="6" y="14"/>
                          <a:pt x="5" y="13"/>
                          <a:pt x="5" y="13"/>
                        </a:cubicBezTo>
                        <a:cubicBezTo>
                          <a:pt x="3" y="12"/>
                          <a:pt x="2" y="11"/>
                          <a:pt x="1" y="11"/>
                        </a:cubicBezTo>
                        <a:cubicBezTo>
                          <a:pt x="1" y="11"/>
                          <a:pt x="1" y="12"/>
                          <a:pt x="1" y="12"/>
                        </a:cubicBezTo>
                        <a:cubicBezTo>
                          <a:pt x="3" y="12"/>
                          <a:pt x="4" y="11"/>
                          <a:pt x="5" y="10"/>
                        </a:cubicBezTo>
                        <a:cubicBezTo>
                          <a:pt x="6" y="9"/>
                          <a:pt x="6" y="8"/>
                          <a:pt x="5" y="8"/>
                        </a:cubicBezTo>
                        <a:cubicBezTo>
                          <a:pt x="3" y="9"/>
                          <a:pt x="2" y="9"/>
                          <a:pt x="1" y="10"/>
                        </a:cubicBezTo>
                        <a:cubicBezTo>
                          <a:pt x="1" y="10"/>
                          <a:pt x="1" y="11"/>
                          <a:pt x="2" y="11"/>
                        </a:cubicBezTo>
                        <a:cubicBezTo>
                          <a:pt x="3" y="10"/>
                          <a:pt x="5" y="8"/>
                          <a:pt x="6" y="6"/>
                        </a:cubicBezTo>
                        <a:cubicBezTo>
                          <a:pt x="7" y="5"/>
                          <a:pt x="5" y="4"/>
                          <a:pt x="5" y="5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5" y="7"/>
                          <a:pt x="5" y="7"/>
                        </a:cubicBezTo>
                        <a:cubicBezTo>
                          <a:pt x="5" y="5"/>
                          <a:pt x="5" y="3"/>
                          <a:pt x="5" y="0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8" y="4"/>
                          <a:pt x="6" y="11"/>
                          <a:pt x="6" y="15"/>
                        </a:cubicBezTo>
                        <a:cubicBezTo>
                          <a:pt x="7" y="15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7" y="8"/>
                          <a:pt x="7" y="11"/>
                          <a:pt x="6" y="14"/>
                        </a:cubicBezTo>
                        <a:cubicBezTo>
                          <a:pt x="6" y="15"/>
                          <a:pt x="7" y="16"/>
                          <a:pt x="7" y="15"/>
                        </a:cubicBezTo>
                        <a:cubicBezTo>
                          <a:pt x="9" y="14"/>
                          <a:pt x="10" y="12"/>
                          <a:pt x="11" y="11"/>
                        </a:cubicBezTo>
                        <a:cubicBezTo>
                          <a:pt x="10" y="11"/>
                          <a:pt x="10" y="10"/>
                          <a:pt x="9" y="10"/>
                        </a:cubicBezTo>
                        <a:cubicBezTo>
                          <a:pt x="9" y="11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10"/>
                          <a:pt x="10" y="8"/>
                        </a:cubicBezTo>
                        <a:cubicBezTo>
                          <a:pt x="9" y="8"/>
                          <a:pt x="9" y="8"/>
                          <a:pt x="9" y="8"/>
                        </a:cubicBezTo>
                        <a:cubicBezTo>
                          <a:pt x="9" y="10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9"/>
                          <a:pt x="9" y="7"/>
                        </a:cubicBezTo>
                        <a:cubicBezTo>
                          <a:pt x="9" y="7"/>
                          <a:pt x="8" y="8"/>
                          <a:pt x="8" y="8"/>
                        </a:cubicBezTo>
                        <a:cubicBezTo>
                          <a:pt x="9" y="8"/>
                          <a:pt x="10" y="8"/>
                          <a:pt x="10" y="9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10"/>
                          <a:pt x="9" y="11"/>
                        </a:cubicBezTo>
                        <a:cubicBezTo>
                          <a:pt x="9" y="11"/>
                          <a:pt x="9" y="11"/>
                          <a:pt x="10" y="12"/>
                        </a:cubicBezTo>
                        <a:cubicBezTo>
                          <a:pt x="11" y="10"/>
                          <a:pt x="12" y="9"/>
                          <a:pt x="13" y="7"/>
                        </a:cubicBezTo>
                        <a:cubicBezTo>
                          <a:pt x="12" y="7"/>
                          <a:pt x="12" y="7"/>
                          <a:pt x="11" y="7"/>
                        </a:cubicBezTo>
                        <a:cubicBezTo>
                          <a:pt x="12" y="10"/>
                          <a:pt x="11" y="15"/>
                          <a:pt x="8" y="17"/>
                        </a:cubicBezTo>
                        <a:cubicBezTo>
                          <a:pt x="8" y="17"/>
                          <a:pt x="8" y="17"/>
                          <a:pt x="9" y="18"/>
                        </a:cubicBezTo>
                        <a:cubicBezTo>
                          <a:pt x="9" y="17"/>
                          <a:pt x="9" y="16"/>
                          <a:pt x="9" y="15"/>
                        </a:cubicBezTo>
                        <a:cubicBezTo>
                          <a:pt x="9" y="15"/>
                          <a:pt x="8" y="14"/>
                          <a:pt x="7" y="15"/>
                        </a:cubicBezTo>
                        <a:cubicBezTo>
                          <a:pt x="7" y="17"/>
                          <a:pt x="6" y="18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9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4" y="17"/>
                        </a:cubicBezTo>
                        <a:cubicBezTo>
                          <a:pt x="4" y="17"/>
                          <a:pt x="4" y="16"/>
                          <a:pt x="3" y="15"/>
                        </a:cubicBez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3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5" y="18"/>
                          <a:pt x="5" y="17"/>
                          <a:pt x="7" y="16"/>
                        </a:cubicBezTo>
                        <a:cubicBezTo>
                          <a:pt x="8" y="15"/>
                          <a:pt x="9" y="14"/>
                          <a:pt x="10" y="13"/>
                        </a:cubicBezTo>
                        <a:cubicBezTo>
                          <a:pt x="12" y="12"/>
                          <a:pt x="12" y="9"/>
                          <a:pt x="11" y="7"/>
                        </a:cubicBezTo>
                        <a:cubicBezTo>
                          <a:pt x="10" y="6"/>
                          <a:pt x="9" y="6"/>
                          <a:pt x="9" y="7"/>
                        </a:cubicBezTo>
                        <a:cubicBezTo>
                          <a:pt x="11" y="11"/>
                          <a:pt x="8" y="14"/>
                          <a:pt x="4" y="15"/>
                        </a:cubicBezTo>
                        <a:cubicBezTo>
                          <a:pt x="4" y="15"/>
                          <a:pt x="3" y="16"/>
                          <a:pt x="4" y="16"/>
                        </a:cubicBezTo>
                        <a:cubicBezTo>
                          <a:pt x="4" y="17"/>
                          <a:pt x="4" y="19"/>
                          <a:pt x="5" y="20"/>
                        </a:cubicBezTo>
                        <a:cubicBezTo>
                          <a:pt x="5" y="21"/>
                          <a:pt x="6" y="20"/>
                          <a:pt x="6" y="20"/>
                        </a:cubicBezTo>
                        <a:cubicBezTo>
                          <a:pt x="5" y="18"/>
                          <a:pt x="4" y="16"/>
                          <a:pt x="3" y="15"/>
                        </a:cubicBezTo>
                        <a:cubicBezTo>
                          <a:pt x="3" y="14"/>
                          <a:pt x="2" y="15"/>
                          <a:pt x="2" y="15"/>
                        </a:cubicBezTo>
                        <a:cubicBezTo>
                          <a:pt x="2" y="16"/>
                          <a:pt x="3" y="17"/>
                          <a:pt x="3" y="18"/>
                        </a:cubicBezTo>
                        <a:cubicBezTo>
                          <a:pt x="3" y="19"/>
                          <a:pt x="3" y="19"/>
                          <a:pt x="4" y="19"/>
                        </a:cubicBezTo>
                        <a:cubicBezTo>
                          <a:pt x="6" y="19"/>
                          <a:pt x="6" y="17"/>
                          <a:pt x="5" y="15"/>
                        </a:cubicBezTo>
                        <a:cubicBezTo>
                          <a:pt x="5" y="15"/>
                          <a:pt x="4" y="15"/>
                          <a:pt x="4" y="15"/>
                        </a:cubicBezTo>
                        <a:cubicBezTo>
                          <a:pt x="4" y="15"/>
                          <a:pt x="4" y="15"/>
                          <a:pt x="4" y="15"/>
                        </a:cubicBezTo>
                        <a:cubicBezTo>
                          <a:pt x="4" y="15"/>
                          <a:pt x="4" y="16"/>
                          <a:pt x="4" y="16"/>
                        </a:cubicBezTo>
                        <a:cubicBezTo>
                          <a:pt x="4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7" y="19"/>
                          <a:pt x="8" y="17"/>
                          <a:pt x="9" y="16"/>
                        </a:cubicBezTo>
                        <a:cubicBezTo>
                          <a:pt x="8" y="15"/>
                          <a:pt x="8" y="15"/>
                          <a:pt x="7" y="15"/>
                        </a:cubicBezTo>
                        <a:cubicBezTo>
                          <a:pt x="7" y="16"/>
                          <a:pt x="7" y="17"/>
                          <a:pt x="7" y="18"/>
                        </a:cubicBezTo>
                        <a:cubicBezTo>
                          <a:pt x="7" y="18"/>
                          <a:pt x="8" y="18"/>
                          <a:pt x="8" y="18"/>
                        </a:cubicBezTo>
                        <a:cubicBezTo>
                          <a:pt x="12" y="16"/>
                          <a:pt x="13" y="11"/>
                          <a:pt x="13" y="7"/>
                        </a:cubicBezTo>
                        <a:cubicBezTo>
                          <a:pt x="13" y="6"/>
                          <a:pt x="12" y="6"/>
                          <a:pt x="11" y="7"/>
                        </a:cubicBezTo>
                        <a:cubicBezTo>
                          <a:pt x="10" y="8"/>
                          <a:pt x="9" y="9"/>
                          <a:pt x="9" y="11"/>
                        </a:cubicBezTo>
                        <a:cubicBezTo>
                          <a:pt x="8" y="12"/>
                          <a:pt x="9" y="12"/>
                          <a:pt x="10" y="12"/>
                        </a:cubicBezTo>
                        <a:cubicBezTo>
                          <a:pt x="10" y="11"/>
                          <a:pt x="11" y="9"/>
                          <a:pt x="11" y="8"/>
                        </a:cubicBezTo>
                        <a:cubicBezTo>
                          <a:pt x="11" y="8"/>
                          <a:pt x="11" y="7"/>
                          <a:pt x="11" y="7"/>
                        </a:cubicBezTo>
                        <a:cubicBezTo>
                          <a:pt x="10" y="7"/>
                          <a:pt x="9" y="7"/>
                          <a:pt x="8" y="7"/>
                        </a:cubicBezTo>
                        <a:cubicBezTo>
                          <a:pt x="8" y="6"/>
                          <a:pt x="7" y="7"/>
                          <a:pt x="7" y="7"/>
                        </a:cubicBezTo>
                        <a:cubicBezTo>
                          <a:pt x="7" y="10"/>
                          <a:pt x="8" y="12"/>
                          <a:pt x="8" y="14"/>
                        </a:cubicBezTo>
                        <a:cubicBezTo>
                          <a:pt x="8" y="15"/>
                          <a:pt x="9" y="15"/>
                          <a:pt x="9" y="14"/>
                        </a:cubicBezTo>
                        <a:cubicBezTo>
                          <a:pt x="10" y="12"/>
                          <a:pt x="10" y="10"/>
                          <a:pt x="10" y="8"/>
                        </a:cubicBezTo>
                        <a:cubicBezTo>
                          <a:pt x="10" y="7"/>
                          <a:pt x="9" y="7"/>
                          <a:pt x="9" y="8"/>
                        </a:cubicBezTo>
                        <a:cubicBezTo>
                          <a:pt x="8" y="10"/>
                          <a:pt x="7" y="12"/>
                          <a:pt x="7" y="14"/>
                        </a:cubicBezTo>
                        <a:cubicBezTo>
                          <a:pt x="8" y="15"/>
                          <a:pt x="8" y="15"/>
                          <a:pt x="9" y="14"/>
                        </a:cubicBezTo>
                        <a:cubicBezTo>
                          <a:pt x="10" y="13"/>
                          <a:pt x="10" y="12"/>
                          <a:pt x="11" y="11"/>
                        </a:cubicBezTo>
                        <a:cubicBezTo>
                          <a:pt x="11" y="10"/>
                          <a:pt x="10" y="9"/>
                          <a:pt x="9" y="10"/>
                        </a:cubicBezTo>
                        <a:cubicBezTo>
                          <a:pt x="9" y="12"/>
                          <a:pt x="8" y="13"/>
                          <a:pt x="6" y="14"/>
                        </a:cubicBezTo>
                        <a:cubicBezTo>
                          <a:pt x="7" y="14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3"/>
                          <a:pt x="6" y="3"/>
                          <a:pt x="6" y="4"/>
                        </a:cubicBezTo>
                        <a:cubicBezTo>
                          <a:pt x="6" y="8"/>
                          <a:pt x="6" y="11"/>
                          <a:pt x="6" y="15"/>
                        </a:cubicBezTo>
                        <a:cubicBezTo>
                          <a:pt x="6" y="16"/>
                          <a:pt x="8" y="16"/>
                          <a:pt x="8" y="15"/>
                        </a:cubicBezTo>
                        <a:cubicBezTo>
                          <a:pt x="8" y="10"/>
                          <a:pt x="9" y="4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5" y="7"/>
                          <a:pt x="6" y="6"/>
                          <a:pt x="6" y="6"/>
                        </a:cubicBezTo>
                        <a:cubicBezTo>
                          <a:pt x="6" y="6"/>
                          <a:pt x="5" y="5"/>
                          <a:pt x="5" y="5"/>
                        </a:cubicBezTo>
                        <a:cubicBezTo>
                          <a:pt x="4" y="7"/>
                          <a:pt x="2" y="9"/>
                          <a:pt x="1" y="10"/>
                        </a:cubicBezTo>
                        <a:cubicBezTo>
                          <a:pt x="0" y="11"/>
                          <a:pt x="1" y="12"/>
                          <a:pt x="2" y="11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5" y="9"/>
                          <a:pt x="5" y="9"/>
                          <a:pt x="5" y="8"/>
                        </a:cubicBezTo>
                        <a:cubicBezTo>
                          <a:pt x="3" y="9"/>
                          <a:pt x="2" y="10"/>
                          <a:pt x="0" y="11"/>
                        </a:cubicBezTo>
                        <a:cubicBezTo>
                          <a:pt x="0" y="11"/>
                          <a:pt x="0" y="12"/>
                          <a:pt x="0" y="12"/>
                        </a:cubicBezTo>
                        <a:cubicBezTo>
                          <a:pt x="2" y="13"/>
                          <a:pt x="3" y="13"/>
                          <a:pt x="4" y="14"/>
                        </a:cubicBezTo>
                        <a:cubicBezTo>
                          <a:pt x="4" y="13"/>
                          <a:pt x="4" y="13"/>
                          <a:pt x="4" y="13"/>
                        </a:cubicBezTo>
                        <a:cubicBezTo>
                          <a:pt x="3" y="13"/>
                          <a:pt x="2" y="13"/>
                          <a:pt x="1" y="13"/>
                        </a:cubicBezTo>
                        <a:cubicBezTo>
                          <a:pt x="0" y="13"/>
                          <a:pt x="0" y="14"/>
                          <a:pt x="1" y="14"/>
                        </a:cubicBezTo>
                        <a:cubicBezTo>
                          <a:pt x="1" y="14"/>
                          <a:pt x="1" y="14"/>
                          <a:pt x="2" y="14"/>
                        </a:cubicBezTo>
                        <a:cubicBezTo>
                          <a:pt x="2" y="15"/>
                          <a:pt x="2" y="14"/>
                          <a:pt x="3" y="14"/>
                        </a:cubicBezTo>
                        <a:cubicBezTo>
                          <a:pt x="3" y="13"/>
                          <a:pt x="5" y="13"/>
                          <a:pt x="6" y="12"/>
                        </a:cubicBezTo>
                        <a:cubicBezTo>
                          <a:pt x="6" y="12"/>
                          <a:pt x="6" y="12"/>
                          <a:pt x="5" y="11"/>
                        </a:cubicBezTo>
                        <a:cubicBezTo>
                          <a:pt x="5" y="12"/>
                          <a:pt x="4" y="13"/>
                          <a:pt x="4" y="13"/>
                        </a:cubicBezTo>
                        <a:cubicBezTo>
                          <a:pt x="4" y="14"/>
                          <a:pt x="5" y="15"/>
                          <a:pt x="5" y="14"/>
                        </a:cubicBezTo>
                        <a:cubicBezTo>
                          <a:pt x="6" y="13"/>
                          <a:pt x="7" y="11"/>
                          <a:pt x="7" y="9"/>
                        </a:cubicBezTo>
                        <a:cubicBezTo>
                          <a:pt x="8" y="8"/>
                          <a:pt x="6" y="8"/>
                          <a:pt x="6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" name="Freeform 164">
                    <a:extLst>
                      <a:ext uri="{FF2B5EF4-FFF2-40B4-BE49-F238E27FC236}">
                        <a16:creationId xmlns="" xmlns:a16="http://schemas.microsoft.com/office/drawing/2014/main" id="{802D2715-4930-4B3D-9FED-77720B128B1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2025" y="2514601"/>
                    <a:ext cx="3175" cy="1588"/>
                  </a:xfrm>
                  <a:custGeom>
                    <a:avLst/>
                    <a:gdLst>
                      <a:gd name="T0" fmla="*/ 1 w 3"/>
                      <a:gd name="T1" fmla="*/ 1 h 2"/>
                      <a:gd name="T2" fmla="*/ 1 w 3"/>
                      <a:gd name="T3" fmla="*/ 1 h 2"/>
                      <a:gd name="T4" fmla="*/ 1 w 3"/>
                      <a:gd name="T5" fmla="*/ 1 h 2"/>
                      <a:gd name="T6" fmla="*/ 1 w 3"/>
                      <a:gd name="T7" fmla="*/ 1 h 2"/>
                      <a:gd name="T8" fmla="*/ 2 w 3"/>
                      <a:gd name="T9" fmla="*/ 2 h 2"/>
                      <a:gd name="T10" fmla="*/ 2 w 3"/>
                      <a:gd name="T11" fmla="*/ 0 h 2"/>
                      <a:gd name="T12" fmla="*/ 1 w 3"/>
                      <a:gd name="T13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" h="2">
                        <a:moveTo>
                          <a:pt x="1" y="1"/>
                        </a:moveTo>
                        <a:cubicBezTo>
                          <a:pt x="1" y="1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2"/>
                          <a:pt x="2" y="2"/>
                        </a:cubicBezTo>
                        <a:cubicBezTo>
                          <a:pt x="3" y="2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" name="Freeform 165">
                    <a:extLst>
                      <a:ext uri="{FF2B5EF4-FFF2-40B4-BE49-F238E27FC236}">
                        <a16:creationId xmlns="" xmlns:a16="http://schemas.microsoft.com/office/drawing/2014/main" id="{F0B4557E-1584-430E-80A5-ECFFAE49EEB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6150" y="2519363"/>
                    <a:ext cx="3175" cy="3175"/>
                  </a:xfrm>
                  <a:custGeom>
                    <a:avLst/>
                    <a:gdLst>
                      <a:gd name="T0" fmla="*/ 2 w 3"/>
                      <a:gd name="T1" fmla="*/ 1 h 3"/>
                      <a:gd name="T2" fmla="*/ 3 w 3"/>
                      <a:gd name="T3" fmla="*/ 1 h 3"/>
                      <a:gd name="T4" fmla="*/ 2 w 3"/>
                      <a:gd name="T5" fmla="*/ 0 h 3"/>
                      <a:gd name="T6" fmla="*/ 1 w 3"/>
                      <a:gd name="T7" fmla="*/ 2 h 3"/>
                      <a:gd name="T8" fmla="*/ 2 w 3"/>
                      <a:gd name="T9" fmla="*/ 2 h 3"/>
                      <a:gd name="T10" fmla="*/ 2 w 3"/>
                      <a:gd name="T11" fmla="*/ 2 h 3"/>
                      <a:gd name="T12" fmla="*/ 2 w 3"/>
                      <a:gd name="T13" fmla="*/ 2 h 3"/>
                      <a:gd name="T14" fmla="*/ 2 w 3"/>
                      <a:gd name="T15" fmla="*/ 2 h 3"/>
                      <a:gd name="T16" fmla="*/ 2 w 3"/>
                      <a:gd name="T17" fmla="*/ 1 h 3"/>
                      <a:gd name="T18" fmla="*/ 1 w 3"/>
                      <a:gd name="T19" fmla="*/ 2 h 3"/>
                      <a:gd name="T20" fmla="*/ 2 w 3"/>
                      <a:gd name="T21" fmla="*/ 3 h 3"/>
                      <a:gd name="T22" fmla="*/ 3 w 3"/>
                      <a:gd name="T23" fmla="*/ 1 h 3"/>
                      <a:gd name="T24" fmla="*/ 2 w 3"/>
                      <a:gd name="T25" fmla="*/ 0 h 3"/>
                      <a:gd name="T26" fmla="*/ 1 w 3"/>
                      <a:gd name="T27" fmla="*/ 0 h 3"/>
                      <a:gd name="T28" fmla="*/ 2 w 3"/>
                      <a:gd name="T29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3">
                        <a:moveTo>
                          <a:pt x="2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2"/>
                          <a:pt x="3" y="1"/>
                          <a:pt x="2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0" y="3"/>
                          <a:pt x="2" y="3"/>
                          <a:pt x="2" y="3"/>
                        </a:cubicBezTo>
                        <a:cubicBezTo>
                          <a:pt x="2" y="2"/>
                          <a:pt x="3" y="1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" name="Freeform 166">
                    <a:extLst>
                      <a:ext uri="{FF2B5EF4-FFF2-40B4-BE49-F238E27FC236}">
                        <a16:creationId xmlns="" xmlns:a16="http://schemas.microsoft.com/office/drawing/2014/main" id="{1BFABA4C-930B-42B1-9EC9-CB8FB0A6C2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938" y="2495551"/>
                    <a:ext cx="15875" cy="17463"/>
                  </a:xfrm>
                  <a:custGeom>
                    <a:avLst/>
                    <a:gdLst>
                      <a:gd name="T0" fmla="*/ 11 w 15"/>
                      <a:gd name="T1" fmla="*/ 15 h 17"/>
                      <a:gd name="T2" fmla="*/ 12 w 15"/>
                      <a:gd name="T3" fmla="*/ 8 h 17"/>
                      <a:gd name="T4" fmla="*/ 11 w 15"/>
                      <a:gd name="T5" fmla="*/ 7 h 17"/>
                      <a:gd name="T6" fmla="*/ 8 w 15"/>
                      <a:gd name="T7" fmla="*/ 8 h 17"/>
                      <a:gd name="T8" fmla="*/ 9 w 15"/>
                      <a:gd name="T9" fmla="*/ 9 h 17"/>
                      <a:gd name="T10" fmla="*/ 15 w 15"/>
                      <a:gd name="T11" fmla="*/ 3 h 17"/>
                      <a:gd name="T12" fmla="*/ 15 w 15"/>
                      <a:gd name="T13" fmla="*/ 2 h 17"/>
                      <a:gd name="T14" fmla="*/ 14 w 15"/>
                      <a:gd name="T15" fmla="*/ 1 h 17"/>
                      <a:gd name="T16" fmla="*/ 13 w 15"/>
                      <a:gd name="T17" fmla="*/ 0 h 17"/>
                      <a:gd name="T18" fmla="*/ 5 w 15"/>
                      <a:gd name="T19" fmla="*/ 1 h 17"/>
                      <a:gd name="T20" fmla="*/ 4 w 15"/>
                      <a:gd name="T21" fmla="*/ 2 h 17"/>
                      <a:gd name="T22" fmla="*/ 0 w 15"/>
                      <a:gd name="T23" fmla="*/ 10 h 17"/>
                      <a:gd name="T24" fmla="*/ 1 w 15"/>
                      <a:gd name="T25" fmla="*/ 11 h 17"/>
                      <a:gd name="T26" fmla="*/ 3 w 15"/>
                      <a:gd name="T27" fmla="*/ 9 h 17"/>
                      <a:gd name="T28" fmla="*/ 2 w 15"/>
                      <a:gd name="T29" fmla="*/ 8 h 17"/>
                      <a:gd name="T30" fmla="*/ 1 w 15"/>
                      <a:gd name="T31" fmla="*/ 14 h 17"/>
                      <a:gd name="T32" fmla="*/ 2 w 15"/>
                      <a:gd name="T33" fmla="*/ 14 h 17"/>
                      <a:gd name="T34" fmla="*/ 3 w 15"/>
                      <a:gd name="T35" fmla="*/ 12 h 17"/>
                      <a:gd name="T36" fmla="*/ 2 w 15"/>
                      <a:gd name="T37" fmla="*/ 12 h 17"/>
                      <a:gd name="T38" fmla="*/ 1 w 15"/>
                      <a:gd name="T39" fmla="*/ 14 h 17"/>
                      <a:gd name="T40" fmla="*/ 2 w 15"/>
                      <a:gd name="T41" fmla="*/ 14 h 17"/>
                      <a:gd name="T42" fmla="*/ 3 w 15"/>
                      <a:gd name="T43" fmla="*/ 8 h 17"/>
                      <a:gd name="T44" fmla="*/ 2 w 15"/>
                      <a:gd name="T45" fmla="*/ 8 h 17"/>
                      <a:gd name="T46" fmla="*/ 0 w 15"/>
                      <a:gd name="T47" fmla="*/ 10 h 17"/>
                      <a:gd name="T48" fmla="*/ 1 w 15"/>
                      <a:gd name="T49" fmla="*/ 10 h 17"/>
                      <a:gd name="T50" fmla="*/ 5 w 15"/>
                      <a:gd name="T51" fmla="*/ 2 h 17"/>
                      <a:gd name="T52" fmla="*/ 5 w 15"/>
                      <a:gd name="T53" fmla="*/ 3 h 17"/>
                      <a:gd name="T54" fmla="*/ 14 w 15"/>
                      <a:gd name="T55" fmla="*/ 1 h 17"/>
                      <a:gd name="T56" fmla="*/ 13 w 15"/>
                      <a:gd name="T57" fmla="*/ 1 h 17"/>
                      <a:gd name="T58" fmla="*/ 14 w 15"/>
                      <a:gd name="T59" fmla="*/ 3 h 17"/>
                      <a:gd name="T60" fmla="*/ 14 w 15"/>
                      <a:gd name="T61" fmla="*/ 1 h 17"/>
                      <a:gd name="T62" fmla="*/ 8 w 15"/>
                      <a:gd name="T63" fmla="*/ 8 h 17"/>
                      <a:gd name="T64" fmla="*/ 8 w 15"/>
                      <a:gd name="T65" fmla="*/ 9 h 17"/>
                      <a:gd name="T66" fmla="*/ 11 w 15"/>
                      <a:gd name="T67" fmla="*/ 9 h 17"/>
                      <a:gd name="T68" fmla="*/ 10 w 15"/>
                      <a:gd name="T69" fmla="*/ 8 h 17"/>
                      <a:gd name="T70" fmla="*/ 10 w 15"/>
                      <a:gd name="T71" fmla="*/ 16 h 17"/>
                      <a:gd name="T72" fmla="*/ 11 w 15"/>
                      <a:gd name="T73" fmla="*/ 15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5" h="17">
                        <a:moveTo>
                          <a:pt x="11" y="15"/>
                        </a:moveTo>
                        <a:cubicBezTo>
                          <a:pt x="9" y="14"/>
                          <a:pt x="11" y="10"/>
                          <a:pt x="12" y="8"/>
                        </a:cubicBezTo>
                        <a:cubicBezTo>
                          <a:pt x="12" y="8"/>
                          <a:pt x="12" y="7"/>
                          <a:pt x="11" y="7"/>
                        </a:cubicBezTo>
                        <a:cubicBezTo>
                          <a:pt x="10" y="8"/>
                          <a:pt x="9" y="8"/>
                          <a:pt x="8" y="8"/>
                        </a:cubicBezTo>
                        <a:cubicBezTo>
                          <a:pt x="8" y="8"/>
                          <a:pt x="9" y="8"/>
                          <a:pt x="9" y="9"/>
                        </a:cubicBezTo>
                        <a:cubicBezTo>
                          <a:pt x="10" y="6"/>
                          <a:pt x="12" y="4"/>
                          <a:pt x="15" y="3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1"/>
                          <a:pt x="14" y="1"/>
                          <a:pt x="14" y="1"/>
                        </a:cubicBezTo>
                        <a:cubicBezTo>
                          <a:pt x="14" y="0"/>
                          <a:pt x="14" y="0"/>
                          <a:pt x="13" y="0"/>
                        </a:cubicBezTo>
                        <a:cubicBezTo>
                          <a:pt x="10" y="1"/>
                          <a:pt x="8" y="2"/>
                          <a:pt x="5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6" y="5"/>
                          <a:pt x="1" y="7"/>
                          <a:pt x="0" y="10"/>
                        </a:cubicBezTo>
                        <a:cubicBezTo>
                          <a:pt x="0" y="11"/>
                          <a:pt x="1" y="11"/>
                          <a:pt x="1" y="11"/>
                        </a:cubicBezTo>
                        <a:cubicBezTo>
                          <a:pt x="2" y="10"/>
                          <a:pt x="2" y="9"/>
                          <a:pt x="3" y="9"/>
                        </a:cubicBezTo>
                        <a:cubicBezTo>
                          <a:pt x="3" y="9"/>
                          <a:pt x="2" y="8"/>
                          <a:pt x="2" y="8"/>
                        </a:cubicBezTo>
                        <a:cubicBezTo>
                          <a:pt x="2" y="10"/>
                          <a:pt x="2" y="12"/>
                          <a:pt x="1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3" y="13"/>
                          <a:pt x="3" y="13"/>
                          <a:pt x="3" y="12"/>
                        </a:cubicBezTo>
                        <a:cubicBezTo>
                          <a:pt x="3" y="11"/>
                          <a:pt x="2" y="11"/>
                          <a:pt x="2" y="12"/>
                        </a:cubicBezTo>
                        <a:cubicBezTo>
                          <a:pt x="1" y="13"/>
                          <a:pt x="1" y="13"/>
                          <a:pt x="1" y="14"/>
                        </a:cubicBezTo>
                        <a:cubicBezTo>
                          <a:pt x="1" y="15"/>
                          <a:pt x="2" y="15"/>
                          <a:pt x="2" y="14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8"/>
                          <a:pt x="2" y="7"/>
                          <a:pt x="2" y="8"/>
                        </a:cubicBezTo>
                        <a:cubicBezTo>
                          <a:pt x="1" y="8"/>
                          <a:pt x="1" y="9"/>
                          <a:pt x="0" y="10"/>
                        </a:cubicBezTo>
                        <a:cubicBezTo>
                          <a:pt x="0" y="10"/>
                          <a:pt x="1" y="10"/>
                          <a:pt x="1" y="10"/>
                        </a:cubicBezTo>
                        <a:cubicBezTo>
                          <a:pt x="2" y="7"/>
                          <a:pt x="8" y="6"/>
                          <a:pt x="5" y="2"/>
                        </a:cubicBezTo>
                        <a:cubicBezTo>
                          <a:pt x="5" y="2"/>
                          <a:pt x="5" y="2"/>
                          <a:pt x="5" y="3"/>
                        </a:cubicBezTo>
                        <a:cubicBezTo>
                          <a:pt x="8" y="3"/>
                          <a:pt x="11" y="2"/>
                          <a:pt x="14" y="1"/>
                        </a:cubicBezTo>
                        <a:cubicBezTo>
                          <a:pt x="13" y="1"/>
                          <a:pt x="13" y="1"/>
                          <a:pt x="13" y="1"/>
                        </a:cubicBezTo>
                        <a:cubicBezTo>
                          <a:pt x="13" y="2"/>
                          <a:pt x="13" y="2"/>
                          <a:pt x="14" y="3"/>
                        </a:cubicBezTo>
                        <a:cubicBezTo>
                          <a:pt x="14" y="2"/>
                          <a:pt x="14" y="2"/>
                          <a:pt x="14" y="1"/>
                        </a:cubicBezTo>
                        <a:cubicBezTo>
                          <a:pt x="11" y="3"/>
                          <a:pt x="8" y="5"/>
                          <a:pt x="8" y="8"/>
                        </a:cubicBezTo>
                        <a:cubicBezTo>
                          <a:pt x="7" y="9"/>
                          <a:pt x="8" y="9"/>
                          <a:pt x="8" y="9"/>
                        </a:cubicBezTo>
                        <a:cubicBezTo>
                          <a:pt x="9" y="9"/>
                          <a:pt x="10" y="9"/>
                          <a:pt x="11" y="9"/>
                        </a:cubicBezTo>
                        <a:cubicBezTo>
                          <a:pt x="11" y="9"/>
                          <a:pt x="11" y="8"/>
                          <a:pt x="10" y="8"/>
                        </a:cubicBezTo>
                        <a:cubicBezTo>
                          <a:pt x="9" y="11"/>
                          <a:pt x="7" y="14"/>
                          <a:pt x="10" y="16"/>
                        </a:cubicBezTo>
                        <a:cubicBezTo>
                          <a:pt x="11" y="17"/>
                          <a:pt x="12" y="16"/>
                          <a:pt x="11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" name="Freeform 176">
                    <a:extLst>
                      <a:ext uri="{FF2B5EF4-FFF2-40B4-BE49-F238E27FC236}">
                        <a16:creationId xmlns="" xmlns:a16="http://schemas.microsoft.com/office/drawing/2014/main" id="{A59F2B77-B1D7-4424-81F0-F9ABACBA23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327276"/>
                    <a:ext cx="77788" cy="98425"/>
                  </a:xfrm>
                  <a:custGeom>
                    <a:avLst/>
                    <a:gdLst>
                      <a:gd name="T0" fmla="*/ 21 w 73"/>
                      <a:gd name="T1" fmla="*/ 91 h 93"/>
                      <a:gd name="T2" fmla="*/ 18 w 73"/>
                      <a:gd name="T3" fmla="*/ 69 h 93"/>
                      <a:gd name="T4" fmla="*/ 7 w 73"/>
                      <a:gd name="T5" fmla="*/ 46 h 93"/>
                      <a:gd name="T6" fmla="*/ 39 w 73"/>
                      <a:gd name="T7" fmla="*/ 4 h 93"/>
                      <a:gd name="T8" fmla="*/ 65 w 73"/>
                      <a:gd name="T9" fmla="*/ 23 h 93"/>
                      <a:gd name="T10" fmla="*/ 61 w 73"/>
                      <a:gd name="T11" fmla="*/ 50 h 93"/>
                      <a:gd name="T12" fmla="*/ 50 w 73"/>
                      <a:gd name="T13" fmla="*/ 66 h 93"/>
                      <a:gd name="T14" fmla="*/ 44 w 73"/>
                      <a:gd name="T15" fmla="*/ 92 h 93"/>
                      <a:gd name="T16" fmla="*/ 45 w 73"/>
                      <a:gd name="T17" fmla="*/ 93 h 93"/>
                      <a:gd name="T18" fmla="*/ 53 w 73"/>
                      <a:gd name="T19" fmla="*/ 65 h 93"/>
                      <a:gd name="T20" fmla="*/ 67 w 73"/>
                      <a:gd name="T21" fmla="*/ 40 h 93"/>
                      <a:gd name="T22" fmla="*/ 42 w 73"/>
                      <a:gd name="T23" fmla="*/ 3 h 93"/>
                      <a:gd name="T24" fmla="*/ 5 w 73"/>
                      <a:gd name="T25" fmla="*/ 32 h 93"/>
                      <a:gd name="T26" fmla="*/ 10 w 73"/>
                      <a:gd name="T27" fmla="*/ 57 h 93"/>
                      <a:gd name="T28" fmla="*/ 17 w 73"/>
                      <a:gd name="T29" fmla="*/ 79 h 93"/>
                      <a:gd name="T30" fmla="*/ 20 w 73"/>
                      <a:gd name="T31" fmla="*/ 91 h 93"/>
                      <a:gd name="T32" fmla="*/ 21 w 73"/>
                      <a:gd name="T33" fmla="*/ 91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73" h="93">
                        <a:moveTo>
                          <a:pt x="21" y="91"/>
                        </a:moveTo>
                        <a:cubicBezTo>
                          <a:pt x="16" y="84"/>
                          <a:pt x="19" y="76"/>
                          <a:pt x="18" y="69"/>
                        </a:cubicBezTo>
                        <a:cubicBezTo>
                          <a:pt x="16" y="61"/>
                          <a:pt x="9" y="54"/>
                          <a:pt x="7" y="46"/>
                        </a:cubicBezTo>
                        <a:cubicBezTo>
                          <a:pt x="0" y="27"/>
                          <a:pt x="19" y="5"/>
                          <a:pt x="39" y="4"/>
                        </a:cubicBezTo>
                        <a:cubicBezTo>
                          <a:pt x="51" y="4"/>
                          <a:pt x="61" y="13"/>
                          <a:pt x="65" y="23"/>
                        </a:cubicBezTo>
                        <a:cubicBezTo>
                          <a:pt x="69" y="33"/>
                          <a:pt x="66" y="42"/>
                          <a:pt x="61" y="50"/>
                        </a:cubicBezTo>
                        <a:cubicBezTo>
                          <a:pt x="57" y="56"/>
                          <a:pt x="53" y="60"/>
                          <a:pt x="50" y="66"/>
                        </a:cubicBezTo>
                        <a:cubicBezTo>
                          <a:pt x="47" y="74"/>
                          <a:pt x="50" y="85"/>
                          <a:pt x="44" y="92"/>
                        </a:cubicBezTo>
                        <a:cubicBezTo>
                          <a:pt x="43" y="92"/>
                          <a:pt x="45" y="93"/>
                          <a:pt x="45" y="93"/>
                        </a:cubicBezTo>
                        <a:cubicBezTo>
                          <a:pt x="52" y="85"/>
                          <a:pt x="48" y="74"/>
                          <a:pt x="53" y="65"/>
                        </a:cubicBezTo>
                        <a:cubicBezTo>
                          <a:pt x="57" y="56"/>
                          <a:pt x="64" y="50"/>
                          <a:pt x="67" y="40"/>
                        </a:cubicBezTo>
                        <a:cubicBezTo>
                          <a:pt x="73" y="23"/>
                          <a:pt x="59" y="6"/>
                          <a:pt x="42" y="3"/>
                        </a:cubicBezTo>
                        <a:cubicBezTo>
                          <a:pt x="24" y="0"/>
                          <a:pt x="9" y="16"/>
                          <a:pt x="5" y="32"/>
                        </a:cubicBezTo>
                        <a:cubicBezTo>
                          <a:pt x="3" y="41"/>
                          <a:pt x="6" y="49"/>
                          <a:pt x="10" y="57"/>
                        </a:cubicBezTo>
                        <a:cubicBezTo>
                          <a:pt x="15" y="64"/>
                          <a:pt x="17" y="70"/>
                          <a:pt x="17" y="79"/>
                        </a:cubicBezTo>
                        <a:cubicBezTo>
                          <a:pt x="16" y="84"/>
                          <a:pt x="17" y="88"/>
                          <a:pt x="20" y="91"/>
                        </a:cubicBezTo>
                        <a:cubicBezTo>
                          <a:pt x="20" y="92"/>
                          <a:pt x="21" y="91"/>
                          <a:pt x="21" y="9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" name="Freeform 177">
                    <a:extLst>
                      <a:ext uri="{FF2B5EF4-FFF2-40B4-BE49-F238E27FC236}">
                        <a16:creationId xmlns="" xmlns:a16="http://schemas.microsoft.com/office/drawing/2014/main" id="{32233584-896D-4071-9D4F-D2C371B782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100" y="2425701"/>
                    <a:ext cx="34925" cy="9525"/>
                  </a:xfrm>
                  <a:custGeom>
                    <a:avLst/>
                    <a:gdLst>
                      <a:gd name="T0" fmla="*/ 3 w 33"/>
                      <a:gd name="T1" fmla="*/ 2 h 9"/>
                      <a:gd name="T2" fmla="*/ 22 w 33"/>
                      <a:gd name="T3" fmla="*/ 2 h 9"/>
                      <a:gd name="T4" fmla="*/ 27 w 33"/>
                      <a:gd name="T5" fmla="*/ 2 h 9"/>
                      <a:gd name="T6" fmla="*/ 28 w 33"/>
                      <a:gd name="T7" fmla="*/ 5 h 9"/>
                      <a:gd name="T8" fmla="*/ 22 w 33"/>
                      <a:gd name="T9" fmla="*/ 5 h 9"/>
                      <a:gd name="T10" fmla="*/ 3 w 33"/>
                      <a:gd name="T11" fmla="*/ 0 h 9"/>
                      <a:gd name="T12" fmla="*/ 1 w 33"/>
                      <a:gd name="T13" fmla="*/ 0 h 9"/>
                      <a:gd name="T14" fmla="*/ 16 w 33"/>
                      <a:gd name="T15" fmla="*/ 6 h 9"/>
                      <a:gd name="T16" fmla="*/ 32 w 33"/>
                      <a:gd name="T17" fmla="*/ 2 h 9"/>
                      <a:gd name="T18" fmla="*/ 31 w 33"/>
                      <a:gd name="T19" fmla="*/ 1 h 9"/>
                      <a:gd name="T20" fmla="*/ 3 w 33"/>
                      <a:gd name="T21" fmla="*/ 1 h 9"/>
                      <a:gd name="T22" fmla="*/ 3 w 33"/>
                      <a:gd name="T23" fmla="*/ 2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3" h="9">
                        <a:moveTo>
                          <a:pt x="3" y="2"/>
                        </a:moveTo>
                        <a:cubicBezTo>
                          <a:pt x="10" y="2"/>
                          <a:pt x="16" y="2"/>
                          <a:pt x="22" y="2"/>
                        </a:cubicBezTo>
                        <a:cubicBezTo>
                          <a:pt x="24" y="2"/>
                          <a:pt x="25" y="2"/>
                          <a:pt x="27" y="2"/>
                        </a:cubicBezTo>
                        <a:cubicBezTo>
                          <a:pt x="29" y="2"/>
                          <a:pt x="29" y="3"/>
                          <a:pt x="28" y="5"/>
                        </a:cubicBezTo>
                        <a:cubicBezTo>
                          <a:pt x="26" y="5"/>
                          <a:pt x="24" y="5"/>
                          <a:pt x="22" y="5"/>
                        </a:cubicBezTo>
                        <a:cubicBezTo>
                          <a:pt x="18" y="5"/>
                          <a:pt x="2" y="7"/>
                          <a:pt x="3" y="0"/>
                        </a:cubicBezTo>
                        <a:cubicBezTo>
                          <a:pt x="3" y="0"/>
                          <a:pt x="1" y="0"/>
                          <a:pt x="1" y="0"/>
                        </a:cubicBezTo>
                        <a:cubicBezTo>
                          <a:pt x="0" y="8"/>
                          <a:pt x="11" y="6"/>
                          <a:pt x="16" y="6"/>
                        </a:cubicBezTo>
                        <a:cubicBezTo>
                          <a:pt x="20" y="6"/>
                          <a:pt x="33" y="9"/>
                          <a:pt x="32" y="2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22" y="1"/>
                          <a:pt x="13" y="0"/>
                          <a:pt x="3" y="1"/>
                        </a:cubicBezTo>
                        <a:cubicBezTo>
                          <a:pt x="2" y="1"/>
                          <a:pt x="2" y="2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7" name="Freeform 178">
                    <a:extLst>
                      <a:ext uri="{FF2B5EF4-FFF2-40B4-BE49-F238E27FC236}">
                        <a16:creationId xmlns="" xmlns:a16="http://schemas.microsoft.com/office/drawing/2014/main" id="{4B137316-5F96-4398-8CD3-B79BDF9FB83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338" y="2430463"/>
                    <a:ext cx="38100" cy="9525"/>
                  </a:xfrm>
                  <a:custGeom>
                    <a:avLst/>
                    <a:gdLst>
                      <a:gd name="T0" fmla="*/ 8 w 36"/>
                      <a:gd name="T1" fmla="*/ 4 h 9"/>
                      <a:gd name="T2" fmla="*/ 26 w 36"/>
                      <a:gd name="T3" fmla="*/ 3 h 9"/>
                      <a:gd name="T4" fmla="*/ 31 w 36"/>
                      <a:gd name="T5" fmla="*/ 5 h 9"/>
                      <a:gd name="T6" fmla="*/ 33 w 36"/>
                      <a:gd name="T7" fmla="*/ 6 h 9"/>
                      <a:gd name="T8" fmla="*/ 19 w 36"/>
                      <a:gd name="T9" fmla="*/ 6 h 9"/>
                      <a:gd name="T10" fmla="*/ 13 w 36"/>
                      <a:gd name="T11" fmla="*/ 7 h 9"/>
                      <a:gd name="T12" fmla="*/ 14 w 36"/>
                      <a:gd name="T13" fmla="*/ 8 h 9"/>
                      <a:gd name="T14" fmla="*/ 15 w 36"/>
                      <a:gd name="T15" fmla="*/ 8 h 9"/>
                      <a:gd name="T16" fmla="*/ 15 w 36"/>
                      <a:gd name="T17" fmla="*/ 6 h 9"/>
                      <a:gd name="T18" fmla="*/ 12 w 36"/>
                      <a:gd name="T19" fmla="*/ 5 h 9"/>
                      <a:gd name="T20" fmla="*/ 8 w 36"/>
                      <a:gd name="T21" fmla="*/ 1 h 9"/>
                      <a:gd name="T22" fmla="*/ 8 w 36"/>
                      <a:gd name="T23" fmla="*/ 0 h 9"/>
                      <a:gd name="T24" fmla="*/ 15 w 36"/>
                      <a:gd name="T25" fmla="*/ 8 h 9"/>
                      <a:gd name="T26" fmla="*/ 15 w 36"/>
                      <a:gd name="T27" fmla="*/ 6 h 9"/>
                      <a:gd name="T28" fmla="*/ 14 w 36"/>
                      <a:gd name="T29" fmla="*/ 8 h 9"/>
                      <a:gd name="T30" fmla="*/ 17 w 36"/>
                      <a:gd name="T31" fmla="*/ 8 h 9"/>
                      <a:gd name="T32" fmla="*/ 26 w 36"/>
                      <a:gd name="T33" fmla="*/ 8 h 9"/>
                      <a:gd name="T34" fmla="*/ 36 w 36"/>
                      <a:gd name="T35" fmla="*/ 6 h 9"/>
                      <a:gd name="T36" fmla="*/ 29 w 36"/>
                      <a:gd name="T37" fmla="*/ 2 h 9"/>
                      <a:gd name="T38" fmla="*/ 8 w 36"/>
                      <a:gd name="T39" fmla="*/ 3 h 9"/>
                      <a:gd name="T40" fmla="*/ 8 w 36"/>
                      <a:gd name="T41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36" h="9">
                        <a:moveTo>
                          <a:pt x="8" y="4"/>
                        </a:moveTo>
                        <a:cubicBezTo>
                          <a:pt x="14" y="4"/>
                          <a:pt x="20" y="3"/>
                          <a:pt x="26" y="3"/>
                        </a:cubicBezTo>
                        <a:cubicBezTo>
                          <a:pt x="28" y="4"/>
                          <a:pt x="29" y="4"/>
                          <a:pt x="31" y="5"/>
                        </a:cubicBezTo>
                        <a:cubicBezTo>
                          <a:pt x="32" y="5"/>
                          <a:pt x="36" y="6"/>
                          <a:pt x="33" y="6"/>
                        </a:cubicBezTo>
                        <a:cubicBezTo>
                          <a:pt x="29" y="7"/>
                          <a:pt x="23" y="7"/>
                          <a:pt x="19" y="6"/>
                        </a:cubicBezTo>
                        <a:cubicBezTo>
                          <a:pt x="18" y="6"/>
                          <a:pt x="14" y="5"/>
                          <a:pt x="13" y="7"/>
                        </a:cubicBezTo>
                        <a:cubicBezTo>
                          <a:pt x="13" y="7"/>
                          <a:pt x="13" y="7"/>
                          <a:pt x="14" y="8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7"/>
                          <a:pt x="15" y="7"/>
                          <a:pt x="15" y="6"/>
                        </a:cubicBezTo>
                        <a:cubicBezTo>
                          <a:pt x="14" y="6"/>
                          <a:pt x="13" y="6"/>
                          <a:pt x="12" y="5"/>
                        </a:cubicBezTo>
                        <a:cubicBezTo>
                          <a:pt x="10" y="5"/>
                          <a:pt x="4" y="3"/>
                          <a:pt x="8" y="1"/>
                        </a:cubicBezTo>
                        <a:cubicBezTo>
                          <a:pt x="9" y="1"/>
                          <a:pt x="8" y="0"/>
                          <a:pt x="8" y="0"/>
                        </a:cubicBezTo>
                        <a:cubicBezTo>
                          <a:pt x="0" y="3"/>
                          <a:pt x="11" y="8"/>
                          <a:pt x="15" y="8"/>
                        </a:cubicBezTo>
                        <a:cubicBezTo>
                          <a:pt x="16" y="8"/>
                          <a:pt x="16" y="7"/>
                          <a:pt x="15" y="6"/>
                        </a:cubicBezTo>
                        <a:cubicBezTo>
                          <a:pt x="14" y="6"/>
                          <a:pt x="15" y="7"/>
                          <a:pt x="14" y="8"/>
                        </a:cubicBezTo>
                        <a:cubicBezTo>
                          <a:pt x="15" y="7"/>
                          <a:pt x="16" y="8"/>
                          <a:pt x="17" y="8"/>
                        </a:cubicBezTo>
                        <a:cubicBezTo>
                          <a:pt x="20" y="8"/>
                          <a:pt x="23" y="8"/>
                          <a:pt x="26" y="8"/>
                        </a:cubicBezTo>
                        <a:cubicBezTo>
                          <a:pt x="27" y="8"/>
                          <a:pt x="36" y="9"/>
                          <a:pt x="36" y="6"/>
                        </a:cubicBezTo>
                        <a:cubicBezTo>
                          <a:pt x="36" y="4"/>
                          <a:pt x="30" y="3"/>
                          <a:pt x="29" y="2"/>
                        </a:cubicBezTo>
                        <a:cubicBezTo>
                          <a:pt x="22" y="1"/>
                          <a:pt x="15" y="3"/>
                          <a:pt x="8" y="3"/>
                        </a:cubicBezTo>
                        <a:cubicBezTo>
                          <a:pt x="7" y="3"/>
                          <a:pt x="7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" name="Freeform 179">
                    <a:extLst>
                      <a:ext uri="{FF2B5EF4-FFF2-40B4-BE49-F238E27FC236}">
                        <a16:creationId xmlns="" xmlns:a16="http://schemas.microsoft.com/office/drawing/2014/main" id="{B6774147-6D61-45CB-B8AF-D7F591F01A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513" y="2433638"/>
                    <a:ext cx="36513" cy="11113"/>
                  </a:xfrm>
                  <a:custGeom>
                    <a:avLst/>
                    <a:gdLst>
                      <a:gd name="T0" fmla="*/ 8 w 35"/>
                      <a:gd name="T1" fmla="*/ 4 h 11"/>
                      <a:gd name="T2" fmla="*/ 1 w 35"/>
                      <a:gd name="T3" fmla="*/ 3 h 11"/>
                      <a:gd name="T4" fmla="*/ 0 w 35"/>
                      <a:gd name="T5" fmla="*/ 4 h 11"/>
                      <a:gd name="T6" fmla="*/ 19 w 35"/>
                      <a:gd name="T7" fmla="*/ 11 h 11"/>
                      <a:gd name="T8" fmla="*/ 30 w 35"/>
                      <a:gd name="T9" fmla="*/ 1 h 11"/>
                      <a:gd name="T10" fmla="*/ 28 w 35"/>
                      <a:gd name="T11" fmla="*/ 2 h 11"/>
                      <a:gd name="T12" fmla="*/ 16 w 35"/>
                      <a:gd name="T13" fmla="*/ 9 h 11"/>
                      <a:gd name="T14" fmla="*/ 6 w 35"/>
                      <a:gd name="T15" fmla="*/ 8 h 11"/>
                      <a:gd name="T16" fmla="*/ 2 w 35"/>
                      <a:gd name="T17" fmla="*/ 6 h 11"/>
                      <a:gd name="T18" fmla="*/ 3 w 35"/>
                      <a:gd name="T19" fmla="*/ 5 h 11"/>
                      <a:gd name="T20" fmla="*/ 8 w 35"/>
                      <a:gd name="T21" fmla="*/ 5 h 11"/>
                      <a:gd name="T22" fmla="*/ 8 w 35"/>
                      <a:gd name="T23" fmla="*/ 4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5" h="11">
                        <a:moveTo>
                          <a:pt x="8" y="4"/>
                        </a:moveTo>
                        <a:cubicBezTo>
                          <a:pt x="6" y="4"/>
                          <a:pt x="3" y="4"/>
                          <a:pt x="1" y="3"/>
                        </a:cubicBezTo>
                        <a:cubicBezTo>
                          <a:pt x="1" y="3"/>
                          <a:pt x="0" y="4"/>
                          <a:pt x="0" y="4"/>
                        </a:cubicBezTo>
                        <a:cubicBezTo>
                          <a:pt x="0" y="10"/>
                          <a:pt x="15" y="11"/>
                          <a:pt x="19" y="11"/>
                        </a:cubicBezTo>
                        <a:cubicBezTo>
                          <a:pt x="25" y="11"/>
                          <a:pt x="35" y="9"/>
                          <a:pt x="30" y="1"/>
                        </a:cubicBezTo>
                        <a:cubicBezTo>
                          <a:pt x="29" y="0"/>
                          <a:pt x="28" y="1"/>
                          <a:pt x="28" y="2"/>
                        </a:cubicBezTo>
                        <a:cubicBezTo>
                          <a:pt x="33" y="9"/>
                          <a:pt x="21" y="10"/>
                          <a:pt x="16" y="9"/>
                        </a:cubicBezTo>
                        <a:cubicBezTo>
                          <a:pt x="13" y="9"/>
                          <a:pt x="9" y="9"/>
                          <a:pt x="6" y="8"/>
                        </a:cubicBezTo>
                        <a:cubicBezTo>
                          <a:pt x="5" y="7"/>
                          <a:pt x="3" y="7"/>
                          <a:pt x="2" y="6"/>
                        </a:cubicBezTo>
                        <a:cubicBezTo>
                          <a:pt x="1" y="5"/>
                          <a:pt x="2" y="5"/>
                          <a:pt x="3" y="5"/>
                        </a:cubicBezTo>
                        <a:cubicBezTo>
                          <a:pt x="4" y="5"/>
                          <a:pt x="6" y="5"/>
                          <a:pt x="8" y="5"/>
                        </a:cubicBezTo>
                        <a:cubicBezTo>
                          <a:pt x="9" y="5"/>
                          <a:pt x="9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" name="Freeform 180">
                    <a:extLst>
                      <a:ext uri="{FF2B5EF4-FFF2-40B4-BE49-F238E27FC236}">
                        <a16:creationId xmlns="" xmlns:a16="http://schemas.microsoft.com/office/drawing/2014/main" id="{F67C13F6-FE13-46F9-919B-7CE9661D25D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8688" y="2441576"/>
                    <a:ext cx="26988" cy="15875"/>
                  </a:xfrm>
                  <a:custGeom>
                    <a:avLst/>
                    <a:gdLst>
                      <a:gd name="T0" fmla="*/ 1 w 25"/>
                      <a:gd name="T1" fmla="*/ 5 h 15"/>
                      <a:gd name="T2" fmla="*/ 1 w 25"/>
                      <a:gd name="T3" fmla="*/ 3 h 15"/>
                      <a:gd name="T4" fmla="*/ 0 w 25"/>
                      <a:gd name="T5" fmla="*/ 3 h 15"/>
                      <a:gd name="T6" fmla="*/ 25 w 25"/>
                      <a:gd name="T7" fmla="*/ 2 h 15"/>
                      <a:gd name="T8" fmla="*/ 23 w 25"/>
                      <a:gd name="T9" fmla="*/ 1 h 15"/>
                      <a:gd name="T10" fmla="*/ 1 w 25"/>
                      <a:gd name="T11" fmla="*/ 2 h 15"/>
                      <a:gd name="T12" fmla="*/ 0 w 25"/>
                      <a:gd name="T13" fmla="*/ 3 h 15"/>
                      <a:gd name="T14" fmla="*/ 0 w 25"/>
                      <a:gd name="T15" fmla="*/ 5 h 15"/>
                      <a:gd name="T16" fmla="*/ 1 w 25"/>
                      <a:gd name="T17" fmla="*/ 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" h="15">
                        <a:moveTo>
                          <a:pt x="1" y="5"/>
                        </a:moveTo>
                        <a:cubicBezTo>
                          <a:pt x="1" y="4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9" y="9"/>
                          <a:pt x="21" y="15"/>
                          <a:pt x="25" y="2"/>
                        </a:cubicBezTo>
                        <a:cubicBezTo>
                          <a:pt x="25" y="1"/>
                          <a:pt x="24" y="0"/>
                          <a:pt x="23" y="1"/>
                        </a:cubicBezTo>
                        <a:cubicBezTo>
                          <a:pt x="20" y="14"/>
                          <a:pt x="8" y="7"/>
                          <a:pt x="1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5"/>
                        </a:cubicBezTo>
                        <a:cubicBezTo>
                          <a:pt x="0" y="5"/>
                          <a:pt x="1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" name="Freeform 181">
                    <a:extLst>
                      <a:ext uri="{FF2B5EF4-FFF2-40B4-BE49-F238E27FC236}">
                        <a16:creationId xmlns="" xmlns:a16="http://schemas.microsoft.com/office/drawing/2014/main" id="{481D4957-C15D-4C2D-A461-47207DAB67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863" y="2381251"/>
                    <a:ext cx="17463" cy="44450"/>
                  </a:xfrm>
                  <a:custGeom>
                    <a:avLst/>
                    <a:gdLst>
                      <a:gd name="T0" fmla="*/ 9 w 16"/>
                      <a:gd name="T1" fmla="*/ 40 h 41"/>
                      <a:gd name="T2" fmla="*/ 2 w 16"/>
                      <a:gd name="T3" fmla="*/ 1 h 41"/>
                      <a:gd name="T4" fmla="*/ 1 w 16"/>
                      <a:gd name="T5" fmla="*/ 2 h 41"/>
                      <a:gd name="T6" fmla="*/ 8 w 16"/>
                      <a:gd name="T7" fmla="*/ 40 h 41"/>
                      <a:gd name="T8" fmla="*/ 9 w 16"/>
                      <a:gd name="T9" fmla="*/ 40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41">
                        <a:moveTo>
                          <a:pt x="9" y="40"/>
                        </a:moveTo>
                        <a:cubicBezTo>
                          <a:pt x="11" y="28"/>
                          <a:pt x="16" y="7"/>
                          <a:pt x="2" y="1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ubicBezTo>
                          <a:pt x="14" y="8"/>
                          <a:pt x="9" y="29"/>
                          <a:pt x="8" y="40"/>
                        </a:cubicBezTo>
                        <a:cubicBezTo>
                          <a:pt x="7" y="41"/>
                          <a:pt x="9" y="41"/>
                          <a:pt x="9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" name="Freeform 182">
                    <a:extLst>
                      <a:ext uri="{FF2B5EF4-FFF2-40B4-BE49-F238E27FC236}">
                        <a16:creationId xmlns="" xmlns:a16="http://schemas.microsoft.com/office/drawing/2014/main" id="{2EC06B92-F9C9-4BA2-9859-85F09CBE10D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2975" y="2379663"/>
                    <a:ext cx="17463" cy="49213"/>
                  </a:xfrm>
                  <a:custGeom>
                    <a:avLst/>
                    <a:gdLst>
                      <a:gd name="T0" fmla="*/ 7 w 17"/>
                      <a:gd name="T1" fmla="*/ 44 h 46"/>
                      <a:gd name="T2" fmla="*/ 16 w 17"/>
                      <a:gd name="T3" fmla="*/ 2 h 46"/>
                      <a:gd name="T4" fmla="*/ 15 w 17"/>
                      <a:gd name="T5" fmla="*/ 1 h 46"/>
                      <a:gd name="T6" fmla="*/ 6 w 17"/>
                      <a:gd name="T7" fmla="*/ 45 h 46"/>
                      <a:gd name="T8" fmla="*/ 7 w 17"/>
                      <a:gd name="T9" fmla="*/ 44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46">
                        <a:moveTo>
                          <a:pt x="7" y="44"/>
                        </a:moveTo>
                        <a:cubicBezTo>
                          <a:pt x="1" y="32"/>
                          <a:pt x="6" y="11"/>
                          <a:pt x="16" y="2"/>
                        </a:cubicBezTo>
                        <a:cubicBezTo>
                          <a:pt x="17" y="1"/>
                          <a:pt x="16" y="0"/>
                          <a:pt x="15" y="1"/>
                        </a:cubicBezTo>
                        <a:cubicBezTo>
                          <a:pt x="5" y="10"/>
                          <a:pt x="0" y="32"/>
                          <a:pt x="6" y="45"/>
                        </a:cubicBezTo>
                        <a:cubicBezTo>
                          <a:pt x="6" y="46"/>
                          <a:pt x="8" y="45"/>
                          <a:pt x="7" y="4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" name="Freeform 183">
                    <a:extLst>
                      <a:ext uri="{FF2B5EF4-FFF2-40B4-BE49-F238E27FC236}">
                        <a16:creationId xmlns="" xmlns:a16="http://schemas.microsoft.com/office/drawing/2014/main" id="{AA544241-83D7-43F5-8745-F2CBC40469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100" y="2368551"/>
                    <a:ext cx="36513" cy="15875"/>
                  </a:xfrm>
                  <a:custGeom>
                    <a:avLst/>
                    <a:gdLst>
                      <a:gd name="T0" fmla="*/ 6 w 34"/>
                      <a:gd name="T1" fmla="*/ 14 h 16"/>
                      <a:gd name="T2" fmla="*/ 5 w 34"/>
                      <a:gd name="T3" fmla="*/ 5 h 16"/>
                      <a:gd name="T4" fmla="*/ 12 w 34"/>
                      <a:gd name="T5" fmla="*/ 5 h 16"/>
                      <a:gd name="T6" fmla="*/ 9 w 34"/>
                      <a:gd name="T7" fmla="*/ 7 h 16"/>
                      <a:gd name="T8" fmla="*/ 10 w 34"/>
                      <a:gd name="T9" fmla="*/ 4 h 16"/>
                      <a:gd name="T10" fmla="*/ 15 w 34"/>
                      <a:gd name="T11" fmla="*/ 5 h 16"/>
                      <a:gd name="T12" fmla="*/ 15 w 34"/>
                      <a:gd name="T13" fmla="*/ 7 h 16"/>
                      <a:gd name="T14" fmla="*/ 21 w 34"/>
                      <a:gd name="T15" fmla="*/ 4 h 16"/>
                      <a:gd name="T16" fmla="*/ 23 w 34"/>
                      <a:gd name="T17" fmla="*/ 7 h 16"/>
                      <a:gd name="T18" fmla="*/ 22 w 34"/>
                      <a:gd name="T19" fmla="*/ 7 h 16"/>
                      <a:gd name="T20" fmla="*/ 22 w 34"/>
                      <a:gd name="T21" fmla="*/ 4 h 16"/>
                      <a:gd name="T22" fmla="*/ 24 w 34"/>
                      <a:gd name="T23" fmla="*/ 3 h 16"/>
                      <a:gd name="T24" fmla="*/ 25 w 34"/>
                      <a:gd name="T25" fmla="*/ 3 h 16"/>
                      <a:gd name="T26" fmla="*/ 25 w 34"/>
                      <a:gd name="T27" fmla="*/ 7 h 16"/>
                      <a:gd name="T28" fmla="*/ 31 w 34"/>
                      <a:gd name="T29" fmla="*/ 8 h 16"/>
                      <a:gd name="T30" fmla="*/ 27 w 34"/>
                      <a:gd name="T31" fmla="*/ 12 h 16"/>
                      <a:gd name="T32" fmla="*/ 27 w 34"/>
                      <a:gd name="T33" fmla="*/ 14 h 16"/>
                      <a:gd name="T34" fmla="*/ 31 w 34"/>
                      <a:gd name="T35" fmla="*/ 4 h 16"/>
                      <a:gd name="T36" fmla="*/ 24 w 34"/>
                      <a:gd name="T37" fmla="*/ 7 h 16"/>
                      <a:gd name="T38" fmla="*/ 29 w 34"/>
                      <a:gd name="T39" fmla="*/ 7 h 16"/>
                      <a:gd name="T40" fmla="*/ 22 w 34"/>
                      <a:gd name="T41" fmla="*/ 2 h 16"/>
                      <a:gd name="T42" fmla="*/ 21 w 34"/>
                      <a:gd name="T43" fmla="*/ 10 h 16"/>
                      <a:gd name="T44" fmla="*/ 25 w 34"/>
                      <a:gd name="T45" fmla="*/ 6 h 16"/>
                      <a:gd name="T46" fmla="*/ 13 w 34"/>
                      <a:gd name="T47" fmla="*/ 9 h 16"/>
                      <a:gd name="T48" fmla="*/ 14 w 34"/>
                      <a:gd name="T49" fmla="*/ 10 h 16"/>
                      <a:gd name="T50" fmla="*/ 14 w 34"/>
                      <a:gd name="T51" fmla="*/ 3 h 16"/>
                      <a:gd name="T52" fmla="*/ 9 w 34"/>
                      <a:gd name="T53" fmla="*/ 10 h 16"/>
                      <a:gd name="T54" fmla="*/ 10 w 34"/>
                      <a:gd name="T55" fmla="*/ 10 h 16"/>
                      <a:gd name="T56" fmla="*/ 10 w 34"/>
                      <a:gd name="T57" fmla="*/ 2 h 16"/>
                      <a:gd name="T58" fmla="*/ 3 w 34"/>
                      <a:gd name="T59" fmla="*/ 5 h 16"/>
                      <a:gd name="T60" fmla="*/ 5 w 34"/>
                      <a:gd name="T61" fmla="*/ 15 h 16"/>
                      <a:gd name="T62" fmla="*/ 6 w 34"/>
                      <a:gd name="T63" fmla="*/ 14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4" h="16">
                        <a:moveTo>
                          <a:pt x="6" y="14"/>
                        </a:moveTo>
                        <a:cubicBezTo>
                          <a:pt x="3" y="11"/>
                          <a:pt x="2" y="8"/>
                          <a:pt x="5" y="5"/>
                        </a:cubicBezTo>
                        <a:cubicBezTo>
                          <a:pt x="7" y="3"/>
                          <a:pt x="10" y="2"/>
                          <a:pt x="12" y="5"/>
                        </a:cubicBezTo>
                        <a:cubicBezTo>
                          <a:pt x="13" y="7"/>
                          <a:pt x="10" y="9"/>
                          <a:pt x="9" y="7"/>
                        </a:cubicBezTo>
                        <a:cubicBezTo>
                          <a:pt x="9" y="6"/>
                          <a:pt x="9" y="4"/>
                          <a:pt x="10" y="4"/>
                        </a:cubicBezTo>
                        <a:cubicBezTo>
                          <a:pt x="12" y="3"/>
                          <a:pt x="14" y="4"/>
                          <a:pt x="15" y="5"/>
                        </a:cubicBezTo>
                        <a:cubicBezTo>
                          <a:pt x="18" y="7"/>
                          <a:pt x="14" y="10"/>
                          <a:pt x="15" y="7"/>
                        </a:cubicBezTo>
                        <a:cubicBezTo>
                          <a:pt x="15" y="4"/>
                          <a:pt x="19" y="3"/>
                          <a:pt x="21" y="4"/>
                        </a:cubicBezTo>
                        <a:cubicBezTo>
                          <a:pt x="23" y="4"/>
                          <a:pt x="24" y="5"/>
                          <a:pt x="23" y="7"/>
                        </a:cubicBezTo>
                        <a:cubicBezTo>
                          <a:pt x="23" y="8"/>
                          <a:pt x="22" y="10"/>
                          <a:pt x="22" y="7"/>
                        </a:cubicBezTo>
                        <a:cubicBezTo>
                          <a:pt x="22" y="6"/>
                          <a:pt x="22" y="5"/>
                          <a:pt x="22" y="4"/>
                        </a:cubicBezTo>
                        <a:cubicBezTo>
                          <a:pt x="23" y="4"/>
                          <a:pt x="23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7" y="3"/>
                          <a:pt x="28" y="4"/>
                          <a:pt x="25" y="7"/>
                        </a:cubicBezTo>
                        <a:cubicBezTo>
                          <a:pt x="25" y="4"/>
                          <a:pt x="32" y="3"/>
                          <a:pt x="31" y="8"/>
                        </a:cubicBezTo>
                        <a:cubicBezTo>
                          <a:pt x="30" y="10"/>
                          <a:pt x="28" y="11"/>
                          <a:pt x="27" y="12"/>
                        </a:cubicBezTo>
                        <a:cubicBezTo>
                          <a:pt x="26" y="13"/>
                          <a:pt x="27" y="14"/>
                          <a:pt x="27" y="14"/>
                        </a:cubicBezTo>
                        <a:cubicBezTo>
                          <a:pt x="31" y="12"/>
                          <a:pt x="34" y="7"/>
                          <a:pt x="31" y="4"/>
                        </a:cubicBezTo>
                        <a:cubicBezTo>
                          <a:pt x="29" y="1"/>
                          <a:pt x="24" y="4"/>
                          <a:pt x="24" y="7"/>
                        </a:cubicBezTo>
                        <a:cubicBezTo>
                          <a:pt x="24" y="11"/>
                          <a:pt x="29" y="9"/>
                          <a:pt x="29" y="7"/>
                        </a:cubicBezTo>
                        <a:cubicBezTo>
                          <a:pt x="31" y="3"/>
                          <a:pt x="26" y="0"/>
                          <a:pt x="22" y="2"/>
                        </a:cubicBezTo>
                        <a:cubicBezTo>
                          <a:pt x="20" y="3"/>
                          <a:pt x="20" y="7"/>
                          <a:pt x="21" y="10"/>
                        </a:cubicBezTo>
                        <a:cubicBezTo>
                          <a:pt x="22" y="12"/>
                          <a:pt x="25" y="7"/>
                          <a:pt x="25" y="6"/>
                        </a:cubicBezTo>
                        <a:cubicBezTo>
                          <a:pt x="25" y="0"/>
                          <a:pt x="11" y="1"/>
                          <a:pt x="13" y="9"/>
                        </a:cubicBezTo>
                        <a:cubicBezTo>
                          <a:pt x="14" y="10"/>
                          <a:pt x="14" y="10"/>
                          <a:pt x="14" y="10"/>
                        </a:cubicBezTo>
                        <a:cubicBezTo>
                          <a:pt x="20" y="8"/>
                          <a:pt x="19" y="5"/>
                          <a:pt x="14" y="3"/>
                        </a:cubicBezTo>
                        <a:cubicBezTo>
                          <a:pt x="8" y="0"/>
                          <a:pt x="7" y="5"/>
                          <a:pt x="9" y="10"/>
                        </a:cubicBezTo>
                        <a:cubicBezTo>
                          <a:pt x="9" y="10"/>
                          <a:pt x="9" y="10"/>
                          <a:pt x="10" y="10"/>
                        </a:cubicBezTo>
                        <a:cubicBezTo>
                          <a:pt x="14" y="10"/>
                          <a:pt x="15" y="4"/>
                          <a:pt x="10" y="2"/>
                        </a:cubicBezTo>
                        <a:cubicBezTo>
                          <a:pt x="8" y="1"/>
                          <a:pt x="4" y="3"/>
                          <a:pt x="3" y="5"/>
                        </a:cubicBezTo>
                        <a:cubicBezTo>
                          <a:pt x="0" y="9"/>
                          <a:pt x="2" y="12"/>
                          <a:pt x="5" y="15"/>
                        </a:cubicBezTo>
                        <a:cubicBezTo>
                          <a:pt x="5" y="16"/>
                          <a:pt x="6" y="15"/>
                          <a:pt x="6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" name="Freeform 193">
                    <a:extLst>
                      <a:ext uri="{FF2B5EF4-FFF2-40B4-BE49-F238E27FC236}">
                        <a16:creationId xmlns="" xmlns:a16="http://schemas.microsoft.com/office/drawing/2014/main" id="{3344437A-6126-4E35-843E-EC42004567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450" y="2243138"/>
                    <a:ext cx="85725" cy="49213"/>
                  </a:xfrm>
                  <a:custGeom>
                    <a:avLst/>
                    <a:gdLst>
                      <a:gd name="T0" fmla="*/ 1 w 82"/>
                      <a:gd name="T1" fmla="*/ 46 h 47"/>
                      <a:gd name="T2" fmla="*/ 6 w 82"/>
                      <a:gd name="T3" fmla="*/ 40 h 47"/>
                      <a:gd name="T4" fmla="*/ 9 w 82"/>
                      <a:gd name="T5" fmla="*/ 37 h 47"/>
                      <a:gd name="T6" fmla="*/ 11 w 82"/>
                      <a:gd name="T7" fmla="*/ 44 h 47"/>
                      <a:gd name="T8" fmla="*/ 11 w 82"/>
                      <a:gd name="T9" fmla="*/ 44 h 47"/>
                      <a:gd name="T10" fmla="*/ 19 w 82"/>
                      <a:gd name="T11" fmla="*/ 34 h 47"/>
                      <a:gd name="T12" fmla="*/ 25 w 82"/>
                      <a:gd name="T13" fmla="*/ 32 h 47"/>
                      <a:gd name="T14" fmla="*/ 29 w 82"/>
                      <a:gd name="T15" fmla="*/ 42 h 47"/>
                      <a:gd name="T16" fmla="*/ 29 w 82"/>
                      <a:gd name="T17" fmla="*/ 43 h 47"/>
                      <a:gd name="T18" fmla="*/ 32 w 82"/>
                      <a:gd name="T19" fmla="*/ 37 h 47"/>
                      <a:gd name="T20" fmla="*/ 33 w 82"/>
                      <a:gd name="T21" fmla="*/ 33 h 47"/>
                      <a:gd name="T22" fmla="*/ 37 w 82"/>
                      <a:gd name="T23" fmla="*/ 34 h 47"/>
                      <a:gd name="T24" fmla="*/ 37 w 82"/>
                      <a:gd name="T25" fmla="*/ 34 h 47"/>
                      <a:gd name="T26" fmla="*/ 44 w 82"/>
                      <a:gd name="T27" fmla="*/ 30 h 47"/>
                      <a:gd name="T28" fmla="*/ 44 w 82"/>
                      <a:gd name="T29" fmla="*/ 30 h 47"/>
                      <a:gd name="T30" fmla="*/ 48 w 82"/>
                      <a:gd name="T31" fmla="*/ 24 h 47"/>
                      <a:gd name="T32" fmla="*/ 50 w 82"/>
                      <a:gd name="T33" fmla="*/ 18 h 47"/>
                      <a:gd name="T34" fmla="*/ 53 w 82"/>
                      <a:gd name="T35" fmla="*/ 20 h 47"/>
                      <a:gd name="T36" fmla="*/ 57 w 82"/>
                      <a:gd name="T37" fmla="*/ 40 h 47"/>
                      <a:gd name="T38" fmla="*/ 58 w 82"/>
                      <a:gd name="T39" fmla="*/ 40 h 47"/>
                      <a:gd name="T40" fmla="*/ 64 w 82"/>
                      <a:gd name="T41" fmla="*/ 19 h 47"/>
                      <a:gd name="T42" fmla="*/ 68 w 82"/>
                      <a:gd name="T43" fmla="*/ 9 h 47"/>
                      <a:gd name="T44" fmla="*/ 72 w 82"/>
                      <a:gd name="T45" fmla="*/ 15 h 47"/>
                      <a:gd name="T46" fmla="*/ 73 w 82"/>
                      <a:gd name="T47" fmla="*/ 15 h 47"/>
                      <a:gd name="T48" fmla="*/ 82 w 82"/>
                      <a:gd name="T49" fmla="*/ 1 h 47"/>
                      <a:gd name="T50" fmla="*/ 81 w 82"/>
                      <a:gd name="T51" fmla="*/ 1 h 47"/>
                      <a:gd name="T52" fmla="*/ 80 w 82"/>
                      <a:gd name="T53" fmla="*/ 1 h 47"/>
                      <a:gd name="T54" fmla="*/ 80 w 82"/>
                      <a:gd name="T55" fmla="*/ 2 h 47"/>
                      <a:gd name="T56" fmla="*/ 78 w 82"/>
                      <a:gd name="T57" fmla="*/ 7 h 47"/>
                      <a:gd name="T58" fmla="*/ 74 w 82"/>
                      <a:gd name="T59" fmla="*/ 12 h 47"/>
                      <a:gd name="T60" fmla="*/ 69 w 82"/>
                      <a:gd name="T61" fmla="*/ 6 h 47"/>
                      <a:gd name="T62" fmla="*/ 68 w 82"/>
                      <a:gd name="T63" fmla="*/ 6 h 47"/>
                      <a:gd name="T64" fmla="*/ 58 w 82"/>
                      <a:gd name="T65" fmla="*/ 36 h 47"/>
                      <a:gd name="T66" fmla="*/ 57 w 82"/>
                      <a:gd name="T67" fmla="*/ 35 h 47"/>
                      <a:gd name="T68" fmla="*/ 56 w 82"/>
                      <a:gd name="T69" fmla="*/ 28 h 47"/>
                      <a:gd name="T70" fmla="*/ 52 w 82"/>
                      <a:gd name="T71" fmla="*/ 15 h 47"/>
                      <a:gd name="T72" fmla="*/ 51 w 82"/>
                      <a:gd name="T73" fmla="*/ 15 h 47"/>
                      <a:gd name="T74" fmla="*/ 48 w 82"/>
                      <a:gd name="T75" fmla="*/ 22 h 47"/>
                      <a:gd name="T76" fmla="*/ 42 w 82"/>
                      <a:gd name="T77" fmla="*/ 28 h 47"/>
                      <a:gd name="T78" fmla="*/ 42 w 82"/>
                      <a:gd name="T79" fmla="*/ 28 h 47"/>
                      <a:gd name="T80" fmla="*/ 38 w 82"/>
                      <a:gd name="T81" fmla="*/ 32 h 47"/>
                      <a:gd name="T82" fmla="*/ 34 w 82"/>
                      <a:gd name="T83" fmla="*/ 29 h 47"/>
                      <a:gd name="T84" fmla="*/ 34 w 82"/>
                      <a:gd name="T85" fmla="*/ 29 h 47"/>
                      <a:gd name="T86" fmla="*/ 31 w 82"/>
                      <a:gd name="T87" fmla="*/ 39 h 47"/>
                      <a:gd name="T88" fmla="*/ 26 w 82"/>
                      <a:gd name="T89" fmla="*/ 34 h 47"/>
                      <a:gd name="T90" fmla="*/ 24 w 82"/>
                      <a:gd name="T91" fmla="*/ 27 h 47"/>
                      <a:gd name="T92" fmla="*/ 23 w 82"/>
                      <a:gd name="T93" fmla="*/ 27 h 47"/>
                      <a:gd name="T94" fmla="*/ 17 w 82"/>
                      <a:gd name="T95" fmla="*/ 36 h 47"/>
                      <a:gd name="T96" fmla="*/ 11 w 82"/>
                      <a:gd name="T97" fmla="*/ 42 h 47"/>
                      <a:gd name="T98" fmla="*/ 8 w 82"/>
                      <a:gd name="T99" fmla="*/ 36 h 47"/>
                      <a:gd name="T100" fmla="*/ 8 w 82"/>
                      <a:gd name="T101" fmla="*/ 36 h 47"/>
                      <a:gd name="T102" fmla="*/ 1 w 82"/>
                      <a:gd name="T103" fmla="*/ 47 h 47"/>
                      <a:gd name="T104" fmla="*/ 1 w 82"/>
                      <a:gd name="T105" fmla="*/ 47 h 47"/>
                      <a:gd name="T106" fmla="*/ 2 w 82"/>
                      <a:gd name="T107" fmla="*/ 47 h 47"/>
                      <a:gd name="T108" fmla="*/ 1 w 82"/>
                      <a:gd name="T109" fmla="*/ 46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82" h="47">
                        <a:moveTo>
                          <a:pt x="1" y="46"/>
                        </a:moveTo>
                        <a:cubicBezTo>
                          <a:pt x="3" y="46"/>
                          <a:pt x="5" y="42"/>
                          <a:pt x="6" y="40"/>
                        </a:cubicBezTo>
                        <a:cubicBezTo>
                          <a:pt x="6" y="40"/>
                          <a:pt x="8" y="36"/>
                          <a:pt x="9" y="37"/>
                        </a:cubicBezTo>
                        <a:cubicBezTo>
                          <a:pt x="10" y="39"/>
                          <a:pt x="10" y="42"/>
                          <a:pt x="11" y="44"/>
                        </a:cubicBezTo>
                        <a:cubicBezTo>
                          <a:pt x="11" y="44"/>
                          <a:pt x="11" y="44"/>
                          <a:pt x="11" y="44"/>
                        </a:cubicBezTo>
                        <a:cubicBezTo>
                          <a:pt x="15" y="41"/>
                          <a:pt x="17" y="38"/>
                          <a:pt x="19" y="34"/>
                        </a:cubicBezTo>
                        <a:cubicBezTo>
                          <a:pt x="21" y="31"/>
                          <a:pt x="23" y="26"/>
                          <a:pt x="25" y="32"/>
                        </a:cubicBezTo>
                        <a:cubicBezTo>
                          <a:pt x="26" y="35"/>
                          <a:pt x="27" y="39"/>
                          <a:pt x="29" y="42"/>
                        </a:cubicBezTo>
                        <a:cubicBezTo>
                          <a:pt x="29" y="43"/>
                          <a:pt x="29" y="43"/>
                          <a:pt x="29" y="43"/>
                        </a:cubicBezTo>
                        <a:cubicBezTo>
                          <a:pt x="31" y="41"/>
                          <a:pt x="32" y="39"/>
                          <a:pt x="32" y="37"/>
                        </a:cubicBezTo>
                        <a:cubicBezTo>
                          <a:pt x="32" y="35"/>
                          <a:pt x="33" y="34"/>
                          <a:pt x="33" y="33"/>
                        </a:cubicBezTo>
                        <a:cubicBezTo>
                          <a:pt x="34" y="29"/>
                          <a:pt x="36" y="32"/>
                          <a:pt x="37" y="34"/>
                        </a:cubicBezTo>
                        <a:cubicBezTo>
                          <a:pt x="37" y="34"/>
                          <a:pt x="37" y="34"/>
                          <a:pt x="37" y="34"/>
                        </a:cubicBezTo>
                        <a:cubicBezTo>
                          <a:pt x="39" y="32"/>
                          <a:pt x="41" y="27"/>
                          <a:pt x="44" y="30"/>
                        </a:cubicBezTo>
                        <a:cubicBezTo>
                          <a:pt x="44" y="30"/>
                          <a:pt x="44" y="30"/>
                          <a:pt x="44" y="30"/>
                        </a:cubicBezTo>
                        <a:cubicBezTo>
                          <a:pt x="46" y="28"/>
                          <a:pt x="47" y="26"/>
                          <a:pt x="48" y="24"/>
                        </a:cubicBezTo>
                        <a:cubicBezTo>
                          <a:pt x="49" y="22"/>
                          <a:pt x="49" y="20"/>
                          <a:pt x="50" y="18"/>
                        </a:cubicBezTo>
                        <a:cubicBezTo>
                          <a:pt x="52" y="15"/>
                          <a:pt x="52" y="18"/>
                          <a:pt x="53" y="20"/>
                        </a:cubicBezTo>
                        <a:cubicBezTo>
                          <a:pt x="55" y="26"/>
                          <a:pt x="56" y="33"/>
                          <a:pt x="57" y="40"/>
                        </a:cubicBezTo>
                        <a:cubicBezTo>
                          <a:pt x="57" y="40"/>
                          <a:pt x="58" y="40"/>
                          <a:pt x="58" y="40"/>
                        </a:cubicBezTo>
                        <a:cubicBezTo>
                          <a:pt x="60" y="33"/>
                          <a:pt x="62" y="26"/>
                          <a:pt x="64" y="19"/>
                        </a:cubicBezTo>
                        <a:cubicBezTo>
                          <a:pt x="65" y="16"/>
                          <a:pt x="66" y="12"/>
                          <a:pt x="68" y="9"/>
                        </a:cubicBezTo>
                        <a:cubicBezTo>
                          <a:pt x="68" y="8"/>
                          <a:pt x="72" y="14"/>
                          <a:pt x="72" y="15"/>
                        </a:cubicBezTo>
                        <a:cubicBezTo>
                          <a:pt x="72" y="15"/>
                          <a:pt x="73" y="15"/>
                          <a:pt x="73" y="15"/>
                        </a:cubicBezTo>
                        <a:cubicBezTo>
                          <a:pt x="77" y="11"/>
                          <a:pt x="80" y="6"/>
                          <a:pt x="82" y="1"/>
                        </a:cubicBezTo>
                        <a:cubicBezTo>
                          <a:pt x="82" y="1"/>
                          <a:pt x="81" y="0"/>
                          <a:pt x="81" y="1"/>
                        </a:cubicBezTo>
                        <a:cubicBezTo>
                          <a:pt x="81" y="1"/>
                          <a:pt x="80" y="1"/>
                          <a:pt x="80" y="1"/>
                        </a:cubicBezTo>
                        <a:cubicBezTo>
                          <a:pt x="80" y="1"/>
                          <a:pt x="80" y="2"/>
                          <a:pt x="80" y="2"/>
                        </a:cubicBezTo>
                        <a:cubicBezTo>
                          <a:pt x="80" y="2"/>
                          <a:pt x="79" y="6"/>
                          <a:pt x="78" y="7"/>
                        </a:cubicBezTo>
                        <a:cubicBezTo>
                          <a:pt x="77" y="8"/>
                          <a:pt x="76" y="10"/>
                          <a:pt x="74" y="12"/>
                        </a:cubicBezTo>
                        <a:cubicBezTo>
                          <a:pt x="71" y="16"/>
                          <a:pt x="70" y="9"/>
                          <a:pt x="69" y="6"/>
                        </a:cubicBezTo>
                        <a:cubicBezTo>
                          <a:pt x="69" y="6"/>
                          <a:pt x="68" y="6"/>
                          <a:pt x="68" y="6"/>
                        </a:cubicBezTo>
                        <a:cubicBezTo>
                          <a:pt x="64" y="16"/>
                          <a:pt x="61" y="26"/>
                          <a:pt x="58" y="36"/>
                        </a:cubicBezTo>
                        <a:cubicBezTo>
                          <a:pt x="57" y="40"/>
                          <a:pt x="58" y="37"/>
                          <a:pt x="57" y="35"/>
                        </a:cubicBezTo>
                        <a:cubicBezTo>
                          <a:pt x="57" y="32"/>
                          <a:pt x="56" y="30"/>
                          <a:pt x="56" y="28"/>
                        </a:cubicBezTo>
                        <a:cubicBezTo>
                          <a:pt x="55" y="23"/>
                          <a:pt x="54" y="19"/>
                          <a:pt x="52" y="15"/>
                        </a:cubicBezTo>
                        <a:cubicBezTo>
                          <a:pt x="52" y="15"/>
                          <a:pt x="51" y="15"/>
                          <a:pt x="51" y="15"/>
                        </a:cubicBezTo>
                        <a:cubicBezTo>
                          <a:pt x="50" y="17"/>
                          <a:pt x="49" y="20"/>
                          <a:pt x="48" y="22"/>
                        </a:cubicBezTo>
                        <a:cubicBezTo>
                          <a:pt x="47" y="25"/>
                          <a:pt x="45" y="30"/>
                          <a:pt x="42" y="28"/>
                        </a:cubicBezTo>
                        <a:cubicBezTo>
                          <a:pt x="42" y="27"/>
                          <a:pt x="42" y="27"/>
                          <a:pt x="42" y="28"/>
                        </a:cubicBezTo>
                        <a:cubicBezTo>
                          <a:pt x="40" y="29"/>
                          <a:pt x="39" y="31"/>
                          <a:pt x="38" y="32"/>
                        </a:cubicBezTo>
                        <a:cubicBezTo>
                          <a:pt x="37" y="33"/>
                          <a:pt x="35" y="29"/>
                          <a:pt x="34" y="29"/>
                        </a:cubicBezTo>
                        <a:cubicBezTo>
                          <a:pt x="34" y="28"/>
                          <a:pt x="34" y="29"/>
                          <a:pt x="34" y="29"/>
                        </a:cubicBezTo>
                        <a:cubicBezTo>
                          <a:pt x="32" y="32"/>
                          <a:pt x="32" y="36"/>
                          <a:pt x="31" y="39"/>
                        </a:cubicBezTo>
                        <a:cubicBezTo>
                          <a:pt x="29" y="44"/>
                          <a:pt x="27" y="35"/>
                          <a:pt x="26" y="34"/>
                        </a:cubicBezTo>
                        <a:cubicBezTo>
                          <a:pt x="26" y="31"/>
                          <a:pt x="25" y="29"/>
                          <a:pt x="24" y="27"/>
                        </a:cubicBezTo>
                        <a:cubicBezTo>
                          <a:pt x="23" y="27"/>
                          <a:pt x="23" y="26"/>
                          <a:pt x="23" y="27"/>
                        </a:cubicBezTo>
                        <a:cubicBezTo>
                          <a:pt x="20" y="29"/>
                          <a:pt x="19" y="33"/>
                          <a:pt x="17" y="36"/>
                        </a:cubicBezTo>
                        <a:cubicBezTo>
                          <a:pt x="17" y="37"/>
                          <a:pt x="12" y="44"/>
                          <a:pt x="11" y="42"/>
                        </a:cubicBezTo>
                        <a:cubicBezTo>
                          <a:pt x="11" y="39"/>
                          <a:pt x="10" y="38"/>
                          <a:pt x="8" y="36"/>
                        </a:cubicBezTo>
                        <a:cubicBezTo>
                          <a:pt x="8" y="35"/>
                          <a:pt x="8" y="35"/>
                          <a:pt x="8" y="36"/>
                        </a:cubicBezTo>
                        <a:cubicBezTo>
                          <a:pt x="6" y="39"/>
                          <a:pt x="3" y="43"/>
                          <a:pt x="1" y="47"/>
                        </a:cubicBezTo>
                        <a:cubicBezTo>
                          <a:pt x="0" y="47"/>
                          <a:pt x="1" y="47"/>
                          <a:pt x="1" y="47"/>
                        </a:cubicBezTo>
                        <a:cubicBezTo>
                          <a:pt x="1" y="47"/>
                          <a:pt x="1" y="47"/>
                          <a:pt x="2" y="47"/>
                        </a:cubicBezTo>
                        <a:cubicBezTo>
                          <a:pt x="2" y="47"/>
                          <a:pt x="2" y="46"/>
                          <a:pt x="1" y="4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" name="Freeform 194">
                    <a:extLst>
                      <a:ext uri="{FF2B5EF4-FFF2-40B4-BE49-F238E27FC236}">
                        <a16:creationId xmlns="" xmlns:a16="http://schemas.microsoft.com/office/drawing/2014/main" id="{ED1148F9-973E-4D68-8BED-86AAD49CBB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254251"/>
                    <a:ext cx="119063" cy="52388"/>
                  </a:xfrm>
                  <a:custGeom>
                    <a:avLst/>
                    <a:gdLst>
                      <a:gd name="T0" fmla="*/ 2 w 113"/>
                      <a:gd name="T1" fmla="*/ 0 h 50"/>
                      <a:gd name="T2" fmla="*/ 4 w 113"/>
                      <a:gd name="T3" fmla="*/ 22 h 50"/>
                      <a:gd name="T4" fmla="*/ 6 w 113"/>
                      <a:gd name="T5" fmla="*/ 49 h 50"/>
                      <a:gd name="T6" fmla="*/ 7 w 113"/>
                      <a:gd name="T7" fmla="*/ 50 h 50"/>
                      <a:gd name="T8" fmla="*/ 34 w 113"/>
                      <a:gd name="T9" fmla="*/ 49 h 50"/>
                      <a:gd name="T10" fmla="*/ 60 w 113"/>
                      <a:gd name="T11" fmla="*/ 47 h 50"/>
                      <a:gd name="T12" fmla="*/ 112 w 113"/>
                      <a:gd name="T13" fmla="*/ 42 h 50"/>
                      <a:gd name="T14" fmla="*/ 113 w 113"/>
                      <a:gd name="T15" fmla="*/ 42 h 50"/>
                      <a:gd name="T16" fmla="*/ 111 w 113"/>
                      <a:gd name="T17" fmla="*/ 40 h 50"/>
                      <a:gd name="T18" fmla="*/ 110 w 113"/>
                      <a:gd name="T19" fmla="*/ 40 h 50"/>
                      <a:gd name="T20" fmla="*/ 106 w 113"/>
                      <a:gd name="T21" fmla="*/ 42 h 50"/>
                      <a:gd name="T22" fmla="*/ 96 w 113"/>
                      <a:gd name="T23" fmla="*/ 42 h 50"/>
                      <a:gd name="T24" fmla="*/ 78 w 113"/>
                      <a:gd name="T25" fmla="*/ 45 h 50"/>
                      <a:gd name="T26" fmla="*/ 38 w 113"/>
                      <a:gd name="T27" fmla="*/ 48 h 50"/>
                      <a:gd name="T28" fmla="*/ 19 w 113"/>
                      <a:gd name="T29" fmla="*/ 49 h 50"/>
                      <a:gd name="T30" fmla="*/ 9 w 113"/>
                      <a:gd name="T31" fmla="*/ 49 h 50"/>
                      <a:gd name="T32" fmla="*/ 7 w 113"/>
                      <a:gd name="T33" fmla="*/ 39 h 50"/>
                      <a:gd name="T34" fmla="*/ 5 w 113"/>
                      <a:gd name="T35" fmla="*/ 20 h 50"/>
                      <a:gd name="T36" fmla="*/ 3 w 113"/>
                      <a:gd name="T37" fmla="*/ 0 h 50"/>
                      <a:gd name="T38" fmla="*/ 2 w 113"/>
                      <a:gd name="T39" fmla="*/ 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13" h="50">
                        <a:moveTo>
                          <a:pt x="2" y="0"/>
                        </a:moveTo>
                        <a:cubicBezTo>
                          <a:pt x="0" y="7"/>
                          <a:pt x="3" y="15"/>
                          <a:pt x="4" y="22"/>
                        </a:cubicBezTo>
                        <a:cubicBezTo>
                          <a:pt x="5" y="31"/>
                          <a:pt x="6" y="40"/>
                          <a:pt x="6" y="49"/>
                        </a:cubicBezTo>
                        <a:cubicBezTo>
                          <a:pt x="6" y="49"/>
                          <a:pt x="6" y="50"/>
                          <a:pt x="7" y="50"/>
                        </a:cubicBezTo>
                        <a:cubicBezTo>
                          <a:pt x="16" y="50"/>
                          <a:pt x="25" y="49"/>
                          <a:pt x="34" y="49"/>
                        </a:cubicBezTo>
                        <a:cubicBezTo>
                          <a:pt x="42" y="48"/>
                          <a:pt x="51" y="48"/>
                          <a:pt x="60" y="47"/>
                        </a:cubicBezTo>
                        <a:cubicBezTo>
                          <a:pt x="77" y="46"/>
                          <a:pt x="95" y="42"/>
                          <a:pt x="112" y="42"/>
                        </a:cubicBezTo>
                        <a:cubicBezTo>
                          <a:pt x="113" y="42"/>
                          <a:pt x="113" y="42"/>
                          <a:pt x="113" y="42"/>
                        </a:cubicBezTo>
                        <a:cubicBezTo>
                          <a:pt x="112" y="41"/>
                          <a:pt x="111" y="40"/>
                          <a:pt x="111" y="40"/>
                        </a:cubicBezTo>
                        <a:cubicBezTo>
                          <a:pt x="110" y="39"/>
                          <a:pt x="110" y="40"/>
                          <a:pt x="110" y="40"/>
                        </a:cubicBezTo>
                        <a:cubicBezTo>
                          <a:pt x="112" y="42"/>
                          <a:pt x="108" y="41"/>
                          <a:pt x="106" y="42"/>
                        </a:cubicBezTo>
                        <a:cubicBezTo>
                          <a:pt x="103" y="42"/>
                          <a:pt x="99" y="42"/>
                          <a:pt x="96" y="42"/>
                        </a:cubicBezTo>
                        <a:cubicBezTo>
                          <a:pt x="90" y="43"/>
                          <a:pt x="84" y="44"/>
                          <a:pt x="78" y="45"/>
                        </a:cubicBezTo>
                        <a:cubicBezTo>
                          <a:pt x="64" y="47"/>
                          <a:pt x="51" y="47"/>
                          <a:pt x="38" y="48"/>
                        </a:cubicBezTo>
                        <a:cubicBezTo>
                          <a:pt x="31" y="48"/>
                          <a:pt x="25" y="48"/>
                          <a:pt x="19" y="49"/>
                        </a:cubicBezTo>
                        <a:cubicBezTo>
                          <a:pt x="16" y="49"/>
                          <a:pt x="12" y="49"/>
                          <a:pt x="9" y="49"/>
                        </a:cubicBezTo>
                        <a:cubicBezTo>
                          <a:pt x="6" y="49"/>
                          <a:pt x="7" y="41"/>
                          <a:pt x="7" y="39"/>
                        </a:cubicBezTo>
                        <a:cubicBezTo>
                          <a:pt x="6" y="33"/>
                          <a:pt x="6" y="26"/>
                          <a:pt x="5" y="20"/>
                        </a:cubicBezTo>
                        <a:cubicBezTo>
                          <a:pt x="4" y="14"/>
                          <a:pt x="1" y="7"/>
                          <a:pt x="3" y="0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" name="Freeform 195">
                    <a:extLst>
                      <a:ext uri="{FF2B5EF4-FFF2-40B4-BE49-F238E27FC236}">
                        <a16:creationId xmlns="" xmlns:a16="http://schemas.microsoft.com/office/drawing/2014/main" id="{6D91F612-72BD-4884-AE05-A4A5CC1AC9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400" y="2247901"/>
                    <a:ext cx="14288" cy="9525"/>
                  </a:xfrm>
                  <a:custGeom>
                    <a:avLst/>
                    <a:gdLst>
                      <a:gd name="T0" fmla="*/ 1 w 13"/>
                      <a:gd name="T1" fmla="*/ 9 h 9"/>
                      <a:gd name="T2" fmla="*/ 5 w 13"/>
                      <a:gd name="T3" fmla="*/ 1 h 9"/>
                      <a:gd name="T4" fmla="*/ 5 w 13"/>
                      <a:gd name="T5" fmla="*/ 1 h 9"/>
                      <a:gd name="T6" fmla="*/ 12 w 13"/>
                      <a:gd name="T7" fmla="*/ 9 h 9"/>
                      <a:gd name="T8" fmla="*/ 12 w 13"/>
                      <a:gd name="T9" fmla="*/ 8 h 9"/>
                      <a:gd name="T10" fmla="*/ 5 w 13"/>
                      <a:gd name="T11" fmla="*/ 0 h 9"/>
                      <a:gd name="T12" fmla="*/ 5 w 13"/>
                      <a:gd name="T13" fmla="*/ 0 h 9"/>
                      <a:gd name="T14" fmla="*/ 0 w 13"/>
                      <a:gd name="T15" fmla="*/ 8 h 9"/>
                      <a:gd name="T16" fmla="*/ 1 w 13"/>
                      <a:gd name="T17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" h="9">
                        <a:moveTo>
                          <a:pt x="1" y="9"/>
                        </a:moveTo>
                        <a:cubicBezTo>
                          <a:pt x="2" y="6"/>
                          <a:pt x="4" y="3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8" y="3"/>
                          <a:pt x="10" y="6"/>
                          <a:pt x="12" y="9"/>
                        </a:cubicBezTo>
                        <a:cubicBezTo>
                          <a:pt x="12" y="9"/>
                          <a:pt x="13" y="9"/>
                          <a:pt x="12" y="8"/>
                        </a:cubicBezTo>
                        <a:cubicBezTo>
                          <a:pt x="10" y="5"/>
                          <a:pt x="8" y="2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3" y="3"/>
                          <a:pt x="1" y="5"/>
                          <a:pt x="0" y="8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" name="Freeform 196">
                    <a:extLst>
                      <a:ext uri="{FF2B5EF4-FFF2-40B4-BE49-F238E27FC236}">
                        <a16:creationId xmlns="" xmlns:a16="http://schemas.microsoft.com/office/drawing/2014/main" id="{D96D81F5-A29A-4FCA-B1EB-53689C5035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8213" y="2225676"/>
                    <a:ext cx="74613" cy="41275"/>
                  </a:xfrm>
                  <a:custGeom>
                    <a:avLst/>
                    <a:gdLst>
                      <a:gd name="T0" fmla="*/ 1 w 70"/>
                      <a:gd name="T1" fmla="*/ 39 h 40"/>
                      <a:gd name="T2" fmla="*/ 35 w 70"/>
                      <a:gd name="T3" fmla="*/ 29 h 40"/>
                      <a:gd name="T4" fmla="*/ 52 w 70"/>
                      <a:gd name="T5" fmla="*/ 18 h 40"/>
                      <a:gd name="T6" fmla="*/ 70 w 70"/>
                      <a:gd name="T7" fmla="*/ 2 h 40"/>
                      <a:gd name="T8" fmla="*/ 70 w 70"/>
                      <a:gd name="T9" fmla="*/ 1 h 40"/>
                      <a:gd name="T10" fmla="*/ 62 w 70"/>
                      <a:gd name="T11" fmla="*/ 4 h 40"/>
                      <a:gd name="T12" fmla="*/ 63 w 70"/>
                      <a:gd name="T13" fmla="*/ 4 h 40"/>
                      <a:gd name="T14" fmla="*/ 68 w 70"/>
                      <a:gd name="T15" fmla="*/ 3 h 40"/>
                      <a:gd name="T16" fmla="*/ 67 w 70"/>
                      <a:gd name="T17" fmla="*/ 9 h 40"/>
                      <a:gd name="T18" fmla="*/ 68 w 70"/>
                      <a:gd name="T19" fmla="*/ 9 h 40"/>
                      <a:gd name="T20" fmla="*/ 69 w 70"/>
                      <a:gd name="T21" fmla="*/ 1 h 40"/>
                      <a:gd name="T22" fmla="*/ 69 w 70"/>
                      <a:gd name="T23" fmla="*/ 1 h 40"/>
                      <a:gd name="T24" fmla="*/ 64 w 70"/>
                      <a:gd name="T25" fmla="*/ 3 h 40"/>
                      <a:gd name="T26" fmla="*/ 64 w 70"/>
                      <a:gd name="T27" fmla="*/ 4 h 40"/>
                      <a:gd name="T28" fmla="*/ 68 w 70"/>
                      <a:gd name="T29" fmla="*/ 2 h 40"/>
                      <a:gd name="T30" fmla="*/ 62 w 70"/>
                      <a:gd name="T31" fmla="*/ 8 h 40"/>
                      <a:gd name="T32" fmla="*/ 43 w 70"/>
                      <a:gd name="T33" fmla="*/ 24 h 40"/>
                      <a:gd name="T34" fmla="*/ 21 w 70"/>
                      <a:gd name="T35" fmla="*/ 34 h 40"/>
                      <a:gd name="T36" fmla="*/ 1 w 70"/>
                      <a:gd name="T37" fmla="*/ 38 h 40"/>
                      <a:gd name="T38" fmla="*/ 1 w 70"/>
                      <a:gd name="T39" fmla="*/ 39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70" h="40">
                        <a:moveTo>
                          <a:pt x="1" y="39"/>
                        </a:moveTo>
                        <a:cubicBezTo>
                          <a:pt x="13" y="40"/>
                          <a:pt x="25" y="33"/>
                          <a:pt x="35" y="29"/>
                        </a:cubicBezTo>
                        <a:cubicBezTo>
                          <a:pt x="41" y="26"/>
                          <a:pt x="47" y="22"/>
                          <a:pt x="52" y="18"/>
                        </a:cubicBezTo>
                        <a:cubicBezTo>
                          <a:pt x="59" y="13"/>
                          <a:pt x="64" y="7"/>
                          <a:pt x="70" y="2"/>
                        </a:cubicBezTo>
                        <a:cubicBezTo>
                          <a:pt x="70" y="2"/>
                          <a:pt x="70" y="1"/>
                          <a:pt x="70" y="1"/>
                        </a:cubicBezTo>
                        <a:cubicBezTo>
                          <a:pt x="67" y="2"/>
                          <a:pt x="65" y="3"/>
                          <a:pt x="62" y="4"/>
                        </a:cubicBezTo>
                        <a:cubicBezTo>
                          <a:pt x="62" y="4"/>
                          <a:pt x="62" y="5"/>
                          <a:pt x="63" y="4"/>
                        </a:cubicBezTo>
                        <a:cubicBezTo>
                          <a:pt x="63" y="4"/>
                          <a:pt x="68" y="2"/>
                          <a:pt x="68" y="3"/>
                        </a:cubicBezTo>
                        <a:cubicBezTo>
                          <a:pt x="68" y="5"/>
                          <a:pt x="67" y="7"/>
                          <a:pt x="67" y="9"/>
                        </a:cubicBezTo>
                        <a:cubicBezTo>
                          <a:pt x="67" y="9"/>
                          <a:pt x="68" y="9"/>
                          <a:pt x="68" y="9"/>
                        </a:cubicBezTo>
                        <a:cubicBezTo>
                          <a:pt x="68" y="6"/>
                          <a:pt x="69" y="4"/>
                          <a:pt x="69" y="1"/>
                        </a:cubicBezTo>
                        <a:cubicBezTo>
                          <a:pt x="69" y="1"/>
                          <a:pt x="69" y="0"/>
                          <a:pt x="69" y="1"/>
                        </a:cubicBezTo>
                        <a:cubicBezTo>
                          <a:pt x="67" y="1"/>
                          <a:pt x="66" y="2"/>
                          <a:pt x="64" y="3"/>
                        </a:cubicBezTo>
                        <a:cubicBezTo>
                          <a:pt x="64" y="3"/>
                          <a:pt x="64" y="4"/>
                          <a:pt x="64" y="4"/>
                        </a:cubicBezTo>
                        <a:cubicBezTo>
                          <a:pt x="66" y="3"/>
                          <a:pt x="67" y="3"/>
                          <a:pt x="68" y="2"/>
                        </a:cubicBezTo>
                        <a:cubicBezTo>
                          <a:pt x="66" y="4"/>
                          <a:pt x="64" y="6"/>
                          <a:pt x="62" y="8"/>
                        </a:cubicBezTo>
                        <a:cubicBezTo>
                          <a:pt x="56" y="14"/>
                          <a:pt x="50" y="19"/>
                          <a:pt x="43" y="24"/>
                        </a:cubicBezTo>
                        <a:cubicBezTo>
                          <a:pt x="36" y="28"/>
                          <a:pt x="28" y="31"/>
                          <a:pt x="21" y="34"/>
                        </a:cubicBezTo>
                        <a:cubicBezTo>
                          <a:pt x="15" y="36"/>
                          <a:pt x="8" y="39"/>
                          <a:pt x="1" y="38"/>
                        </a:cubicBezTo>
                        <a:cubicBezTo>
                          <a:pt x="0" y="38"/>
                          <a:pt x="0" y="39"/>
                          <a:pt x="1" y="3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" name="Freeform 200">
                    <a:extLst>
                      <a:ext uri="{FF2B5EF4-FFF2-40B4-BE49-F238E27FC236}">
                        <a16:creationId xmlns="" xmlns:a16="http://schemas.microsoft.com/office/drawing/2014/main" id="{D5063200-F589-41F5-882E-C4BEA99D19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563813"/>
                    <a:ext cx="92075" cy="104775"/>
                  </a:xfrm>
                  <a:custGeom>
                    <a:avLst/>
                    <a:gdLst>
                      <a:gd name="T0" fmla="*/ 3 w 87"/>
                      <a:gd name="T1" fmla="*/ 8 h 98"/>
                      <a:gd name="T2" fmla="*/ 3 w 87"/>
                      <a:gd name="T3" fmla="*/ 95 h 98"/>
                      <a:gd name="T4" fmla="*/ 5 w 87"/>
                      <a:gd name="T5" fmla="*/ 97 h 98"/>
                      <a:gd name="T6" fmla="*/ 76 w 87"/>
                      <a:gd name="T7" fmla="*/ 93 h 98"/>
                      <a:gd name="T8" fmla="*/ 78 w 87"/>
                      <a:gd name="T9" fmla="*/ 92 h 98"/>
                      <a:gd name="T10" fmla="*/ 80 w 87"/>
                      <a:gd name="T11" fmla="*/ 39 h 98"/>
                      <a:gd name="T12" fmla="*/ 78 w 87"/>
                      <a:gd name="T13" fmla="*/ 6 h 98"/>
                      <a:gd name="T14" fmla="*/ 51 w 87"/>
                      <a:gd name="T15" fmla="*/ 4 h 98"/>
                      <a:gd name="T16" fmla="*/ 2 w 87"/>
                      <a:gd name="T17" fmla="*/ 7 h 98"/>
                      <a:gd name="T18" fmla="*/ 2 w 87"/>
                      <a:gd name="T19" fmla="*/ 10 h 98"/>
                      <a:gd name="T20" fmla="*/ 65 w 87"/>
                      <a:gd name="T21" fmla="*/ 6 h 98"/>
                      <a:gd name="T22" fmla="*/ 76 w 87"/>
                      <a:gd name="T23" fmla="*/ 87 h 98"/>
                      <a:gd name="T24" fmla="*/ 47 w 87"/>
                      <a:gd name="T25" fmla="*/ 91 h 98"/>
                      <a:gd name="T26" fmla="*/ 6 w 87"/>
                      <a:gd name="T27" fmla="*/ 89 h 98"/>
                      <a:gd name="T28" fmla="*/ 6 w 87"/>
                      <a:gd name="T29" fmla="*/ 8 h 98"/>
                      <a:gd name="T30" fmla="*/ 3 w 87"/>
                      <a:gd name="T31" fmla="*/ 8 h 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7" h="98">
                        <a:moveTo>
                          <a:pt x="3" y="8"/>
                        </a:moveTo>
                        <a:cubicBezTo>
                          <a:pt x="3" y="37"/>
                          <a:pt x="3" y="66"/>
                          <a:pt x="3" y="95"/>
                        </a:cubicBezTo>
                        <a:cubicBezTo>
                          <a:pt x="3" y="96"/>
                          <a:pt x="4" y="97"/>
                          <a:pt x="5" y="97"/>
                        </a:cubicBezTo>
                        <a:cubicBezTo>
                          <a:pt x="28" y="97"/>
                          <a:pt x="52" y="90"/>
                          <a:pt x="76" y="93"/>
                        </a:cubicBezTo>
                        <a:cubicBezTo>
                          <a:pt x="77" y="93"/>
                          <a:pt x="78" y="93"/>
                          <a:pt x="78" y="92"/>
                        </a:cubicBezTo>
                        <a:cubicBezTo>
                          <a:pt x="80" y="74"/>
                          <a:pt x="80" y="56"/>
                          <a:pt x="80" y="39"/>
                        </a:cubicBezTo>
                        <a:cubicBezTo>
                          <a:pt x="80" y="32"/>
                          <a:pt x="83" y="11"/>
                          <a:pt x="78" y="6"/>
                        </a:cubicBezTo>
                        <a:cubicBezTo>
                          <a:pt x="71" y="0"/>
                          <a:pt x="58" y="3"/>
                          <a:pt x="51" y="4"/>
                        </a:cubicBezTo>
                        <a:cubicBezTo>
                          <a:pt x="35" y="6"/>
                          <a:pt x="18" y="7"/>
                          <a:pt x="2" y="7"/>
                        </a:cubicBezTo>
                        <a:cubicBezTo>
                          <a:pt x="0" y="7"/>
                          <a:pt x="0" y="10"/>
                          <a:pt x="2" y="10"/>
                        </a:cubicBezTo>
                        <a:cubicBezTo>
                          <a:pt x="23" y="10"/>
                          <a:pt x="44" y="7"/>
                          <a:pt x="65" y="6"/>
                        </a:cubicBezTo>
                        <a:cubicBezTo>
                          <a:pt x="87" y="5"/>
                          <a:pt x="76" y="75"/>
                          <a:pt x="76" y="87"/>
                        </a:cubicBezTo>
                        <a:cubicBezTo>
                          <a:pt x="75" y="91"/>
                          <a:pt x="51" y="90"/>
                          <a:pt x="47" y="91"/>
                        </a:cubicBezTo>
                        <a:cubicBezTo>
                          <a:pt x="42" y="91"/>
                          <a:pt x="6" y="98"/>
                          <a:pt x="6" y="89"/>
                        </a:cubicBezTo>
                        <a:cubicBezTo>
                          <a:pt x="5" y="62"/>
                          <a:pt x="6" y="35"/>
                          <a:pt x="6" y="8"/>
                        </a:cubicBezTo>
                        <a:cubicBezTo>
                          <a:pt x="6" y="6"/>
                          <a:pt x="3" y="6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" name="Freeform 201">
                    <a:extLst>
                      <a:ext uri="{FF2B5EF4-FFF2-40B4-BE49-F238E27FC236}">
                        <a16:creationId xmlns="" xmlns:a16="http://schemas.microsoft.com/office/drawing/2014/main" id="{9168AE44-E1CE-403E-A9AA-B7C8F22B66E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576513"/>
                    <a:ext cx="66675" cy="71438"/>
                  </a:xfrm>
                  <a:custGeom>
                    <a:avLst/>
                    <a:gdLst>
                      <a:gd name="T0" fmla="*/ 6 w 63"/>
                      <a:gd name="T1" fmla="*/ 5 h 68"/>
                      <a:gd name="T2" fmla="*/ 6 w 63"/>
                      <a:gd name="T3" fmla="*/ 4 h 68"/>
                      <a:gd name="T4" fmla="*/ 4 w 63"/>
                      <a:gd name="T5" fmla="*/ 4 h 68"/>
                      <a:gd name="T6" fmla="*/ 2 w 63"/>
                      <a:gd name="T7" fmla="*/ 62 h 68"/>
                      <a:gd name="T8" fmla="*/ 3 w 63"/>
                      <a:gd name="T9" fmla="*/ 63 h 68"/>
                      <a:gd name="T10" fmla="*/ 29 w 63"/>
                      <a:gd name="T11" fmla="*/ 63 h 68"/>
                      <a:gd name="T12" fmla="*/ 59 w 63"/>
                      <a:gd name="T13" fmla="*/ 66 h 68"/>
                      <a:gd name="T14" fmla="*/ 60 w 63"/>
                      <a:gd name="T15" fmla="*/ 65 h 68"/>
                      <a:gd name="T16" fmla="*/ 60 w 63"/>
                      <a:gd name="T17" fmla="*/ 22 h 68"/>
                      <a:gd name="T18" fmla="*/ 60 w 63"/>
                      <a:gd name="T19" fmla="*/ 3 h 68"/>
                      <a:gd name="T20" fmla="*/ 46 w 63"/>
                      <a:gd name="T21" fmla="*/ 1 h 68"/>
                      <a:gd name="T22" fmla="*/ 2 w 63"/>
                      <a:gd name="T23" fmla="*/ 2 h 68"/>
                      <a:gd name="T24" fmla="*/ 2 w 63"/>
                      <a:gd name="T25" fmla="*/ 5 h 68"/>
                      <a:gd name="T26" fmla="*/ 3 w 63"/>
                      <a:gd name="T27" fmla="*/ 5 h 68"/>
                      <a:gd name="T28" fmla="*/ 3 w 63"/>
                      <a:gd name="T29" fmla="*/ 2 h 68"/>
                      <a:gd name="T30" fmla="*/ 2 w 63"/>
                      <a:gd name="T31" fmla="*/ 2 h 68"/>
                      <a:gd name="T32" fmla="*/ 2 w 63"/>
                      <a:gd name="T33" fmla="*/ 5 h 68"/>
                      <a:gd name="T34" fmla="*/ 50 w 63"/>
                      <a:gd name="T35" fmla="*/ 4 h 68"/>
                      <a:gd name="T36" fmla="*/ 57 w 63"/>
                      <a:gd name="T37" fmla="*/ 22 h 68"/>
                      <a:gd name="T38" fmla="*/ 58 w 63"/>
                      <a:gd name="T39" fmla="*/ 55 h 68"/>
                      <a:gd name="T40" fmla="*/ 38 w 63"/>
                      <a:gd name="T41" fmla="*/ 61 h 68"/>
                      <a:gd name="T42" fmla="*/ 12 w 63"/>
                      <a:gd name="T43" fmla="*/ 60 h 68"/>
                      <a:gd name="T44" fmla="*/ 4 w 63"/>
                      <a:gd name="T45" fmla="*/ 38 h 68"/>
                      <a:gd name="T46" fmla="*/ 6 w 63"/>
                      <a:gd name="T47" fmla="*/ 4 h 68"/>
                      <a:gd name="T48" fmla="*/ 4 w 63"/>
                      <a:gd name="T49" fmla="*/ 4 h 68"/>
                      <a:gd name="T50" fmla="*/ 4 w 63"/>
                      <a:gd name="T51" fmla="*/ 5 h 68"/>
                      <a:gd name="T52" fmla="*/ 6 w 63"/>
                      <a:gd name="T53" fmla="*/ 5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63" h="68">
                        <a:moveTo>
                          <a:pt x="6" y="5"/>
                        </a:moveTo>
                        <a:cubicBezTo>
                          <a:pt x="6" y="5"/>
                          <a:pt x="6" y="5"/>
                          <a:pt x="6" y="4"/>
                        </a:cubicBezTo>
                        <a:cubicBezTo>
                          <a:pt x="6" y="2"/>
                          <a:pt x="4" y="2"/>
                          <a:pt x="4" y="4"/>
                        </a:cubicBezTo>
                        <a:cubicBezTo>
                          <a:pt x="3" y="24"/>
                          <a:pt x="0" y="43"/>
                          <a:pt x="2" y="62"/>
                        </a:cubicBezTo>
                        <a:cubicBezTo>
                          <a:pt x="2" y="63"/>
                          <a:pt x="2" y="63"/>
                          <a:pt x="3" y="63"/>
                        </a:cubicBezTo>
                        <a:cubicBezTo>
                          <a:pt x="12" y="63"/>
                          <a:pt x="20" y="62"/>
                          <a:pt x="29" y="63"/>
                        </a:cubicBezTo>
                        <a:cubicBezTo>
                          <a:pt x="39" y="63"/>
                          <a:pt x="49" y="66"/>
                          <a:pt x="59" y="66"/>
                        </a:cubicBezTo>
                        <a:cubicBezTo>
                          <a:pt x="59" y="66"/>
                          <a:pt x="60" y="66"/>
                          <a:pt x="60" y="65"/>
                        </a:cubicBezTo>
                        <a:cubicBezTo>
                          <a:pt x="61" y="50"/>
                          <a:pt x="61" y="36"/>
                          <a:pt x="60" y="22"/>
                        </a:cubicBezTo>
                        <a:cubicBezTo>
                          <a:pt x="60" y="18"/>
                          <a:pt x="63" y="6"/>
                          <a:pt x="60" y="3"/>
                        </a:cubicBezTo>
                        <a:cubicBezTo>
                          <a:pt x="57" y="0"/>
                          <a:pt x="50" y="1"/>
                          <a:pt x="46" y="1"/>
                        </a:cubicBezTo>
                        <a:cubicBezTo>
                          <a:pt x="32" y="1"/>
                          <a:pt x="17" y="1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5" y="5"/>
                          <a:pt x="5" y="2"/>
                          <a:pt x="3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18" y="4"/>
                          <a:pt x="34" y="4"/>
                          <a:pt x="50" y="4"/>
                        </a:cubicBezTo>
                        <a:cubicBezTo>
                          <a:pt x="60" y="4"/>
                          <a:pt x="57" y="15"/>
                          <a:pt x="57" y="22"/>
                        </a:cubicBezTo>
                        <a:cubicBezTo>
                          <a:pt x="57" y="33"/>
                          <a:pt x="58" y="44"/>
                          <a:pt x="58" y="55"/>
                        </a:cubicBezTo>
                        <a:cubicBezTo>
                          <a:pt x="57" y="68"/>
                          <a:pt x="47" y="62"/>
                          <a:pt x="38" y="61"/>
                        </a:cubicBezTo>
                        <a:cubicBezTo>
                          <a:pt x="29" y="60"/>
                          <a:pt x="20" y="59"/>
                          <a:pt x="12" y="60"/>
                        </a:cubicBezTo>
                        <a:cubicBezTo>
                          <a:pt x="0" y="61"/>
                          <a:pt x="4" y="45"/>
                          <a:pt x="4" y="38"/>
                        </a:cubicBezTo>
                        <a:cubicBezTo>
                          <a:pt x="5" y="27"/>
                          <a:pt x="6" y="16"/>
                          <a:pt x="6" y="4"/>
                        </a:cubicBezTo>
                        <a:cubicBezTo>
                          <a:pt x="6" y="4"/>
                          <a:pt x="5" y="4"/>
                          <a:pt x="4" y="4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" name="Freeform 202">
                    <a:extLst>
                      <a:ext uri="{FF2B5EF4-FFF2-40B4-BE49-F238E27FC236}">
                        <a16:creationId xmlns="" xmlns:a16="http://schemas.microsoft.com/office/drawing/2014/main" id="{F5056618-FBA0-4F79-9D22-3FCCAC17EA4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4563" y="2646363"/>
                    <a:ext cx="15875" cy="14288"/>
                  </a:xfrm>
                  <a:custGeom>
                    <a:avLst/>
                    <a:gdLst>
                      <a:gd name="T0" fmla="*/ 8 w 15"/>
                      <a:gd name="T1" fmla="*/ 10 h 13"/>
                      <a:gd name="T2" fmla="*/ 3 w 15"/>
                      <a:gd name="T3" fmla="*/ 7 h 13"/>
                      <a:gd name="T4" fmla="*/ 5 w 15"/>
                      <a:gd name="T5" fmla="*/ 3 h 13"/>
                      <a:gd name="T6" fmla="*/ 9 w 15"/>
                      <a:gd name="T7" fmla="*/ 3 h 13"/>
                      <a:gd name="T8" fmla="*/ 11 w 15"/>
                      <a:gd name="T9" fmla="*/ 6 h 13"/>
                      <a:gd name="T10" fmla="*/ 5 w 15"/>
                      <a:gd name="T11" fmla="*/ 10 h 13"/>
                      <a:gd name="T12" fmla="*/ 5 w 15"/>
                      <a:gd name="T13" fmla="*/ 12 h 13"/>
                      <a:gd name="T14" fmla="*/ 14 w 15"/>
                      <a:gd name="T15" fmla="*/ 6 h 13"/>
                      <a:gd name="T16" fmla="*/ 12 w 15"/>
                      <a:gd name="T17" fmla="*/ 1 h 13"/>
                      <a:gd name="T18" fmla="*/ 6 w 15"/>
                      <a:gd name="T19" fmla="*/ 0 h 13"/>
                      <a:gd name="T20" fmla="*/ 0 w 15"/>
                      <a:gd name="T21" fmla="*/ 7 h 13"/>
                      <a:gd name="T22" fmla="*/ 8 w 15"/>
                      <a:gd name="T23" fmla="*/ 12 h 13"/>
                      <a:gd name="T24" fmla="*/ 8 w 15"/>
                      <a:gd name="T25" fmla="*/ 10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3">
                        <a:moveTo>
                          <a:pt x="8" y="10"/>
                        </a:moveTo>
                        <a:cubicBezTo>
                          <a:pt x="6" y="10"/>
                          <a:pt x="4" y="9"/>
                          <a:pt x="3" y="7"/>
                        </a:cubicBezTo>
                        <a:cubicBezTo>
                          <a:pt x="3" y="5"/>
                          <a:pt x="4" y="4"/>
                          <a:pt x="5" y="3"/>
                        </a:cubicBezTo>
                        <a:cubicBezTo>
                          <a:pt x="7" y="3"/>
                          <a:pt x="8" y="2"/>
                          <a:pt x="9" y="3"/>
                        </a:cubicBezTo>
                        <a:cubicBezTo>
                          <a:pt x="11" y="3"/>
                          <a:pt x="11" y="5"/>
                          <a:pt x="11" y="6"/>
                        </a:cubicBezTo>
                        <a:cubicBezTo>
                          <a:pt x="12" y="9"/>
                          <a:pt x="8" y="10"/>
                          <a:pt x="5" y="10"/>
                        </a:cubicBezTo>
                        <a:cubicBezTo>
                          <a:pt x="3" y="10"/>
                          <a:pt x="3" y="13"/>
                          <a:pt x="5" y="12"/>
                        </a:cubicBezTo>
                        <a:cubicBezTo>
                          <a:pt x="9" y="12"/>
                          <a:pt x="14" y="11"/>
                          <a:pt x="14" y="6"/>
                        </a:cubicBezTo>
                        <a:cubicBezTo>
                          <a:pt x="15" y="4"/>
                          <a:pt x="14" y="2"/>
                          <a:pt x="12" y="1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3" y="1"/>
                          <a:pt x="0" y="4"/>
                          <a:pt x="0" y="7"/>
                        </a:cubicBezTo>
                        <a:cubicBezTo>
                          <a:pt x="1" y="11"/>
                          <a:pt x="5" y="13"/>
                          <a:pt x="8" y="12"/>
                        </a:cubicBezTo>
                        <a:cubicBezTo>
                          <a:pt x="10" y="12"/>
                          <a:pt x="10" y="10"/>
                          <a:pt x="8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" name="Freeform 203">
                    <a:extLst>
                      <a:ext uri="{FF2B5EF4-FFF2-40B4-BE49-F238E27FC236}">
                        <a16:creationId xmlns="" xmlns:a16="http://schemas.microsoft.com/office/drawing/2014/main" id="{2FF5B01F-E2F6-4F23-A42D-024D000AF0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81075" y="2128838"/>
                    <a:ext cx="60325" cy="49213"/>
                  </a:xfrm>
                  <a:custGeom>
                    <a:avLst/>
                    <a:gdLst>
                      <a:gd name="T0" fmla="*/ 7 w 57"/>
                      <a:gd name="T1" fmla="*/ 29 h 46"/>
                      <a:gd name="T2" fmla="*/ 5 w 57"/>
                      <a:gd name="T3" fmla="*/ 13 h 46"/>
                      <a:gd name="T4" fmla="*/ 9 w 57"/>
                      <a:gd name="T5" fmla="*/ 5 h 46"/>
                      <a:gd name="T6" fmla="*/ 18 w 57"/>
                      <a:gd name="T7" fmla="*/ 5 h 46"/>
                      <a:gd name="T8" fmla="*/ 37 w 57"/>
                      <a:gd name="T9" fmla="*/ 7 h 46"/>
                      <a:gd name="T10" fmla="*/ 46 w 57"/>
                      <a:gd name="T11" fmla="*/ 7 h 46"/>
                      <a:gd name="T12" fmla="*/ 51 w 57"/>
                      <a:gd name="T13" fmla="*/ 18 h 46"/>
                      <a:gd name="T14" fmla="*/ 49 w 57"/>
                      <a:gd name="T15" fmla="*/ 30 h 46"/>
                      <a:gd name="T16" fmla="*/ 42 w 57"/>
                      <a:gd name="T17" fmla="*/ 31 h 46"/>
                      <a:gd name="T18" fmla="*/ 43 w 57"/>
                      <a:gd name="T19" fmla="*/ 45 h 46"/>
                      <a:gd name="T20" fmla="*/ 45 w 57"/>
                      <a:gd name="T21" fmla="*/ 43 h 46"/>
                      <a:gd name="T22" fmla="*/ 36 w 57"/>
                      <a:gd name="T23" fmla="*/ 31 h 46"/>
                      <a:gd name="T24" fmla="*/ 34 w 57"/>
                      <a:gd name="T25" fmla="*/ 30 h 46"/>
                      <a:gd name="T26" fmla="*/ 6 w 57"/>
                      <a:gd name="T27" fmla="*/ 29 h 46"/>
                      <a:gd name="T28" fmla="*/ 5 w 57"/>
                      <a:gd name="T29" fmla="*/ 32 h 46"/>
                      <a:gd name="T30" fmla="*/ 27 w 57"/>
                      <a:gd name="T31" fmla="*/ 32 h 46"/>
                      <a:gd name="T32" fmla="*/ 43 w 57"/>
                      <a:gd name="T33" fmla="*/ 45 h 46"/>
                      <a:gd name="T34" fmla="*/ 45 w 57"/>
                      <a:gd name="T35" fmla="*/ 43 h 46"/>
                      <a:gd name="T36" fmla="*/ 53 w 57"/>
                      <a:gd name="T37" fmla="*/ 33 h 46"/>
                      <a:gd name="T38" fmla="*/ 54 w 57"/>
                      <a:gd name="T39" fmla="*/ 31 h 46"/>
                      <a:gd name="T40" fmla="*/ 52 w 57"/>
                      <a:gd name="T41" fmla="*/ 5 h 46"/>
                      <a:gd name="T42" fmla="*/ 44 w 57"/>
                      <a:gd name="T43" fmla="*/ 4 h 46"/>
                      <a:gd name="T44" fmla="*/ 21 w 57"/>
                      <a:gd name="T45" fmla="*/ 2 h 46"/>
                      <a:gd name="T46" fmla="*/ 2 w 57"/>
                      <a:gd name="T47" fmla="*/ 6 h 46"/>
                      <a:gd name="T48" fmla="*/ 4 w 57"/>
                      <a:gd name="T49" fmla="*/ 31 h 46"/>
                      <a:gd name="T50" fmla="*/ 7 w 57"/>
                      <a:gd name="T51" fmla="*/ 29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57" h="46">
                        <a:moveTo>
                          <a:pt x="7" y="29"/>
                        </a:moveTo>
                        <a:cubicBezTo>
                          <a:pt x="4" y="24"/>
                          <a:pt x="5" y="18"/>
                          <a:pt x="5" y="13"/>
                        </a:cubicBezTo>
                        <a:cubicBezTo>
                          <a:pt x="5" y="10"/>
                          <a:pt x="4" y="6"/>
                          <a:pt x="9" y="5"/>
                        </a:cubicBezTo>
                        <a:cubicBezTo>
                          <a:pt x="12" y="5"/>
                          <a:pt x="15" y="5"/>
                          <a:pt x="18" y="5"/>
                        </a:cubicBezTo>
                        <a:cubicBezTo>
                          <a:pt x="24" y="5"/>
                          <a:pt x="31" y="6"/>
                          <a:pt x="37" y="7"/>
                        </a:cubicBezTo>
                        <a:cubicBezTo>
                          <a:pt x="40" y="7"/>
                          <a:pt x="43" y="7"/>
                          <a:pt x="46" y="7"/>
                        </a:cubicBezTo>
                        <a:cubicBezTo>
                          <a:pt x="53" y="7"/>
                          <a:pt x="52" y="15"/>
                          <a:pt x="51" y="18"/>
                        </a:cubicBezTo>
                        <a:cubicBezTo>
                          <a:pt x="51" y="21"/>
                          <a:pt x="53" y="30"/>
                          <a:pt x="49" y="30"/>
                        </a:cubicBezTo>
                        <a:cubicBezTo>
                          <a:pt x="48" y="30"/>
                          <a:pt x="43" y="30"/>
                          <a:pt x="42" y="31"/>
                        </a:cubicBezTo>
                        <a:cubicBezTo>
                          <a:pt x="37" y="36"/>
                          <a:pt x="40" y="41"/>
                          <a:pt x="43" y="45"/>
                        </a:cubicBezTo>
                        <a:cubicBezTo>
                          <a:pt x="44" y="44"/>
                          <a:pt x="44" y="43"/>
                          <a:pt x="45" y="43"/>
                        </a:cubicBezTo>
                        <a:cubicBezTo>
                          <a:pt x="40" y="40"/>
                          <a:pt x="37" y="36"/>
                          <a:pt x="36" y="31"/>
                        </a:cubicBezTo>
                        <a:cubicBezTo>
                          <a:pt x="35" y="30"/>
                          <a:pt x="35" y="30"/>
                          <a:pt x="34" y="30"/>
                        </a:cubicBezTo>
                        <a:cubicBezTo>
                          <a:pt x="25" y="29"/>
                          <a:pt x="15" y="32"/>
                          <a:pt x="6" y="29"/>
                        </a:cubicBezTo>
                        <a:cubicBezTo>
                          <a:pt x="4" y="28"/>
                          <a:pt x="3" y="31"/>
                          <a:pt x="5" y="32"/>
                        </a:cubicBezTo>
                        <a:cubicBezTo>
                          <a:pt x="12" y="34"/>
                          <a:pt x="20" y="33"/>
                          <a:pt x="27" y="32"/>
                        </a:cubicBezTo>
                        <a:cubicBezTo>
                          <a:pt x="34" y="32"/>
                          <a:pt x="38" y="41"/>
                          <a:pt x="43" y="45"/>
                        </a:cubicBezTo>
                        <a:cubicBezTo>
                          <a:pt x="45" y="46"/>
                          <a:pt x="46" y="44"/>
                          <a:pt x="45" y="43"/>
                        </a:cubicBezTo>
                        <a:cubicBezTo>
                          <a:pt x="36" y="32"/>
                          <a:pt x="49" y="33"/>
                          <a:pt x="53" y="33"/>
                        </a:cubicBezTo>
                        <a:cubicBezTo>
                          <a:pt x="54" y="33"/>
                          <a:pt x="54" y="32"/>
                          <a:pt x="54" y="31"/>
                        </a:cubicBezTo>
                        <a:cubicBezTo>
                          <a:pt x="54" y="24"/>
                          <a:pt x="57" y="12"/>
                          <a:pt x="52" y="5"/>
                        </a:cubicBezTo>
                        <a:cubicBezTo>
                          <a:pt x="50" y="4"/>
                          <a:pt x="45" y="4"/>
                          <a:pt x="44" y="4"/>
                        </a:cubicBezTo>
                        <a:cubicBezTo>
                          <a:pt x="36" y="4"/>
                          <a:pt x="29" y="3"/>
                          <a:pt x="21" y="2"/>
                        </a:cubicBezTo>
                        <a:cubicBezTo>
                          <a:pt x="17" y="2"/>
                          <a:pt x="3" y="0"/>
                          <a:pt x="2" y="6"/>
                        </a:cubicBezTo>
                        <a:cubicBezTo>
                          <a:pt x="0" y="13"/>
                          <a:pt x="1" y="24"/>
                          <a:pt x="4" y="31"/>
                        </a:cubicBezTo>
                        <a:cubicBezTo>
                          <a:pt x="5" y="32"/>
                          <a:pt x="8" y="31"/>
                          <a:pt x="7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" name="Freeform 204">
                    <a:extLst>
                      <a:ext uri="{FF2B5EF4-FFF2-40B4-BE49-F238E27FC236}">
                        <a16:creationId xmlns="" xmlns:a16="http://schemas.microsoft.com/office/drawing/2014/main" id="{5258EB20-27C2-4A84-9757-77970B306A3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0288" y="2227263"/>
                    <a:ext cx="30163" cy="36513"/>
                  </a:xfrm>
                  <a:custGeom>
                    <a:avLst/>
                    <a:gdLst>
                      <a:gd name="T0" fmla="*/ 26 w 28"/>
                      <a:gd name="T1" fmla="*/ 3 h 34"/>
                      <a:gd name="T2" fmla="*/ 8 w 28"/>
                      <a:gd name="T3" fmla="*/ 3 h 34"/>
                      <a:gd name="T4" fmla="*/ 3 w 28"/>
                      <a:gd name="T5" fmla="*/ 12 h 34"/>
                      <a:gd name="T6" fmla="*/ 17 w 28"/>
                      <a:gd name="T7" fmla="*/ 19 h 34"/>
                      <a:gd name="T8" fmla="*/ 13 w 28"/>
                      <a:gd name="T9" fmla="*/ 30 h 34"/>
                      <a:gd name="T10" fmla="*/ 3 w 28"/>
                      <a:gd name="T11" fmla="*/ 19 h 34"/>
                      <a:gd name="T12" fmla="*/ 0 w 28"/>
                      <a:gd name="T13" fmla="*/ 19 h 34"/>
                      <a:gd name="T14" fmla="*/ 11 w 28"/>
                      <a:gd name="T15" fmla="*/ 33 h 34"/>
                      <a:gd name="T16" fmla="*/ 24 w 28"/>
                      <a:gd name="T17" fmla="*/ 24 h 34"/>
                      <a:gd name="T18" fmla="*/ 11 w 28"/>
                      <a:gd name="T19" fmla="*/ 13 h 34"/>
                      <a:gd name="T20" fmla="*/ 6 w 28"/>
                      <a:gd name="T21" fmla="*/ 12 h 34"/>
                      <a:gd name="T22" fmla="*/ 13 w 28"/>
                      <a:gd name="T23" fmla="*/ 4 h 34"/>
                      <a:gd name="T24" fmla="*/ 26 w 28"/>
                      <a:gd name="T25" fmla="*/ 6 h 34"/>
                      <a:gd name="T26" fmla="*/ 26 w 28"/>
                      <a:gd name="T27" fmla="*/ 3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8" h="34">
                        <a:moveTo>
                          <a:pt x="26" y="3"/>
                        </a:moveTo>
                        <a:cubicBezTo>
                          <a:pt x="20" y="2"/>
                          <a:pt x="14" y="0"/>
                          <a:pt x="8" y="3"/>
                        </a:cubicBezTo>
                        <a:cubicBezTo>
                          <a:pt x="4" y="4"/>
                          <a:pt x="0" y="8"/>
                          <a:pt x="3" y="12"/>
                        </a:cubicBezTo>
                        <a:cubicBezTo>
                          <a:pt x="6" y="16"/>
                          <a:pt x="13" y="16"/>
                          <a:pt x="17" y="19"/>
                        </a:cubicBezTo>
                        <a:cubicBezTo>
                          <a:pt x="24" y="23"/>
                          <a:pt x="20" y="30"/>
                          <a:pt x="13" y="30"/>
                        </a:cubicBezTo>
                        <a:cubicBezTo>
                          <a:pt x="6" y="31"/>
                          <a:pt x="3" y="25"/>
                          <a:pt x="3" y="19"/>
                        </a:cubicBezTo>
                        <a:cubicBezTo>
                          <a:pt x="3" y="17"/>
                          <a:pt x="0" y="17"/>
                          <a:pt x="0" y="19"/>
                        </a:cubicBezTo>
                        <a:cubicBezTo>
                          <a:pt x="0" y="26"/>
                          <a:pt x="4" y="32"/>
                          <a:pt x="11" y="33"/>
                        </a:cubicBezTo>
                        <a:cubicBezTo>
                          <a:pt x="17" y="34"/>
                          <a:pt x="24" y="30"/>
                          <a:pt x="24" y="24"/>
                        </a:cubicBezTo>
                        <a:cubicBezTo>
                          <a:pt x="23" y="17"/>
                          <a:pt x="16" y="15"/>
                          <a:pt x="11" y="13"/>
                        </a:cubicBezTo>
                        <a:cubicBezTo>
                          <a:pt x="9" y="13"/>
                          <a:pt x="8" y="12"/>
                          <a:pt x="6" y="12"/>
                        </a:cubicBezTo>
                        <a:cubicBezTo>
                          <a:pt x="1" y="8"/>
                          <a:pt x="10" y="5"/>
                          <a:pt x="13" y="4"/>
                        </a:cubicBezTo>
                        <a:cubicBezTo>
                          <a:pt x="17" y="4"/>
                          <a:pt x="22" y="5"/>
                          <a:pt x="26" y="6"/>
                        </a:cubicBezTo>
                        <a:cubicBezTo>
                          <a:pt x="28" y="6"/>
                          <a:pt x="28" y="3"/>
                          <a:pt x="2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" name="Freeform 205">
                    <a:extLst>
                      <a:ext uri="{FF2B5EF4-FFF2-40B4-BE49-F238E27FC236}">
                        <a16:creationId xmlns="" xmlns:a16="http://schemas.microsoft.com/office/drawing/2014/main" id="{0A5CC714-193F-4A7C-8FE5-B0571375BC3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41400" y="2224088"/>
                    <a:ext cx="11113" cy="7938"/>
                  </a:xfrm>
                  <a:custGeom>
                    <a:avLst/>
                    <a:gdLst>
                      <a:gd name="T0" fmla="*/ 5 w 11"/>
                      <a:gd name="T1" fmla="*/ 6 h 8"/>
                      <a:gd name="T2" fmla="*/ 4 w 11"/>
                      <a:gd name="T3" fmla="*/ 2 h 8"/>
                      <a:gd name="T4" fmla="*/ 2 w 11"/>
                      <a:gd name="T5" fmla="*/ 3 h 8"/>
                      <a:gd name="T6" fmla="*/ 9 w 11"/>
                      <a:gd name="T7" fmla="*/ 3 h 8"/>
                      <a:gd name="T8" fmla="*/ 8 w 11"/>
                      <a:gd name="T9" fmla="*/ 2 h 8"/>
                      <a:gd name="T10" fmla="*/ 7 w 11"/>
                      <a:gd name="T11" fmla="*/ 5 h 8"/>
                      <a:gd name="T12" fmla="*/ 9 w 11"/>
                      <a:gd name="T13" fmla="*/ 5 h 8"/>
                      <a:gd name="T14" fmla="*/ 2 w 11"/>
                      <a:gd name="T15" fmla="*/ 2 h 8"/>
                      <a:gd name="T16" fmla="*/ 2 w 11"/>
                      <a:gd name="T17" fmla="*/ 5 h 8"/>
                      <a:gd name="T18" fmla="*/ 6 w 11"/>
                      <a:gd name="T19" fmla="*/ 5 h 8"/>
                      <a:gd name="T20" fmla="*/ 6 w 11"/>
                      <a:gd name="T21" fmla="*/ 2 h 8"/>
                      <a:gd name="T22" fmla="*/ 2 w 11"/>
                      <a:gd name="T23" fmla="*/ 2 h 8"/>
                      <a:gd name="T24" fmla="*/ 2 w 11"/>
                      <a:gd name="T25" fmla="*/ 5 h 8"/>
                      <a:gd name="T26" fmla="*/ 7 w 11"/>
                      <a:gd name="T27" fmla="*/ 7 h 8"/>
                      <a:gd name="T28" fmla="*/ 10 w 11"/>
                      <a:gd name="T29" fmla="*/ 6 h 8"/>
                      <a:gd name="T30" fmla="*/ 10 w 11"/>
                      <a:gd name="T31" fmla="*/ 2 h 8"/>
                      <a:gd name="T32" fmla="*/ 9 w 11"/>
                      <a:gd name="T33" fmla="*/ 0 h 8"/>
                      <a:gd name="T34" fmla="*/ 2 w 11"/>
                      <a:gd name="T35" fmla="*/ 0 h 8"/>
                      <a:gd name="T36" fmla="*/ 1 w 11"/>
                      <a:gd name="T37" fmla="*/ 2 h 8"/>
                      <a:gd name="T38" fmla="*/ 2 w 11"/>
                      <a:gd name="T39" fmla="*/ 6 h 8"/>
                      <a:gd name="T40" fmla="*/ 5 w 11"/>
                      <a:gd name="T41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" h="8">
                        <a:moveTo>
                          <a:pt x="5" y="6"/>
                        </a:moveTo>
                        <a:cubicBezTo>
                          <a:pt x="4" y="4"/>
                          <a:pt x="4" y="3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5" y="3"/>
                          <a:pt x="7" y="3"/>
                          <a:pt x="9" y="3"/>
                        </a:cubicBezTo>
                        <a:cubicBezTo>
                          <a:pt x="9" y="3"/>
                          <a:pt x="8" y="2"/>
                          <a:pt x="8" y="2"/>
                        </a:cubicBezTo>
                        <a:cubicBezTo>
                          <a:pt x="7" y="3"/>
                          <a:pt x="7" y="4"/>
                          <a:pt x="7" y="5"/>
                        </a:cubicBezTo>
                        <a:cubicBezTo>
                          <a:pt x="8" y="5"/>
                          <a:pt x="8" y="5"/>
                          <a:pt x="9" y="5"/>
                        </a:cubicBezTo>
                        <a:cubicBezTo>
                          <a:pt x="7" y="3"/>
                          <a:pt x="5" y="2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8" y="5"/>
                          <a:pt x="8" y="2"/>
                          <a:pt x="6" y="2"/>
                        </a:cubicBezTo>
                        <a:cubicBezTo>
                          <a:pt x="5" y="2"/>
                          <a:pt x="4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4" y="5"/>
                          <a:pt x="6" y="5"/>
                          <a:pt x="7" y="7"/>
                        </a:cubicBezTo>
                        <a:cubicBezTo>
                          <a:pt x="8" y="7"/>
                          <a:pt x="9" y="7"/>
                          <a:pt x="10" y="6"/>
                        </a:cubicBezTo>
                        <a:cubicBezTo>
                          <a:pt x="10" y="5"/>
                          <a:pt x="10" y="3"/>
                          <a:pt x="10" y="2"/>
                        </a:cubicBezTo>
                        <a:cubicBezTo>
                          <a:pt x="11" y="1"/>
                          <a:pt x="10" y="1"/>
                          <a:pt x="9" y="0"/>
                        </a:cubicBezTo>
                        <a:cubicBezTo>
                          <a:pt x="7" y="0"/>
                          <a:pt x="5" y="0"/>
                          <a:pt x="2" y="0"/>
                        </a:cubicBezTo>
                        <a:cubicBezTo>
                          <a:pt x="2" y="0"/>
                          <a:pt x="1" y="1"/>
                          <a:pt x="1" y="2"/>
                        </a:cubicBezTo>
                        <a:cubicBezTo>
                          <a:pt x="1" y="3"/>
                          <a:pt x="1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" name="Freeform 408">
                    <a:extLst>
                      <a:ext uri="{FF2B5EF4-FFF2-40B4-BE49-F238E27FC236}">
                        <a16:creationId xmlns="" xmlns:a16="http://schemas.microsoft.com/office/drawing/2014/main" id="{7B5B7C7F-9D26-42EA-9B4D-2489C9EA5AD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2825" y="2757488"/>
                    <a:ext cx="14288" cy="36513"/>
                  </a:xfrm>
                  <a:custGeom>
                    <a:avLst/>
                    <a:gdLst>
                      <a:gd name="T0" fmla="*/ 2 w 14"/>
                      <a:gd name="T1" fmla="*/ 2 h 34"/>
                      <a:gd name="T2" fmla="*/ 2 w 14"/>
                      <a:gd name="T3" fmla="*/ 0 h 34"/>
                      <a:gd name="T4" fmla="*/ 0 w 14"/>
                      <a:gd name="T5" fmla="*/ 1 h 34"/>
                      <a:gd name="T6" fmla="*/ 13 w 14"/>
                      <a:gd name="T7" fmla="*/ 33 h 34"/>
                      <a:gd name="T8" fmla="*/ 14 w 14"/>
                      <a:gd name="T9" fmla="*/ 33 h 34"/>
                      <a:gd name="T10" fmla="*/ 2 w 14"/>
                      <a:gd name="T11" fmla="*/ 0 h 34"/>
                      <a:gd name="T12" fmla="*/ 0 w 14"/>
                      <a:gd name="T13" fmla="*/ 0 h 34"/>
                      <a:gd name="T14" fmla="*/ 0 w 14"/>
                      <a:gd name="T15" fmla="*/ 2 h 34"/>
                      <a:gd name="T16" fmla="*/ 2 w 14"/>
                      <a:gd name="T17" fmla="*/ 2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34">
                        <a:moveTo>
                          <a:pt x="2" y="2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ubicBezTo>
                          <a:pt x="5" y="11"/>
                          <a:pt x="9" y="22"/>
                          <a:pt x="13" y="33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1" y="22"/>
                          <a:pt x="6" y="11"/>
                          <a:pt x="2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3"/>
                          <a:pt x="2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" name="Freeform 409">
                    <a:extLst>
                      <a:ext uri="{FF2B5EF4-FFF2-40B4-BE49-F238E27FC236}">
                        <a16:creationId xmlns="" xmlns:a16="http://schemas.microsoft.com/office/drawing/2014/main" id="{9F3EAD40-A30A-4402-B431-B5FF2672571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3463" y="2754313"/>
                    <a:ext cx="39688" cy="41275"/>
                  </a:xfrm>
                  <a:custGeom>
                    <a:avLst/>
                    <a:gdLst>
                      <a:gd name="T0" fmla="*/ 1 w 37"/>
                      <a:gd name="T1" fmla="*/ 34 h 38"/>
                      <a:gd name="T2" fmla="*/ 3 w 37"/>
                      <a:gd name="T3" fmla="*/ 32 h 38"/>
                      <a:gd name="T4" fmla="*/ 4 w 37"/>
                      <a:gd name="T5" fmla="*/ 27 h 38"/>
                      <a:gd name="T6" fmla="*/ 8 w 37"/>
                      <a:gd name="T7" fmla="*/ 18 h 38"/>
                      <a:gd name="T8" fmla="*/ 12 w 37"/>
                      <a:gd name="T9" fmla="*/ 8 h 38"/>
                      <a:gd name="T10" fmla="*/ 26 w 37"/>
                      <a:gd name="T11" fmla="*/ 9 h 38"/>
                      <a:gd name="T12" fmla="*/ 32 w 37"/>
                      <a:gd name="T13" fmla="*/ 23 h 38"/>
                      <a:gd name="T14" fmla="*/ 36 w 37"/>
                      <a:gd name="T15" fmla="*/ 34 h 38"/>
                      <a:gd name="T16" fmla="*/ 23 w 37"/>
                      <a:gd name="T17" fmla="*/ 36 h 38"/>
                      <a:gd name="T18" fmla="*/ 19 w 37"/>
                      <a:gd name="T19" fmla="*/ 26 h 38"/>
                      <a:gd name="T20" fmla="*/ 18 w 37"/>
                      <a:gd name="T21" fmla="*/ 33 h 38"/>
                      <a:gd name="T22" fmla="*/ 13 w 37"/>
                      <a:gd name="T23" fmla="*/ 36 h 38"/>
                      <a:gd name="T24" fmla="*/ 0 w 37"/>
                      <a:gd name="T25" fmla="*/ 36 h 38"/>
                      <a:gd name="T26" fmla="*/ 0 w 37"/>
                      <a:gd name="T27" fmla="*/ 38 h 38"/>
                      <a:gd name="T28" fmla="*/ 19 w 37"/>
                      <a:gd name="T29" fmla="*/ 37 h 38"/>
                      <a:gd name="T30" fmla="*/ 19 w 37"/>
                      <a:gd name="T31" fmla="*/ 37 h 38"/>
                      <a:gd name="T32" fmla="*/ 19 w 37"/>
                      <a:gd name="T33" fmla="*/ 33 h 38"/>
                      <a:gd name="T34" fmla="*/ 19 w 37"/>
                      <a:gd name="T35" fmla="*/ 31 h 38"/>
                      <a:gd name="T36" fmla="*/ 21 w 37"/>
                      <a:gd name="T37" fmla="*/ 29 h 38"/>
                      <a:gd name="T38" fmla="*/ 22 w 37"/>
                      <a:gd name="T39" fmla="*/ 37 h 38"/>
                      <a:gd name="T40" fmla="*/ 23 w 37"/>
                      <a:gd name="T41" fmla="*/ 37 h 38"/>
                      <a:gd name="T42" fmla="*/ 36 w 37"/>
                      <a:gd name="T43" fmla="*/ 37 h 38"/>
                      <a:gd name="T44" fmla="*/ 37 w 37"/>
                      <a:gd name="T45" fmla="*/ 36 h 38"/>
                      <a:gd name="T46" fmla="*/ 31 w 37"/>
                      <a:gd name="T47" fmla="*/ 14 h 38"/>
                      <a:gd name="T48" fmla="*/ 23 w 37"/>
                      <a:gd name="T49" fmla="*/ 2 h 38"/>
                      <a:gd name="T50" fmla="*/ 11 w 37"/>
                      <a:gd name="T51" fmla="*/ 7 h 38"/>
                      <a:gd name="T52" fmla="*/ 0 w 37"/>
                      <a:gd name="T53" fmla="*/ 36 h 38"/>
                      <a:gd name="T54" fmla="*/ 1 w 37"/>
                      <a:gd name="T55" fmla="*/ 36 h 38"/>
                      <a:gd name="T56" fmla="*/ 3 w 37"/>
                      <a:gd name="T57" fmla="*/ 34 h 38"/>
                      <a:gd name="T58" fmla="*/ 1 w 37"/>
                      <a:gd name="T59" fmla="*/ 34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7" h="38">
                        <a:moveTo>
                          <a:pt x="1" y="34"/>
                        </a:moveTo>
                        <a:cubicBezTo>
                          <a:pt x="2" y="35"/>
                          <a:pt x="3" y="34"/>
                          <a:pt x="3" y="32"/>
                        </a:cubicBezTo>
                        <a:cubicBezTo>
                          <a:pt x="3" y="30"/>
                          <a:pt x="4" y="29"/>
                          <a:pt x="4" y="27"/>
                        </a:cubicBezTo>
                        <a:cubicBezTo>
                          <a:pt x="5" y="24"/>
                          <a:pt x="7" y="21"/>
                          <a:pt x="8" y="18"/>
                        </a:cubicBezTo>
                        <a:cubicBezTo>
                          <a:pt x="9" y="15"/>
                          <a:pt x="11" y="11"/>
                          <a:pt x="12" y="8"/>
                        </a:cubicBezTo>
                        <a:cubicBezTo>
                          <a:pt x="16" y="0"/>
                          <a:pt x="23" y="3"/>
                          <a:pt x="26" y="9"/>
                        </a:cubicBezTo>
                        <a:cubicBezTo>
                          <a:pt x="29" y="13"/>
                          <a:pt x="30" y="18"/>
                          <a:pt x="32" y="23"/>
                        </a:cubicBezTo>
                        <a:cubicBezTo>
                          <a:pt x="34" y="27"/>
                          <a:pt x="35" y="30"/>
                          <a:pt x="36" y="34"/>
                        </a:cubicBezTo>
                        <a:cubicBezTo>
                          <a:pt x="36" y="37"/>
                          <a:pt x="23" y="36"/>
                          <a:pt x="23" y="36"/>
                        </a:cubicBezTo>
                        <a:cubicBezTo>
                          <a:pt x="23" y="34"/>
                          <a:pt x="23" y="24"/>
                          <a:pt x="19" y="26"/>
                        </a:cubicBezTo>
                        <a:cubicBezTo>
                          <a:pt x="17" y="27"/>
                          <a:pt x="18" y="31"/>
                          <a:pt x="18" y="33"/>
                        </a:cubicBezTo>
                        <a:cubicBezTo>
                          <a:pt x="18" y="36"/>
                          <a:pt x="17" y="36"/>
                          <a:pt x="13" y="36"/>
                        </a:cubicBezTo>
                        <a:cubicBezTo>
                          <a:pt x="9" y="36"/>
                          <a:pt x="5" y="36"/>
                          <a:pt x="0" y="36"/>
                        </a:cubicBezTo>
                        <a:cubicBezTo>
                          <a:pt x="0" y="36"/>
                          <a:pt x="0" y="38"/>
                          <a:pt x="0" y="38"/>
                        </a:cubicBezTo>
                        <a:cubicBezTo>
                          <a:pt x="6" y="37"/>
                          <a:pt x="13" y="38"/>
                          <a:pt x="19" y="37"/>
                        </a:cubicBezTo>
                        <a:cubicBezTo>
                          <a:pt x="19" y="37"/>
                          <a:pt x="19" y="37"/>
                          <a:pt x="19" y="37"/>
                        </a:cubicBezTo>
                        <a:cubicBezTo>
                          <a:pt x="19" y="35"/>
                          <a:pt x="19" y="34"/>
                          <a:pt x="19" y="33"/>
                        </a:cubicBezTo>
                        <a:cubicBezTo>
                          <a:pt x="19" y="32"/>
                          <a:pt x="19" y="32"/>
                          <a:pt x="19" y="31"/>
                        </a:cubicBezTo>
                        <a:cubicBezTo>
                          <a:pt x="19" y="30"/>
                          <a:pt x="19" y="29"/>
                          <a:pt x="21" y="29"/>
                        </a:cubicBezTo>
                        <a:cubicBezTo>
                          <a:pt x="22" y="31"/>
                          <a:pt x="21" y="34"/>
                          <a:pt x="22" y="37"/>
                        </a:cubicBezTo>
                        <a:cubicBezTo>
                          <a:pt x="22" y="37"/>
                          <a:pt x="22" y="37"/>
                          <a:pt x="23" y="37"/>
                        </a:cubicBezTo>
                        <a:cubicBezTo>
                          <a:pt x="27" y="37"/>
                          <a:pt x="32" y="37"/>
                          <a:pt x="36" y="37"/>
                        </a:cubicBezTo>
                        <a:cubicBezTo>
                          <a:pt x="37" y="37"/>
                          <a:pt x="37" y="37"/>
                          <a:pt x="37" y="36"/>
                        </a:cubicBezTo>
                        <a:cubicBezTo>
                          <a:pt x="37" y="28"/>
                          <a:pt x="33" y="21"/>
                          <a:pt x="31" y="14"/>
                        </a:cubicBezTo>
                        <a:cubicBezTo>
                          <a:pt x="29" y="11"/>
                          <a:pt x="27" y="4"/>
                          <a:pt x="23" y="2"/>
                        </a:cubicBezTo>
                        <a:cubicBezTo>
                          <a:pt x="18" y="0"/>
                          <a:pt x="14" y="3"/>
                          <a:pt x="11" y="7"/>
                        </a:cubicBezTo>
                        <a:cubicBezTo>
                          <a:pt x="6" y="15"/>
                          <a:pt x="2" y="27"/>
                          <a:pt x="0" y="36"/>
                        </a:cubicBezTo>
                        <a:cubicBezTo>
                          <a:pt x="0" y="37"/>
                          <a:pt x="1" y="37"/>
                          <a:pt x="1" y="36"/>
                        </a:cubicBezTo>
                        <a:cubicBezTo>
                          <a:pt x="2" y="36"/>
                          <a:pt x="2" y="35"/>
                          <a:pt x="3" y="34"/>
                        </a:cubicBezTo>
                        <a:cubicBezTo>
                          <a:pt x="3" y="34"/>
                          <a:pt x="2" y="33"/>
                          <a:pt x="1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" name="Freeform 410">
                    <a:extLst>
                      <a:ext uri="{FF2B5EF4-FFF2-40B4-BE49-F238E27FC236}">
                        <a16:creationId xmlns="" xmlns:a16="http://schemas.microsoft.com/office/drawing/2014/main" id="{513B83D3-1166-4EC5-BBA5-B6C45C47573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57488"/>
                    <a:ext cx="4763" cy="9525"/>
                  </a:xfrm>
                  <a:custGeom>
                    <a:avLst/>
                    <a:gdLst>
                      <a:gd name="T0" fmla="*/ 4 w 5"/>
                      <a:gd name="T1" fmla="*/ 0 h 9"/>
                      <a:gd name="T2" fmla="*/ 1 w 5"/>
                      <a:gd name="T3" fmla="*/ 4 h 9"/>
                      <a:gd name="T4" fmla="*/ 3 w 5"/>
                      <a:gd name="T5" fmla="*/ 8 h 9"/>
                      <a:gd name="T6" fmla="*/ 4 w 5"/>
                      <a:gd name="T7" fmla="*/ 8 h 9"/>
                      <a:gd name="T8" fmla="*/ 2 w 5"/>
                      <a:gd name="T9" fmla="*/ 5 h 9"/>
                      <a:gd name="T10" fmla="*/ 4 w 5"/>
                      <a:gd name="T11" fmla="*/ 1 h 9"/>
                      <a:gd name="T12" fmla="*/ 4 w 5"/>
                      <a:gd name="T13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4" y="0"/>
                        </a:moveTo>
                        <a:cubicBezTo>
                          <a:pt x="3" y="1"/>
                          <a:pt x="1" y="2"/>
                          <a:pt x="1" y="4"/>
                        </a:cubicBezTo>
                        <a:cubicBezTo>
                          <a:pt x="0" y="6"/>
                          <a:pt x="3" y="7"/>
                          <a:pt x="3" y="8"/>
                        </a:cubicBezTo>
                        <a:cubicBezTo>
                          <a:pt x="3" y="9"/>
                          <a:pt x="5" y="9"/>
                          <a:pt x="4" y="8"/>
                        </a:cubicBezTo>
                        <a:cubicBezTo>
                          <a:pt x="4" y="6"/>
                          <a:pt x="2" y="6"/>
                          <a:pt x="2" y="5"/>
                        </a:cubicBezTo>
                        <a:cubicBezTo>
                          <a:pt x="2" y="4"/>
                          <a:pt x="4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" name="Freeform 411">
                    <a:extLst>
                      <a:ext uri="{FF2B5EF4-FFF2-40B4-BE49-F238E27FC236}">
                        <a16:creationId xmlns="" xmlns:a16="http://schemas.microsoft.com/office/drawing/2014/main" id="{06070C2D-650A-4B04-8353-E0D6EB3771E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57488"/>
                    <a:ext cx="4763" cy="9525"/>
                  </a:xfrm>
                  <a:custGeom>
                    <a:avLst/>
                    <a:gdLst>
                      <a:gd name="T0" fmla="*/ 1 w 5"/>
                      <a:gd name="T1" fmla="*/ 1 h 9"/>
                      <a:gd name="T2" fmla="*/ 3 w 5"/>
                      <a:gd name="T3" fmla="*/ 4 h 9"/>
                      <a:gd name="T4" fmla="*/ 1 w 5"/>
                      <a:gd name="T5" fmla="*/ 8 h 9"/>
                      <a:gd name="T6" fmla="*/ 1 w 5"/>
                      <a:gd name="T7" fmla="*/ 9 h 9"/>
                      <a:gd name="T8" fmla="*/ 5 w 5"/>
                      <a:gd name="T9" fmla="*/ 5 h 9"/>
                      <a:gd name="T10" fmla="*/ 2 w 5"/>
                      <a:gd name="T11" fmla="*/ 0 h 9"/>
                      <a:gd name="T12" fmla="*/ 1 w 5"/>
                      <a:gd name="T13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1" y="1"/>
                        </a:moveTo>
                        <a:cubicBezTo>
                          <a:pt x="2" y="2"/>
                          <a:pt x="3" y="3"/>
                          <a:pt x="3" y="4"/>
                        </a:cubicBezTo>
                        <a:cubicBezTo>
                          <a:pt x="4" y="5"/>
                          <a:pt x="1" y="7"/>
                          <a:pt x="1" y="8"/>
                        </a:cubicBezTo>
                        <a:cubicBezTo>
                          <a:pt x="0" y="8"/>
                          <a:pt x="1" y="9"/>
                          <a:pt x="1" y="9"/>
                        </a:cubicBezTo>
                        <a:cubicBezTo>
                          <a:pt x="3" y="8"/>
                          <a:pt x="5" y="6"/>
                          <a:pt x="5" y="5"/>
                        </a:cubicBezTo>
                        <a:cubicBezTo>
                          <a:pt x="5" y="3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" name="Freeform 412">
                    <a:extLst>
                      <a:ext uri="{FF2B5EF4-FFF2-40B4-BE49-F238E27FC236}">
                        <a16:creationId xmlns="" xmlns:a16="http://schemas.microsoft.com/office/drawing/2014/main" id="{B050C5D5-7406-43B0-80D3-68EF84D6898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63838"/>
                    <a:ext cx="4763" cy="26988"/>
                  </a:xfrm>
                  <a:custGeom>
                    <a:avLst/>
                    <a:gdLst>
                      <a:gd name="T0" fmla="*/ 3 w 4"/>
                      <a:gd name="T1" fmla="*/ 1 h 25"/>
                      <a:gd name="T2" fmla="*/ 0 w 4"/>
                      <a:gd name="T3" fmla="*/ 8 h 25"/>
                      <a:gd name="T4" fmla="*/ 1 w 4"/>
                      <a:gd name="T5" fmla="*/ 24 h 25"/>
                      <a:gd name="T6" fmla="*/ 3 w 4"/>
                      <a:gd name="T7" fmla="*/ 24 h 25"/>
                      <a:gd name="T8" fmla="*/ 1 w 4"/>
                      <a:gd name="T9" fmla="*/ 13 h 25"/>
                      <a:gd name="T10" fmla="*/ 4 w 4"/>
                      <a:gd name="T11" fmla="*/ 2 h 25"/>
                      <a:gd name="T12" fmla="*/ 3 w 4"/>
                      <a:gd name="T13" fmla="*/ 1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5">
                        <a:moveTo>
                          <a:pt x="3" y="1"/>
                        </a:moveTo>
                        <a:cubicBezTo>
                          <a:pt x="0" y="4"/>
                          <a:pt x="0" y="4"/>
                          <a:pt x="0" y="8"/>
                        </a:cubicBezTo>
                        <a:cubicBezTo>
                          <a:pt x="0" y="14"/>
                          <a:pt x="1" y="19"/>
                          <a:pt x="1" y="24"/>
                        </a:cubicBezTo>
                        <a:cubicBezTo>
                          <a:pt x="1" y="25"/>
                          <a:pt x="3" y="25"/>
                          <a:pt x="3" y="24"/>
                        </a:cubicBezTo>
                        <a:cubicBezTo>
                          <a:pt x="3" y="20"/>
                          <a:pt x="2" y="17"/>
                          <a:pt x="1" y="13"/>
                        </a:cubicBezTo>
                        <a:cubicBezTo>
                          <a:pt x="1" y="8"/>
                          <a:pt x="1" y="5"/>
                          <a:pt x="4" y="2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" name="Freeform 413">
                    <a:extLst>
                      <a:ext uri="{FF2B5EF4-FFF2-40B4-BE49-F238E27FC236}">
                        <a16:creationId xmlns="" xmlns:a16="http://schemas.microsoft.com/office/drawing/2014/main" id="{64C41222-8470-4EB8-A18A-51BCAD03417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63838"/>
                    <a:ext cx="4763" cy="30163"/>
                  </a:xfrm>
                  <a:custGeom>
                    <a:avLst/>
                    <a:gdLst>
                      <a:gd name="T0" fmla="*/ 0 w 4"/>
                      <a:gd name="T1" fmla="*/ 2 h 29"/>
                      <a:gd name="T2" fmla="*/ 2 w 4"/>
                      <a:gd name="T3" fmla="*/ 15 h 29"/>
                      <a:gd name="T4" fmla="*/ 2 w 4"/>
                      <a:gd name="T5" fmla="*/ 28 h 29"/>
                      <a:gd name="T6" fmla="*/ 3 w 4"/>
                      <a:gd name="T7" fmla="*/ 28 h 29"/>
                      <a:gd name="T8" fmla="*/ 4 w 4"/>
                      <a:gd name="T9" fmla="*/ 11 h 29"/>
                      <a:gd name="T10" fmla="*/ 1 w 4"/>
                      <a:gd name="T11" fmla="*/ 1 h 29"/>
                      <a:gd name="T12" fmla="*/ 0 w 4"/>
                      <a:gd name="T13" fmla="*/ 2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9">
                        <a:moveTo>
                          <a:pt x="0" y="2"/>
                        </a:moveTo>
                        <a:cubicBezTo>
                          <a:pt x="3" y="5"/>
                          <a:pt x="2" y="11"/>
                          <a:pt x="2" y="15"/>
                        </a:cubicBezTo>
                        <a:cubicBezTo>
                          <a:pt x="2" y="19"/>
                          <a:pt x="2" y="24"/>
                          <a:pt x="2" y="28"/>
                        </a:cubicBezTo>
                        <a:cubicBezTo>
                          <a:pt x="2" y="29"/>
                          <a:pt x="3" y="29"/>
                          <a:pt x="3" y="28"/>
                        </a:cubicBezTo>
                        <a:cubicBezTo>
                          <a:pt x="3" y="23"/>
                          <a:pt x="3" y="17"/>
                          <a:pt x="4" y="11"/>
                        </a:cubicBezTo>
                        <a:cubicBezTo>
                          <a:pt x="4" y="8"/>
                          <a:pt x="4" y="4"/>
                          <a:pt x="1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" name="Freeform 414">
                    <a:extLst>
                      <a:ext uri="{FF2B5EF4-FFF2-40B4-BE49-F238E27FC236}">
                        <a16:creationId xmlns="" xmlns:a16="http://schemas.microsoft.com/office/drawing/2014/main" id="{BF02424E-AA6B-4C5C-A70E-C1ED2BB5D74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7013"/>
                    <a:ext cx="4763" cy="4763"/>
                  </a:xfrm>
                  <a:custGeom>
                    <a:avLst/>
                    <a:gdLst>
                      <a:gd name="T0" fmla="*/ 0 w 5"/>
                      <a:gd name="T1" fmla="*/ 4 h 4"/>
                      <a:gd name="T2" fmla="*/ 5 w 5"/>
                      <a:gd name="T3" fmla="*/ 0 h 4"/>
                      <a:gd name="T4" fmla="*/ 4 w 5"/>
                      <a:gd name="T5" fmla="*/ 0 h 4"/>
                      <a:gd name="T6" fmla="*/ 0 w 5"/>
                      <a:gd name="T7" fmla="*/ 3 h 4"/>
                      <a:gd name="T8" fmla="*/ 0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0" y="4"/>
                        </a:moveTo>
                        <a:cubicBezTo>
                          <a:pt x="2" y="2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2"/>
                          <a:pt x="0" y="3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" name="Freeform 415">
                    <a:extLst>
                      <a:ext uri="{FF2B5EF4-FFF2-40B4-BE49-F238E27FC236}">
                        <a16:creationId xmlns="" xmlns:a16="http://schemas.microsoft.com/office/drawing/2014/main" id="{8EEDEC5D-7D64-44C9-B027-C8DC83C047D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68601"/>
                    <a:ext cx="7938" cy="6350"/>
                  </a:xfrm>
                  <a:custGeom>
                    <a:avLst/>
                    <a:gdLst>
                      <a:gd name="T0" fmla="*/ 1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1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5"/>
                        </a:moveTo>
                        <a:cubicBezTo>
                          <a:pt x="3" y="4"/>
                          <a:pt x="4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1" y="5"/>
                        </a:cubicBezTo>
                        <a:cubicBezTo>
                          <a:pt x="0" y="5"/>
                          <a:pt x="0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" name="Freeform 416">
                    <a:extLst>
                      <a:ext uri="{FF2B5EF4-FFF2-40B4-BE49-F238E27FC236}">
                        <a16:creationId xmlns="" xmlns:a16="http://schemas.microsoft.com/office/drawing/2014/main" id="{F53549AC-F7F6-4459-B2A1-9B673F0776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0188"/>
                    <a:ext cx="6350" cy="6350"/>
                  </a:xfrm>
                  <a:custGeom>
                    <a:avLst/>
                    <a:gdLst>
                      <a:gd name="T0" fmla="*/ 1 w 7"/>
                      <a:gd name="T1" fmla="*/ 6 h 6"/>
                      <a:gd name="T2" fmla="*/ 6 w 7"/>
                      <a:gd name="T3" fmla="*/ 1 h 6"/>
                      <a:gd name="T4" fmla="*/ 6 w 7"/>
                      <a:gd name="T5" fmla="*/ 0 h 6"/>
                      <a:gd name="T6" fmla="*/ 0 w 7"/>
                      <a:gd name="T7" fmla="*/ 5 h 6"/>
                      <a:gd name="T8" fmla="*/ 1 w 7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6"/>
                        </a:moveTo>
                        <a:cubicBezTo>
                          <a:pt x="3" y="4"/>
                          <a:pt x="4" y="3"/>
                          <a:pt x="6" y="1"/>
                        </a:cubicBezTo>
                        <a:cubicBezTo>
                          <a:pt x="7" y="1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0" y="5"/>
                        </a:cubicBezTo>
                        <a:cubicBezTo>
                          <a:pt x="0" y="5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" name="Freeform 417">
                    <a:extLst>
                      <a:ext uri="{FF2B5EF4-FFF2-40B4-BE49-F238E27FC236}">
                        <a16:creationId xmlns="" xmlns:a16="http://schemas.microsoft.com/office/drawing/2014/main" id="{DD0087E3-6182-4DAE-A1FD-8549EE77619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1776"/>
                    <a:ext cx="6350" cy="6350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1"/>
                          <a:pt x="2" y="3"/>
                          <a:pt x="1" y="5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" name="Freeform 418">
                    <a:extLst>
                      <a:ext uri="{FF2B5EF4-FFF2-40B4-BE49-F238E27FC236}">
                        <a16:creationId xmlns="" xmlns:a16="http://schemas.microsoft.com/office/drawing/2014/main" id="{8B569ABD-2E23-4971-9C2D-75FD0A8A090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73363"/>
                    <a:ext cx="4763" cy="6350"/>
                  </a:xfrm>
                  <a:custGeom>
                    <a:avLst/>
                    <a:gdLst>
                      <a:gd name="T0" fmla="*/ 1 w 5"/>
                      <a:gd name="T1" fmla="*/ 5 h 6"/>
                      <a:gd name="T2" fmla="*/ 4 w 5"/>
                      <a:gd name="T3" fmla="*/ 1 h 6"/>
                      <a:gd name="T4" fmla="*/ 4 w 5"/>
                      <a:gd name="T5" fmla="*/ 1 h 6"/>
                      <a:gd name="T6" fmla="*/ 0 w 5"/>
                      <a:gd name="T7" fmla="*/ 5 h 6"/>
                      <a:gd name="T8" fmla="*/ 1 w 5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6">
                        <a:moveTo>
                          <a:pt x="1" y="5"/>
                        </a:moveTo>
                        <a:cubicBezTo>
                          <a:pt x="2" y="4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2" y="2"/>
                          <a:pt x="1" y="3"/>
                          <a:pt x="0" y="5"/>
                        </a:cubicBezTo>
                        <a:cubicBezTo>
                          <a:pt x="0" y="5"/>
                          <a:pt x="1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" name="Freeform 419">
                    <a:extLst>
                      <a:ext uri="{FF2B5EF4-FFF2-40B4-BE49-F238E27FC236}">
                        <a16:creationId xmlns="" xmlns:a16="http://schemas.microsoft.com/office/drawing/2014/main" id="{C7B74AF7-9EE8-4926-8481-561DEF0BF1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6538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5 w 5"/>
                      <a:gd name="T3" fmla="*/ 1 h 5"/>
                      <a:gd name="T4" fmla="*/ 4 w 5"/>
                      <a:gd name="T5" fmla="*/ 1 h 5"/>
                      <a:gd name="T6" fmla="*/ 4 w 5"/>
                      <a:gd name="T7" fmla="*/ 1 h 5"/>
                      <a:gd name="T8" fmla="*/ 5 w 5"/>
                      <a:gd name="T9" fmla="*/ 1 h 5"/>
                      <a:gd name="T10" fmla="*/ 5 w 5"/>
                      <a:gd name="T11" fmla="*/ 1 h 5"/>
                      <a:gd name="T12" fmla="*/ 4 w 5"/>
                      <a:gd name="T13" fmla="*/ 1 h 5"/>
                      <a:gd name="T14" fmla="*/ 1 w 5"/>
                      <a:gd name="T15" fmla="*/ 4 h 5"/>
                      <a:gd name="T16" fmla="*/ 1 w 5"/>
                      <a:gd name="T17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3" y="4"/>
                          <a:pt x="4" y="2"/>
                          <a:pt x="5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1"/>
                          <a:pt x="4" y="2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" name="Freeform 420">
                    <a:extLst>
                      <a:ext uri="{FF2B5EF4-FFF2-40B4-BE49-F238E27FC236}">
                        <a16:creationId xmlns="" xmlns:a16="http://schemas.microsoft.com/office/drawing/2014/main" id="{49A6390F-4DC7-4C99-A89B-A6CAF4493E1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8126"/>
                    <a:ext cx="6350" cy="4763"/>
                  </a:xfrm>
                  <a:custGeom>
                    <a:avLst/>
                    <a:gdLst>
                      <a:gd name="T0" fmla="*/ 1 w 5"/>
                      <a:gd name="T1" fmla="*/ 3 h 4"/>
                      <a:gd name="T2" fmla="*/ 1 w 5"/>
                      <a:gd name="T3" fmla="*/ 3 h 4"/>
                      <a:gd name="T4" fmla="*/ 1 w 5"/>
                      <a:gd name="T5" fmla="*/ 4 h 4"/>
                      <a:gd name="T6" fmla="*/ 5 w 5"/>
                      <a:gd name="T7" fmla="*/ 1 h 4"/>
                      <a:gd name="T8" fmla="*/ 4 w 5"/>
                      <a:gd name="T9" fmla="*/ 0 h 4"/>
                      <a:gd name="T10" fmla="*/ 1 w 5"/>
                      <a:gd name="T11" fmla="*/ 3 h 4"/>
                      <a:gd name="T12" fmla="*/ 1 w 5"/>
                      <a:gd name="T13" fmla="*/ 3 h 4"/>
                      <a:gd name="T14" fmla="*/ 2 w 5"/>
                      <a:gd name="T15" fmla="*/ 3 h 4"/>
                      <a:gd name="T16" fmla="*/ 1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ubicBezTo>
                          <a:pt x="2" y="3"/>
                          <a:pt x="4" y="2"/>
                          <a:pt x="5" y="1"/>
                        </a:cubicBezTo>
                        <a:cubicBezTo>
                          <a:pt x="5" y="0"/>
                          <a:pt x="5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1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" name="Freeform 421">
                    <a:extLst>
                      <a:ext uri="{FF2B5EF4-FFF2-40B4-BE49-F238E27FC236}">
                        <a16:creationId xmlns="" xmlns:a16="http://schemas.microsoft.com/office/drawing/2014/main" id="{DF101B42-11F0-4F44-809C-98E1130CD78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9713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4"/>
                      <a:gd name="T2" fmla="*/ 4 w 5"/>
                      <a:gd name="T3" fmla="*/ 1 h 4"/>
                      <a:gd name="T4" fmla="*/ 4 w 5"/>
                      <a:gd name="T5" fmla="*/ 0 h 4"/>
                      <a:gd name="T6" fmla="*/ 1 w 5"/>
                      <a:gd name="T7" fmla="*/ 3 h 4"/>
                      <a:gd name="T8" fmla="*/ 1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" name="Freeform 422">
                    <a:extLst>
                      <a:ext uri="{FF2B5EF4-FFF2-40B4-BE49-F238E27FC236}">
                        <a16:creationId xmlns="" xmlns:a16="http://schemas.microsoft.com/office/drawing/2014/main" id="{0DD90F97-2CC9-4166-90CC-87891669C1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1301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" name="Freeform 423">
                    <a:extLst>
                      <a:ext uri="{FF2B5EF4-FFF2-40B4-BE49-F238E27FC236}">
                        <a16:creationId xmlns="" xmlns:a16="http://schemas.microsoft.com/office/drawing/2014/main" id="{14A463DD-D815-4B2B-B7C2-42C007BCBE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4476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" name="Freeform 424">
                    <a:extLst>
                      <a:ext uri="{FF2B5EF4-FFF2-40B4-BE49-F238E27FC236}">
                        <a16:creationId xmlns="" xmlns:a16="http://schemas.microsoft.com/office/drawing/2014/main" id="{D8C7E34E-0BF6-4B62-B509-6E9E48B6C07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7651"/>
                    <a:ext cx="4763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0" y="2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" name="Freeform 425">
                    <a:extLst>
                      <a:ext uri="{FF2B5EF4-FFF2-40B4-BE49-F238E27FC236}">
                        <a16:creationId xmlns="" xmlns:a16="http://schemas.microsoft.com/office/drawing/2014/main" id="{46EEE190-6467-46B1-818E-1EC913CCBF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89238"/>
                    <a:ext cx="3175" cy="4763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1" name="Freeform 426">
                    <a:extLst>
                      <a:ext uri="{FF2B5EF4-FFF2-40B4-BE49-F238E27FC236}">
                        <a16:creationId xmlns="" xmlns:a16="http://schemas.microsoft.com/office/drawing/2014/main" id="{5BFB31E7-5029-4C47-8E05-31DD2471DE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59076"/>
                    <a:ext cx="3175" cy="4763"/>
                  </a:xfrm>
                  <a:custGeom>
                    <a:avLst/>
                    <a:gdLst>
                      <a:gd name="T0" fmla="*/ 1 w 4"/>
                      <a:gd name="T1" fmla="*/ 3 h 4"/>
                      <a:gd name="T2" fmla="*/ 1 w 4"/>
                      <a:gd name="T3" fmla="*/ 3 h 4"/>
                      <a:gd name="T4" fmla="*/ 1 w 4"/>
                      <a:gd name="T5" fmla="*/ 4 h 4"/>
                      <a:gd name="T6" fmla="*/ 4 w 4"/>
                      <a:gd name="T7" fmla="*/ 0 h 4"/>
                      <a:gd name="T8" fmla="*/ 3 w 4"/>
                      <a:gd name="T9" fmla="*/ 0 h 4"/>
                      <a:gd name="T10" fmla="*/ 1 w 4"/>
                      <a:gd name="T11" fmla="*/ 3 h 4"/>
                      <a:gd name="T12" fmla="*/ 1 w 4"/>
                      <a:gd name="T13" fmla="*/ 4 h 4"/>
                      <a:gd name="T14" fmla="*/ 1 w 4"/>
                      <a:gd name="T15" fmla="*/ 4 h 4"/>
                      <a:gd name="T16" fmla="*/ 1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4"/>
                        </a:cubicBezTo>
                        <a:cubicBezTo>
                          <a:pt x="2" y="3"/>
                          <a:pt x="3" y="2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" name="Freeform 427">
                    <a:extLst>
                      <a:ext uri="{FF2B5EF4-FFF2-40B4-BE49-F238E27FC236}">
                        <a16:creationId xmlns="" xmlns:a16="http://schemas.microsoft.com/office/drawing/2014/main" id="{150C5052-1D3D-43A5-8C04-A33202CD425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0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" name="Freeform 428">
                    <a:extLst>
                      <a:ext uri="{FF2B5EF4-FFF2-40B4-BE49-F238E27FC236}">
                        <a16:creationId xmlns="" xmlns:a16="http://schemas.microsoft.com/office/drawing/2014/main" id="{93563A69-A239-492B-83A7-65991EC8BF6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4 w 5"/>
                      <a:gd name="T3" fmla="*/ 3 h 4"/>
                      <a:gd name="T4" fmla="*/ 4 w 5"/>
                      <a:gd name="T5" fmla="*/ 3 h 4"/>
                      <a:gd name="T6" fmla="*/ 0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1" y="1"/>
                          <a:pt x="3" y="3"/>
                          <a:pt x="4" y="3"/>
                        </a:cubicBezTo>
                        <a:cubicBezTo>
                          <a:pt x="4" y="4"/>
                          <a:pt x="5" y="3"/>
                          <a:pt x="4" y="3"/>
                        </a:cubicBezTo>
                        <a:cubicBezTo>
                          <a:pt x="4" y="2"/>
                          <a:pt x="2" y="0"/>
                          <a:pt x="0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" name="Freeform 429">
                    <a:extLst>
                      <a:ext uri="{FF2B5EF4-FFF2-40B4-BE49-F238E27FC236}">
                        <a16:creationId xmlns="" xmlns:a16="http://schemas.microsoft.com/office/drawing/2014/main" id="{66C74AEC-2AE9-4B91-AEAC-A2BDB44C8D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59076"/>
                    <a:ext cx="6350" cy="4763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3 w 5"/>
                      <a:gd name="T3" fmla="*/ 4 h 4"/>
                      <a:gd name="T4" fmla="*/ 4 w 5"/>
                      <a:gd name="T5" fmla="*/ 3 h 4"/>
                      <a:gd name="T6" fmla="*/ 1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2" y="1"/>
                          <a:pt x="3" y="2"/>
                          <a:pt x="3" y="4"/>
                        </a:cubicBezTo>
                        <a:cubicBezTo>
                          <a:pt x="4" y="4"/>
                          <a:pt x="5" y="4"/>
                          <a:pt x="4" y="3"/>
                        </a:cubicBezTo>
                        <a:cubicBezTo>
                          <a:pt x="3" y="2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" name="Freeform 430">
                    <a:extLst>
                      <a:ext uri="{FF2B5EF4-FFF2-40B4-BE49-F238E27FC236}">
                        <a16:creationId xmlns="" xmlns:a16="http://schemas.microsoft.com/office/drawing/2014/main" id="{05D604E8-B5AE-48B2-8357-DD5195F3A63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8063" y="2717801"/>
                    <a:ext cx="44450" cy="38100"/>
                  </a:xfrm>
                  <a:custGeom>
                    <a:avLst/>
                    <a:gdLst>
                      <a:gd name="T0" fmla="*/ 37 w 42"/>
                      <a:gd name="T1" fmla="*/ 20 h 36"/>
                      <a:gd name="T2" fmla="*/ 16 w 42"/>
                      <a:gd name="T3" fmla="*/ 2 h 36"/>
                      <a:gd name="T4" fmla="*/ 2 w 42"/>
                      <a:gd name="T5" fmla="*/ 21 h 36"/>
                      <a:gd name="T6" fmla="*/ 24 w 42"/>
                      <a:gd name="T7" fmla="*/ 34 h 36"/>
                      <a:gd name="T8" fmla="*/ 37 w 42"/>
                      <a:gd name="T9" fmla="*/ 18 h 36"/>
                      <a:gd name="T10" fmla="*/ 36 w 42"/>
                      <a:gd name="T11" fmla="*/ 19 h 36"/>
                      <a:gd name="T12" fmla="*/ 23 w 42"/>
                      <a:gd name="T13" fmla="*/ 33 h 36"/>
                      <a:gd name="T14" fmla="*/ 4 w 42"/>
                      <a:gd name="T15" fmla="*/ 22 h 36"/>
                      <a:gd name="T16" fmla="*/ 15 w 42"/>
                      <a:gd name="T17" fmla="*/ 4 h 36"/>
                      <a:gd name="T18" fmla="*/ 36 w 42"/>
                      <a:gd name="T19" fmla="*/ 20 h 36"/>
                      <a:gd name="T20" fmla="*/ 37 w 42"/>
                      <a:gd name="T21" fmla="*/ 2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2" h="36">
                        <a:moveTo>
                          <a:pt x="37" y="20"/>
                        </a:moveTo>
                        <a:cubicBezTo>
                          <a:pt x="37" y="9"/>
                          <a:pt x="27" y="1"/>
                          <a:pt x="16" y="2"/>
                        </a:cubicBezTo>
                        <a:cubicBezTo>
                          <a:pt x="8" y="3"/>
                          <a:pt x="0" y="13"/>
                          <a:pt x="2" y="21"/>
                        </a:cubicBezTo>
                        <a:cubicBezTo>
                          <a:pt x="5" y="30"/>
                          <a:pt x="14" y="36"/>
                          <a:pt x="24" y="34"/>
                        </a:cubicBezTo>
                        <a:cubicBezTo>
                          <a:pt x="28" y="33"/>
                          <a:pt x="42" y="24"/>
                          <a:pt x="37" y="18"/>
                        </a:cubicBezTo>
                        <a:cubicBezTo>
                          <a:pt x="37" y="17"/>
                          <a:pt x="36" y="18"/>
                          <a:pt x="36" y="19"/>
                        </a:cubicBezTo>
                        <a:cubicBezTo>
                          <a:pt x="40" y="24"/>
                          <a:pt x="27" y="32"/>
                          <a:pt x="23" y="33"/>
                        </a:cubicBezTo>
                        <a:cubicBezTo>
                          <a:pt x="16" y="35"/>
                          <a:pt x="7" y="29"/>
                          <a:pt x="4" y="22"/>
                        </a:cubicBezTo>
                        <a:cubicBezTo>
                          <a:pt x="1" y="15"/>
                          <a:pt x="8" y="7"/>
                          <a:pt x="15" y="4"/>
                        </a:cubicBezTo>
                        <a:cubicBezTo>
                          <a:pt x="25" y="0"/>
                          <a:pt x="35" y="10"/>
                          <a:pt x="36" y="20"/>
                        </a:cubicBezTo>
                        <a:cubicBezTo>
                          <a:pt x="36" y="21"/>
                          <a:pt x="37" y="21"/>
                          <a:pt x="37" y="2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" name="Freeform 431">
                    <a:extLst>
                      <a:ext uri="{FF2B5EF4-FFF2-40B4-BE49-F238E27FC236}">
                        <a16:creationId xmlns="" xmlns:a16="http://schemas.microsoft.com/office/drawing/2014/main" id="{2C19409B-3283-4567-B56C-805AA0C87E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5263"/>
                    <a:ext cx="1588" cy="3175"/>
                  </a:xfrm>
                  <a:custGeom>
                    <a:avLst/>
                    <a:gdLst>
                      <a:gd name="T0" fmla="*/ 1 w 2"/>
                      <a:gd name="T1" fmla="*/ 1 h 4"/>
                      <a:gd name="T2" fmla="*/ 1 w 2"/>
                      <a:gd name="T3" fmla="*/ 0 h 4"/>
                      <a:gd name="T4" fmla="*/ 1 w 2"/>
                      <a:gd name="T5" fmla="*/ 0 h 4"/>
                      <a:gd name="T6" fmla="*/ 1 w 2"/>
                      <a:gd name="T7" fmla="*/ 3 h 4"/>
                      <a:gd name="T8" fmla="*/ 2 w 2"/>
                      <a:gd name="T9" fmla="*/ 3 h 4"/>
                      <a:gd name="T10" fmla="*/ 1 w 2"/>
                      <a:gd name="T11" fmla="*/ 0 h 4"/>
                      <a:gd name="T12" fmla="*/ 1 w 2"/>
                      <a:gd name="T13" fmla="*/ 0 h 4"/>
                      <a:gd name="T14" fmla="*/ 1 w 2"/>
                      <a:gd name="T15" fmla="*/ 1 h 4"/>
                      <a:gd name="T16" fmla="*/ 1 w 2"/>
                      <a:gd name="T17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" h="4">
                        <a:moveTo>
                          <a:pt x="1" y="1"/>
                        </a:move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2"/>
                          <a:pt x="1" y="3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2"/>
                          <a:pt x="1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" name="Freeform 432">
                    <a:extLst>
                      <a:ext uri="{FF2B5EF4-FFF2-40B4-BE49-F238E27FC236}">
                        <a16:creationId xmlns="" xmlns:a16="http://schemas.microsoft.com/office/drawing/2014/main" id="{0A5B9B41-2B6B-4CFD-8E08-0691F4C4082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8438"/>
                    <a:ext cx="7938" cy="0"/>
                  </a:xfrm>
                  <a:custGeom>
                    <a:avLst/>
                    <a:gdLst>
                      <a:gd name="T0" fmla="*/ 1 w 7"/>
                      <a:gd name="T1" fmla="*/ 1 h 1"/>
                      <a:gd name="T2" fmla="*/ 7 w 7"/>
                      <a:gd name="T3" fmla="*/ 1 h 1"/>
                      <a:gd name="T4" fmla="*/ 7 w 7"/>
                      <a:gd name="T5" fmla="*/ 0 h 1"/>
                      <a:gd name="T6" fmla="*/ 1 w 7"/>
                      <a:gd name="T7" fmla="*/ 0 h 1"/>
                      <a:gd name="T8" fmla="*/ 1 w 7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1">
                        <a:moveTo>
                          <a:pt x="1" y="1"/>
                        </a:move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1"/>
                          <a:pt x="7" y="0"/>
                          <a:pt x="7" y="0"/>
                        </a:cubicBezTo>
                        <a:cubicBezTo>
                          <a:pt x="5" y="0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8" name="Freeform 433">
                    <a:extLst>
                      <a:ext uri="{FF2B5EF4-FFF2-40B4-BE49-F238E27FC236}">
                        <a16:creationId xmlns="" xmlns:a16="http://schemas.microsoft.com/office/drawing/2014/main" id="{046372FB-5490-429A-AF66-E0936839BF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3676"/>
                    <a:ext cx="9525" cy="4763"/>
                  </a:xfrm>
                  <a:custGeom>
                    <a:avLst/>
                    <a:gdLst>
                      <a:gd name="T0" fmla="*/ 1 w 9"/>
                      <a:gd name="T1" fmla="*/ 1 h 5"/>
                      <a:gd name="T2" fmla="*/ 6 w 9"/>
                      <a:gd name="T3" fmla="*/ 1 h 5"/>
                      <a:gd name="T4" fmla="*/ 8 w 9"/>
                      <a:gd name="T5" fmla="*/ 2 h 5"/>
                      <a:gd name="T6" fmla="*/ 8 w 9"/>
                      <a:gd name="T7" fmla="*/ 5 h 5"/>
                      <a:gd name="T8" fmla="*/ 8 w 9"/>
                      <a:gd name="T9" fmla="*/ 4 h 5"/>
                      <a:gd name="T10" fmla="*/ 7 w 9"/>
                      <a:gd name="T11" fmla="*/ 4 h 5"/>
                      <a:gd name="T12" fmla="*/ 7 w 9"/>
                      <a:gd name="T13" fmla="*/ 5 h 5"/>
                      <a:gd name="T14" fmla="*/ 8 w 9"/>
                      <a:gd name="T15" fmla="*/ 5 h 5"/>
                      <a:gd name="T16" fmla="*/ 9 w 9"/>
                      <a:gd name="T17" fmla="*/ 5 h 5"/>
                      <a:gd name="T18" fmla="*/ 9 w 9"/>
                      <a:gd name="T19" fmla="*/ 1 h 5"/>
                      <a:gd name="T20" fmla="*/ 7 w 9"/>
                      <a:gd name="T21" fmla="*/ 0 h 5"/>
                      <a:gd name="T22" fmla="*/ 1 w 9"/>
                      <a:gd name="T23" fmla="*/ 1 h 5"/>
                      <a:gd name="T24" fmla="*/ 1 w 9"/>
                      <a:gd name="T25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5">
                        <a:moveTo>
                          <a:pt x="1" y="1"/>
                        </a:moveTo>
                        <a:cubicBezTo>
                          <a:pt x="2" y="1"/>
                          <a:pt x="4" y="1"/>
                          <a:pt x="6" y="1"/>
                        </a:cubicBezTo>
                        <a:cubicBezTo>
                          <a:pt x="6" y="1"/>
                          <a:pt x="8" y="1"/>
                          <a:pt x="8" y="2"/>
                        </a:cubicBezTo>
                        <a:cubicBezTo>
                          <a:pt x="8" y="3"/>
                          <a:pt x="8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7" y="4"/>
                          <a:pt x="7" y="4"/>
                        </a:cubicBezTo>
                        <a:cubicBezTo>
                          <a:pt x="6" y="4"/>
                          <a:pt x="6" y="5"/>
                          <a:pt x="7" y="5"/>
                        </a:cubicBezTo>
                        <a:cubicBezTo>
                          <a:pt x="7" y="5"/>
                          <a:pt x="8" y="5"/>
                          <a:pt x="8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9" y="4"/>
                          <a:pt x="9" y="2"/>
                          <a:pt x="9" y="1"/>
                        </a:cubicBezTo>
                        <a:cubicBezTo>
                          <a:pt x="8" y="1"/>
                          <a:pt x="7" y="1"/>
                          <a:pt x="7" y="0"/>
                        </a:cubicBezTo>
                        <a:cubicBezTo>
                          <a:pt x="5" y="0"/>
                          <a:pt x="2" y="0"/>
                          <a:pt x="1" y="1"/>
                        </a:cubicBezTo>
                        <a:cubicBezTo>
                          <a:pt x="0" y="1"/>
                          <a:pt x="1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9" name="Freeform 434">
                    <a:extLst>
                      <a:ext uri="{FF2B5EF4-FFF2-40B4-BE49-F238E27FC236}">
                        <a16:creationId xmlns="" xmlns:a16="http://schemas.microsoft.com/office/drawing/2014/main" id="{C1A1F9E2-F432-465F-A6AC-94FBA0F4CC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1 h 2"/>
                      <a:gd name="T2" fmla="*/ 3 w 4"/>
                      <a:gd name="T3" fmla="*/ 1 h 2"/>
                      <a:gd name="T4" fmla="*/ 3 w 4"/>
                      <a:gd name="T5" fmla="*/ 0 h 2"/>
                      <a:gd name="T6" fmla="*/ 1 w 4"/>
                      <a:gd name="T7" fmla="*/ 0 h 2"/>
                      <a:gd name="T8" fmla="*/ 1 w 4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2">
                        <a:moveTo>
                          <a:pt x="1" y="1"/>
                        </a:moveTo>
                        <a:cubicBezTo>
                          <a:pt x="2" y="1"/>
                          <a:pt x="2" y="1"/>
                          <a:pt x="3" y="1"/>
                        </a:cubicBezTo>
                        <a:cubicBezTo>
                          <a:pt x="4" y="1"/>
                          <a:pt x="4" y="0"/>
                          <a:pt x="3" y="0"/>
                        </a:cubicBezTo>
                        <a:cubicBezTo>
                          <a:pt x="2" y="0"/>
                          <a:pt x="1" y="0"/>
                          <a:pt x="1" y="0"/>
                        </a:cubicBezTo>
                        <a:cubicBezTo>
                          <a:pt x="0" y="1"/>
                          <a:pt x="0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0" name="Freeform 435">
                    <a:extLst>
                      <a:ext uri="{FF2B5EF4-FFF2-40B4-BE49-F238E27FC236}">
                        <a16:creationId xmlns="" xmlns:a16="http://schemas.microsoft.com/office/drawing/2014/main" id="{81EE2010-F050-42F6-92C7-253FFDE54D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3676"/>
                    <a:ext cx="9525" cy="6350"/>
                  </a:xfrm>
                  <a:custGeom>
                    <a:avLst/>
                    <a:gdLst>
                      <a:gd name="T0" fmla="*/ 2 w 9"/>
                      <a:gd name="T1" fmla="*/ 5 h 6"/>
                      <a:gd name="T2" fmla="*/ 1 w 9"/>
                      <a:gd name="T3" fmla="*/ 1 h 6"/>
                      <a:gd name="T4" fmla="*/ 1 w 9"/>
                      <a:gd name="T5" fmla="*/ 2 h 6"/>
                      <a:gd name="T6" fmla="*/ 5 w 9"/>
                      <a:gd name="T7" fmla="*/ 2 h 6"/>
                      <a:gd name="T8" fmla="*/ 9 w 9"/>
                      <a:gd name="T9" fmla="*/ 1 h 6"/>
                      <a:gd name="T10" fmla="*/ 8 w 9"/>
                      <a:gd name="T11" fmla="*/ 1 h 6"/>
                      <a:gd name="T12" fmla="*/ 8 w 9"/>
                      <a:gd name="T13" fmla="*/ 4 h 6"/>
                      <a:gd name="T14" fmla="*/ 9 w 9"/>
                      <a:gd name="T15" fmla="*/ 4 h 6"/>
                      <a:gd name="T16" fmla="*/ 1 w 9"/>
                      <a:gd name="T17" fmla="*/ 4 h 6"/>
                      <a:gd name="T18" fmla="*/ 1 w 9"/>
                      <a:gd name="T19" fmla="*/ 5 h 6"/>
                      <a:gd name="T20" fmla="*/ 9 w 9"/>
                      <a:gd name="T21" fmla="*/ 5 h 6"/>
                      <a:gd name="T22" fmla="*/ 9 w 9"/>
                      <a:gd name="T23" fmla="*/ 4 h 6"/>
                      <a:gd name="T24" fmla="*/ 9 w 9"/>
                      <a:gd name="T25" fmla="*/ 1 h 6"/>
                      <a:gd name="T26" fmla="*/ 9 w 9"/>
                      <a:gd name="T27" fmla="*/ 0 h 6"/>
                      <a:gd name="T28" fmla="*/ 5 w 9"/>
                      <a:gd name="T29" fmla="*/ 1 h 6"/>
                      <a:gd name="T30" fmla="*/ 1 w 9"/>
                      <a:gd name="T31" fmla="*/ 1 h 6"/>
                      <a:gd name="T32" fmla="*/ 0 w 9"/>
                      <a:gd name="T33" fmla="*/ 1 h 6"/>
                      <a:gd name="T34" fmla="*/ 1 w 9"/>
                      <a:gd name="T35" fmla="*/ 5 h 6"/>
                      <a:gd name="T36" fmla="*/ 2 w 9"/>
                      <a:gd name="T37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" h="6">
                        <a:moveTo>
                          <a:pt x="2" y="5"/>
                        </a:moveTo>
                        <a:cubicBezTo>
                          <a:pt x="2" y="4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8" y="1"/>
                        </a:cubicBezTo>
                        <a:cubicBezTo>
                          <a:pt x="8" y="2"/>
                          <a:pt x="8" y="3"/>
                          <a:pt x="8" y="4"/>
                        </a:cubicBezTo>
                        <a:cubicBezTo>
                          <a:pt x="8" y="4"/>
                          <a:pt x="9" y="4"/>
                          <a:pt x="9" y="4"/>
                        </a:cubicBezTo>
                        <a:cubicBezTo>
                          <a:pt x="6" y="4"/>
                          <a:pt x="4" y="5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4" y="6"/>
                          <a:pt x="6" y="5"/>
                          <a:pt x="9" y="5"/>
                        </a:cubicBez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9" y="3"/>
                          <a:pt x="9" y="2"/>
                          <a:pt x="9" y="1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6" y="1"/>
                          <a:pt x="5" y="1"/>
                        </a:cubicBezTo>
                        <a:cubicBezTo>
                          <a:pt x="4" y="1"/>
                          <a:pt x="2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4"/>
                          <a:pt x="1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1" name="Freeform 436">
                    <a:extLst>
                      <a:ext uri="{FF2B5EF4-FFF2-40B4-BE49-F238E27FC236}">
                        <a16:creationId xmlns="" xmlns:a16="http://schemas.microsoft.com/office/drawing/2014/main" id="{B0898D51-403B-4567-A0BF-C4F430AE788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8225" y="2732088"/>
                    <a:ext cx="9525" cy="4763"/>
                  </a:xfrm>
                  <a:custGeom>
                    <a:avLst/>
                    <a:gdLst>
                      <a:gd name="T0" fmla="*/ 1 w 9"/>
                      <a:gd name="T1" fmla="*/ 5 h 5"/>
                      <a:gd name="T2" fmla="*/ 4 w 9"/>
                      <a:gd name="T3" fmla="*/ 4 h 5"/>
                      <a:gd name="T4" fmla="*/ 8 w 9"/>
                      <a:gd name="T5" fmla="*/ 1 h 5"/>
                      <a:gd name="T6" fmla="*/ 8 w 9"/>
                      <a:gd name="T7" fmla="*/ 1 h 5"/>
                      <a:gd name="T8" fmla="*/ 4 w 9"/>
                      <a:gd name="T9" fmla="*/ 3 h 5"/>
                      <a:gd name="T10" fmla="*/ 1 w 9"/>
                      <a:gd name="T11" fmla="*/ 4 h 5"/>
                      <a:gd name="T12" fmla="*/ 1 w 9"/>
                      <a:gd name="T13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" h="5">
                        <a:moveTo>
                          <a:pt x="1" y="5"/>
                        </a:move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5" y="3"/>
                          <a:pt x="7" y="2"/>
                          <a:pt x="8" y="1"/>
                        </a:cubicBezTo>
                        <a:cubicBezTo>
                          <a:pt x="9" y="1"/>
                          <a:pt x="8" y="0"/>
                          <a:pt x="8" y="1"/>
                        </a:cubicBezTo>
                        <a:cubicBezTo>
                          <a:pt x="6" y="1"/>
                          <a:pt x="5" y="2"/>
                          <a:pt x="4" y="3"/>
                        </a:cubicBezTo>
                        <a:cubicBezTo>
                          <a:pt x="3" y="3"/>
                          <a:pt x="2" y="4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" name="Freeform 437">
                    <a:extLst>
                      <a:ext uri="{FF2B5EF4-FFF2-40B4-BE49-F238E27FC236}">
                        <a16:creationId xmlns="" xmlns:a16="http://schemas.microsoft.com/office/drawing/2014/main" id="{7FB51BEC-3AFE-4A5D-B736-F0D15ED637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9650" y="2735263"/>
                    <a:ext cx="9525" cy="1588"/>
                  </a:xfrm>
                  <a:custGeom>
                    <a:avLst/>
                    <a:gdLst>
                      <a:gd name="T0" fmla="*/ 7 w 8"/>
                      <a:gd name="T1" fmla="*/ 1 h 2"/>
                      <a:gd name="T2" fmla="*/ 1 w 8"/>
                      <a:gd name="T3" fmla="*/ 0 h 2"/>
                      <a:gd name="T4" fmla="*/ 1 w 8"/>
                      <a:gd name="T5" fmla="*/ 1 h 2"/>
                      <a:gd name="T6" fmla="*/ 7 w 8"/>
                      <a:gd name="T7" fmla="*/ 2 h 2"/>
                      <a:gd name="T8" fmla="*/ 7 w 8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2">
                        <a:moveTo>
                          <a:pt x="7" y="1"/>
                        </a:moveTo>
                        <a:cubicBezTo>
                          <a:pt x="5" y="1"/>
                          <a:pt x="3" y="0"/>
                          <a:pt x="1" y="0"/>
                        </a:cubicBezTo>
                        <a:cubicBezTo>
                          <a:pt x="0" y="0"/>
                          <a:pt x="0" y="0"/>
                          <a:pt x="1" y="1"/>
                        </a:cubicBezTo>
                        <a:cubicBezTo>
                          <a:pt x="3" y="1"/>
                          <a:pt x="5" y="2"/>
                          <a:pt x="7" y="2"/>
                        </a:cubicBezTo>
                        <a:cubicBezTo>
                          <a:pt x="8" y="2"/>
                          <a:pt x="8" y="1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" name="Freeform 438">
                    <a:extLst>
                      <a:ext uri="{FF2B5EF4-FFF2-40B4-BE49-F238E27FC236}">
                        <a16:creationId xmlns="" xmlns:a16="http://schemas.microsoft.com/office/drawing/2014/main" id="{32EBBEC9-FBCA-43AC-9B2E-0E65B3150F8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684463"/>
                    <a:ext cx="23813" cy="28575"/>
                  </a:xfrm>
                  <a:custGeom>
                    <a:avLst/>
                    <a:gdLst>
                      <a:gd name="T0" fmla="*/ 13 w 23"/>
                      <a:gd name="T1" fmla="*/ 13 h 27"/>
                      <a:gd name="T2" fmla="*/ 10 w 23"/>
                      <a:gd name="T3" fmla="*/ 2 h 27"/>
                      <a:gd name="T4" fmla="*/ 20 w 23"/>
                      <a:gd name="T5" fmla="*/ 11 h 27"/>
                      <a:gd name="T6" fmla="*/ 11 w 23"/>
                      <a:gd name="T7" fmla="*/ 27 h 27"/>
                      <a:gd name="T8" fmla="*/ 12 w 23"/>
                      <a:gd name="T9" fmla="*/ 27 h 27"/>
                      <a:gd name="T10" fmla="*/ 21 w 23"/>
                      <a:gd name="T11" fmla="*/ 8 h 27"/>
                      <a:gd name="T12" fmla="*/ 11 w 23"/>
                      <a:gd name="T13" fmla="*/ 1 h 27"/>
                      <a:gd name="T14" fmla="*/ 13 w 23"/>
                      <a:gd name="T15" fmla="*/ 14 h 27"/>
                      <a:gd name="T16" fmla="*/ 13 w 23"/>
                      <a:gd name="T17" fmla="*/ 13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" h="27">
                        <a:moveTo>
                          <a:pt x="13" y="13"/>
                        </a:moveTo>
                        <a:cubicBezTo>
                          <a:pt x="5" y="16"/>
                          <a:pt x="2" y="4"/>
                          <a:pt x="10" y="2"/>
                        </a:cubicBezTo>
                        <a:cubicBezTo>
                          <a:pt x="16" y="0"/>
                          <a:pt x="21" y="6"/>
                          <a:pt x="20" y="11"/>
                        </a:cubicBezTo>
                        <a:cubicBezTo>
                          <a:pt x="18" y="18"/>
                          <a:pt x="10" y="19"/>
                          <a:pt x="11" y="27"/>
                        </a:cubicBezTo>
                        <a:cubicBezTo>
                          <a:pt x="11" y="27"/>
                          <a:pt x="12" y="27"/>
                          <a:pt x="12" y="27"/>
                        </a:cubicBezTo>
                        <a:cubicBezTo>
                          <a:pt x="10" y="19"/>
                          <a:pt x="23" y="16"/>
                          <a:pt x="21" y="8"/>
                        </a:cubicBezTo>
                        <a:cubicBezTo>
                          <a:pt x="20" y="3"/>
                          <a:pt x="16" y="0"/>
                          <a:pt x="11" y="1"/>
                        </a:cubicBezTo>
                        <a:cubicBezTo>
                          <a:pt x="0" y="1"/>
                          <a:pt x="4" y="17"/>
                          <a:pt x="13" y="14"/>
                        </a:cubicBezTo>
                        <a:cubicBezTo>
                          <a:pt x="14" y="13"/>
                          <a:pt x="14" y="13"/>
                          <a:pt x="1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" name="Freeform 439">
                    <a:extLst>
                      <a:ext uri="{FF2B5EF4-FFF2-40B4-BE49-F238E27FC236}">
                        <a16:creationId xmlns="" xmlns:a16="http://schemas.microsoft.com/office/drawing/2014/main" id="{B3BB8EDC-E06E-4E50-BA13-39AC811D35B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13038"/>
                    <a:ext cx="9525" cy="6350"/>
                  </a:xfrm>
                  <a:custGeom>
                    <a:avLst/>
                    <a:gdLst>
                      <a:gd name="T0" fmla="*/ 7 w 9"/>
                      <a:gd name="T1" fmla="*/ 1 h 6"/>
                      <a:gd name="T2" fmla="*/ 2 w 9"/>
                      <a:gd name="T3" fmla="*/ 4 h 6"/>
                      <a:gd name="T4" fmla="*/ 8 w 9"/>
                      <a:gd name="T5" fmla="*/ 1 h 6"/>
                      <a:gd name="T6" fmla="*/ 7 w 9"/>
                      <a:gd name="T7" fmla="*/ 1 h 6"/>
                      <a:gd name="T8" fmla="*/ 4 w 9"/>
                      <a:gd name="T9" fmla="*/ 4 h 6"/>
                      <a:gd name="T10" fmla="*/ 3 w 9"/>
                      <a:gd name="T11" fmla="*/ 2 h 6"/>
                      <a:gd name="T12" fmla="*/ 6 w 9"/>
                      <a:gd name="T13" fmla="*/ 2 h 6"/>
                      <a:gd name="T14" fmla="*/ 7 w 9"/>
                      <a:gd name="T15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" h="6">
                        <a:moveTo>
                          <a:pt x="7" y="1"/>
                        </a:moveTo>
                        <a:cubicBezTo>
                          <a:pt x="5" y="0"/>
                          <a:pt x="0" y="1"/>
                          <a:pt x="2" y="4"/>
                        </a:cubicBezTo>
                        <a:cubicBezTo>
                          <a:pt x="4" y="6"/>
                          <a:pt x="9" y="4"/>
                          <a:pt x="8" y="1"/>
                        </a:cubicBezTo>
                        <a:cubicBezTo>
                          <a:pt x="8" y="0"/>
                          <a:pt x="7" y="1"/>
                          <a:pt x="7" y="1"/>
                        </a:cubicBezTo>
                        <a:cubicBezTo>
                          <a:pt x="8" y="3"/>
                          <a:pt x="5" y="4"/>
                          <a:pt x="4" y="4"/>
                        </a:cubicBezTo>
                        <a:cubicBezTo>
                          <a:pt x="3" y="3"/>
                          <a:pt x="2" y="2"/>
                          <a:pt x="3" y="2"/>
                        </a:cubicBezTo>
                        <a:cubicBezTo>
                          <a:pt x="4" y="2"/>
                          <a:pt x="5" y="1"/>
                          <a:pt x="6" y="2"/>
                        </a:cubicBezTo>
                        <a:cubicBezTo>
                          <a:pt x="6" y="2"/>
                          <a:pt x="7" y="2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" name="Freeform 440">
                    <a:extLst>
                      <a:ext uri="{FF2B5EF4-FFF2-40B4-BE49-F238E27FC236}">
                        <a16:creationId xmlns="" xmlns:a16="http://schemas.microsoft.com/office/drawing/2014/main" id="{82E0EFB4-5D2D-43EC-9466-F8E7161176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1588" cy="0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1 w 1"/>
                      <a:gd name="T3" fmla="*/ 0 h 1"/>
                      <a:gd name="T4" fmla="*/ 1 w 1"/>
                      <a:gd name="T5" fmla="*/ 0 h 1"/>
                      <a:gd name="T6" fmla="*/ 0 w 1"/>
                      <a:gd name="T7" fmla="*/ 0 h 1"/>
                      <a:gd name="T8" fmla="*/ 0 w 1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" name="Freeform 441">
                    <a:extLst>
                      <a:ext uri="{FF2B5EF4-FFF2-40B4-BE49-F238E27FC236}">
                        <a16:creationId xmlns="" xmlns:a16="http://schemas.microsoft.com/office/drawing/2014/main" id="{72AD7B90-5259-4549-AD4A-180B329E14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1 h 2"/>
                      <a:gd name="T2" fmla="*/ 2 w 2"/>
                      <a:gd name="T3" fmla="*/ 0 h 2"/>
                      <a:gd name="T4" fmla="*/ 2 w 2"/>
                      <a:gd name="T5" fmla="*/ 0 h 2"/>
                      <a:gd name="T6" fmla="*/ 0 w 2"/>
                      <a:gd name="T7" fmla="*/ 1 h 2"/>
                      <a:gd name="T8" fmla="*/ 0 w 2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2">
                        <a:moveTo>
                          <a:pt x="0" y="1"/>
                        </a:moveTo>
                        <a:cubicBezTo>
                          <a:pt x="1" y="1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2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" name="Freeform 442">
                    <a:extLst>
                      <a:ext uri="{FF2B5EF4-FFF2-40B4-BE49-F238E27FC236}">
                        <a16:creationId xmlns="" xmlns:a16="http://schemas.microsoft.com/office/drawing/2014/main" id="{38E1DAF3-37C9-49A7-B871-30FF5EB75A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3 h 3"/>
                      <a:gd name="T2" fmla="*/ 4 w 4"/>
                      <a:gd name="T3" fmla="*/ 0 h 3"/>
                      <a:gd name="T4" fmla="*/ 4 w 4"/>
                      <a:gd name="T5" fmla="*/ 0 h 3"/>
                      <a:gd name="T6" fmla="*/ 1 w 4"/>
                      <a:gd name="T7" fmla="*/ 3 h 3"/>
                      <a:gd name="T8" fmla="*/ 1 w 4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1" y="3"/>
                        </a:moveTo>
                        <a:cubicBezTo>
                          <a:pt x="2" y="2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" name="Freeform 443">
                    <a:extLst>
                      <a:ext uri="{FF2B5EF4-FFF2-40B4-BE49-F238E27FC236}">
                        <a16:creationId xmlns="" xmlns:a16="http://schemas.microsoft.com/office/drawing/2014/main" id="{56653CEB-7573-4C6C-A704-863A83B929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4 w 4"/>
                      <a:gd name="T5" fmla="*/ 0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" name="Freeform 444">
                    <a:extLst>
                      <a:ext uri="{FF2B5EF4-FFF2-40B4-BE49-F238E27FC236}">
                        <a16:creationId xmlns="" xmlns:a16="http://schemas.microsoft.com/office/drawing/2014/main" id="{46FAA15F-6BAD-4D8F-B38C-CE588ABF5FE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0763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4"/>
                      <a:gd name="T2" fmla="*/ 3 w 3"/>
                      <a:gd name="T3" fmla="*/ 0 h 4"/>
                      <a:gd name="T4" fmla="*/ 3 w 3"/>
                      <a:gd name="T5" fmla="*/ 0 h 4"/>
                      <a:gd name="T6" fmla="*/ 0 w 3"/>
                      <a:gd name="T7" fmla="*/ 3 h 4"/>
                      <a:gd name="T8" fmla="*/ 0 w 3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" name="Freeform 445">
                    <a:extLst>
                      <a:ext uri="{FF2B5EF4-FFF2-40B4-BE49-F238E27FC236}">
                        <a16:creationId xmlns="" xmlns:a16="http://schemas.microsoft.com/office/drawing/2014/main" id="{ADA4F56B-6DD9-4860-AB17-6E855045EAD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0763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0 h 4"/>
                      <a:gd name="T4" fmla="*/ 4 w 4"/>
                      <a:gd name="T5" fmla="*/ 0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" name="Freeform 446">
                    <a:extLst>
                      <a:ext uri="{FF2B5EF4-FFF2-40B4-BE49-F238E27FC236}">
                        <a16:creationId xmlns="" xmlns:a16="http://schemas.microsoft.com/office/drawing/2014/main" id="{C74CB4FF-C5F8-44C8-B0CD-DE0D1B38B81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2350" y="2735263"/>
                    <a:ext cx="3175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3" y="2"/>
                          <a:pt x="2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" name="Freeform 447">
                    <a:extLst>
                      <a:ext uri="{FF2B5EF4-FFF2-40B4-BE49-F238E27FC236}">
                        <a16:creationId xmlns="" xmlns:a16="http://schemas.microsoft.com/office/drawing/2014/main" id="{48CBCA81-86C6-4E6C-9A24-D5E3B089B74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2 h 3"/>
                      <a:gd name="T2" fmla="*/ 2 w 2"/>
                      <a:gd name="T3" fmla="*/ 1 h 3"/>
                      <a:gd name="T4" fmla="*/ 2 w 2"/>
                      <a:gd name="T5" fmla="*/ 0 h 3"/>
                      <a:gd name="T6" fmla="*/ 0 w 2"/>
                      <a:gd name="T7" fmla="*/ 2 h 3"/>
                      <a:gd name="T8" fmla="*/ 0 w 2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2"/>
                        </a:moveTo>
                        <a:cubicBezTo>
                          <a:pt x="1" y="2"/>
                          <a:pt x="2" y="1"/>
                          <a:pt x="2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0" y="2"/>
                          <a:pt x="0" y="3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" name="Freeform 448">
                    <a:extLst>
                      <a:ext uri="{FF2B5EF4-FFF2-40B4-BE49-F238E27FC236}">
                        <a16:creationId xmlns="" xmlns:a16="http://schemas.microsoft.com/office/drawing/2014/main" id="{9F4838CF-5FDA-4126-A663-C1BC9BCE1D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5263"/>
                    <a:ext cx="3175" cy="1588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2 w 3"/>
                      <a:gd name="T5" fmla="*/ 0 h 2"/>
                      <a:gd name="T6" fmla="*/ 1 w 3"/>
                      <a:gd name="T7" fmla="*/ 1 h 2"/>
                      <a:gd name="T8" fmla="*/ 1 w 3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" name="Freeform 449">
                    <a:extLst>
                      <a:ext uri="{FF2B5EF4-FFF2-40B4-BE49-F238E27FC236}">
                        <a16:creationId xmlns="" xmlns:a16="http://schemas.microsoft.com/office/drawing/2014/main" id="{54926C37-CA51-4691-AAC7-10FD5EF54C0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3 w 3"/>
                      <a:gd name="T5" fmla="*/ 0 h 2"/>
                      <a:gd name="T6" fmla="*/ 3 w 3"/>
                      <a:gd name="T7" fmla="*/ 0 h 2"/>
                      <a:gd name="T8" fmla="*/ 3 w 3"/>
                      <a:gd name="T9" fmla="*/ 0 h 2"/>
                      <a:gd name="T10" fmla="*/ 3 w 3"/>
                      <a:gd name="T11" fmla="*/ 0 h 2"/>
                      <a:gd name="T12" fmla="*/ 3 w 3"/>
                      <a:gd name="T13" fmla="*/ 0 h 2"/>
                      <a:gd name="T14" fmla="*/ 0 w 3"/>
                      <a:gd name="T15" fmla="*/ 2 h 2"/>
                      <a:gd name="T16" fmla="*/ 1 w 3"/>
                      <a:gd name="T17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" name="Freeform 450">
                    <a:extLst>
                      <a:ext uri="{FF2B5EF4-FFF2-40B4-BE49-F238E27FC236}">
                        <a16:creationId xmlns="" xmlns:a16="http://schemas.microsoft.com/office/drawing/2014/main" id="{842EC0FA-E6C6-4605-9935-965562632B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0288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2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" name="Freeform 451">
                    <a:extLst>
                      <a:ext uri="{FF2B5EF4-FFF2-40B4-BE49-F238E27FC236}">
                        <a16:creationId xmlns="" xmlns:a16="http://schemas.microsoft.com/office/drawing/2014/main" id="{08BFE442-2E91-4F11-8434-8516CE510A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18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3 h 3"/>
                      <a:gd name="T2" fmla="*/ 2 w 4"/>
                      <a:gd name="T3" fmla="*/ 2 h 3"/>
                      <a:gd name="T4" fmla="*/ 4 w 4"/>
                      <a:gd name="T5" fmla="*/ 0 h 3"/>
                      <a:gd name="T6" fmla="*/ 3 w 4"/>
                      <a:gd name="T7" fmla="*/ 0 h 3"/>
                      <a:gd name="T8" fmla="*/ 2 w 4"/>
                      <a:gd name="T9" fmla="*/ 1 h 3"/>
                      <a:gd name="T10" fmla="*/ 0 w 4"/>
                      <a:gd name="T11" fmla="*/ 2 h 3"/>
                      <a:gd name="T12" fmla="*/ 0 w 4"/>
                      <a:gd name="T13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3">
                        <a:moveTo>
                          <a:pt x="0" y="3"/>
                        </a:moveTo>
                        <a:cubicBezTo>
                          <a:pt x="1" y="3"/>
                          <a:pt x="1" y="2"/>
                          <a:pt x="2" y="2"/>
                        </a:cubicBezTo>
                        <a:cubicBezTo>
                          <a:pt x="2" y="1"/>
                          <a:pt x="3" y="1"/>
                          <a:pt x="4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1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" name="Freeform 452">
                    <a:extLst>
                      <a:ext uri="{FF2B5EF4-FFF2-40B4-BE49-F238E27FC236}">
                        <a16:creationId xmlns="" xmlns:a16="http://schemas.microsoft.com/office/drawing/2014/main" id="{CA80E0CB-5737-4F4E-96F0-F2B3561F9DC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1875" y="2735263"/>
                    <a:ext cx="4763" cy="3175"/>
                  </a:xfrm>
                  <a:custGeom>
                    <a:avLst/>
                    <a:gdLst>
                      <a:gd name="T0" fmla="*/ 1 w 5"/>
                      <a:gd name="T1" fmla="*/ 3 h 3"/>
                      <a:gd name="T2" fmla="*/ 5 w 5"/>
                      <a:gd name="T3" fmla="*/ 0 h 3"/>
                      <a:gd name="T4" fmla="*/ 4 w 5"/>
                      <a:gd name="T5" fmla="*/ 0 h 3"/>
                      <a:gd name="T6" fmla="*/ 1 w 5"/>
                      <a:gd name="T7" fmla="*/ 3 h 3"/>
                      <a:gd name="T8" fmla="*/ 1 w 5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3">
                        <a:moveTo>
                          <a:pt x="1" y="3"/>
                        </a:moveTo>
                        <a:cubicBezTo>
                          <a:pt x="2" y="3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" name="Freeform 453">
                    <a:extLst>
                      <a:ext uri="{FF2B5EF4-FFF2-40B4-BE49-F238E27FC236}">
                        <a16:creationId xmlns="" xmlns:a16="http://schemas.microsoft.com/office/drawing/2014/main" id="{1FCEAC77-4251-4B60-B8C4-C1E3B4ABDED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3463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4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" name="Freeform 454">
                    <a:extLst>
                      <a:ext uri="{FF2B5EF4-FFF2-40B4-BE49-F238E27FC236}">
                        <a16:creationId xmlns="" xmlns:a16="http://schemas.microsoft.com/office/drawing/2014/main" id="{94439B99-C895-438D-9B4A-7FB67534906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0 w 3"/>
                      <a:gd name="T7" fmla="*/ 3 h 3"/>
                      <a:gd name="T8" fmla="*/ 0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" name="Freeform 455">
                    <a:extLst>
                      <a:ext uri="{FF2B5EF4-FFF2-40B4-BE49-F238E27FC236}">
                        <a16:creationId xmlns="" xmlns:a16="http://schemas.microsoft.com/office/drawing/2014/main" id="{980D2F75-FFD3-40CA-B466-6D97715BF68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1 w 3"/>
                      <a:gd name="T7" fmla="*/ 2 h 3"/>
                      <a:gd name="T8" fmla="*/ 1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1" y="3"/>
                        </a:moveTo>
                        <a:cubicBezTo>
                          <a:pt x="2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1" y="2"/>
                        </a:cubicBezTo>
                        <a:cubicBezTo>
                          <a:pt x="0" y="2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" name="Freeform 476">
                    <a:extLst>
                      <a:ext uri="{FF2B5EF4-FFF2-40B4-BE49-F238E27FC236}">
                        <a16:creationId xmlns="" xmlns:a16="http://schemas.microsoft.com/office/drawing/2014/main" id="{F0DF2EB3-B3F5-48B6-A33A-BFB6991AAF6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69950" y="2209801"/>
                    <a:ext cx="49213" cy="69850"/>
                  </a:xfrm>
                  <a:custGeom>
                    <a:avLst/>
                    <a:gdLst>
                      <a:gd name="T0" fmla="*/ 8 w 47"/>
                      <a:gd name="T1" fmla="*/ 40 h 66"/>
                      <a:gd name="T2" fmla="*/ 8 w 47"/>
                      <a:gd name="T3" fmla="*/ 40 h 66"/>
                      <a:gd name="T4" fmla="*/ 23 w 47"/>
                      <a:gd name="T5" fmla="*/ 65 h 66"/>
                      <a:gd name="T6" fmla="*/ 30 w 47"/>
                      <a:gd name="T7" fmla="*/ 2 h 66"/>
                      <a:gd name="T8" fmla="*/ 30 w 47"/>
                      <a:gd name="T9" fmla="*/ 2 h 66"/>
                      <a:gd name="T10" fmla="*/ 34 w 47"/>
                      <a:gd name="T11" fmla="*/ 3 h 66"/>
                      <a:gd name="T12" fmla="*/ 41 w 47"/>
                      <a:gd name="T13" fmla="*/ 8 h 66"/>
                      <a:gd name="T14" fmla="*/ 45 w 47"/>
                      <a:gd name="T15" fmla="*/ 17 h 66"/>
                      <a:gd name="T16" fmla="*/ 43 w 47"/>
                      <a:gd name="T17" fmla="*/ 31 h 66"/>
                      <a:gd name="T18" fmla="*/ 39 w 47"/>
                      <a:gd name="T19" fmla="*/ 37 h 66"/>
                      <a:gd name="T20" fmla="*/ 32 w 47"/>
                      <a:gd name="T21" fmla="*/ 44 h 66"/>
                      <a:gd name="T22" fmla="*/ 29 w 47"/>
                      <a:gd name="T23" fmla="*/ 52 h 66"/>
                      <a:gd name="T24" fmla="*/ 29 w 47"/>
                      <a:gd name="T25" fmla="*/ 60 h 66"/>
                      <a:gd name="T26" fmla="*/ 28 w 47"/>
                      <a:gd name="T27" fmla="*/ 63 h 66"/>
                      <a:gd name="T28" fmla="*/ 26 w 47"/>
                      <a:gd name="T29" fmla="*/ 64 h 66"/>
                      <a:gd name="T30" fmla="*/ 19 w 47"/>
                      <a:gd name="T31" fmla="*/ 65 h 66"/>
                      <a:gd name="T32" fmla="*/ 16 w 47"/>
                      <a:gd name="T33" fmla="*/ 53 h 66"/>
                      <a:gd name="T34" fmla="*/ 15 w 47"/>
                      <a:gd name="T35" fmla="*/ 49 h 66"/>
                      <a:gd name="T36" fmla="*/ 10 w 47"/>
                      <a:gd name="T37" fmla="*/ 42 h 66"/>
                      <a:gd name="T38" fmla="*/ 8 w 47"/>
                      <a:gd name="T39" fmla="*/ 40 h 66"/>
                      <a:gd name="T40" fmla="*/ 8 w 47"/>
                      <a:gd name="T41" fmla="*/ 40 h 66"/>
                      <a:gd name="T42" fmla="*/ 3 w 47"/>
                      <a:gd name="T43" fmla="*/ 32 h 66"/>
                      <a:gd name="T44" fmla="*/ 2 w 47"/>
                      <a:gd name="T45" fmla="*/ 23 h 66"/>
                      <a:gd name="T46" fmla="*/ 6 w 47"/>
                      <a:gd name="T47" fmla="*/ 13 h 66"/>
                      <a:gd name="T48" fmla="*/ 18 w 47"/>
                      <a:gd name="T49" fmla="*/ 3 h 66"/>
                      <a:gd name="T50" fmla="*/ 30 w 47"/>
                      <a:gd name="T51" fmla="*/ 2 h 66"/>
                      <a:gd name="T52" fmla="*/ 12 w 47"/>
                      <a:gd name="T53" fmla="*/ 6 h 66"/>
                      <a:gd name="T54" fmla="*/ 0 w 47"/>
                      <a:gd name="T55" fmla="*/ 26 h 66"/>
                      <a:gd name="T56" fmla="*/ 3 w 47"/>
                      <a:gd name="T57" fmla="*/ 35 h 66"/>
                      <a:gd name="T58" fmla="*/ 12 w 47"/>
                      <a:gd name="T59" fmla="*/ 47 h 66"/>
                      <a:gd name="T60" fmla="*/ 14 w 47"/>
                      <a:gd name="T61" fmla="*/ 50 h 66"/>
                      <a:gd name="T62" fmla="*/ 15 w 47"/>
                      <a:gd name="T63" fmla="*/ 64 h 66"/>
                      <a:gd name="T64" fmla="*/ 14 w 47"/>
                      <a:gd name="T65" fmla="*/ 64 h 66"/>
                      <a:gd name="T66" fmla="*/ 15 w 47"/>
                      <a:gd name="T67" fmla="*/ 65 h 66"/>
                      <a:gd name="T68" fmla="*/ 16 w 47"/>
                      <a:gd name="T69" fmla="*/ 65 h 66"/>
                      <a:gd name="T70" fmla="*/ 24 w 47"/>
                      <a:gd name="T71" fmla="*/ 66 h 66"/>
                      <a:gd name="T72" fmla="*/ 30 w 47"/>
                      <a:gd name="T73" fmla="*/ 59 h 66"/>
                      <a:gd name="T74" fmla="*/ 30 w 47"/>
                      <a:gd name="T75" fmla="*/ 52 h 66"/>
                      <a:gd name="T76" fmla="*/ 34 w 47"/>
                      <a:gd name="T77" fmla="*/ 43 h 66"/>
                      <a:gd name="T78" fmla="*/ 40 w 47"/>
                      <a:gd name="T79" fmla="*/ 37 h 66"/>
                      <a:gd name="T80" fmla="*/ 46 w 47"/>
                      <a:gd name="T81" fmla="*/ 25 h 66"/>
                      <a:gd name="T82" fmla="*/ 34 w 47"/>
                      <a:gd name="T83" fmla="*/ 1 h 66"/>
                      <a:gd name="T84" fmla="*/ 27 w 47"/>
                      <a:gd name="T85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47" h="66">
                        <a:moveTo>
                          <a:pt x="8" y="40"/>
                        </a:move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moveTo>
                          <a:pt x="23" y="65"/>
                        </a:moveTo>
                        <a:cubicBezTo>
                          <a:pt x="23" y="65"/>
                          <a:pt x="23" y="65"/>
                          <a:pt x="23" y="65"/>
                        </a:cubicBezTo>
                        <a:cubicBezTo>
                          <a:pt x="23" y="65"/>
                          <a:pt x="23" y="65"/>
                          <a:pt x="23" y="65"/>
                        </a:cubicBezTo>
                        <a:moveTo>
                          <a:pt x="30" y="2"/>
                        </a:moveTo>
                        <a:cubicBezTo>
                          <a:pt x="30" y="2"/>
                          <a:pt x="30" y="2"/>
                          <a:pt x="30" y="2"/>
                        </a:cubicBezTo>
                        <a:cubicBezTo>
                          <a:pt x="30" y="2"/>
                          <a:pt x="30" y="2"/>
                          <a:pt x="30" y="2"/>
                        </a:cubicBezTo>
                        <a:moveTo>
                          <a:pt x="30" y="2"/>
                        </a:moveTo>
                        <a:cubicBezTo>
                          <a:pt x="32" y="2"/>
                          <a:pt x="33" y="2"/>
                          <a:pt x="34" y="3"/>
                        </a:cubicBezTo>
                        <a:cubicBezTo>
                          <a:pt x="36" y="3"/>
                          <a:pt x="37" y="4"/>
                          <a:pt x="38" y="5"/>
                        </a:cubicBezTo>
                        <a:cubicBezTo>
                          <a:pt x="39" y="6"/>
                          <a:pt x="40" y="6"/>
                          <a:pt x="41" y="8"/>
                        </a:cubicBezTo>
                        <a:cubicBezTo>
                          <a:pt x="42" y="9"/>
                          <a:pt x="42" y="10"/>
                          <a:pt x="43" y="12"/>
                        </a:cubicBezTo>
                        <a:cubicBezTo>
                          <a:pt x="44" y="14"/>
                          <a:pt x="44" y="15"/>
                          <a:pt x="45" y="17"/>
                        </a:cubicBezTo>
                        <a:cubicBezTo>
                          <a:pt x="45" y="20"/>
                          <a:pt x="45" y="22"/>
                          <a:pt x="45" y="25"/>
                        </a:cubicBezTo>
                        <a:cubicBezTo>
                          <a:pt x="44" y="27"/>
                          <a:pt x="44" y="29"/>
                          <a:pt x="43" y="31"/>
                        </a:cubicBezTo>
                        <a:cubicBezTo>
                          <a:pt x="42" y="32"/>
                          <a:pt x="41" y="34"/>
                          <a:pt x="40" y="35"/>
                        </a:cubicBezTo>
                        <a:cubicBezTo>
                          <a:pt x="40" y="36"/>
                          <a:pt x="39" y="37"/>
                          <a:pt x="39" y="37"/>
                        </a:cubicBezTo>
                        <a:cubicBezTo>
                          <a:pt x="38" y="38"/>
                          <a:pt x="37" y="39"/>
                          <a:pt x="36" y="39"/>
                        </a:cubicBezTo>
                        <a:cubicBezTo>
                          <a:pt x="35" y="41"/>
                          <a:pt x="34" y="42"/>
                          <a:pt x="32" y="44"/>
                        </a:cubicBezTo>
                        <a:cubicBezTo>
                          <a:pt x="31" y="46"/>
                          <a:pt x="30" y="48"/>
                          <a:pt x="30" y="50"/>
                        </a:cubicBezTo>
                        <a:cubicBezTo>
                          <a:pt x="29" y="50"/>
                          <a:pt x="29" y="51"/>
                          <a:pt x="29" y="52"/>
                        </a:cubicBezTo>
                        <a:cubicBezTo>
                          <a:pt x="29" y="53"/>
                          <a:pt x="29" y="54"/>
                          <a:pt x="29" y="55"/>
                        </a:cubicBezTo>
                        <a:cubicBezTo>
                          <a:pt x="29" y="57"/>
                          <a:pt x="29" y="58"/>
                          <a:pt x="29" y="60"/>
                        </a:cubicBezTo>
                        <a:cubicBezTo>
                          <a:pt x="29" y="61"/>
                          <a:pt x="29" y="61"/>
                          <a:pt x="29" y="62"/>
                        </a:cubicBezTo>
                        <a:cubicBezTo>
                          <a:pt x="29" y="62"/>
                          <a:pt x="28" y="62"/>
                          <a:pt x="28" y="63"/>
                        </a:cubicBezTo>
                        <a:cubicBezTo>
                          <a:pt x="28" y="63"/>
                          <a:pt x="28" y="63"/>
                          <a:pt x="27" y="63"/>
                        </a:cubicBezTo>
                        <a:cubicBezTo>
                          <a:pt x="27" y="64"/>
                          <a:pt x="26" y="64"/>
                          <a:pt x="26" y="64"/>
                        </a:cubicBezTo>
                        <a:cubicBezTo>
                          <a:pt x="25" y="64"/>
                          <a:pt x="24" y="65"/>
                          <a:pt x="23" y="65"/>
                        </a:cubicBezTo>
                        <a:cubicBezTo>
                          <a:pt x="22" y="65"/>
                          <a:pt x="20" y="65"/>
                          <a:pt x="19" y="65"/>
                        </a:cubicBezTo>
                        <a:cubicBezTo>
                          <a:pt x="18" y="65"/>
                          <a:pt x="17" y="64"/>
                          <a:pt x="16" y="64"/>
                        </a:cubicBezTo>
                        <a:cubicBezTo>
                          <a:pt x="16" y="60"/>
                          <a:pt x="17" y="56"/>
                          <a:pt x="16" y="53"/>
                        </a:cubicBezTo>
                        <a:cubicBezTo>
                          <a:pt x="16" y="52"/>
                          <a:pt x="16" y="51"/>
                          <a:pt x="15" y="50"/>
                        </a:cubicBezTo>
                        <a:cubicBezTo>
                          <a:pt x="15" y="49"/>
                          <a:pt x="15" y="49"/>
                          <a:pt x="15" y="49"/>
                        </a:cubicBezTo>
                        <a:cubicBezTo>
                          <a:pt x="15" y="48"/>
                          <a:pt x="14" y="48"/>
                          <a:pt x="14" y="47"/>
                        </a:cubicBezTo>
                        <a:cubicBezTo>
                          <a:pt x="13" y="46"/>
                          <a:pt x="11" y="44"/>
                          <a:pt x="10" y="42"/>
                        </a:cubicBezTo>
                        <a:cubicBezTo>
                          <a:pt x="9" y="42"/>
                          <a:pt x="9" y="41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6" y="38"/>
                          <a:pt x="4" y="35"/>
                          <a:pt x="3" y="32"/>
                        </a:cubicBezTo>
                        <a:cubicBezTo>
                          <a:pt x="2" y="30"/>
                          <a:pt x="2" y="29"/>
                          <a:pt x="2" y="27"/>
                        </a:cubicBezTo>
                        <a:cubicBezTo>
                          <a:pt x="1" y="26"/>
                          <a:pt x="1" y="24"/>
                          <a:pt x="2" y="23"/>
                        </a:cubicBezTo>
                        <a:cubicBezTo>
                          <a:pt x="2" y="21"/>
                          <a:pt x="2" y="20"/>
                          <a:pt x="3" y="18"/>
                        </a:cubicBezTo>
                        <a:cubicBezTo>
                          <a:pt x="4" y="16"/>
                          <a:pt x="5" y="14"/>
                          <a:pt x="6" y="13"/>
                        </a:cubicBezTo>
                        <a:cubicBezTo>
                          <a:pt x="8" y="11"/>
                          <a:pt x="10" y="9"/>
                          <a:pt x="12" y="7"/>
                        </a:cubicBezTo>
                        <a:cubicBezTo>
                          <a:pt x="14" y="6"/>
                          <a:pt x="16" y="4"/>
                          <a:pt x="18" y="3"/>
                        </a:cubicBezTo>
                        <a:cubicBezTo>
                          <a:pt x="21" y="3"/>
                          <a:pt x="23" y="2"/>
                          <a:pt x="25" y="2"/>
                        </a:cubicBezTo>
                        <a:cubicBezTo>
                          <a:pt x="27" y="1"/>
                          <a:pt x="28" y="1"/>
                          <a:pt x="30" y="2"/>
                        </a:cubicBezTo>
                        <a:moveTo>
                          <a:pt x="27" y="0"/>
                        </a:moveTo>
                        <a:cubicBezTo>
                          <a:pt x="21" y="1"/>
                          <a:pt x="16" y="3"/>
                          <a:pt x="12" y="6"/>
                        </a:cubicBezTo>
                        <a:cubicBezTo>
                          <a:pt x="7" y="9"/>
                          <a:pt x="4" y="13"/>
                          <a:pt x="2" y="18"/>
                        </a:cubicBezTo>
                        <a:cubicBezTo>
                          <a:pt x="1" y="21"/>
                          <a:pt x="0" y="23"/>
                          <a:pt x="0" y="26"/>
                        </a:cubicBezTo>
                        <a:cubicBezTo>
                          <a:pt x="0" y="27"/>
                          <a:pt x="1" y="29"/>
                          <a:pt x="1" y="30"/>
                        </a:cubicBezTo>
                        <a:cubicBezTo>
                          <a:pt x="1" y="32"/>
                          <a:pt x="2" y="33"/>
                          <a:pt x="3" y="35"/>
                        </a:cubicBezTo>
                        <a:cubicBezTo>
                          <a:pt x="6" y="39"/>
                          <a:pt x="9" y="43"/>
                          <a:pt x="12" y="47"/>
                        </a:cubicBezTo>
                        <a:cubicBezTo>
                          <a:pt x="12" y="47"/>
                          <a:pt x="12" y="47"/>
                          <a:pt x="12" y="47"/>
                        </a:cubicBezTo>
                        <a:cubicBezTo>
                          <a:pt x="13" y="48"/>
                          <a:pt x="13" y="48"/>
                          <a:pt x="14" y="49"/>
                        </a:cubicBezTo>
                        <a:cubicBezTo>
                          <a:pt x="14" y="49"/>
                          <a:pt x="14" y="50"/>
                          <a:pt x="14" y="50"/>
                        </a:cubicBezTo>
                        <a:cubicBezTo>
                          <a:pt x="15" y="51"/>
                          <a:pt x="15" y="52"/>
                          <a:pt x="15" y="53"/>
                        </a:cubicBezTo>
                        <a:cubicBezTo>
                          <a:pt x="16" y="57"/>
                          <a:pt x="15" y="60"/>
                          <a:pt x="15" y="64"/>
                        </a:cubicBezTo>
                        <a:cubicBezTo>
                          <a:pt x="15" y="64"/>
                          <a:pt x="15" y="64"/>
                          <a:pt x="15" y="64"/>
                        </a:cubicBezTo>
                        <a:cubicBezTo>
                          <a:pt x="15" y="64"/>
                          <a:pt x="14" y="64"/>
                          <a:pt x="14" y="64"/>
                        </a:cubicBezTo>
                        <a:cubicBezTo>
                          <a:pt x="14" y="64"/>
                          <a:pt x="14" y="65"/>
                          <a:pt x="15" y="65"/>
                        </a:cubicBezTo>
                        <a:cubicBezTo>
                          <a:pt x="15" y="65"/>
                          <a:pt x="15" y="65"/>
                          <a:pt x="15" y="65"/>
                        </a:cubicBezTo>
                        <a:cubicBezTo>
                          <a:pt x="15" y="65"/>
                          <a:pt x="15" y="65"/>
                          <a:pt x="16" y="65"/>
                        </a:cubicBezTo>
                        <a:cubicBezTo>
                          <a:pt x="16" y="65"/>
                          <a:pt x="16" y="65"/>
                          <a:pt x="16" y="65"/>
                        </a:cubicBezTo>
                        <a:cubicBezTo>
                          <a:pt x="17" y="66"/>
                          <a:pt x="18" y="66"/>
                          <a:pt x="19" y="66"/>
                        </a:cubicBezTo>
                        <a:cubicBezTo>
                          <a:pt x="21" y="66"/>
                          <a:pt x="22" y="66"/>
                          <a:pt x="24" y="66"/>
                        </a:cubicBezTo>
                        <a:cubicBezTo>
                          <a:pt x="26" y="66"/>
                          <a:pt x="27" y="65"/>
                          <a:pt x="28" y="64"/>
                        </a:cubicBezTo>
                        <a:cubicBezTo>
                          <a:pt x="30" y="63"/>
                          <a:pt x="30" y="61"/>
                          <a:pt x="30" y="59"/>
                        </a:cubicBezTo>
                        <a:cubicBezTo>
                          <a:pt x="30" y="58"/>
                          <a:pt x="30" y="57"/>
                          <a:pt x="30" y="55"/>
                        </a:cubicBezTo>
                        <a:cubicBezTo>
                          <a:pt x="30" y="54"/>
                          <a:pt x="30" y="53"/>
                          <a:pt x="30" y="52"/>
                        </a:cubicBezTo>
                        <a:cubicBezTo>
                          <a:pt x="30" y="51"/>
                          <a:pt x="31" y="49"/>
                          <a:pt x="31" y="48"/>
                        </a:cubicBezTo>
                        <a:cubicBezTo>
                          <a:pt x="32" y="46"/>
                          <a:pt x="33" y="45"/>
                          <a:pt x="34" y="43"/>
                        </a:cubicBezTo>
                        <a:cubicBezTo>
                          <a:pt x="36" y="42"/>
                          <a:pt x="37" y="40"/>
                          <a:pt x="38" y="39"/>
                        </a:cubicBezTo>
                        <a:cubicBezTo>
                          <a:pt x="39" y="38"/>
                          <a:pt x="40" y="38"/>
                          <a:pt x="40" y="37"/>
                        </a:cubicBezTo>
                        <a:cubicBezTo>
                          <a:pt x="41" y="36"/>
                          <a:pt x="42" y="36"/>
                          <a:pt x="42" y="35"/>
                        </a:cubicBezTo>
                        <a:cubicBezTo>
                          <a:pt x="44" y="32"/>
                          <a:pt x="45" y="28"/>
                          <a:pt x="46" y="25"/>
                        </a:cubicBezTo>
                        <a:cubicBezTo>
                          <a:pt x="47" y="18"/>
                          <a:pt x="45" y="11"/>
                          <a:pt x="41" y="6"/>
                        </a:cubicBezTo>
                        <a:cubicBezTo>
                          <a:pt x="39" y="4"/>
                          <a:pt x="37" y="2"/>
                          <a:pt x="34" y="1"/>
                        </a:cubicBezTo>
                        <a:cubicBezTo>
                          <a:pt x="32" y="1"/>
                          <a:pt x="30" y="0"/>
                          <a:pt x="28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" name="Freeform 477">
                    <a:extLst>
                      <a:ext uri="{FF2B5EF4-FFF2-40B4-BE49-F238E27FC236}">
                        <a16:creationId xmlns="" xmlns:a16="http://schemas.microsoft.com/office/drawing/2014/main" id="{B411F00A-9F6D-4BF4-B4FF-DE580C0374E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4238" y="2260601"/>
                    <a:ext cx="15875" cy="6350"/>
                  </a:xfrm>
                  <a:custGeom>
                    <a:avLst/>
                    <a:gdLst>
                      <a:gd name="T0" fmla="*/ 4 w 15"/>
                      <a:gd name="T1" fmla="*/ 0 h 5"/>
                      <a:gd name="T2" fmla="*/ 0 w 15"/>
                      <a:gd name="T3" fmla="*/ 2 h 5"/>
                      <a:gd name="T4" fmla="*/ 0 w 15"/>
                      <a:gd name="T5" fmla="*/ 3 h 5"/>
                      <a:gd name="T6" fmla="*/ 1 w 15"/>
                      <a:gd name="T7" fmla="*/ 3 h 5"/>
                      <a:gd name="T8" fmla="*/ 1 w 15"/>
                      <a:gd name="T9" fmla="*/ 2 h 5"/>
                      <a:gd name="T10" fmla="*/ 6 w 15"/>
                      <a:gd name="T11" fmla="*/ 1 h 5"/>
                      <a:gd name="T12" fmla="*/ 9 w 15"/>
                      <a:gd name="T13" fmla="*/ 1 h 5"/>
                      <a:gd name="T14" fmla="*/ 11 w 15"/>
                      <a:gd name="T15" fmla="*/ 2 h 5"/>
                      <a:gd name="T16" fmla="*/ 12 w 15"/>
                      <a:gd name="T17" fmla="*/ 2 h 5"/>
                      <a:gd name="T18" fmla="*/ 13 w 15"/>
                      <a:gd name="T19" fmla="*/ 3 h 5"/>
                      <a:gd name="T20" fmla="*/ 14 w 15"/>
                      <a:gd name="T21" fmla="*/ 4 h 5"/>
                      <a:gd name="T22" fmla="*/ 14 w 15"/>
                      <a:gd name="T23" fmla="*/ 4 h 5"/>
                      <a:gd name="T24" fmla="*/ 15 w 15"/>
                      <a:gd name="T25" fmla="*/ 5 h 5"/>
                      <a:gd name="T26" fmla="*/ 15 w 15"/>
                      <a:gd name="T27" fmla="*/ 4 h 5"/>
                      <a:gd name="T28" fmla="*/ 13 w 15"/>
                      <a:gd name="T29" fmla="*/ 2 h 5"/>
                      <a:gd name="T30" fmla="*/ 11 w 15"/>
                      <a:gd name="T31" fmla="*/ 0 h 5"/>
                      <a:gd name="T32" fmla="*/ 8 w 15"/>
                      <a:gd name="T33" fmla="*/ 0 h 5"/>
                      <a:gd name="T34" fmla="*/ 4 w 15"/>
                      <a:gd name="T35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5" h="5">
                        <a:moveTo>
                          <a:pt x="4" y="0"/>
                        </a:moveTo>
                        <a:cubicBezTo>
                          <a:pt x="3" y="1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3"/>
                          <a:pt x="1" y="3"/>
                          <a:pt x="1" y="2"/>
                        </a:cubicBezTo>
                        <a:cubicBezTo>
                          <a:pt x="3" y="2"/>
                          <a:pt x="4" y="1"/>
                          <a:pt x="6" y="1"/>
                        </a:cubicBezTo>
                        <a:cubicBezTo>
                          <a:pt x="7" y="1"/>
                          <a:pt x="8" y="1"/>
                          <a:pt x="9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4"/>
                          <a:pt x="14" y="4"/>
                        </a:cubicBezTo>
                        <a:cubicBezTo>
                          <a:pt x="14" y="4"/>
                          <a:pt x="14" y="4"/>
                          <a:pt x="14" y="4"/>
                        </a:cubicBezTo>
                        <a:cubicBezTo>
                          <a:pt x="14" y="5"/>
                          <a:pt x="14" y="5"/>
                          <a:pt x="15" y="5"/>
                        </a:cubicBezTo>
                        <a:cubicBezTo>
                          <a:pt x="15" y="5"/>
                          <a:pt x="15" y="4"/>
                          <a:pt x="15" y="4"/>
                        </a:cubicBezTo>
                        <a:cubicBezTo>
                          <a:pt x="15" y="3"/>
                          <a:pt x="14" y="2"/>
                          <a:pt x="13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" name="Freeform 478">
                    <a:extLst>
                      <a:ext uri="{FF2B5EF4-FFF2-40B4-BE49-F238E27FC236}">
                        <a16:creationId xmlns="" xmlns:a16="http://schemas.microsoft.com/office/drawing/2014/main" id="{26F7E172-15B2-4CAD-9C33-446166C15A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63776"/>
                    <a:ext cx="14288" cy="3175"/>
                  </a:xfrm>
                  <a:custGeom>
                    <a:avLst/>
                    <a:gdLst>
                      <a:gd name="T0" fmla="*/ 5 w 14"/>
                      <a:gd name="T1" fmla="*/ 0 h 4"/>
                      <a:gd name="T2" fmla="*/ 3 w 14"/>
                      <a:gd name="T3" fmla="*/ 0 h 4"/>
                      <a:gd name="T4" fmla="*/ 1 w 14"/>
                      <a:gd name="T5" fmla="*/ 0 h 4"/>
                      <a:gd name="T6" fmla="*/ 0 w 14"/>
                      <a:gd name="T7" fmla="*/ 1 h 4"/>
                      <a:gd name="T8" fmla="*/ 1 w 14"/>
                      <a:gd name="T9" fmla="*/ 1 h 4"/>
                      <a:gd name="T10" fmla="*/ 3 w 14"/>
                      <a:gd name="T11" fmla="*/ 1 h 4"/>
                      <a:gd name="T12" fmla="*/ 5 w 14"/>
                      <a:gd name="T13" fmla="*/ 1 h 4"/>
                      <a:gd name="T14" fmla="*/ 10 w 14"/>
                      <a:gd name="T15" fmla="*/ 1 h 4"/>
                      <a:gd name="T16" fmla="*/ 12 w 14"/>
                      <a:gd name="T17" fmla="*/ 2 h 4"/>
                      <a:gd name="T18" fmla="*/ 12 w 14"/>
                      <a:gd name="T19" fmla="*/ 2 h 4"/>
                      <a:gd name="T20" fmla="*/ 13 w 14"/>
                      <a:gd name="T21" fmla="*/ 3 h 4"/>
                      <a:gd name="T22" fmla="*/ 13 w 14"/>
                      <a:gd name="T23" fmla="*/ 3 h 4"/>
                      <a:gd name="T24" fmla="*/ 13 w 14"/>
                      <a:gd name="T25" fmla="*/ 3 h 4"/>
                      <a:gd name="T26" fmla="*/ 13 w 14"/>
                      <a:gd name="T27" fmla="*/ 3 h 4"/>
                      <a:gd name="T28" fmla="*/ 13 w 14"/>
                      <a:gd name="T29" fmla="*/ 4 h 4"/>
                      <a:gd name="T30" fmla="*/ 14 w 14"/>
                      <a:gd name="T31" fmla="*/ 3 h 4"/>
                      <a:gd name="T32" fmla="*/ 13 w 14"/>
                      <a:gd name="T33" fmla="*/ 1 h 4"/>
                      <a:gd name="T34" fmla="*/ 11 w 14"/>
                      <a:gd name="T35" fmla="*/ 1 h 4"/>
                      <a:gd name="T36" fmla="*/ 7 w 14"/>
                      <a:gd name="T37" fmla="*/ 0 h 4"/>
                      <a:gd name="T38" fmla="*/ 5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5" y="0"/>
                        </a:move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2" y="2"/>
                          <a:pt x="2" y="1"/>
                          <a:pt x="3" y="1"/>
                        </a:cubicBezTo>
                        <a:cubicBezTo>
                          <a:pt x="3" y="1"/>
                          <a:pt x="4" y="1"/>
                          <a:pt x="5" y="1"/>
                        </a:cubicBezTo>
                        <a:cubicBezTo>
                          <a:pt x="7" y="1"/>
                          <a:pt x="8" y="1"/>
                          <a:pt x="10" y="1"/>
                        </a:cubicBezTo>
                        <a:cubicBezTo>
                          <a:pt x="10" y="2"/>
                          <a:pt x="11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4" y="4"/>
                          <a:pt x="14" y="4"/>
                          <a:pt x="14" y="3"/>
                        </a:cubicBezTo>
                        <a:cubicBezTo>
                          <a:pt x="14" y="3"/>
                          <a:pt x="14" y="2"/>
                          <a:pt x="13" y="1"/>
                        </a:cubicBezTo>
                        <a:cubicBezTo>
                          <a:pt x="13" y="1"/>
                          <a:pt x="12" y="1"/>
                          <a:pt x="11" y="1"/>
                        </a:cubicBezTo>
                        <a:cubicBezTo>
                          <a:pt x="10" y="0"/>
                          <a:pt x="9" y="0"/>
                          <a:pt x="7" y="0"/>
                        </a:cubicBezTo>
                        <a:cubicBezTo>
                          <a:pt x="7" y="0"/>
                          <a:pt x="6" y="0"/>
                          <a:pt x="5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" name="Freeform 479">
                    <a:extLst>
                      <a:ext uri="{FF2B5EF4-FFF2-40B4-BE49-F238E27FC236}">
                        <a16:creationId xmlns="" xmlns:a16="http://schemas.microsoft.com/office/drawing/2014/main" id="{F00CE50D-DC38-43E4-AC57-0D4BD635AC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66951"/>
                    <a:ext cx="15875" cy="3175"/>
                  </a:xfrm>
                  <a:custGeom>
                    <a:avLst/>
                    <a:gdLst>
                      <a:gd name="T0" fmla="*/ 1 w 14"/>
                      <a:gd name="T1" fmla="*/ 2 h 3"/>
                      <a:gd name="T2" fmla="*/ 1 w 14"/>
                      <a:gd name="T3" fmla="*/ 2 h 3"/>
                      <a:gd name="T4" fmla="*/ 0 w 14"/>
                      <a:gd name="T5" fmla="*/ 2 h 3"/>
                      <a:gd name="T6" fmla="*/ 1 w 14"/>
                      <a:gd name="T7" fmla="*/ 3 h 3"/>
                      <a:gd name="T8" fmla="*/ 8 w 14"/>
                      <a:gd name="T9" fmla="*/ 1 h 3"/>
                      <a:gd name="T10" fmla="*/ 12 w 14"/>
                      <a:gd name="T11" fmla="*/ 1 h 3"/>
                      <a:gd name="T12" fmla="*/ 13 w 14"/>
                      <a:gd name="T13" fmla="*/ 1 h 3"/>
                      <a:gd name="T14" fmla="*/ 14 w 14"/>
                      <a:gd name="T15" fmla="*/ 1 h 3"/>
                      <a:gd name="T16" fmla="*/ 13 w 14"/>
                      <a:gd name="T17" fmla="*/ 0 h 3"/>
                      <a:gd name="T18" fmla="*/ 11 w 14"/>
                      <a:gd name="T19" fmla="*/ 0 h 3"/>
                      <a:gd name="T20" fmla="*/ 1 w 14"/>
                      <a:gd name="T21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3" y="2"/>
                          <a:pt x="6" y="2"/>
                          <a:pt x="8" y="1"/>
                        </a:cubicBezTo>
                        <a:cubicBezTo>
                          <a:pt x="10" y="1"/>
                          <a:pt x="11" y="1"/>
                          <a:pt x="12" y="1"/>
                        </a:cubicBezTo>
                        <a:cubicBezTo>
                          <a:pt x="12" y="1"/>
                          <a:pt x="13" y="1"/>
                          <a:pt x="13" y="1"/>
                        </a:cubicBezTo>
                        <a:cubicBezTo>
                          <a:pt x="13" y="2"/>
                          <a:pt x="14" y="1"/>
                          <a:pt x="14" y="1"/>
                        </a:cubicBezTo>
                        <a:cubicBezTo>
                          <a:pt x="14" y="1"/>
                          <a:pt x="14" y="0"/>
                          <a:pt x="13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7" y="0"/>
                          <a:pt x="4" y="1"/>
                          <a:pt x="1" y="2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" name="Freeform 480">
                    <a:extLst>
                      <a:ext uri="{FF2B5EF4-FFF2-40B4-BE49-F238E27FC236}">
                        <a16:creationId xmlns="" xmlns:a16="http://schemas.microsoft.com/office/drawing/2014/main" id="{EF34C2FD-ACFE-4DB8-BDC9-ED8BE712651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85825" y="2268538"/>
                    <a:ext cx="15875" cy="4763"/>
                  </a:xfrm>
                  <a:custGeom>
                    <a:avLst/>
                    <a:gdLst>
                      <a:gd name="T0" fmla="*/ 3 w 14"/>
                      <a:gd name="T1" fmla="*/ 3 h 4"/>
                      <a:gd name="T2" fmla="*/ 3 w 14"/>
                      <a:gd name="T3" fmla="*/ 3 h 4"/>
                      <a:gd name="T4" fmla="*/ 3 w 14"/>
                      <a:gd name="T5" fmla="*/ 3 h 4"/>
                      <a:gd name="T6" fmla="*/ 9 w 14"/>
                      <a:gd name="T7" fmla="*/ 0 h 4"/>
                      <a:gd name="T8" fmla="*/ 2 w 14"/>
                      <a:gd name="T9" fmla="*/ 2 h 4"/>
                      <a:gd name="T10" fmla="*/ 1 w 14"/>
                      <a:gd name="T11" fmla="*/ 2 h 4"/>
                      <a:gd name="T12" fmla="*/ 1 w 14"/>
                      <a:gd name="T13" fmla="*/ 3 h 4"/>
                      <a:gd name="T14" fmla="*/ 1 w 14"/>
                      <a:gd name="T15" fmla="*/ 3 h 4"/>
                      <a:gd name="T16" fmla="*/ 3 w 14"/>
                      <a:gd name="T17" fmla="*/ 3 h 4"/>
                      <a:gd name="T18" fmla="*/ 8 w 14"/>
                      <a:gd name="T19" fmla="*/ 1 h 4"/>
                      <a:gd name="T20" fmla="*/ 10 w 14"/>
                      <a:gd name="T21" fmla="*/ 1 h 4"/>
                      <a:gd name="T22" fmla="*/ 11 w 14"/>
                      <a:gd name="T23" fmla="*/ 2 h 4"/>
                      <a:gd name="T24" fmla="*/ 12 w 14"/>
                      <a:gd name="T25" fmla="*/ 2 h 4"/>
                      <a:gd name="T26" fmla="*/ 12 w 14"/>
                      <a:gd name="T27" fmla="*/ 2 h 4"/>
                      <a:gd name="T28" fmla="*/ 13 w 14"/>
                      <a:gd name="T29" fmla="*/ 3 h 4"/>
                      <a:gd name="T30" fmla="*/ 13 w 14"/>
                      <a:gd name="T31" fmla="*/ 3 h 4"/>
                      <a:gd name="T32" fmla="*/ 14 w 14"/>
                      <a:gd name="T33" fmla="*/ 2 h 4"/>
                      <a:gd name="T34" fmla="*/ 11 w 14"/>
                      <a:gd name="T35" fmla="*/ 0 h 4"/>
                      <a:gd name="T36" fmla="*/ 9 w 14"/>
                      <a:gd name="T37" fmla="*/ 0 h 4"/>
                      <a:gd name="T38" fmla="*/ 9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moveTo>
                          <a:pt x="9" y="0"/>
                        </a:moveTo>
                        <a:cubicBezTo>
                          <a:pt x="6" y="0"/>
                          <a:pt x="4" y="1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2" y="3"/>
                          <a:pt x="2" y="3"/>
                          <a:pt x="3" y="3"/>
                        </a:cubicBezTo>
                        <a:cubicBezTo>
                          <a:pt x="5" y="2"/>
                          <a:pt x="6" y="2"/>
                          <a:pt x="8" y="1"/>
                        </a:cubicBezTo>
                        <a:cubicBezTo>
                          <a:pt x="9" y="1"/>
                          <a:pt x="9" y="1"/>
                          <a:pt x="10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1" y="2"/>
                          <a:pt x="12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2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4" y="3"/>
                          <a:pt x="14" y="3"/>
                          <a:pt x="14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1" y="0"/>
                          <a:pt x="10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" name="Freeform 481">
                    <a:extLst>
                      <a:ext uri="{FF2B5EF4-FFF2-40B4-BE49-F238E27FC236}">
                        <a16:creationId xmlns="" xmlns:a16="http://schemas.microsoft.com/office/drawing/2014/main" id="{371B9AE0-EC0C-4AAF-8BD1-04BFB8AD05B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85825" y="2273301"/>
                    <a:ext cx="14288" cy="1588"/>
                  </a:xfrm>
                  <a:custGeom>
                    <a:avLst/>
                    <a:gdLst>
                      <a:gd name="T0" fmla="*/ 3 w 13"/>
                      <a:gd name="T1" fmla="*/ 2 h 2"/>
                      <a:gd name="T2" fmla="*/ 3 w 13"/>
                      <a:gd name="T3" fmla="*/ 2 h 2"/>
                      <a:gd name="T4" fmla="*/ 3 w 13"/>
                      <a:gd name="T5" fmla="*/ 2 h 2"/>
                      <a:gd name="T6" fmla="*/ 12 w 13"/>
                      <a:gd name="T7" fmla="*/ 0 h 2"/>
                      <a:gd name="T8" fmla="*/ 11 w 13"/>
                      <a:gd name="T9" fmla="*/ 0 h 2"/>
                      <a:gd name="T10" fmla="*/ 6 w 13"/>
                      <a:gd name="T11" fmla="*/ 0 h 2"/>
                      <a:gd name="T12" fmla="*/ 0 w 13"/>
                      <a:gd name="T13" fmla="*/ 1 h 2"/>
                      <a:gd name="T14" fmla="*/ 0 w 13"/>
                      <a:gd name="T15" fmla="*/ 2 h 2"/>
                      <a:gd name="T16" fmla="*/ 1 w 13"/>
                      <a:gd name="T17" fmla="*/ 2 h 2"/>
                      <a:gd name="T18" fmla="*/ 3 w 13"/>
                      <a:gd name="T19" fmla="*/ 2 h 2"/>
                      <a:gd name="T20" fmla="*/ 7 w 13"/>
                      <a:gd name="T21" fmla="*/ 1 h 2"/>
                      <a:gd name="T22" fmla="*/ 13 w 13"/>
                      <a:gd name="T23" fmla="*/ 1 h 2"/>
                      <a:gd name="T24" fmla="*/ 13 w 13"/>
                      <a:gd name="T25" fmla="*/ 0 h 2"/>
                      <a:gd name="T26" fmla="*/ 12 w 13"/>
                      <a:gd name="T27" fmla="*/ 0 h 2"/>
                      <a:gd name="T28" fmla="*/ 12 w 13"/>
                      <a:gd name="T29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" h="2">
                        <a:moveTo>
                          <a:pt x="3" y="2"/>
                        </a:move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moveTo>
                          <a:pt x="12" y="0"/>
                        </a:moveTo>
                        <a:cubicBezTo>
                          <a:pt x="12" y="0"/>
                          <a:pt x="12" y="0"/>
                          <a:pt x="11" y="0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4" y="0"/>
                          <a:pt x="2" y="0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ubicBezTo>
                          <a:pt x="1" y="2"/>
                          <a:pt x="2" y="2"/>
                          <a:pt x="3" y="2"/>
                        </a:cubicBezTo>
                        <a:cubicBezTo>
                          <a:pt x="4" y="1"/>
                          <a:pt x="6" y="1"/>
                          <a:pt x="7" y="1"/>
                        </a:cubicBezTo>
                        <a:cubicBezTo>
                          <a:pt x="9" y="2"/>
                          <a:pt x="11" y="2"/>
                          <a:pt x="13" y="1"/>
                        </a:cubicBezTo>
                        <a:cubicBezTo>
                          <a:pt x="13" y="1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2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" name="Freeform 482">
                    <a:extLst>
                      <a:ext uri="{FF2B5EF4-FFF2-40B4-BE49-F238E27FC236}">
                        <a16:creationId xmlns="" xmlns:a16="http://schemas.microsoft.com/office/drawing/2014/main" id="{FCDF5363-9FBB-4529-947B-2412C55583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73301"/>
                    <a:ext cx="15875" cy="3175"/>
                  </a:xfrm>
                  <a:custGeom>
                    <a:avLst/>
                    <a:gdLst>
                      <a:gd name="T0" fmla="*/ 13 w 14"/>
                      <a:gd name="T1" fmla="*/ 0 h 3"/>
                      <a:gd name="T2" fmla="*/ 12 w 14"/>
                      <a:gd name="T3" fmla="*/ 0 h 3"/>
                      <a:gd name="T4" fmla="*/ 11 w 14"/>
                      <a:gd name="T5" fmla="*/ 1 h 3"/>
                      <a:gd name="T6" fmla="*/ 9 w 14"/>
                      <a:gd name="T7" fmla="*/ 1 h 3"/>
                      <a:gd name="T8" fmla="*/ 5 w 14"/>
                      <a:gd name="T9" fmla="*/ 1 h 3"/>
                      <a:gd name="T10" fmla="*/ 1 w 14"/>
                      <a:gd name="T11" fmla="*/ 1 h 3"/>
                      <a:gd name="T12" fmla="*/ 0 w 14"/>
                      <a:gd name="T13" fmla="*/ 2 h 3"/>
                      <a:gd name="T14" fmla="*/ 1 w 14"/>
                      <a:gd name="T15" fmla="*/ 3 h 3"/>
                      <a:gd name="T16" fmla="*/ 5 w 14"/>
                      <a:gd name="T17" fmla="*/ 3 h 3"/>
                      <a:gd name="T18" fmla="*/ 7 w 14"/>
                      <a:gd name="T19" fmla="*/ 3 h 3"/>
                      <a:gd name="T20" fmla="*/ 11 w 14"/>
                      <a:gd name="T21" fmla="*/ 2 h 3"/>
                      <a:gd name="T22" fmla="*/ 14 w 14"/>
                      <a:gd name="T23" fmla="*/ 1 h 3"/>
                      <a:gd name="T24" fmla="*/ 14 w 14"/>
                      <a:gd name="T25" fmla="*/ 0 h 3"/>
                      <a:gd name="T26" fmla="*/ 13 w 14"/>
                      <a:gd name="T27" fmla="*/ 0 h 3"/>
                      <a:gd name="T28" fmla="*/ 13 w 14"/>
                      <a:gd name="T29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" h="3">
                        <a:moveTo>
                          <a:pt x="13" y="0"/>
                        </a:moveTo>
                        <a:cubicBezTo>
                          <a:pt x="13" y="0"/>
                          <a:pt x="12" y="0"/>
                          <a:pt x="12" y="0"/>
                        </a:cubicBezTo>
                        <a:cubicBezTo>
                          <a:pt x="12" y="0"/>
                          <a:pt x="12" y="1"/>
                          <a:pt x="11" y="1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8" y="1"/>
                          <a:pt x="6" y="1"/>
                          <a:pt x="5" y="1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2"/>
                          <a:pt x="3" y="2"/>
                          <a:pt x="5" y="3"/>
                        </a:cubicBezTo>
                        <a:cubicBezTo>
                          <a:pt x="6" y="3"/>
                          <a:pt x="6" y="3"/>
                          <a:pt x="7" y="3"/>
                        </a:cubicBezTo>
                        <a:cubicBezTo>
                          <a:pt x="8" y="3"/>
                          <a:pt x="9" y="2"/>
                          <a:pt x="11" y="2"/>
                        </a:cubicBezTo>
                        <a:cubicBezTo>
                          <a:pt x="12" y="2"/>
                          <a:pt x="13" y="1"/>
                          <a:pt x="14" y="1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" name="Freeform 483">
                    <a:extLst>
                      <a:ext uri="{FF2B5EF4-FFF2-40B4-BE49-F238E27FC236}">
                        <a16:creationId xmlns="" xmlns:a16="http://schemas.microsoft.com/office/drawing/2014/main" id="{2933E83B-6F30-4094-ABD3-0C3F6BAA397B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79475" y="2232026"/>
                    <a:ext cx="28575" cy="30163"/>
                  </a:xfrm>
                  <a:custGeom>
                    <a:avLst/>
                    <a:gdLst>
                      <a:gd name="T0" fmla="*/ 6 w 26"/>
                      <a:gd name="T1" fmla="*/ 9 h 28"/>
                      <a:gd name="T2" fmla="*/ 6 w 26"/>
                      <a:gd name="T3" fmla="*/ 9 h 28"/>
                      <a:gd name="T4" fmla="*/ 13 w 26"/>
                      <a:gd name="T5" fmla="*/ 3 h 28"/>
                      <a:gd name="T6" fmla="*/ 14 w 26"/>
                      <a:gd name="T7" fmla="*/ 3 h 28"/>
                      <a:gd name="T8" fmla="*/ 13 w 26"/>
                      <a:gd name="T9" fmla="*/ 4 h 28"/>
                      <a:gd name="T10" fmla="*/ 13 w 26"/>
                      <a:gd name="T11" fmla="*/ 3 h 28"/>
                      <a:gd name="T12" fmla="*/ 13 w 26"/>
                      <a:gd name="T13" fmla="*/ 2 h 28"/>
                      <a:gd name="T14" fmla="*/ 10 w 26"/>
                      <a:gd name="T15" fmla="*/ 1 h 28"/>
                      <a:gd name="T16" fmla="*/ 10 w 26"/>
                      <a:gd name="T17" fmla="*/ 2 h 28"/>
                      <a:gd name="T18" fmla="*/ 9 w 26"/>
                      <a:gd name="T19" fmla="*/ 2 h 28"/>
                      <a:gd name="T20" fmla="*/ 9 w 26"/>
                      <a:gd name="T21" fmla="*/ 1 h 28"/>
                      <a:gd name="T22" fmla="*/ 9 w 26"/>
                      <a:gd name="T23" fmla="*/ 0 h 28"/>
                      <a:gd name="T24" fmla="*/ 5 w 26"/>
                      <a:gd name="T25" fmla="*/ 2 h 28"/>
                      <a:gd name="T26" fmla="*/ 1 w 26"/>
                      <a:gd name="T27" fmla="*/ 5 h 28"/>
                      <a:gd name="T28" fmla="*/ 8 w 26"/>
                      <a:gd name="T29" fmla="*/ 10 h 28"/>
                      <a:gd name="T30" fmla="*/ 11 w 26"/>
                      <a:gd name="T31" fmla="*/ 16 h 28"/>
                      <a:gd name="T32" fmla="*/ 12 w 26"/>
                      <a:gd name="T33" fmla="*/ 26 h 28"/>
                      <a:gd name="T34" fmla="*/ 8 w 26"/>
                      <a:gd name="T35" fmla="*/ 9 h 28"/>
                      <a:gd name="T36" fmla="*/ 2 w 26"/>
                      <a:gd name="T37" fmla="*/ 6 h 28"/>
                      <a:gd name="T38" fmla="*/ 2 w 26"/>
                      <a:gd name="T39" fmla="*/ 4 h 28"/>
                      <a:gd name="T40" fmla="*/ 2 w 26"/>
                      <a:gd name="T41" fmla="*/ 3 h 28"/>
                      <a:gd name="T42" fmla="*/ 4 w 26"/>
                      <a:gd name="T43" fmla="*/ 3 h 28"/>
                      <a:gd name="T44" fmla="*/ 6 w 26"/>
                      <a:gd name="T45" fmla="*/ 6 h 28"/>
                      <a:gd name="T46" fmla="*/ 6 w 26"/>
                      <a:gd name="T47" fmla="*/ 2 h 28"/>
                      <a:gd name="T48" fmla="*/ 8 w 26"/>
                      <a:gd name="T49" fmla="*/ 1 h 28"/>
                      <a:gd name="T50" fmla="*/ 11 w 26"/>
                      <a:gd name="T51" fmla="*/ 3 h 28"/>
                      <a:gd name="T52" fmla="*/ 12 w 26"/>
                      <a:gd name="T53" fmla="*/ 2 h 28"/>
                      <a:gd name="T54" fmla="*/ 12 w 26"/>
                      <a:gd name="T55" fmla="*/ 5 h 28"/>
                      <a:gd name="T56" fmla="*/ 14 w 26"/>
                      <a:gd name="T57" fmla="*/ 2 h 28"/>
                      <a:gd name="T58" fmla="*/ 15 w 26"/>
                      <a:gd name="T59" fmla="*/ 3 h 28"/>
                      <a:gd name="T60" fmla="*/ 17 w 26"/>
                      <a:gd name="T61" fmla="*/ 3 h 28"/>
                      <a:gd name="T62" fmla="*/ 17 w 26"/>
                      <a:gd name="T63" fmla="*/ 1 h 28"/>
                      <a:gd name="T64" fmla="*/ 19 w 26"/>
                      <a:gd name="T65" fmla="*/ 1 h 28"/>
                      <a:gd name="T66" fmla="*/ 18 w 26"/>
                      <a:gd name="T67" fmla="*/ 4 h 28"/>
                      <a:gd name="T68" fmla="*/ 21 w 26"/>
                      <a:gd name="T69" fmla="*/ 2 h 28"/>
                      <a:gd name="T70" fmla="*/ 21 w 26"/>
                      <a:gd name="T71" fmla="*/ 2 h 28"/>
                      <a:gd name="T72" fmla="*/ 23 w 26"/>
                      <a:gd name="T73" fmla="*/ 2 h 28"/>
                      <a:gd name="T74" fmla="*/ 24 w 26"/>
                      <a:gd name="T75" fmla="*/ 3 h 28"/>
                      <a:gd name="T76" fmla="*/ 25 w 26"/>
                      <a:gd name="T77" fmla="*/ 4 h 28"/>
                      <a:gd name="T78" fmla="*/ 24 w 26"/>
                      <a:gd name="T79" fmla="*/ 6 h 28"/>
                      <a:gd name="T80" fmla="*/ 18 w 26"/>
                      <a:gd name="T81" fmla="*/ 10 h 28"/>
                      <a:gd name="T82" fmla="*/ 15 w 26"/>
                      <a:gd name="T83" fmla="*/ 28 h 28"/>
                      <a:gd name="T84" fmla="*/ 16 w 26"/>
                      <a:gd name="T85" fmla="*/ 26 h 28"/>
                      <a:gd name="T86" fmla="*/ 19 w 26"/>
                      <a:gd name="T87" fmla="*/ 11 h 28"/>
                      <a:gd name="T88" fmla="*/ 25 w 26"/>
                      <a:gd name="T89" fmla="*/ 6 h 28"/>
                      <a:gd name="T90" fmla="*/ 22 w 26"/>
                      <a:gd name="T91" fmla="*/ 1 h 28"/>
                      <a:gd name="T92" fmla="*/ 20 w 26"/>
                      <a:gd name="T93" fmla="*/ 1 h 28"/>
                      <a:gd name="T94" fmla="*/ 13 w 26"/>
                      <a:gd name="T95" fmla="*/ 1 h 28"/>
                      <a:gd name="T96" fmla="*/ 10 w 26"/>
                      <a:gd name="T97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26" h="28"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13" y="2"/>
                        </a:moveTo>
                        <a:cubicBezTo>
                          <a:pt x="13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2"/>
                          <a:pt x="13" y="2"/>
                          <a:pt x="13" y="2"/>
                        </a:cubicBezTo>
                        <a:moveTo>
                          <a:pt x="9" y="1"/>
                        </a:move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moveTo>
                          <a:pt x="9" y="0"/>
                        </a:move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7" y="1"/>
                          <a:pt x="6" y="1"/>
                        </a:cubicBezTo>
                        <a:cubicBezTo>
                          <a:pt x="6" y="1"/>
                          <a:pt x="5" y="2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1" y="3"/>
                          <a:pt x="1" y="3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1" y="6"/>
                          <a:pt x="2" y="7"/>
                          <a:pt x="2" y="7"/>
                        </a:cubicBezTo>
                        <a:cubicBezTo>
                          <a:pt x="3" y="8"/>
                          <a:pt x="5" y="9"/>
                          <a:pt x="6" y="9"/>
                        </a:cubicBezTo>
                        <a:cubicBezTo>
                          <a:pt x="7" y="9"/>
                          <a:pt x="7" y="10"/>
                          <a:pt x="8" y="10"/>
                        </a:cubicBezTo>
                        <a:cubicBezTo>
                          <a:pt x="8" y="10"/>
                          <a:pt x="9" y="11"/>
                          <a:pt x="9" y="11"/>
                        </a:cubicBezTo>
                        <a:cubicBezTo>
                          <a:pt x="9" y="12"/>
                          <a:pt x="10" y="12"/>
                          <a:pt x="10" y="13"/>
                        </a:cubicBezTo>
                        <a:cubicBezTo>
                          <a:pt x="11" y="14"/>
                          <a:pt x="11" y="15"/>
                          <a:pt x="11" y="16"/>
                        </a:cubicBezTo>
                        <a:cubicBezTo>
                          <a:pt x="11" y="20"/>
                          <a:pt x="11" y="23"/>
                          <a:pt x="10" y="26"/>
                        </a:cubicBezTo>
                        <a:cubicBezTo>
                          <a:pt x="10" y="27"/>
                          <a:pt x="11" y="27"/>
                          <a:pt x="11" y="27"/>
                        </a:cubicBezTo>
                        <a:cubicBezTo>
                          <a:pt x="11" y="27"/>
                          <a:pt x="12" y="27"/>
                          <a:pt x="12" y="26"/>
                        </a:cubicBezTo>
                        <a:cubicBezTo>
                          <a:pt x="12" y="24"/>
                          <a:pt x="12" y="21"/>
                          <a:pt x="12" y="19"/>
                        </a:cubicBezTo>
                        <a:cubicBezTo>
                          <a:pt x="12" y="16"/>
                          <a:pt x="12" y="14"/>
                          <a:pt x="11" y="11"/>
                        </a:cubicBezTo>
                        <a:cubicBezTo>
                          <a:pt x="10" y="10"/>
                          <a:pt x="9" y="10"/>
                          <a:pt x="8" y="9"/>
                        </a:cubicBezTo>
                        <a:cubicBezTo>
                          <a:pt x="7" y="8"/>
                          <a:pt x="6" y="8"/>
                          <a:pt x="5" y="7"/>
                        </a:cubicBezTo>
                        <a:cubicBezTo>
                          <a:pt x="4" y="7"/>
                          <a:pt x="4" y="7"/>
                          <a:pt x="3" y="6"/>
                        </a:cubicBezTo>
                        <a:cubicBezTo>
                          <a:pt x="3" y="6"/>
                          <a:pt x="2" y="6"/>
                          <a:pt x="2" y="6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4"/>
                          <a:pt x="5" y="5"/>
                          <a:pt x="6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7" y="3"/>
                          <a:pt x="7" y="3"/>
                          <a:pt x="6" y="2"/>
                        </a:cubicBezTo>
                        <a:cubicBezTo>
                          <a:pt x="6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8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2"/>
                          <a:pt x="8" y="2"/>
                          <a:pt x="8" y="3"/>
                        </a:cubicBezTo>
                        <a:cubicBezTo>
                          <a:pt x="8" y="3"/>
                          <a:pt x="9" y="3"/>
                          <a:pt x="9" y="3"/>
                        </a:cubicBezTo>
                        <a:cubicBezTo>
                          <a:pt x="10" y="3"/>
                          <a:pt x="10" y="3"/>
                          <a:pt x="11" y="3"/>
                        </a:cubicBezTo>
                        <a:cubicBezTo>
                          <a:pt x="11" y="2"/>
                          <a:pt x="11" y="2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1"/>
                          <a:pt x="12" y="2"/>
                        </a:cubicBezTo>
                        <a:cubicBezTo>
                          <a:pt x="12" y="2"/>
                          <a:pt x="12" y="2"/>
                          <a:pt x="12" y="3"/>
                        </a:cubicBezTo>
                        <a:cubicBezTo>
                          <a:pt x="11" y="3"/>
                          <a:pt x="11" y="4"/>
                          <a:pt x="12" y="5"/>
                        </a:cubicBezTo>
                        <a:cubicBezTo>
                          <a:pt x="12" y="5"/>
                          <a:pt x="12" y="5"/>
                          <a:pt x="12" y="5"/>
                        </a:cubicBezTo>
                        <a:cubicBezTo>
                          <a:pt x="13" y="5"/>
                          <a:pt x="14" y="5"/>
                          <a:pt x="14" y="4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5" y="2"/>
                          <a:pt x="14" y="2"/>
                          <a:pt x="14" y="2"/>
                        </a:cubicBezTo>
                        <a:cubicBezTo>
                          <a:pt x="14" y="2"/>
                          <a:pt x="14" y="2"/>
                          <a:pt x="15" y="2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2"/>
                          <a:pt x="15" y="3"/>
                          <a:pt x="15" y="3"/>
                        </a:cubicBezTo>
                        <a:cubicBezTo>
                          <a:pt x="15" y="4"/>
                          <a:pt x="15" y="4"/>
                          <a:pt x="16" y="4"/>
                        </a:cubicBezTo>
                        <a:cubicBezTo>
                          <a:pt x="16" y="4"/>
                          <a:pt x="16" y="4"/>
                          <a:pt x="16" y="4"/>
                        </a:cubicBezTo>
                        <a:cubicBezTo>
                          <a:pt x="16" y="3"/>
                          <a:pt x="17" y="3"/>
                          <a:pt x="17" y="3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8" y="1"/>
                          <a:pt x="18" y="1"/>
                        </a:cubicBezTo>
                        <a:cubicBezTo>
                          <a:pt x="18" y="1"/>
                          <a:pt x="18" y="1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8" y="2"/>
                          <a:pt x="18" y="3"/>
                        </a:cubicBezTo>
                        <a:cubicBezTo>
                          <a:pt x="18" y="3"/>
                          <a:pt x="18" y="3"/>
                          <a:pt x="18" y="4"/>
                        </a:cubicBezTo>
                        <a:cubicBezTo>
                          <a:pt x="18" y="4"/>
                          <a:pt x="19" y="4"/>
                          <a:pt x="19" y="4"/>
                        </a:cubicBezTo>
                        <a:cubicBezTo>
                          <a:pt x="20" y="4"/>
                          <a:pt x="20" y="3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3"/>
                          <a:pt x="21" y="3"/>
                          <a:pt x="22" y="4"/>
                        </a:cubicBezTo>
                        <a:cubicBezTo>
                          <a:pt x="22" y="4"/>
                          <a:pt x="22" y="4"/>
                          <a:pt x="22" y="4"/>
                        </a:cubicBezTo>
                        <a:cubicBezTo>
                          <a:pt x="23" y="4"/>
                          <a:pt x="23" y="3"/>
                          <a:pt x="23" y="2"/>
                        </a:cubicBezTo>
                        <a:cubicBezTo>
                          <a:pt x="23" y="2"/>
                          <a:pt x="23" y="2"/>
                          <a:pt x="23" y="2"/>
                        </a:cubicBezTo>
                        <a:cubicBezTo>
                          <a:pt x="23" y="2"/>
                          <a:pt x="24" y="2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5" y="3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4" y="5"/>
                        </a:cubicBezTo>
                        <a:cubicBezTo>
                          <a:pt x="24" y="5"/>
                          <a:pt x="24" y="5"/>
                          <a:pt x="24" y="6"/>
                        </a:cubicBezTo>
                        <a:cubicBezTo>
                          <a:pt x="23" y="6"/>
                          <a:pt x="23" y="7"/>
                          <a:pt x="23" y="7"/>
                        </a:cubicBezTo>
                        <a:cubicBezTo>
                          <a:pt x="22" y="8"/>
                          <a:pt x="21" y="8"/>
                          <a:pt x="20" y="9"/>
                        </a:cubicBezTo>
                        <a:cubicBezTo>
                          <a:pt x="19" y="9"/>
                          <a:pt x="19" y="9"/>
                          <a:pt x="18" y="10"/>
                        </a:cubicBezTo>
                        <a:cubicBezTo>
                          <a:pt x="18" y="10"/>
                          <a:pt x="17" y="11"/>
                          <a:pt x="17" y="12"/>
                        </a:cubicBezTo>
                        <a:cubicBezTo>
                          <a:pt x="15" y="14"/>
                          <a:pt x="15" y="18"/>
                          <a:pt x="15" y="21"/>
                        </a:cubicBezTo>
                        <a:cubicBezTo>
                          <a:pt x="15" y="23"/>
                          <a:pt x="15" y="25"/>
                          <a:pt x="15" y="28"/>
                        </a:cubicBezTo>
                        <a:cubicBezTo>
                          <a:pt x="15" y="28"/>
                          <a:pt x="16" y="28"/>
                          <a:pt x="16" y="28"/>
                        </a:cubicBezTo>
                        <a:cubicBezTo>
                          <a:pt x="16" y="28"/>
                          <a:pt x="17" y="28"/>
                          <a:pt x="17" y="28"/>
                        </a:cubicBezTo>
                        <a:cubicBezTo>
                          <a:pt x="16" y="27"/>
                          <a:pt x="16" y="26"/>
                          <a:pt x="16" y="26"/>
                        </a:cubicBezTo>
                        <a:cubicBezTo>
                          <a:pt x="16" y="23"/>
                          <a:pt x="16" y="20"/>
                          <a:pt x="16" y="18"/>
                        </a:cubicBezTo>
                        <a:cubicBezTo>
                          <a:pt x="16" y="16"/>
                          <a:pt x="17" y="15"/>
                          <a:pt x="17" y="13"/>
                        </a:cubicBezTo>
                        <a:cubicBezTo>
                          <a:pt x="18" y="12"/>
                          <a:pt x="18" y="12"/>
                          <a:pt x="19" y="11"/>
                        </a:cubicBezTo>
                        <a:cubicBezTo>
                          <a:pt x="19" y="11"/>
                          <a:pt x="19" y="10"/>
                          <a:pt x="20" y="10"/>
                        </a:cubicBezTo>
                        <a:cubicBezTo>
                          <a:pt x="21" y="9"/>
                          <a:pt x="22" y="9"/>
                          <a:pt x="23" y="8"/>
                        </a:cubicBezTo>
                        <a:cubicBezTo>
                          <a:pt x="24" y="8"/>
                          <a:pt x="25" y="7"/>
                          <a:pt x="25" y="6"/>
                        </a:cubicBezTo>
                        <a:cubicBezTo>
                          <a:pt x="26" y="5"/>
                          <a:pt x="26" y="4"/>
                          <a:pt x="26" y="3"/>
                        </a:cubicBezTo>
                        <a:cubicBezTo>
                          <a:pt x="26" y="3"/>
                          <a:pt x="25" y="2"/>
                          <a:pt x="25" y="2"/>
                        </a:cubicBezTo>
                        <a:cubicBezTo>
                          <a:pt x="24" y="1"/>
                          <a:pt x="23" y="1"/>
                          <a:pt x="22" y="1"/>
                        </a:cubicBezTo>
                        <a:cubicBezTo>
                          <a:pt x="22" y="1"/>
                          <a:pt x="22" y="1"/>
                          <a:pt x="21" y="1"/>
                        </a:cubicBezTo>
                        <a:cubicBezTo>
                          <a:pt x="21" y="1"/>
                          <a:pt x="20" y="1"/>
                          <a:pt x="20" y="1"/>
                        </a:cubicBezTo>
                        <a:cubicBezTo>
                          <a:pt x="20" y="1"/>
                          <a:pt x="20" y="1"/>
                          <a:pt x="20" y="1"/>
                        </a:cubicBezTo>
                        <a:cubicBezTo>
                          <a:pt x="19" y="0"/>
                          <a:pt x="18" y="0"/>
                          <a:pt x="17" y="0"/>
                        </a:cubicBezTo>
                        <a:cubicBezTo>
                          <a:pt x="16" y="0"/>
                          <a:pt x="16" y="0"/>
                          <a:pt x="15" y="1"/>
                        </a:cubicBezTo>
                        <a:cubicBezTo>
                          <a:pt x="15" y="0"/>
                          <a:pt x="14" y="1"/>
                          <a:pt x="13" y="1"/>
                        </a:cubicBezTo>
                        <a:cubicBezTo>
                          <a:pt x="13" y="1"/>
                          <a:pt x="13" y="0"/>
                          <a:pt x="12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" name="Freeform 484">
                    <a:extLst>
                      <a:ext uri="{FF2B5EF4-FFF2-40B4-BE49-F238E27FC236}">
                        <a16:creationId xmlns="" xmlns:a16="http://schemas.microsoft.com/office/drawing/2014/main" id="{0D47A71E-3EF1-4A3B-8DBD-ADA5D72871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938" y="2190751"/>
                    <a:ext cx="1588" cy="11113"/>
                  </a:xfrm>
                  <a:custGeom>
                    <a:avLst/>
                    <a:gdLst>
                      <a:gd name="T0" fmla="*/ 0 w 1"/>
                      <a:gd name="T1" fmla="*/ 1 h 11"/>
                      <a:gd name="T2" fmla="*/ 0 w 1"/>
                      <a:gd name="T3" fmla="*/ 11 h 11"/>
                      <a:gd name="T4" fmla="*/ 1 w 1"/>
                      <a:gd name="T5" fmla="*/ 11 h 11"/>
                      <a:gd name="T6" fmla="*/ 1 w 1"/>
                      <a:gd name="T7" fmla="*/ 11 h 11"/>
                      <a:gd name="T8" fmla="*/ 1 w 1"/>
                      <a:gd name="T9" fmla="*/ 1 h 11"/>
                      <a:gd name="T10" fmla="*/ 0 w 1"/>
                      <a:gd name="T11" fmla="*/ 0 h 11"/>
                      <a:gd name="T12" fmla="*/ 0 w 1"/>
                      <a:gd name="T13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" h="11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11"/>
                        </a:cubicBezTo>
                        <a:cubicBezTo>
                          <a:pt x="0" y="11"/>
                          <a:pt x="0" y="11"/>
                          <a:pt x="1" y="11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1" y="7"/>
                          <a:pt x="1" y="4"/>
                          <a:pt x="1" y="1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" name="Freeform 485">
                    <a:extLst>
                      <a:ext uri="{FF2B5EF4-FFF2-40B4-BE49-F238E27FC236}">
                        <a16:creationId xmlns="" xmlns:a16="http://schemas.microsoft.com/office/drawing/2014/main" id="{E326FC0D-5601-43E2-A3D1-E74DAFB845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2813" y="2197101"/>
                    <a:ext cx="9525" cy="7938"/>
                  </a:xfrm>
                  <a:custGeom>
                    <a:avLst/>
                    <a:gdLst>
                      <a:gd name="T0" fmla="*/ 8 w 9"/>
                      <a:gd name="T1" fmla="*/ 0 h 8"/>
                      <a:gd name="T2" fmla="*/ 4 w 9"/>
                      <a:gd name="T3" fmla="*/ 3 h 8"/>
                      <a:gd name="T4" fmla="*/ 0 w 9"/>
                      <a:gd name="T5" fmla="*/ 8 h 8"/>
                      <a:gd name="T6" fmla="*/ 0 w 9"/>
                      <a:gd name="T7" fmla="*/ 8 h 8"/>
                      <a:gd name="T8" fmla="*/ 1 w 9"/>
                      <a:gd name="T9" fmla="*/ 8 h 8"/>
                      <a:gd name="T10" fmla="*/ 1 w 9"/>
                      <a:gd name="T11" fmla="*/ 8 h 8"/>
                      <a:gd name="T12" fmla="*/ 6 w 9"/>
                      <a:gd name="T13" fmla="*/ 3 h 8"/>
                      <a:gd name="T14" fmla="*/ 9 w 9"/>
                      <a:gd name="T15" fmla="*/ 1 h 8"/>
                      <a:gd name="T16" fmla="*/ 9 w 9"/>
                      <a:gd name="T17" fmla="*/ 1 h 8"/>
                      <a:gd name="T18" fmla="*/ 8 w 9"/>
                      <a:gd name="T19" fmla="*/ 0 h 8"/>
                      <a:gd name="T20" fmla="*/ 8 w 9"/>
                      <a:gd name="T21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8">
                        <a:moveTo>
                          <a:pt x="8" y="0"/>
                        </a:moveTo>
                        <a:cubicBezTo>
                          <a:pt x="7" y="1"/>
                          <a:pt x="5" y="2"/>
                          <a:pt x="4" y="3"/>
                        </a:cubicBezTo>
                        <a:cubicBezTo>
                          <a:pt x="2" y="5"/>
                          <a:pt x="1" y="6"/>
                          <a:pt x="0" y="8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8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cubicBezTo>
                          <a:pt x="3" y="6"/>
                          <a:pt x="4" y="4"/>
                          <a:pt x="6" y="3"/>
                        </a:cubicBezTo>
                        <a:cubicBezTo>
                          <a:pt x="7" y="2"/>
                          <a:pt x="8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" name="Freeform 486">
                    <a:extLst>
                      <a:ext uri="{FF2B5EF4-FFF2-40B4-BE49-F238E27FC236}">
                        <a16:creationId xmlns="" xmlns:a16="http://schemas.microsoft.com/office/drawing/2014/main" id="{1B84D353-7B30-43CB-9C76-B5B2AE4C4DE5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920750" y="2209801"/>
                    <a:ext cx="9525" cy="3175"/>
                  </a:xfrm>
                  <a:custGeom>
                    <a:avLst/>
                    <a:gdLst>
                      <a:gd name="T0" fmla="*/ 3 w 9"/>
                      <a:gd name="T1" fmla="*/ 1 h 2"/>
                      <a:gd name="T2" fmla="*/ 3 w 9"/>
                      <a:gd name="T3" fmla="*/ 1 h 2"/>
                      <a:gd name="T4" fmla="*/ 3 w 9"/>
                      <a:gd name="T5" fmla="*/ 1 h 2"/>
                      <a:gd name="T6" fmla="*/ 8 w 9"/>
                      <a:gd name="T7" fmla="*/ 0 h 2"/>
                      <a:gd name="T8" fmla="*/ 3 w 9"/>
                      <a:gd name="T9" fmla="*/ 1 h 2"/>
                      <a:gd name="T10" fmla="*/ 0 w 9"/>
                      <a:gd name="T11" fmla="*/ 1 h 2"/>
                      <a:gd name="T12" fmla="*/ 0 w 9"/>
                      <a:gd name="T13" fmla="*/ 2 h 2"/>
                      <a:gd name="T14" fmla="*/ 0 w 9"/>
                      <a:gd name="T15" fmla="*/ 2 h 2"/>
                      <a:gd name="T16" fmla="*/ 5 w 9"/>
                      <a:gd name="T17" fmla="*/ 2 h 2"/>
                      <a:gd name="T18" fmla="*/ 9 w 9"/>
                      <a:gd name="T19" fmla="*/ 1 h 2"/>
                      <a:gd name="T20" fmla="*/ 9 w 9"/>
                      <a:gd name="T21" fmla="*/ 0 h 2"/>
                      <a:gd name="T22" fmla="*/ 8 w 9"/>
                      <a:gd name="T23" fmla="*/ 0 h 2"/>
                      <a:gd name="T24" fmla="*/ 8 w 9"/>
                      <a:gd name="T25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2">
                        <a:moveTo>
                          <a:pt x="3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moveTo>
                          <a:pt x="8" y="0"/>
                        </a:moveTo>
                        <a:cubicBezTo>
                          <a:pt x="6" y="0"/>
                          <a:pt x="5" y="1"/>
                          <a:pt x="3" y="1"/>
                        </a:cubicBezTo>
                        <a:cubicBezTo>
                          <a:pt x="2" y="1"/>
                          <a:pt x="1" y="1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9" y="0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2" name="Freeform 487">
                    <a:extLst>
                      <a:ext uri="{FF2B5EF4-FFF2-40B4-BE49-F238E27FC236}">
                        <a16:creationId xmlns="" xmlns:a16="http://schemas.microsoft.com/office/drawing/2014/main" id="{0AB652F7-0D75-48D0-A1C9-6AE611CF73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513" y="2225676"/>
                    <a:ext cx="9525" cy="0"/>
                  </a:xfrm>
                  <a:custGeom>
                    <a:avLst/>
                    <a:gdLst>
                      <a:gd name="T0" fmla="*/ 8 w 9"/>
                      <a:gd name="T1" fmla="*/ 0 h 1"/>
                      <a:gd name="T2" fmla="*/ 6 w 9"/>
                      <a:gd name="T3" fmla="*/ 0 h 1"/>
                      <a:gd name="T4" fmla="*/ 2 w 9"/>
                      <a:gd name="T5" fmla="*/ 0 h 1"/>
                      <a:gd name="T6" fmla="*/ 0 w 9"/>
                      <a:gd name="T7" fmla="*/ 0 h 1"/>
                      <a:gd name="T8" fmla="*/ 0 w 9"/>
                      <a:gd name="T9" fmla="*/ 1 h 1"/>
                      <a:gd name="T10" fmla="*/ 0 w 9"/>
                      <a:gd name="T11" fmla="*/ 1 h 1"/>
                      <a:gd name="T12" fmla="*/ 2 w 9"/>
                      <a:gd name="T13" fmla="*/ 1 h 1"/>
                      <a:gd name="T14" fmla="*/ 9 w 9"/>
                      <a:gd name="T15" fmla="*/ 1 h 1"/>
                      <a:gd name="T16" fmla="*/ 9 w 9"/>
                      <a:gd name="T17" fmla="*/ 0 h 1"/>
                      <a:gd name="T18" fmla="*/ 9 w 9"/>
                      <a:gd name="T19" fmla="*/ 0 h 1"/>
                      <a:gd name="T20" fmla="*/ 8 w 9"/>
                      <a:gd name="T2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1">
                        <a:moveTo>
                          <a:pt x="8" y="0"/>
                        </a:move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0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2" y="1"/>
                        </a:cubicBezTo>
                        <a:cubicBezTo>
                          <a:pt x="4" y="1"/>
                          <a:pt x="7" y="1"/>
                          <a:pt x="9" y="1"/>
                        </a:cubicBezTo>
                        <a:cubicBezTo>
                          <a:pt x="9" y="1"/>
                          <a:pt x="9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" name="Freeform 488">
                    <a:extLst>
                      <a:ext uri="{FF2B5EF4-FFF2-40B4-BE49-F238E27FC236}">
                        <a16:creationId xmlns="" xmlns:a16="http://schemas.microsoft.com/office/drawing/2014/main" id="{EDA2882F-A43D-491F-BDCB-92B7BA31945E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923925" y="2238376"/>
                    <a:ext cx="7938" cy="6350"/>
                  </a:xfrm>
                  <a:custGeom>
                    <a:avLst/>
                    <a:gdLst>
                      <a:gd name="T0" fmla="*/ 2 w 7"/>
                      <a:gd name="T1" fmla="*/ 2 h 6"/>
                      <a:gd name="T2" fmla="*/ 2 w 7"/>
                      <a:gd name="T3" fmla="*/ 2 h 6"/>
                      <a:gd name="T4" fmla="*/ 2 w 7"/>
                      <a:gd name="T5" fmla="*/ 2 h 6"/>
                      <a:gd name="T6" fmla="*/ 0 w 7"/>
                      <a:gd name="T7" fmla="*/ 0 h 6"/>
                      <a:gd name="T8" fmla="*/ 1 w 7"/>
                      <a:gd name="T9" fmla="*/ 1 h 6"/>
                      <a:gd name="T10" fmla="*/ 2 w 7"/>
                      <a:gd name="T11" fmla="*/ 2 h 6"/>
                      <a:gd name="T12" fmla="*/ 5 w 7"/>
                      <a:gd name="T13" fmla="*/ 3 h 6"/>
                      <a:gd name="T14" fmla="*/ 6 w 7"/>
                      <a:gd name="T15" fmla="*/ 4 h 6"/>
                      <a:gd name="T16" fmla="*/ 6 w 7"/>
                      <a:gd name="T17" fmla="*/ 4 h 6"/>
                      <a:gd name="T18" fmla="*/ 6 w 7"/>
                      <a:gd name="T19" fmla="*/ 5 h 6"/>
                      <a:gd name="T20" fmla="*/ 6 w 7"/>
                      <a:gd name="T21" fmla="*/ 5 h 6"/>
                      <a:gd name="T22" fmla="*/ 6 w 7"/>
                      <a:gd name="T23" fmla="*/ 5 h 6"/>
                      <a:gd name="T24" fmla="*/ 6 w 7"/>
                      <a:gd name="T25" fmla="*/ 6 h 6"/>
                      <a:gd name="T26" fmla="*/ 7 w 7"/>
                      <a:gd name="T27" fmla="*/ 6 h 6"/>
                      <a:gd name="T28" fmla="*/ 7 w 7"/>
                      <a:gd name="T29" fmla="*/ 4 h 6"/>
                      <a:gd name="T30" fmla="*/ 5 w 7"/>
                      <a:gd name="T31" fmla="*/ 2 h 6"/>
                      <a:gd name="T32" fmla="*/ 1 w 7"/>
                      <a:gd name="T33" fmla="*/ 0 h 6"/>
                      <a:gd name="T34" fmla="*/ 1 w 7"/>
                      <a:gd name="T35" fmla="*/ 0 h 6"/>
                      <a:gd name="T36" fmla="*/ 0 w 7"/>
                      <a:gd name="T37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" h="6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2" y="2"/>
                          <a:pt x="2" y="2"/>
                        </a:cubicBezTo>
                        <a:cubicBezTo>
                          <a:pt x="3" y="2"/>
                          <a:pt x="4" y="3"/>
                          <a:pt x="5" y="3"/>
                        </a:cubicBezTo>
                        <a:cubicBezTo>
                          <a:pt x="5" y="3"/>
                          <a:pt x="5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5"/>
                          <a:pt x="7" y="4"/>
                          <a:pt x="7" y="4"/>
                        </a:cubicBezTo>
                        <a:cubicBezTo>
                          <a:pt x="6" y="3"/>
                          <a:pt x="6" y="2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" name="Freeform 489">
                    <a:extLst>
                      <a:ext uri="{FF2B5EF4-FFF2-40B4-BE49-F238E27FC236}">
                        <a16:creationId xmlns="" xmlns:a16="http://schemas.microsoft.com/office/drawing/2014/main" id="{1EEDE684-0FDC-48A8-93C6-E1C9387BC7D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251076"/>
                    <a:ext cx="7938" cy="6350"/>
                  </a:xfrm>
                  <a:custGeom>
                    <a:avLst/>
                    <a:gdLst>
                      <a:gd name="T0" fmla="*/ 0 w 7"/>
                      <a:gd name="T1" fmla="*/ 0 h 6"/>
                      <a:gd name="T2" fmla="*/ 1 w 7"/>
                      <a:gd name="T3" fmla="*/ 1 h 6"/>
                      <a:gd name="T4" fmla="*/ 4 w 7"/>
                      <a:gd name="T5" fmla="*/ 3 h 6"/>
                      <a:gd name="T6" fmla="*/ 5 w 7"/>
                      <a:gd name="T7" fmla="*/ 5 h 6"/>
                      <a:gd name="T8" fmla="*/ 6 w 7"/>
                      <a:gd name="T9" fmla="*/ 5 h 6"/>
                      <a:gd name="T10" fmla="*/ 6 w 7"/>
                      <a:gd name="T11" fmla="*/ 5 h 6"/>
                      <a:gd name="T12" fmla="*/ 7 w 7"/>
                      <a:gd name="T13" fmla="*/ 6 h 6"/>
                      <a:gd name="T14" fmla="*/ 7 w 7"/>
                      <a:gd name="T15" fmla="*/ 5 h 6"/>
                      <a:gd name="T16" fmla="*/ 5 w 7"/>
                      <a:gd name="T17" fmla="*/ 2 h 6"/>
                      <a:gd name="T18" fmla="*/ 1 w 7"/>
                      <a:gd name="T19" fmla="*/ 0 h 6"/>
                      <a:gd name="T20" fmla="*/ 1 w 7"/>
                      <a:gd name="T21" fmla="*/ 0 h 6"/>
                      <a:gd name="T22" fmla="*/ 0 w 7"/>
                      <a:gd name="T23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7" h="6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1" y="1"/>
                        </a:cubicBezTo>
                        <a:cubicBezTo>
                          <a:pt x="2" y="2"/>
                          <a:pt x="3" y="2"/>
                          <a:pt x="4" y="3"/>
                        </a:cubicBezTo>
                        <a:cubicBezTo>
                          <a:pt x="4" y="4"/>
                          <a:pt x="5" y="4"/>
                          <a:pt x="5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7" y="6"/>
                        </a:cubicBezTo>
                        <a:cubicBezTo>
                          <a:pt x="7" y="6"/>
                          <a:pt x="7" y="5"/>
                          <a:pt x="7" y="5"/>
                        </a:cubicBezTo>
                        <a:cubicBezTo>
                          <a:pt x="7" y="4"/>
                          <a:pt x="6" y="3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" name="Freeform 490">
                    <a:extLst>
                      <a:ext uri="{FF2B5EF4-FFF2-40B4-BE49-F238E27FC236}">
                        <a16:creationId xmlns="" xmlns:a16="http://schemas.microsoft.com/office/drawing/2014/main" id="{5EB93047-BA99-4D83-8781-B10BD08006B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2013" y="2254251"/>
                    <a:ext cx="11113" cy="6350"/>
                  </a:xfrm>
                  <a:custGeom>
                    <a:avLst/>
                    <a:gdLst>
                      <a:gd name="T0" fmla="*/ 10 w 11"/>
                      <a:gd name="T1" fmla="*/ 0 h 5"/>
                      <a:gd name="T2" fmla="*/ 7 w 11"/>
                      <a:gd name="T3" fmla="*/ 1 h 5"/>
                      <a:gd name="T4" fmla="*/ 3 w 11"/>
                      <a:gd name="T5" fmla="*/ 3 h 5"/>
                      <a:gd name="T6" fmla="*/ 2 w 11"/>
                      <a:gd name="T7" fmla="*/ 3 h 5"/>
                      <a:gd name="T8" fmla="*/ 1 w 11"/>
                      <a:gd name="T9" fmla="*/ 3 h 5"/>
                      <a:gd name="T10" fmla="*/ 1 w 11"/>
                      <a:gd name="T11" fmla="*/ 3 h 5"/>
                      <a:gd name="T12" fmla="*/ 0 w 11"/>
                      <a:gd name="T13" fmla="*/ 4 h 5"/>
                      <a:gd name="T14" fmla="*/ 0 w 11"/>
                      <a:gd name="T15" fmla="*/ 5 h 5"/>
                      <a:gd name="T16" fmla="*/ 4 w 11"/>
                      <a:gd name="T17" fmla="*/ 4 h 5"/>
                      <a:gd name="T18" fmla="*/ 8 w 11"/>
                      <a:gd name="T19" fmla="*/ 2 h 5"/>
                      <a:gd name="T20" fmla="*/ 10 w 11"/>
                      <a:gd name="T21" fmla="*/ 1 h 5"/>
                      <a:gd name="T22" fmla="*/ 11 w 11"/>
                      <a:gd name="T23" fmla="*/ 1 h 5"/>
                      <a:gd name="T24" fmla="*/ 10 w 11"/>
                      <a:gd name="T25" fmla="*/ 0 h 5"/>
                      <a:gd name="T26" fmla="*/ 10 w 11"/>
                      <a:gd name="T27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1" h="5">
                        <a:moveTo>
                          <a:pt x="10" y="0"/>
                        </a:moveTo>
                        <a:cubicBezTo>
                          <a:pt x="9" y="0"/>
                          <a:pt x="8" y="1"/>
                          <a:pt x="7" y="1"/>
                        </a:cubicBezTo>
                        <a:cubicBezTo>
                          <a:pt x="6" y="2"/>
                          <a:pt x="5" y="2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ubicBezTo>
                          <a:pt x="0" y="4"/>
                          <a:pt x="0" y="5"/>
                          <a:pt x="0" y="5"/>
                        </a:cubicBez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6" y="3"/>
                          <a:pt x="7" y="2"/>
                          <a:pt x="8" y="2"/>
                        </a:cubicBezTo>
                        <a:cubicBezTo>
                          <a:pt x="9" y="2"/>
                          <a:pt x="10" y="1"/>
                          <a:pt x="10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" name="Freeform 491">
                    <a:extLst>
                      <a:ext uri="{FF2B5EF4-FFF2-40B4-BE49-F238E27FC236}">
                        <a16:creationId xmlns="" xmlns:a16="http://schemas.microsoft.com/office/drawing/2014/main" id="{B371E545-2C8F-4E98-B042-DD0E55D035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2488" y="2244726"/>
                    <a:ext cx="11113" cy="3175"/>
                  </a:xfrm>
                  <a:custGeom>
                    <a:avLst/>
                    <a:gdLst>
                      <a:gd name="T0" fmla="*/ 10 w 11"/>
                      <a:gd name="T1" fmla="*/ 0 h 2"/>
                      <a:gd name="T2" fmla="*/ 6 w 11"/>
                      <a:gd name="T3" fmla="*/ 0 h 2"/>
                      <a:gd name="T4" fmla="*/ 1 w 11"/>
                      <a:gd name="T5" fmla="*/ 1 h 2"/>
                      <a:gd name="T6" fmla="*/ 0 w 11"/>
                      <a:gd name="T7" fmla="*/ 1 h 2"/>
                      <a:gd name="T8" fmla="*/ 1 w 11"/>
                      <a:gd name="T9" fmla="*/ 2 h 2"/>
                      <a:gd name="T10" fmla="*/ 10 w 11"/>
                      <a:gd name="T11" fmla="*/ 1 h 2"/>
                      <a:gd name="T12" fmla="*/ 11 w 11"/>
                      <a:gd name="T13" fmla="*/ 0 h 2"/>
                      <a:gd name="T14" fmla="*/ 10 w 11"/>
                      <a:gd name="T15" fmla="*/ 0 h 2"/>
                      <a:gd name="T16" fmla="*/ 10 w 11"/>
                      <a:gd name="T17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" h="2">
                        <a:moveTo>
                          <a:pt x="10" y="0"/>
                        </a:moveTo>
                        <a:cubicBezTo>
                          <a:pt x="9" y="0"/>
                          <a:pt x="7" y="0"/>
                          <a:pt x="6" y="0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4" y="2"/>
                          <a:pt x="7" y="2"/>
                          <a:pt x="10" y="1"/>
                        </a:cubicBezTo>
                        <a:cubicBezTo>
                          <a:pt x="10" y="1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7" name="Freeform 492">
                    <a:extLst>
                      <a:ext uri="{FF2B5EF4-FFF2-40B4-BE49-F238E27FC236}">
                        <a16:creationId xmlns="" xmlns:a16="http://schemas.microsoft.com/office/drawing/2014/main" id="{1E9CF4A6-7461-45B6-BF5E-AC1519BDF70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4075" y="2219326"/>
                    <a:ext cx="9525" cy="6350"/>
                  </a:xfrm>
                  <a:custGeom>
                    <a:avLst/>
                    <a:gdLst>
                      <a:gd name="T0" fmla="*/ 1 w 9"/>
                      <a:gd name="T1" fmla="*/ 0 h 7"/>
                      <a:gd name="T2" fmla="*/ 0 w 9"/>
                      <a:gd name="T3" fmla="*/ 1 h 7"/>
                      <a:gd name="T4" fmla="*/ 4 w 9"/>
                      <a:gd name="T5" fmla="*/ 4 h 7"/>
                      <a:gd name="T6" fmla="*/ 8 w 9"/>
                      <a:gd name="T7" fmla="*/ 7 h 7"/>
                      <a:gd name="T8" fmla="*/ 9 w 9"/>
                      <a:gd name="T9" fmla="*/ 6 h 7"/>
                      <a:gd name="T10" fmla="*/ 9 w 9"/>
                      <a:gd name="T11" fmla="*/ 6 h 7"/>
                      <a:gd name="T12" fmla="*/ 3 w 9"/>
                      <a:gd name="T13" fmla="*/ 2 h 7"/>
                      <a:gd name="T14" fmla="*/ 2 w 9"/>
                      <a:gd name="T15" fmla="*/ 1 h 7"/>
                      <a:gd name="T16" fmla="*/ 1 w 9"/>
                      <a:gd name="T17" fmla="*/ 0 h 7"/>
                      <a:gd name="T18" fmla="*/ 1 w 9"/>
                      <a:gd name="T19" fmla="*/ 0 h 7"/>
                      <a:gd name="T20" fmla="*/ 1 w 9"/>
                      <a:gd name="T21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7">
                        <a:moveTo>
                          <a:pt x="1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2"/>
                          <a:pt x="3" y="3"/>
                          <a:pt x="4" y="4"/>
                        </a:cubicBezTo>
                        <a:cubicBezTo>
                          <a:pt x="5" y="5"/>
                          <a:pt x="7" y="6"/>
                          <a:pt x="8" y="7"/>
                        </a:cubicBezTo>
                        <a:cubicBezTo>
                          <a:pt x="9" y="7"/>
                          <a:pt x="9" y="7"/>
                          <a:pt x="9" y="6"/>
                        </a:cubicBezTo>
                        <a:cubicBezTo>
                          <a:pt x="9" y="6"/>
                          <a:pt x="9" y="6"/>
                          <a:pt x="9" y="6"/>
                        </a:cubicBezTo>
                        <a:cubicBezTo>
                          <a:pt x="7" y="4"/>
                          <a:pt x="5" y="4"/>
                          <a:pt x="3" y="2"/>
                        </a:cubicBezTo>
                        <a:cubicBezTo>
                          <a:pt x="3" y="2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8" name="Freeform 493">
                    <a:extLst>
                      <a:ext uri="{FF2B5EF4-FFF2-40B4-BE49-F238E27FC236}">
                        <a16:creationId xmlns="" xmlns:a16="http://schemas.microsoft.com/office/drawing/2014/main" id="{C15854FB-815A-4B7D-9B4B-47F4FDBA83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6775" y="2198688"/>
                    <a:ext cx="9525" cy="11113"/>
                  </a:xfrm>
                  <a:custGeom>
                    <a:avLst/>
                    <a:gdLst>
                      <a:gd name="T0" fmla="*/ 0 w 9"/>
                      <a:gd name="T1" fmla="*/ 1 h 10"/>
                      <a:gd name="T2" fmla="*/ 1 w 9"/>
                      <a:gd name="T3" fmla="*/ 4 h 10"/>
                      <a:gd name="T4" fmla="*/ 3 w 9"/>
                      <a:gd name="T5" fmla="*/ 6 h 10"/>
                      <a:gd name="T6" fmla="*/ 6 w 9"/>
                      <a:gd name="T7" fmla="*/ 8 h 10"/>
                      <a:gd name="T8" fmla="*/ 8 w 9"/>
                      <a:gd name="T9" fmla="*/ 10 h 10"/>
                      <a:gd name="T10" fmla="*/ 9 w 9"/>
                      <a:gd name="T11" fmla="*/ 10 h 10"/>
                      <a:gd name="T12" fmla="*/ 9 w 9"/>
                      <a:gd name="T13" fmla="*/ 9 h 10"/>
                      <a:gd name="T14" fmla="*/ 5 w 9"/>
                      <a:gd name="T15" fmla="*/ 7 h 10"/>
                      <a:gd name="T16" fmla="*/ 2 w 9"/>
                      <a:gd name="T17" fmla="*/ 3 h 10"/>
                      <a:gd name="T18" fmla="*/ 1 w 9"/>
                      <a:gd name="T19" fmla="*/ 2 h 10"/>
                      <a:gd name="T20" fmla="*/ 1 w 9"/>
                      <a:gd name="T21" fmla="*/ 1 h 10"/>
                      <a:gd name="T22" fmla="*/ 1 w 9"/>
                      <a:gd name="T23" fmla="*/ 1 h 10"/>
                      <a:gd name="T24" fmla="*/ 0 w 9"/>
                      <a:gd name="T25" fmla="*/ 0 h 10"/>
                      <a:gd name="T26" fmla="*/ 0 w 9"/>
                      <a:gd name="T27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9" h="10">
                        <a:moveTo>
                          <a:pt x="0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1" y="4"/>
                          <a:pt x="2" y="5"/>
                          <a:pt x="3" y="6"/>
                        </a:cubicBezTo>
                        <a:cubicBezTo>
                          <a:pt x="4" y="7"/>
                          <a:pt x="5" y="7"/>
                          <a:pt x="6" y="8"/>
                        </a:cubicBezTo>
                        <a:cubicBezTo>
                          <a:pt x="6" y="9"/>
                          <a:pt x="7" y="9"/>
                          <a:pt x="8" y="10"/>
                        </a:cubicBezTo>
                        <a:cubicBezTo>
                          <a:pt x="8" y="10"/>
                          <a:pt x="8" y="10"/>
                          <a:pt x="9" y="10"/>
                        </a:cubicBezTo>
                        <a:cubicBezTo>
                          <a:pt x="9" y="10"/>
                          <a:pt x="9" y="9"/>
                          <a:pt x="9" y="9"/>
                        </a:cubicBezTo>
                        <a:cubicBezTo>
                          <a:pt x="8" y="8"/>
                          <a:pt x="6" y="7"/>
                          <a:pt x="5" y="7"/>
                        </a:cubicBezTo>
                        <a:cubicBezTo>
                          <a:pt x="4" y="6"/>
                          <a:pt x="3" y="4"/>
                          <a:pt x="2" y="3"/>
                        </a:cubicBezTo>
                        <a:cubicBezTo>
                          <a:pt x="1" y="3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" name="Freeform 494">
                    <a:extLst>
                      <a:ext uri="{FF2B5EF4-FFF2-40B4-BE49-F238E27FC236}">
                        <a16:creationId xmlns="" xmlns:a16="http://schemas.microsoft.com/office/drawing/2014/main" id="{C7C91F01-5E5B-495C-88CE-66C371C3F9F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5663" y="2439988"/>
                    <a:ext cx="1588" cy="9525"/>
                  </a:xfrm>
                  <a:custGeom>
                    <a:avLst/>
                    <a:gdLst>
                      <a:gd name="T0" fmla="*/ 1 w 2"/>
                      <a:gd name="T1" fmla="*/ 0 h 9"/>
                      <a:gd name="T2" fmla="*/ 0 w 2"/>
                      <a:gd name="T3" fmla="*/ 9 h 9"/>
                      <a:gd name="T4" fmla="*/ 1 w 2"/>
                      <a:gd name="T5" fmla="*/ 9 h 9"/>
                      <a:gd name="T6" fmla="*/ 2 w 2"/>
                      <a:gd name="T7" fmla="*/ 0 h 9"/>
                      <a:gd name="T8" fmla="*/ 1 w 2"/>
                      <a:gd name="T9" fmla="*/ 0 h 9"/>
                      <a:gd name="T10" fmla="*/ 1 w 2"/>
                      <a:gd name="T11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9">
                        <a:moveTo>
                          <a:pt x="1" y="0"/>
                        </a:moveTo>
                        <a:cubicBezTo>
                          <a:pt x="1" y="3"/>
                          <a:pt x="0" y="6"/>
                          <a:pt x="0" y="9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ubicBezTo>
                          <a:pt x="1" y="6"/>
                          <a:pt x="2" y="3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" name="Freeform 495">
                    <a:extLst>
                      <a:ext uri="{FF2B5EF4-FFF2-40B4-BE49-F238E27FC236}">
                        <a16:creationId xmlns="" xmlns:a16="http://schemas.microsoft.com/office/drawing/2014/main" id="{E438F06C-8FFE-4BA7-A655-677C887C7CF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0738" y="2447926"/>
                    <a:ext cx="39688" cy="41275"/>
                  </a:xfrm>
                  <a:custGeom>
                    <a:avLst/>
                    <a:gdLst>
                      <a:gd name="T0" fmla="*/ 18 w 37"/>
                      <a:gd name="T1" fmla="*/ 38 h 39"/>
                      <a:gd name="T2" fmla="*/ 18 w 37"/>
                      <a:gd name="T3" fmla="*/ 38 h 39"/>
                      <a:gd name="T4" fmla="*/ 28 w 37"/>
                      <a:gd name="T5" fmla="*/ 35 h 39"/>
                      <a:gd name="T6" fmla="*/ 26 w 37"/>
                      <a:gd name="T7" fmla="*/ 18 h 39"/>
                      <a:gd name="T8" fmla="*/ 26 w 37"/>
                      <a:gd name="T9" fmla="*/ 18 h 39"/>
                      <a:gd name="T10" fmla="*/ 20 w 37"/>
                      <a:gd name="T11" fmla="*/ 16 h 39"/>
                      <a:gd name="T12" fmla="*/ 20 w 37"/>
                      <a:gd name="T13" fmla="*/ 16 h 39"/>
                      <a:gd name="T14" fmla="*/ 20 w 37"/>
                      <a:gd name="T15" fmla="*/ 16 h 39"/>
                      <a:gd name="T16" fmla="*/ 16 w 37"/>
                      <a:gd name="T17" fmla="*/ 8 h 39"/>
                      <a:gd name="T18" fmla="*/ 23 w 37"/>
                      <a:gd name="T19" fmla="*/ 3 h 39"/>
                      <a:gd name="T20" fmla="*/ 23 w 37"/>
                      <a:gd name="T21" fmla="*/ 3 h 39"/>
                      <a:gd name="T22" fmla="*/ 18 w 37"/>
                      <a:gd name="T23" fmla="*/ 4 h 39"/>
                      <a:gd name="T24" fmla="*/ 14 w 37"/>
                      <a:gd name="T25" fmla="*/ 14 h 39"/>
                      <a:gd name="T26" fmla="*/ 21 w 37"/>
                      <a:gd name="T27" fmla="*/ 17 h 39"/>
                      <a:gd name="T28" fmla="*/ 30 w 37"/>
                      <a:gd name="T29" fmla="*/ 19 h 39"/>
                      <a:gd name="T30" fmla="*/ 33 w 37"/>
                      <a:gd name="T31" fmla="*/ 21 h 39"/>
                      <a:gd name="T32" fmla="*/ 35 w 37"/>
                      <a:gd name="T33" fmla="*/ 26 h 39"/>
                      <a:gd name="T34" fmla="*/ 35 w 37"/>
                      <a:gd name="T35" fmla="*/ 30 h 39"/>
                      <a:gd name="T36" fmla="*/ 32 w 37"/>
                      <a:gd name="T37" fmla="*/ 33 h 39"/>
                      <a:gd name="T38" fmla="*/ 18 w 37"/>
                      <a:gd name="T39" fmla="*/ 38 h 39"/>
                      <a:gd name="T40" fmla="*/ 18 w 37"/>
                      <a:gd name="T41" fmla="*/ 38 h 39"/>
                      <a:gd name="T42" fmla="*/ 18 w 37"/>
                      <a:gd name="T43" fmla="*/ 38 h 39"/>
                      <a:gd name="T44" fmla="*/ 2 w 37"/>
                      <a:gd name="T45" fmla="*/ 37 h 39"/>
                      <a:gd name="T46" fmla="*/ 0 w 37"/>
                      <a:gd name="T47" fmla="*/ 29 h 39"/>
                      <a:gd name="T48" fmla="*/ 0 w 37"/>
                      <a:gd name="T49" fmla="*/ 29 h 39"/>
                      <a:gd name="T50" fmla="*/ 2 w 37"/>
                      <a:gd name="T51" fmla="*/ 38 h 39"/>
                      <a:gd name="T52" fmla="*/ 17 w 37"/>
                      <a:gd name="T53" fmla="*/ 39 h 39"/>
                      <a:gd name="T54" fmla="*/ 32 w 37"/>
                      <a:gd name="T55" fmla="*/ 34 h 39"/>
                      <a:gd name="T56" fmla="*/ 35 w 37"/>
                      <a:gd name="T57" fmla="*/ 23 h 39"/>
                      <a:gd name="T58" fmla="*/ 29 w 37"/>
                      <a:gd name="T59" fmla="*/ 18 h 39"/>
                      <a:gd name="T60" fmla="*/ 17 w 37"/>
                      <a:gd name="T61" fmla="*/ 16 h 39"/>
                      <a:gd name="T62" fmla="*/ 15 w 37"/>
                      <a:gd name="T63" fmla="*/ 14 h 39"/>
                      <a:gd name="T64" fmla="*/ 14 w 37"/>
                      <a:gd name="T65" fmla="*/ 12 h 39"/>
                      <a:gd name="T66" fmla="*/ 15 w 37"/>
                      <a:gd name="T67" fmla="*/ 9 h 39"/>
                      <a:gd name="T68" fmla="*/ 18 w 37"/>
                      <a:gd name="T69" fmla="*/ 5 h 39"/>
                      <a:gd name="T70" fmla="*/ 28 w 37"/>
                      <a:gd name="T71" fmla="*/ 1 h 39"/>
                      <a:gd name="T72" fmla="*/ 33 w 37"/>
                      <a:gd name="T73" fmla="*/ 2 h 39"/>
                      <a:gd name="T74" fmla="*/ 35 w 37"/>
                      <a:gd name="T75" fmla="*/ 2 h 39"/>
                      <a:gd name="T76" fmla="*/ 30 w 37"/>
                      <a:gd name="T77" fmla="*/ 0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37" h="39">
                        <a:moveTo>
                          <a:pt x="18" y="38"/>
                        </a:move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moveTo>
                          <a:pt x="28" y="35"/>
                        </a:moveTo>
                        <a:cubicBezTo>
                          <a:pt x="28" y="35"/>
                          <a:pt x="28" y="35"/>
                          <a:pt x="28" y="35"/>
                        </a:cubicBezTo>
                        <a:cubicBezTo>
                          <a:pt x="28" y="35"/>
                          <a:pt x="28" y="35"/>
                          <a:pt x="28" y="35"/>
                        </a:cubicBezTo>
                        <a:moveTo>
                          <a:pt x="26" y="18"/>
                        </a:moveTo>
                        <a:cubicBezTo>
                          <a:pt x="26" y="18"/>
                          <a:pt x="26" y="18"/>
                          <a:pt x="26" y="18"/>
                        </a:cubicBezTo>
                        <a:cubicBezTo>
                          <a:pt x="26" y="18"/>
                          <a:pt x="26" y="18"/>
                          <a:pt x="26" y="18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16" y="8"/>
                        </a:moveTo>
                        <a:cubicBezTo>
                          <a:pt x="16" y="8"/>
                          <a:pt x="16" y="8"/>
                          <a:pt x="16" y="8"/>
                        </a:cubicBezTo>
                        <a:cubicBezTo>
                          <a:pt x="16" y="8"/>
                          <a:pt x="16" y="8"/>
                          <a:pt x="16" y="8"/>
                        </a:cubicBezTo>
                        <a:moveTo>
                          <a:pt x="23" y="3"/>
                        </a:moveTo>
                        <a:cubicBezTo>
                          <a:pt x="23" y="3"/>
                          <a:pt x="23" y="3"/>
                          <a:pt x="23" y="3"/>
                        </a:cubicBezTo>
                        <a:cubicBezTo>
                          <a:pt x="23" y="3"/>
                          <a:pt x="23" y="3"/>
                          <a:pt x="23" y="3"/>
                        </a:cubicBezTo>
                        <a:moveTo>
                          <a:pt x="27" y="1"/>
                        </a:moveTo>
                        <a:cubicBezTo>
                          <a:pt x="24" y="1"/>
                          <a:pt x="21" y="3"/>
                          <a:pt x="18" y="4"/>
                        </a:cubicBezTo>
                        <a:cubicBezTo>
                          <a:pt x="16" y="6"/>
                          <a:pt x="14" y="8"/>
                          <a:pt x="13" y="11"/>
                        </a:cubicBezTo>
                        <a:cubicBezTo>
                          <a:pt x="13" y="12"/>
                          <a:pt x="13" y="13"/>
                          <a:pt x="14" y="14"/>
                        </a:cubicBezTo>
                        <a:cubicBezTo>
                          <a:pt x="14" y="15"/>
                          <a:pt x="15" y="16"/>
                          <a:pt x="16" y="16"/>
                        </a:cubicBezTo>
                        <a:cubicBezTo>
                          <a:pt x="18" y="17"/>
                          <a:pt x="19" y="17"/>
                          <a:pt x="21" y="17"/>
                        </a:cubicBezTo>
                        <a:cubicBezTo>
                          <a:pt x="23" y="18"/>
                          <a:pt x="24" y="18"/>
                          <a:pt x="26" y="18"/>
                        </a:cubicBezTo>
                        <a:cubicBezTo>
                          <a:pt x="28" y="18"/>
                          <a:pt x="29" y="18"/>
                          <a:pt x="30" y="19"/>
                        </a:cubicBezTo>
                        <a:cubicBezTo>
                          <a:pt x="31" y="19"/>
                          <a:pt x="31" y="19"/>
                          <a:pt x="32" y="20"/>
                        </a:cubicBezTo>
                        <a:cubicBezTo>
                          <a:pt x="32" y="20"/>
                          <a:pt x="33" y="20"/>
                          <a:pt x="33" y="21"/>
                        </a:cubicBezTo>
                        <a:cubicBezTo>
                          <a:pt x="34" y="21"/>
                          <a:pt x="34" y="22"/>
                          <a:pt x="34" y="23"/>
                        </a:cubicBezTo>
                        <a:cubicBezTo>
                          <a:pt x="35" y="24"/>
                          <a:pt x="35" y="25"/>
                          <a:pt x="35" y="26"/>
                        </a:cubicBezTo>
                        <a:cubicBezTo>
                          <a:pt x="35" y="27"/>
                          <a:pt x="35" y="27"/>
                          <a:pt x="35" y="28"/>
                        </a:cubicBezTo>
                        <a:cubicBezTo>
                          <a:pt x="35" y="29"/>
                          <a:pt x="35" y="29"/>
                          <a:pt x="35" y="30"/>
                        </a:cubicBezTo>
                        <a:cubicBezTo>
                          <a:pt x="35" y="30"/>
                          <a:pt x="34" y="31"/>
                          <a:pt x="34" y="31"/>
                        </a:cubicBezTo>
                        <a:cubicBezTo>
                          <a:pt x="33" y="32"/>
                          <a:pt x="32" y="33"/>
                          <a:pt x="32" y="33"/>
                        </a:cubicBezTo>
                        <a:cubicBezTo>
                          <a:pt x="30" y="34"/>
                          <a:pt x="29" y="35"/>
                          <a:pt x="28" y="35"/>
                        </a:cubicBezTo>
                        <a:cubicBezTo>
                          <a:pt x="25" y="37"/>
                          <a:pt x="21" y="37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4" y="38"/>
                          <a:pt x="9" y="38"/>
                          <a:pt x="5" y="38"/>
                        </a:cubicBezTo>
                        <a:cubicBezTo>
                          <a:pt x="4" y="38"/>
                          <a:pt x="3" y="37"/>
                          <a:pt x="2" y="37"/>
                        </a:cubicBezTo>
                        <a:cubicBezTo>
                          <a:pt x="2" y="35"/>
                          <a:pt x="1" y="33"/>
                          <a:pt x="1" y="30"/>
                        </a:cubicBezTo>
                        <a:cubicBezTo>
                          <a:pt x="1" y="30"/>
                          <a:pt x="0" y="29"/>
                          <a:pt x="0" y="29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9"/>
                        </a:cubicBezTo>
                        <a:cubicBezTo>
                          <a:pt x="0" y="32"/>
                          <a:pt x="1" y="35"/>
                          <a:pt x="1" y="38"/>
                        </a:cubicBezTo>
                        <a:cubicBezTo>
                          <a:pt x="1" y="38"/>
                          <a:pt x="1" y="38"/>
                          <a:pt x="2" y="38"/>
                        </a:cubicBezTo>
                        <a:cubicBezTo>
                          <a:pt x="4" y="39"/>
                          <a:pt x="6" y="39"/>
                          <a:pt x="8" y="39"/>
                        </a:cubicBezTo>
                        <a:cubicBezTo>
                          <a:pt x="11" y="39"/>
                          <a:pt x="14" y="39"/>
                          <a:pt x="17" y="39"/>
                        </a:cubicBezTo>
                        <a:cubicBezTo>
                          <a:pt x="20" y="38"/>
                          <a:pt x="23" y="38"/>
                          <a:pt x="25" y="37"/>
                        </a:cubicBezTo>
                        <a:cubicBezTo>
                          <a:pt x="28" y="36"/>
                          <a:pt x="30" y="35"/>
                          <a:pt x="32" y="34"/>
                        </a:cubicBezTo>
                        <a:cubicBezTo>
                          <a:pt x="34" y="33"/>
                          <a:pt x="35" y="31"/>
                          <a:pt x="36" y="29"/>
                        </a:cubicBezTo>
                        <a:cubicBezTo>
                          <a:pt x="37" y="27"/>
                          <a:pt x="36" y="25"/>
                          <a:pt x="35" y="23"/>
                        </a:cubicBezTo>
                        <a:cubicBezTo>
                          <a:pt x="35" y="21"/>
                          <a:pt x="34" y="20"/>
                          <a:pt x="33" y="19"/>
                        </a:cubicBezTo>
                        <a:cubicBezTo>
                          <a:pt x="32" y="18"/>
                          <a:pt x="31" y="18"/>
                          <a:pt x="29" y="18"/>
                        </a:cubicBezTo>
                        <a:cubicBezTo>
                          <a:pt x="26" y="17"/>
                          <a:pt x="23" y="17"/>
                          <a:pt x="20" y="16"/>
                        </a:cubicBezTo>
                        <a:cubicBezTo>
                          <a:pt x="19" y="16"/>
                          <a:pt x="18" y="16"/>
                          <a:pt x="17" y="16"/>
                        </a:cubicBezTo>
                        <a:cubicBezTo>
                          <a:pt x="16" y="16"/>
                          <a:pt x="16" y="15"/>
                          <a:pt x="16" y="15"/>
                        </a:cubicBezTo>
                        <a:cubicBezTo>
                          <a:pt x="15" y="15"/>
                          <a:pt x="15" y="15"/>
                          <a:pt x="15" y="14"/>
                        </a:cubicBezTo>
                        <a:cubicBezTo>
                          <a:pt x="15" y="14"/>
                          <a:pt x="15" y="14"/>
                          <a:pt x="14" y="14"/>
                        </a:cubicBezTo>
                        <a:cubicBezTo>
                          <a:pt x="14" y="13"/>
                          <a:pt x="14" y="13"/>
                          <a:pt x="14" y="12"/>
                        </a:cubicBezTo>
                        <a:cubicBezTo>
                          <a:pt x="14" y="12"/>
                          <a:pt x="14" y="11"/>
                          <a:pt x="14" y="11"/>
                        </a:cubicBezTo>
                        <a:cubicBezTo>
                          <a:pt x="14" y="10"/>
                          <a:pt x="14" y="10"/>
                          <a:pt x="15" y="9"/>
                        </a:cubicBezTo>
                        <a:cubicBezTo>
                          <a:pt x="15" y="9"/>
                          <a:pt x="15" y="8"/>
                          <a:pt x="16" y="8"/>
                        </a:cubicBezTo>
                        <a:cubicBezTo>
                          <a:pt x="16" y="7"/>
                          <a:pt x="17" y="6"/>
                          <a:pt x="18" y="5"/>
                        </a:cubicBezTo>
                        <a:cubicBezTo>
                          <a:pt x="20" y="4"/>
                          <a:pt x="21" y="3"/>
                          <a:pt x="23" y="3"/>
                        </a:cubicBezTo>
                        <a:cubicBezTo>
                          <a:pt x="25" y="2"/>
                          <a:pt x="26" y="2"/>
                          <a:pt x="28" y="1"/>
                        </a:cubicBezTo>
                        <a:cubicBezTo>
                          <a:pt x="29" y="1"/>
                          <a:pt x="30" y="1"/>
                          <a:pt x="31" y="1"/>
                        </a:cubicBezTo>
                        <a:cubicBezTo>
                          <a:pt x="32" y="1"/>
                          <a:pt x="33" y="2"/>
                          <a:pt x="33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5" y="3"/>
                          <a:pt x="35" y="2"/>
                          <a:pt x="35" y="2"/>
                        </a:cubicBezTo>
                        <a:cubicBezTo>
                          <a:pt x="35" y="2"/>
                          <a:pt x="35" y="2"/>
                          <a:pt x="35" y="2"/>
                        </a:cubicBezTo>
                        <a:cubicBezTo>
                          <a:pt x="33" y="1"/>
                          <a:pt x="32" y="0"/>
                          <a:pt x="30" y="0"/>
                        </a:cubicBezTo>
                        <a:cubicBezTo>
                          <a:pt x="29" y="0"/>
                          <a:pt x="28" y="1"/>
                          <a:pt x="27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" name="Freeform 496">
                    <a:extLst>
                      <a:ext uri="{FF2B5EF4-FFF2-40B4-BE49-F238E27FC236}">
                        <a16:creationId xmlns="" xmlns:a16="http://schemas.microsoft.com/office/drawing/2014/main" id="{651A76CB-0195-4FB7-8ABC-72141A045E4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19150" y="2439988"/>
                    <a:ext cx="38100" cy="39688"/>
                  </a:xfrm>
                  <a:custGeom>
                    <a:avLst/>
                    <a:gdLst>
                      <a:gd name="T0" fmla="*/ 5 w 36"/>
                      <a:gd name="T1" fmla="*/ 36 h 37"/>
                      <a:gd name="T2" fmla="*/ 5 w 36"/>
                      <a:gd name="T3" fmla="*/ 36 h 37"/>
                      <a:gd name="T4" fmla="*/ 5 w 36"/>
                      <a:gd name="T5" fmla="*/ 36 h 37"/>
                      <a:gd name="T6" fmla="*/ 19 w 36"/>
                      <a:gd name="T7" fmla="*/ 32 h 37"/>
                      <a:gd name="T8" fmla="*/ 3 w 36"/>
                      <a:gd name="T9" fmla="*/ 20 h 37"/>
                      <a:gd name="T10" fmla="*/ 3 w 36"/>
                      <a:gd name="T11" fmla="*/ 20 h 37"/>
                      <a:gd name="T12" fmla="*/ 3 w 36"/>
                      <a:gd name="T13" fmla="*/ 12 h 37"/>
                      <a:gd name="T14" fmla="*/ 8 w 36"/>
                      <a:gd name="T15" fmla="*/ 6 h 37"/>
                      <a:gd name="T16" fmla="*/ 8 w 36"/>
                      <a:gd name="T17" fmla="*/ 6 h 37"/>
                      <a:gd name="T18" fmla="*/ 14 w 36"/>
                      <a:gd name="T19" fmla="*/ 3 h 37"/>
                      <a:gd name="T20" fmla="*/ 19 w 36"/>
                      <a:gd name="T21" fmla="*/ 1 h 37"/>
                      <a:gd name="T22" fmla="*/ 1 w 36"/>
                      <a:gd name="T23" fmla="*/ 15 h 37"/>
                      <a:gd name="T24" fmla="*/ 4 w 36"/>
                      <a:gd name="T25" fmla="*/ 23 h 37"/>
                      <a:gd name="T26" fmla="*/ 11 w 36"/>
                      <a:gd name="T27" fmla="*/ 27 h 37"/>
                      <a:gd name="T28" fmla="*/ 19 w 36"/>
                      <a:gd name="T29" fmla="*/ 32 h 37"/>
                      <a:gd name="T30" fmla="*/ 19 w 36"/>
                      <a:gd name="T31" fmla="*/ 33 h 37"/>
                      <a:gd name="T32" fmla="*/ 19 w 36"/>
                      <a:gd name="T33" fmla="*/ 34 h 37"/>
                      <a:gd name="T34" fmla="*/ 19 w 36"/>
                      <a:gd name="T35" fmla="*/ 35 h 37"/>
                      <a:gd name="T36" fmla="*/ 14 w 36"/>
                      <a:gd name="T37" fmla="*/ 36 h 37"/>
                      <a:gd name="T38" fmla="*/ 1 w 36"/>
                      <a:gd name="T39" fmla="*/ 35 h 37"/>
                      <a:gd name="T40" fmla="*/ 1 w 36"/>
                      <a:gd name="T41" fmla="*/ 36 h 37"/>
                      <a:gd name="T42" fmla="*/ 9 w 36"/>
                      <a:gd name="T43" fmla="*/ 37 h 37"/>
                      <a:gd name="T44" fmla="*/ 18 w 36"/>
                      <a:gd name="T45" fmla="*/ 36 h 37"/>
                      <a:gd name="T46" fmla="*/ 20 w 36"/>
                      <a:gd name="T47" fmla="*/ 32 h 37"/>
                      <a:gd name="T48" fmla="*/ 13 w 36"/>
                      <a:gd name="T49" fmla="*/ 27 h 37"/>
                      <a:gd name="T50" fmla="*/ 4 w 36"/>
                      <a:gd name="T51" fmla="*/ 22 h 37"/>
                      <a:gd name="T52" fmla="*/ 2 w 36"/>
                      <a:gd name="T53" fmla="*/ 17 h 37"/>
                      <a:gd name="T54" fmla="*/ 3 w 36"/>
                      <a:gd name="T55" fmla="*/ 12 h 37"/>
                      <a:gd name="T56" fmla="*/ 8 w 36"/>
                      <a:gd name="T57" fmla="*/ 6 h 37"/>
                      <a:gd name="T58" fmla="*/ 22 w 36"/>
                      <a:gd name="T59" fmla="*/ 1 h 37"/>
                      <a:gd name="T60" fmla="*/ 36 w 36"/>
                      <a:gd name="T61" fmla="*/ 0 h 37"/>
                      <a:gd name="T62" fmla="*/ 19 w 36"/>
                      <a:gd name="T63" fmla="*/ 1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6" h="37"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19" y="32"/>
                        </a:moveTo>
                        <a:cubicBezTo>
                          <a:pt x="19" y="32"/>
                          <a:pt x="19" y="32"/>
                          <a:pt x="19" y="32"/>
                        </a:cubicBezTo>
                        <a:cubicBezTo>
                          <a:pt x="19" y="32"/>
                          <a:pt x="19" y="32"/>
                          <a:pt x="19" y="32"/>
                        </a:cubicBezTo>
                        <a:moveTo>
                          <a:pt x="3" y="20"/>
                        </a:move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moveTo>
                          <a:pt x="3" y="12"/>
                        </a:move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moveTo>
                          <a:pt x="8" y="6"/>
                        </a:move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moveTo>
                          <a:pt x="14" y="3"/>
                        </a:move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moveTo>
                          <a:pt x="19" y="1"/>
                        </a:moveTo>
                        <a:cubicBezTo>
                          <a:pt x="15" y="2"/>
                          <a:pt x="10" y="3"/>
                          <a:pt x="7" y="6"/>
                        </a:cubicBezTo>
                        <a:cubicBezTo>
                          <a:pt x="4" y="8"/>
                          <a:pt x="1" y="12"/>
                          <a:pt x="1" y="15"/>
                        </a:cubicBezTo>
                        <a:cubicBezTo>
                          <a:pt x="1" y="17"/>
                          <a:pt x="2" y="19"/>
                          <a:pt x="2" y="21"/>
                        </a:cubicBezTo>
                        <a:cubicBezTo>
                          <a:pt x="3" y="22"/>
                          <a:pt x="3" y="22"/>
                          <a:pt x="4" y="23"/>
                        </a:cubicBezTo>
                        <a:cubicBezTo>
                          <a:pt x="4" y="23"/>
                          <a:pt x="4" y="23"/>
                          <a:pt x="5" y="24"/>
                        </a:cubicBezTo>
                        <a:cubicBezTo>
                          <a:pt x="7" y="25"/>
                          <a:pt x="9" y="26"/>
                          <a:pt x="11" y="27"/>
                        </a:cubicBezTo>
                        <a:cubicBezTo>
                          <a:pt x="13" y="28"/>
                          <a:pt x="15" y="29"/>
                          <a:pt x="17" y="31"/>
                        </a:cubicBezTo>
                        <a:cubicBezTo>
                          <a:pt x="18" y="31"/>
                          <a:pt x="18" y="32"/>
                          <a:pt x="19" y="32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5"/>
                          <a:pt x="19" y="35"/>
                          <a:pt x="19" y="35"/>
                        </a:cubicBezTo>
                        <a:cubicBezTo>
                          <a:pt x="18" y="35"/>
                          <a:pt x="18" y="35"/>
                          <a:pt x="18" y="35"/>
                        </a:cubicBezTo>
                        <a:cubicBezTo>
                          <a:pt x="17" y="36"/>
                          <a:pt x="15" y="36"/>
                          <a:pt x="14" y="36"/>
                        </a:cubicBezTo>
                        <a:cubicBezTo>
                          <a:pt x="11" y="37"/>
                          <a:pt x="8" y="36"/>
                          <a:pt x="5" y="36"/>
                        </a:cubicBezTo>
                        <a:cubicBezTo>
                          <a:pt x="4" y="36"/>
                          <a:pt x="3" y="36"/>
                          <a:pt x="1" y="35"/>
                        </a:cubicBezTo>
                        <a:cubicBezTo>
                          <a:pt x="1" y="35"/>
                          <a:pt x="1" y="35"/>
                          <a:pt x="1" y="35"/>
                        </a:cubicBezTo>
                        <a:cubicBezTo>
                          <a:pt x="0" y="35"/>
                          <a:pt x="0" y="36"/>
                          <a:pt x="1" y="36"/>
                        </a:cubicBezTo>
                        <a:cubicBezTo>
                          <a:pt x="2" y="36"/>
                          <a:pt x="3" y="37"/>
                          <a:pt x="4" y="37"/>
                        </a:cubicBezTo>
                        <a:cubicBezTo>
                          <a:pt x="6" y="37"/>
                          <a:pt x="7" y="37"/>
                          <a:pt x="9" y="37"/>
                        </a:cubicBezTo>
                        <a:cubicBezTo>
                          <a:pt x="11" y="37"/>
                          <a:pt x="13" y="37"/>
                          <a:pt x="14" y="37"/>
                        </a:cubicBezTo>
                        <a:cubicBezTo>
                          <a:pt x="16" y="37"/>
                          <a:pt x="17" y="37"/>
                          <a:pt x="18" y="36"/>
                        </a:cubicBezTo>
                        <a:cubicBezTo>
                          <a:pt x="19" y="36"/>
                          <a:pt x="20" y="35"/>
                          <a:pt x="20" y="34"/>
                        </a:cubicBezTo>
                        <a:cubicBezTo>
                          <a:pt x="20" y="33"/>
                          <a:pt x="20" y="33"/>
                          <a:pt x="20" y="32"/>
                        </a:cubicBezTo>
                        <a:cubicBezTo>
                          <a:pt x="19" y="31"/>
                          <a:pt x="18" y="30"/>
                          <a:pt x="17" y="30"/>
                        </a:cubicBezTo>
                        <a:cubicBezTo>
                          <a:pt x="16" y="29"/>
                          <a:pt x="14" y="28"/>
                          <a:pt x="13" y="27"/>
                        </a:cubicBezTo>
                        <a:cubicBezTo>
                          <a:pt x="11" y="26"/>
                          <a:pt x="8" y="25"/>
                          <a:pt x="6" y="23"/>
                        </a:cubicBezTo>
                        <a:cubicBezTo>
                          <a:pt x="5" y="23"/>
                          <a:pt x="5" y="22"/>
                          <a:pt x="4" y="22"/>
                        </a:cubicBezTo>
                        <a:cubicBezTo>
                          <a:pt x="4" y="21"/>
                          <a:pt x="3" y="20"/>
                          <a:pt x="3" y="20"/>
                        </a:cubicBezTo>
                        <a:cubicBezTo>
                          <a:pt x="2" y="19"/>
                          <a:pt x="2" y="18"/>
                          <a:pt x="2" y="17"/>
                        </a:cubicBezTo>
                        <a:cubicBezTo>
                          <a:pt x="2" y="16"/>
                          <a:pt x="2" y="16"/>
                          <a:pt x="2" y="15"/>
                        </a:cubicBezTo>
                        <a:cubicBezTo>
                          <a:pt x="2" y="14"/>
                          <a:pt x="2" y="13"/>
                          <a:pt x="3" y="12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6" y="8"/>
                          <a:pt x="7" y="7"/>
                          <a:pt x="8" y="6"/>
                        </a:cubicBezTo>
                        <a:cubicBezTo>
                          <a:pt x="10" y="5"/>
                          <a:pt x="12" y="4"/>
                          <a:pt x="14" y="3"/>
                        </a:cubicBezTo>
                        <a:cubicBezTo>
                          <a:pt x="17" y="2"/>
                          <a:pt x="19" y="2"/>
                          <a:pt x="22" y="1"/>
                        </a:cubicBezTo>
                        <a:cubicBezTo>
                          <a:pt x="27" y="1"/>
                          <a:pt x="31" y="1"/>
                          <a:pt x="36" y="1"/>
                        </a:cubicBezTo>
                        <a:cubicBezTo>
                          <a:pt x="36" y="1"/>
                          <a:pt x="36" y="0"/>
                          <a:pt x="36" y="0"/>
                        </a:cubicBezTo>
                        <a:cubicBezTo>
                          <a:pt x="35" y="0"/>
                          <a:pt x="34" y="0"/>
                          <a:pt x="33" y="0"/>
                        </a:cubicBezTo>
                        <a:cubicBezTo>
                          <a:pt x="28" y="0"/>
                          <a:pt x="24" y="0"/>
                          <a:pt x="19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2" name="Freeform 497">
                    <a:extLst>
                      <a:ext uri="{FF2B5EF4-FFF2-40B4-BE49-F238E27FC236}">
                        <a16:creationId xmlns="" xmlns:a16="http://schemas.microsoft.com/office/drawing/2014/main" id="{C756DC89-1051-46A2-8D58-71BF541BCE2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8200" y="2432051"/>
                    <a:ext cx="9525" cy="9525"/>
                  </a:xfrm>
                  <a:custGeom>
                    <a:avLst/>
                    <a:gdLst>
                      <a:gd name="T0" fmla="*/ 1 w 8"/>
                      <a:gd name="T1" fmla="*/ 1 h 9"/>
                      <a:gd name="T2" fmla="*/ 0 w 8"/>
                      <a:gd name="T3" fmla="*/ 1 h 9"/>
                      <a:gd name="T4" fmla="*/ 0 w 8"/>
                      <a:gd name="T5" fmla="*/ 9 h 9"/>
                      <a:gd name="T6" fmla="*/ 1 w 8"/>
                      <a:gd name="T7" fmla="*/ 9 h 9"/>
                      <a:gd name="T8" fmla="*/ 1 w 8"/>
                      <a:gd name="T9" fmla="*/ 9 h 9"/>
                      <a:gd name="T10" fmla="*/ 1 w 8"/>
                      <a:gd name="T11" fmla="*/ 1 h 9"/>
                      <a:gd name="T12" fmla="*/ 7 w 8"/>
                      <a:gd name="T13" fmla="*/ 1 h 9"/>
                      <a:gd name="T14" fmla="*/ 7 w 8"/>
                      <a:gd name="T15" fmla="*/ 7 h 9"/>
                      <a:gd name="T16" fmla="*/ 8 w 8"/>
                      <a:gd name="T17" fmla="*/ 7 h 9"/>
                      <a:gd name="T18" fmla="*/ 8 w 8"/>
                      <a:gd name="T19" fmla="*/ 1 h 9"/>
                      <a:gd name="T20" fmla="*/ 7 w 8"/>
                      <a:gd name="T21" fmla="*/ 0 h 9"/>
                      <a:gd name="T22" fmla="*/ 6 w 8"/>
                      <a:gd name="T23" fmla="*/ 0 h 9"/>
                      <a:gd name="T24" fmla="*/ 1 w 8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9">
                        <a:moveTo>
                          <a:pt x="1" y="1"/>
                        </a:move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4"/>
                          <a:pt x="1" y="6"/>
                          <a:pt x="0" y="9"/>
                        </a:cubicBezTo>
                        <a:cubicBezTo>
                          <a:pt x="0" y="9"/>
                          <a:pt x="0" y="9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1" y="6"/>
                          <a:pt x="1" y="4"/>
                          <a:pt x="1" y="1"/>
                        </a:cubicBez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3"/>
                          <a:pt x="7" y="5"/>
                          <a:pt x="7" y="7"/>
                        </a:cubicBezTo>
                        <a:cubicBezTo>
                          <a:pt x="7" y="8"/>
                          <a:pt x="8" y="8"/>
                          <a:pt x="8" y="7"/>
                        </a:cubicBezTo>
                        <a:cubicBezTo>
                          <a:pt x="8" y="5"/>
                          <a:pt x="8" y="3"/>
                          <a:pt x="8" y="1"/>
                        </a:cubicBezTo>
                        <a:cubicBezTo>
                          <a:pt x="8" y="1"/>
                          <a:pt x="8" y="1"/>
                          <a:pt x="7" y="0"/>
                        </a:cubicBezTo>
                        <a:cubicBezTo>
                          <a:pt x="7" y="0"/>
                          <a:pt x="7" y="0"/>
                          <a:pt x="6" y="0"/>
                        </a:cubicBezTo>
                        <a:cubicBezTo>
                          <a:pt x="5" y="0"/>
                          <a:pt x="3" y="1"/>
                          <a:pt x="1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3" name="Freeform 498">
                    <a:extLst>
                      <a:ext uri="{FF2B5EF4-FFF2-40B4-BE49-F238E27FC236}">
                        <a16:creationId xmlns="" xmlns:a16="http://schemas.microsoft.com/office/drawing/2014/main" id="{DC4765AC-4E8F-44B1-AA9C-2C8CB69CF27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9788" y="2486026"/>
                    <a:ext cx="7938" cy="9525"/>
                  </a:xfrm>
                  <a:custGeom>
                    <a:avLst/>
                    <a:gdLst>
                      <a:gd name="T0" fmla="*/ 7 w 8"/>
                      <a:gd name="T1" fmla="*/ 0 h 8"/>
                      <a:gd name="T2" fmla="*/ 7 w 8"/>
                      <a:gd name="T3" fmla="*/ 6 h 8"/>
                      <a:gd name="T4" fmla="*/ 6 w 8"/>
                      <a:gd name="T5" fmla="*/ 6 h 8"/>
                      <a:gd name="T6" fmla="*/ 1 w 8"/>
                      <a:gd name="T7" fmla="*/ 7 h 8"/>
                      <a:gd name="T8" fmla="*/ 1 w 8"/>
                      <a:gd name="T9" fmla="*/ 2 h 8"/>
                      <a:gd name="T10" fmla="*/ 0 w 8"/>
                      <a:gd name="T11" fmla="*/ 2 h 8"/>
                      <a:gd name="T12" fmla="*/ 0 w 8"/>
                      <a:gd name="T13" fmla="*/ 7 h 8"/>
                      <a:gd name="T14" fmla="*/ 0 w 8"/>
                      <a:gd name="T15" fmla="*/ 7 h 8"/>
                      <a:gd name="T16" fmla="*/ 7 w 8"/>
                      <a:gd name="T17" fmla="*/ 7 h 8"/>
                      <a:gd name="T18" fmla="*/ 8 w 8"/>
                      <a:gd name="T19" fmla="*/ 7 h 8"/>
                      <a:gd name="T20" fmla="*/ 8 w 8"/>
                      <a:gd name="T21" fmla="*/ 0 h 8"/>
                      <a:gd name="T22" fmla="*/ 7 w 8"/>
                      <a:gd name="T23" fmla="*/ 0 h 8"/>
                      <a:gd name="T24" fmla="*/ 7 w 8"/>
                      <a:gd name="T25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8">
                        <a:moveTo>
                          <a:pt x="7" y="0"/>
                        </a:moveTo>
                        <a:cubicBezTo>
                          <a:pt x="7" y="2"/>
                          <a:pt x="7" y="4"/>
                          <a:pt x="7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4" y="7"/>
                          <a:pt x="3" y="7"/>
                          <a:pt x="1" y="7"/>
                        </a:cubicBezTo>
                        <a:cubicBezTo>
                          <a:pt x="1" y="5"/>
                          <a:pt x="1" y="3"/>
                          <a:pt x="1" y="2"/>
                        </a:cubicBezTo>
                        <a:cubicBezTo>
                          <a:pt x="1" y="1"/>
                          <a:pt x="0" y="1"/>
                          <a:pt x="0" y="2"/>
                        </a:cubicBezTo>
                        <a:cubicBezTo>
                          <a:pt x="0" y="3"/>
                          <a:pt x="0" y="5"/>
                          <a:pt x="0" y="7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3" y="7"/>
                          <a:pt x="5" y="8"/>
                          <a:pt x="7" y="7"/>
                        </a:cubicBezTo>
                        <a:cubicBezTo>
                          <a:pt x="7" y="7"/>
                          <a:pt x="8" y="7"/>
                          <a:pt x="8" y="7"/>
                        </a:cubicBezTo>
                        <a:cubicBezTo>
                          <a:pt x="8" y="5"/>
                          <a:pt x="8" y="2"/>
                          <a:pt x="8" y="0"/>
                        </a:cubicBezTo>
                        <a:cubicBezTo>
                          <a:pt x="8" y="0"/>
                          <a:pt x="7" y="0"/>
                          <a:pt x="7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" name="Freeform 499">
                    <a:extLst>
                      <a:ext uri="{FF2B5EF4-FFF2-40B4-BE49-F238E27FC236}">
                        <a16:creationId xmlns="" xmlns:a16="http://schemas.microsoft.com/office/drawing/2014/main" id="{93F4208F-2EEE-4447-A3B1-BC50B1FF948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19150" y="2441576"/>
                    <a:ext cx="36513" cy="19050"/>
                  </a:xfrm>
                  <a:custGeom>
                    <a:avLst/>
                    <a:gdLst>
                      <a:gd name="T0" fmla="*/ 32 w 34"/>
                      <a:gd name="T1" fmla="*/ 1 h 19"/>
                      <a:gd name="T2" fmla="*/ 31 w 34"/>
                      <a:gd name="T3" fmla="*/ 3 h 19"/>
                      <a:gd name="T4" fmla="*/ 29 w 34"/>
                      <a:gd name="T5" fmla="*/ 3 h 19"/>
                      <a:gd name="T6" fmla="*/ 34 w 34"/>
                      <a:gd name="T7" fmla="*/ 4 h 19"/>
                      <a:gd name="T8" fmla="*/ 27 w 34"/>
                      <a:gd name="T9" fmla="*/ 4 h 19"/>
                      <a:gd name="T10" fmla="*/ 26 w 34"/>
                      <a:gd name="T11" fmla="*/ 5 h 19"/>
                      <a:gd name="T12" fmla="*/ 20 w 34"/>
                      <a:gd name="T13" fmla="*/ 6 h 19"/>
                      <a:gd name="T14" fmla="*/ 21 w 34"/>
                      <a:gd name="T15" fmla="*/ 6 h 19"/>
                      <a:gd name="T16" fmla="*/ 3 w 34"/>
                      <a:gd name="T17" fmla="*/ 13 h 19"/>
                      <a:gd name="T18" fmla="*/ 3 w 34"/>
                      <a:gd name="T19" fmla="*/ 14 h 19"/>
                      <a:gd name="T20" fmla="*/ 3 w 34"/>
                      <a:gd name="T21" fmla="*/ 16 h 19"/>
                      <a:gd name="T22" fmla="*/ 5 w 34"/>
                      <a:gd name="T23" fmla="*/ 17 h 19"/>
                      <a:gd name="T24" fmla="*/ 4 w 34"/>
                      <a:gd name="T25" fmla="*/ 10 h 19"/>
                      <a:gd name="T26" fmla="*/ 5 w 34"/>
                      <a:gd name="T27" fmla="*/ 8 h 19"/>
                      <a:gd name="T28" fmla="*/ 0 w 34"/>
                      <a:gd name="T29" fmla="*/ 15 h 19"/>
                      <a:gd name="T30" fmla="*/ 4 w 34"/>
                      <a:gd name="T31" fmla="*/ 8 h 19"/>
                      <a:gd name="T32" fmla="*/ 3 w 34"/>
                      <a:gd name="T33" fmla="*/ 13 h 19"/>
                      <a:gd name="T34" fmla="*/ 17 w 34"/>
                      <a:gd name="T35" fmla="*/ 7 h 19"/>
                      <a:gd name="T36" fmla="*/ 33 w 34"/>
                      <a:gd name="T37" fmla="*/ 5 h 19"/>
                      <a:gd name="T38" fmla="*/ 7 w 34"/>
                      <a:gd name="T39" fmla="*/ 6 h 19"/>
                      <a:gd name="T40" fmla="*/ 5 w 34"/>
                      <a:gd name="T41" fmla="*/ 8 h 19"/>
                      <a:gd name="T42" fmla="*/ 8 w 34"/>
                      <a:gd name="T43" fmla="*/ 4 h 19"/>
                      <a:gd name="T44" fmla="*/ 14 w 34"/>
                      <a:gd name="T45" fmla="*/ 6 h 19"/>
                      <a:gd name="T46" fmla="*/ 9 w 34"/>
                      <a:gd name="T47" fmla="*/ 5 h 19"/>
                      <a:gd name="T48" fmla="*/ 8 w 34"/>
                      <a:gd name="T49" fmla="*/ 14 h 19"/>
                      <a:gd name="T50" fmla="*/ 19 w 34"/>
                      <a:gd name="T51" fmla="*/ 9 h 19"/>
                      <a:gd name="T52" fmla="*/ 28 w 34"/>
                      <a:gd name="T53" fmla="*/ 2 h 19"/>
                      <a:gd name="T54" fmla="*/ 27 w 34"/>
                      <a:gd name="T55" fmla="*/ 4 h 19"/>
                      <a:gd name="T56" fmla="*/ 27 w 34"/>
                      <a:gd name="T57" fmla="*/ 6 h 19"/>
                      <a:gd name="T58" fmla="*/ 26 w 34"/>
                      <a:gd name="T59" fmla="*/ 2 h 19"/>
                      <a:gd name="T60" fmla="*/ 30 w 34"/>
                      <a:gd name="T61" fmla="*/ 5 h 19"/>
                      <a:gd name="T62" fmla="*/ 32 w 34"/>
                      <a:gd name="T63" fmla="*/ 1 h 19"/>
                      <a:gd name="T64" fmla="*/ 25 w 34"/>
                      <a:gd name="T65" fmla="*/ 4 h 19"/>
                      <a:gd name="T66" fmla="*/ 27 w 34"/>
                      <a:gd name="T67" fmla="*/ 0 h 19"/>
                      <a:gd name="T68" fmla="*/ 19 w 34"/>
                      <a:gd name="T69" fmla="*/ 7 h 19"/>
                      <a:gd name="T70" fmla="*/ 19 w 34"/>
                      <a:gd name="T71" fmla="*/ 1 h 19"/>
                      <a:gd name="T72" fmla="*/ 17 w 34"/>
                      <a:gd name="T73" fmla="*/ 1 h 19"/>
                      <a:gd name="T74" fmla="*/ 9 w 34"/>
                      <a:gd name="T75" fmla="*/ 4 h 19"/>
                      <a:gd name="T76" fmla="*/ 0 w 34"/>
                      <a:gd name="T77" fmla="*/ 16 h 19"/>
                      <a:gd name="T78" fmla="*/ 2 w 34"/>
                      <a:gd name="T79" fmla="*/ 16 h 19"/>
                      <a:gd name="T80" fmla="*/ 3 w 34"/>
                      <a:gd name="T81" fmla="*/ 17 h 19"/>
                      <a:gd name="T82" fmla="*/ 13 w 34"/>
                      <a:gd name="T83" fmla="*/ 5 h 19"/>
                      <a:gd name="T84" fmla="*/ 9 w 34"/>
                      <a:gd name="T85" fmla="*/ 10 h 19"/>
                      <a:gd name="T86" fmla="*/ 16 w 34"/>
                      <a:gd name="T87" fmla="*/ 3 h 19"/>
                      <a:gd name="T88" fmla="*/ 11 w 34"/>
                      <a:gd name="T89" fmla="*/ 9 h 19"/>
                      <a:gd name="T90" fmla="*/ 17 w 34"/>
                      <a:gd name="T91" fmla="*/ 2 h 19"/>
                      <a:gd name="T92" fmla="*/ 15 w 34"/>
                      <a:gd name="T93" fmla="*/ 7 h 19"/>
                      <a:gd name="T94" fmla="*/ 16 w 34"/>
                      <a:gd name="T95" fmla="*/ 7 h 19"/>
                      <a:gd name="T96" fmla="*/ 23 w 34"/>
                      <a:gd name="T97" fmla="*/ 1 h 19"/>
                      <a:gd name="T98" fmla="*/ 26 w 34"/>
                      <a:gd name="T99" fmla="*/ 0 h 19"/>
                      <a:gd name="T100" fmla="*/ 27 w 34"/>
                      <a:gd name="T101" fmla="*/ 1 h 19"/>
                      <a:gd name="T102" fmla="*/ 27 w 34"/>
                      <a:gd name="T103" fmla="*/ 1 h 19"/>
                      <a:gd name="T104" fmla="*/ 25 w 34"/>
                      <a:gd name="T105" fmla="*/ 4 h 19"/>
                      <a:gd name="T106" fmla="*/ 24 w 34"/>
                      <a:gd name="T107" fmla="*/ 7 h 19"/>
                      <a:gd name="T108" fmla="*/ 31 w 34"/>
                      <a:gd name="T109" fmla="*/ 2 h 19"/>
                      <a:gd name="T110" fmla="*/ 32 w 34"/>
                      <a:gd name="T111" fmla="*/ 1 h 19"/>
                      <a:gd name="T112" fmla="*/ 33 w 34"/>
                      <a:gd name="T113" fmla="*/ 1 h 19"/>
                      <a:gd name="T114" fmla="*/ 32 w 34"/>
                      <a:gd name="T115" fmla="*/ 3 h 19"/>
                      <a:gd name="T116" fmla="*/ 33 w 34"/>
                      <a:gd name="T117" fmla="*/ 6 h 19"/>
                      <a:gd name="T118" fmla="*/ 34 w 34"/>
                      <a:gd name="T119" fmla="*/ 4 h 19"/>
                      <a:gd name="T120" fmla="*/ 34 w 34"/>
                      <a:gd name="T121" fmla="*/ 2 h 19"/>
                      <a:gd name="T122" fmla="*/ 33 w 34"/>
                      <a:gd name="T123" fmla="*/ 0 h 19"/>
                      <a:gd name="T124" fmla="*/ 28 w 34"/>
                      <a:gd name="T125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34" h="19">
                        <a:moveTo>
                          <a:pt x="27" y="1"/>
                        </a:move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moveTo>
                          <a:pt x="32" y="1"/>
                        </a:move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moveTo>
                          <a:pt x="17" y="1"/>
                        </a:move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moveTo>
                          <a:pt x="31" y="3"/>
                        </a:move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moveTo>
                          <a:pt x="16" y="3"/>
                        </a:move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moveTo>
                          <a:pt x="29" y="3"/>
                        </a:move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moveTo>
                          <a:pt x="32" y="3"/>
                        </a:move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moveTo>
                          <a:pt x="34" y="4"/>
                        </a:move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moveTo>
                          <a:pt x="25" y="4"/>
                        </a:move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moveTo>
                          <a:pt x="27" y="4"/>
                        </a:move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moveTo>
                          <a:pt x="8" y="4"/>
                        </a:move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26" y="5"/>
                        </a:move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moveTo>
                          <a:pt x="13" y="5"/>
                        </a:move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moveTo>
                          <a:pt x="20" y="6"/>
                        </a:move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moveTo>
                          <a:pt x="14" y="6"/>
                        </a:move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moveTo>
                          <a:pt x="21" y="6"/>
                        </a:move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moveTo>
                          <a:pt x="19" y="7"/>
                        </a:move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moveTo>
                          <a:pt x="3" y="13"/>
                        </a:move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moveTo>
                          <a:pt x="0" y="15"/>
                        </a:move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moveTo>
                          <a:pt x="3" y="14"/>
                        </a:move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2" y="16"/>
                          <a:pt x="2" y="15"/>
                          <a:pt x="2" y="15"/>
                        </a:cubicBezTo>
                        <a:cubicBezTo>
                          <a:pt x="3" y="15"/>
                          <a:pt x="3" y="14"/>
                          <a:pt x="3" y="14"/>
                        </a:cubicBezTo>
                        <a:moveTo>
                          <a:pt x="5" y="13"/>
                        </a:moveTo>
                        <a:cubicBezTo>
                          <a:pt x="4" y="14"/>
                          <a:pt x="4" y="15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4" y="15"/>
                          <a:pt x="4" y="14"/>
                          <a:pt x="5" y="13"/>
                        </a:cubicBezTo>
                        <a:moveTo>
                          <a:pt x="9" y="11"/>
                        </a:move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8" y="12"/>
                          <a:pt x="7" y="14"/>
                          <a:pt x="6" y="15"/>
                        </a:cubicBezTo>
                        <a:cubicBezTo>
                          <a:pt x="6" y="16"/>
                          <a:pt x="5" y="18"/>
                          <a:pt x="4" y="19"/>
                        </a:cubicBezTo>
                        <a:cubicBezTo>
                          <a:pt x="4" y="18"/>
                          <a:pt x="5" y="17"/>
                          <a:pt x="5" y="17"/>
                        </a:cubicBezTo>
                        <a:cubicBezTo>
                          <a:pt x="5" y="17"/>
                          <a:pt x="5" y="17"/>
                          <a:pt x="5" y="17"/>
                        </a:cubicBezTo>
                        <a:cubicBezTo>
                          <a:pt x="6" y="15"/>
                          <a:pt x="7" y="13"/>
                          <a:pt x="9" y="11"/>
                        </a:cubicBezTo>
                        <a:moveTo>
                          <a:pt x="4" y="10"/>
                        </a:moveTo>
                        <a:cubicBezTo>
                          <a:pt x="3" y="11"/>
                          <a:pt x="3" y="12"/>
                          <a:pt x="2" y="13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1"/>
                          <a:pt x="4" y="10"/>
                          <a:pt x="4" y="10"/>
                        </a:cubicBezTo>
                        <a:moveTo>
                          <a:pt x="15" y="7"/>
                        </a:moveTo>
                        <a:cubicBezTo>
                          <a:pt x="13" y="11"/>
                          <a:pt x="10" y="15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10" y="14"/>
                          <a:pt x="12" y="11"/>
                          <a:pt x="15" y="7"/>
                        </a:cubicBezTo>
                        <a:moveTo>
                          <a:pt x="5" y="7"/>
                        </a:moveTo>
                        <a:cubicBezTo>
                          <a:pt x="5" y="7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4" y="9"/>
                          <a:pt x="3" y="10"/>
                          <a:pt x="3" y="12"/>
                        </a:cubicBezTo>
                        <a:cubicBezTo>
                          <a:pt x="3" y="12"/>
                          <a:pt x="2" y="13"/>
                          <a:pt x="2" y="13"/>
                        </a:cubicBezTo>
                        <a:cubicBezTo>
                          <a:pt x="2" y="14"/>
                          <a:pt x="1" y="15"/>
                          <a:pt x="0" y="16"/>
                        </a:cubicBezTo>
                        <a:cubicBezTo>
                          <a:pt x="0" y="16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4"/>
                          <a:pt x="1" y="14"/>
                          <a:pt x="1" y="13"/>
                        </a:cubicBezTo>
                        <a:cubicBezTo>
                          <a:pt x="1" y="13"/>
                          <a:pt x="1" y="13"/>
                          <a:pt x="1" y="13"/>
                        </a:cubicBezTo>
                        <a:cubicBezTo>
                          <a:pt x="2" y="11"/>
                          <a:pt x="3" y="10"/>
                          <a:pt x="4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moveTo>
                          <a:pt x="7" y="7"/>
                        </a:moveTo>
                        <a:cubicBezTo>
                          <a:pt x="6" y="9"/>
                          <a:pt x="5" y="11"/>
                          <a:pt x="3" y="14"/>
                        </a:cubicBezTo>
                        <a:cubicBezTo>
                          <a:pt x="3" y="14"/>
                          <a:pt x="3" y="14"/>
                          <a:pt x="3" y="14"/>
                        </a:cubicBezTo>
                        <a:cubicBezTo>
                          <a:pt x="3" y="14"/>
                          <a:pt x="3" y="15"/>
                          <a:pt x="2" y="15"/>
                        </a:cubicBezTo>
                        <a:cubicBezTo>
                          <a:pt x="2" y="14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4" y="10"/>
                          <a:pt x="5" y="9"/>
                          <a:pt x="7" y="7"/>
                        </a:cubicBezTo>
                        <a:moveTo>
                          <a:pt x="18" y="5"/>
                        </a:moveTo>
                        <a:cubicBezTo>
                          <a:pt x="18" y="6"/>
                          <a:pt x="17" y="7"/>
                          <a:pt x="16" y="8"/>
                        </a:cubicBezTo>
                        <a:cubicBezTo>
                          <a:pt x="15" y="9"/>
                          <a:pt x="15" y="10"/>
                          <a:pt x="14" y="11"/>
                        </a:cubicBezTo>
                        <a:cubicBezTo>
                          <a:pt x="13" y="13"/>
                          <a:pt x="12" y="14"/>
                          <a:pt x="11" y="15"/>
                        </a:cubicBezTo>
                        <a:cubicBezTo>
                          <a:pt x="11" y="15"/>
                          <a:pt x="11" y="15"/>
                          <a:pt x="11" y="15"/>
                        </a:cubicBezTo>
                        <a:cubicBezTo>
                          <a:pt x="13" y="12"/>
                          <a:pt x="15" y="10"/>
                          <a:pt x="17" y="7"/>
                        </a:cubicBezTo>
                        <a:cubicBezTo>
                          <a:pt x="17" y="6"/>
                          <a:pt x="18" y="6"/>
                          <a:pt x="18" y="5"/>
                        </a:cubicBezTo>
                        <a:moveTo>
                          <a:pt x="8" y="5"/>
                        </a:moveTo>
                        <a:cubicBezTo>
                          <a:pt x="8" y="6"/>
                          <a:pt x="7" y="7"/>
                          <a:pt x="7" y="9"/>
                        </a:cubicBez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5" y="11"/>
                          <a:pt x="6" y="8"/>
                          <a:pt x="7" y="6"/>
                        </a:cubicBezTo>
                        <a:cubicBezTo>
                          <a:pt x="8" y="6"/>
                          <a:pt x="8" y="5"/>
                          <a:pt x="8" y="5"/>
                        </a:cubicBezTo>
                        <a:moveTo>
                          <a:pt x="33" y="5"/>
                        </a:move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moveTo>
                          <a:pt x="8" y="4"/>
                        </a:move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6"/>
                          <a:pt x="8" y="6"/>
                          <a:pt x="7" y="6"/>
                        </a:cubicBezTo>
                        <a:cubicBezTo>
                          <a:pt x="5" y="9"/>
                          <a:pt x="3" y="12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4"/>
                          <a:pt x="2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2" y="14"/>
                          <a:pt x="2" y="13"/>
                          <a:pt x="2" y="13"/>
                        </a:cubicBezTo>
                        <a:cubicBezTo>
                          <a:pt x="3" y="12"/>
                          <a:pt x="4" y="10"/>
                          <a:pt x="4" y="9"/>
                        </a:cubicBezTo>
                        <a:cubicBezTo>
                          <a:pt x="4" y="9"/>
                          <a:pt x="5" y="8"/>
                          <a:pt x="5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6" y="6"/>
                          <a:pt x="7" y="5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16" y="4"/>
                        </a:moveTo>
                        <a:cubicBezTo>
                          <a:pt x="13" y="9"/>
                          <a:pt x="9" y="14"/>
                          <a:pt x="6" y="19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9" y="14"/>
                          <a:pt x="11" y="9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5" y="5"/>
                          <a:pt x="15" y="5"/>
                          <a:pt x="16" y="4"/>
                        </a:cubicBezTo>
                        <a:moveTo>
                          <a:pt x="9" y="4"/>
                        </a:moveTo>
                        <a:cubicBezTo>
                          <a:pt x="9" y="4"/>
                          <a:pt x="9" y="5"/>
                          <a:pt x="9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8" y="6"/>
                          <a:pt x="8" y="7"/>
                          <a:pt x="7" y="8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8" y="5"/>
                          <a:pt x="9" y="4"/>
                          <a:pt x="9" y="4"/>
                        </a:cubicBezTo>
                        <a:moveTo>
                          <a:pt x="16" y="3"/>
                        </a:moveTo>
                        <a:cubicBezTo>
                          <a:pt x="14" y="5"/>
                          <a:pt x="12" y="7"/>
                          <a:pt x="11" y="9"/>
                        </a:cubicBezTo>
                        <a:cubicBezTo>
                          <a:pt x="11" y="10"/>
                          <a:pt x="10" y="11"/>
                          <a:pt x="10" y="11"/>
                        </a:cubicBezTo>
                        <a:cubicBezTo>
                          <a:pt x="9" y="12"/>
                          <a:pt x="9" y="13"/>
                          <a:pt x="8" y="14"/>
                        </a:cubicBezTo>
                        <a:cubicBezTo>
                          <a:pt x="7" y="15"/>
                          <a:pt x="6" y="17"/>
                          <a:pt x="6" y="19"/>
                        </a:cubicBezTo>
                        <a:cubicBezTo>
                          <a:pt x="6" y="17"/>
                          <a:pt x="6" y="16"/>
                          <a:pt x="7" y="15"/>
                        </a:cubicBezTo>
                        <a:cubicBezTo>
                          <a:pt x="7" y="15"/>
                          <a:pt x="7" y="15"/>
                          <a:pt x="7" y="15"/>
                        </a:cubicBezTo>
                        <a:cubicBezTo>
                          <a:pt x="8" y="12"/>
                          <a:pt x="10" y="9"/>
                          <a:pt x="12" y="7"/>
                        </a:cubicBezTo>
                        <a:cubicBezTo>
                          <a:pt x="13" y="5"/>
                          <a:pt x="14" y="4"/>
                          <a:pt x="16" y="3"/>
                        </a:cubicBezTo>
                        <a:moveTo>
                          <a:pt x="24" y="3"/>
                        </a:moveTo>
                        <a:cubicBezTo>
                          <a:pt x="22" y="5"/>
                          <a:pt x="21" y="7"/>
                          <a:pt x="19" y="9"/>
                        </a:cubicBezTo>
                        <a:cubicBezTo>
                          <a:pt x="20" y="8"/>
                          <a:pt x="20" y="7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2" y="5"/>
                          <a:pt x="23" y="4"/>
                          <a:pt x="24" y="3"/>
                        </a:cubicBezTo>
                        <a:moveTo>
                          <a:pt x="28" y="2"/>
                        </a:moveTo>
                        <a:cubicBezTo>
                          <a:pt x="27" y="3"/>
                          <a:pt x="27" y="4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5" y="6"/>
                          <a:pt x="25" y="7"/>
                        </a:cubicBezTo>
                        <a:cubicBezTo>
                          <a:pt x="25" y="6"/>
                          <a:pt x="26" y="5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3"/>
                          <a:pt x="28" y="3"/>
                          <a:pt x="28" y="2"/>
                        </a:cubicBezTo>
                        <a:moveTo>
                          <a:pt x="30" y="2"/>
                        </a:moveTo>
                        <a:cubicBezTo>
                          <a:pt x="30" y="3"/>
                          <a:pt x="28" y="5"/>
                          <a:pt x="27" y="6"/>
                        </a:cubicBezTo>
                        <a:cubicBezTo>
                          <a:pt x="28" y="5"/>
                          <a:pt x="29" y="4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30" y="3"/>
                          <a:pt x="30" y="2"/>
                          <a:pt x="30" y="2"/>
                        </a:cubicBezTo>
                        <a:moveTo>
                          <a:pt x="26" y="2"/>
                        </a:moveTo>
                        <a:cubicBezTo>
                          <a:pt x="25" y="3"/>
                          <a:pt x="24" y="4"/>
                          <a:pt x="23" y="5"/>
                        </a:cubicBezTo>
                        <a:cubicBezTo>
                          <a:pt x="23" y="5"/>
                          <a:pt x="23" y="5"/>
                          <a:pt x="23" y="5"/>
                        </a:cubicBezTo>
                        <a:cubicBezTo>
                          <a:pt x="22" y="6"/>
                          <a:pt x="21" y="7"/>
                          <a:pt x="20" y="8"/>
                        </a:cubicBezTo>
                        <a:cubicBezTo>
                          <a:pt x="21" y="7"/>
                          <a:pt x="22" y="6"/>
                          <a:pt x="23" y="4"/>
                        </a:cubicBezTo>
                        <a:cubicBezTo>
                          <a:pt x="24" y="3"/>
                          <a:pt x="25" y="3"/>
                          <a:pt x="26" y="2"/>
                        </a:cubicBezTo>
                        <a:moveTo>
                          <a:pt x="32" y="1"/>
                        </a:moveTo>
                        <a:cubicBezTo>
                          <a:pt x="31" y="3"/>
                          <a:pt x="30" y="4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0" y="4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2" y="2"/>
                          <a:pt x="32" y="1"/>
                        </a:cubicBezTo>
                        <a:moveTo>
                          <a:pt x="28" y="1"/>
                        </a:moveTo>
                        <a:cubicBezTo>
                          <a:pt x="27" y="3"/>
                          <a:pt x="26" y="4"/>
                          <a:pt x="25" y="5"/>
                        </a:cubicBezTo>
                        <a:cubicBezTo>
                          <a:pt x="24" y="6"/>
                          <a:pt x="23" y="7"/>
                          <a:pt x="22" y="8"/>
                        </a:cubicBezTo>
                        <a:cubicBezTo>
                          <a:pt x="23" y="7"/>
                          <a:pt x="24" y="5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6" y="3"/>
                          <a:pt x="27" y="2"/>
                          <a:pt x="28" y="1"/>
                        </a:cubicBezTo>
                        <a:moveTo>
                          <a:pt x="29" y="0"/>
                        </a:moveTo>
                        <a:cubicBezTo>
                          <a:pt x="28" y="0"/>
                          <a:pt x="27" y="0"/>
                          <a:pt x="27" y="1"/>
                        </a:cubicBezTo>
                        <a:cubicBezTo>
                          <a:pt x="27" y="1"/>
                          <a:pt x="26" y="1"/>
                          <a:pt x="26" y="1"/>
                        </a:cubicBezTo>
                        <a:cubicBezTo>
                          <a:pt x="26" y="1"/>
                          <a:pt x="27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6" y="1"/>
                          <a:pt x="26" y="1"/>
                          <a:pt x="25" y="2"/>
                        </a:cubicBezTo>
                        <a:cubicBezTo>
                          <a:pt x="25" y="1"/>
                          <a:pt x="26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4" y="1"/>
                          <a:pt x="22" y="3"/>
                          <a:pt x="21" y="5"/>
                        </a:cubicBezTo>
                        <a:cubicBezTo>
                          <a:pt x="19" y="7"/>
                          <a:pt x="17" y="9"/>
                          <a:pt x="16" y="11"/>
                        </a:cubicBezTo>
                        <a:cubicBezTo>
                          <a:pt x="17" y="10"/>
                          <a:pt x="18" y="8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20" y="5"/>
                          <a:pt x="22" y="3"/>
                          <a:pt x="23" y="0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2" y="1"/>
                          <a:pt x="21" y="3"/>
                          <a:pt x="20" y="4"/>
                        </a:cubicBezTo>
                        <a:cubicBezTo>
                          <a:pt x="20" y="3"/>
                          <a:pt x="21" y="2"/>
                          <a:pt x="22" y="1"/>
                        </a:cubicBezTo>
                        <a:cubicBezTo>
                          <a:pt x="22" y="1"/>
                          <a:pt x="22" y="1"/>
                          <a:pt x="22" y="1"/>
                        </a:cubicBezTo>
                        <a:cubicBezTo>
                          <a:pt x="19" y="3"/>
                          <a:pt x="18" y="4"/>
                          <a:pt x="16" y="6"/>
                        </a:cubicBezTo>
                        <a:cubicBezTo>
                          <a:pt x="17" y="5"/>
                          <a:pt x="18" y="3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7" y="2"/>
                          <a:pt x="16" y="3"/>
                        </a:cubicBezTo>
                        <a:cubicBezTo>
                          <a:pt x="17" y="3"/>
                          <a:pt x="17" y="3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6" y="3"/>
                          <a:pt x="16" y="3"/>
                        </a:cubicBezTo>
                        <a:cubicBezTo>
                          <a:pt x="16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5" y="3"/>
                          <a:pt x="13" y="5"/>
                          <a:pt x="12" y="7"/>
                        </a:cubicBezTo>
                        <a:cubicBezTo>
                          <a:pt x="12" y="6"/>
                          <a:pt x="13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1" y="4"/>
                          <a:pt x="9" y="7"/>
                          <a:pt x="7" y="9"/>
                        </a:cubicBezTo>
                        <a:cubicBezTo>
                          <a:pt x="6" y="10"/>
                          <a:pt x="6" y="10"/>
                          <a:pt x="6" y="11"/>
                        </a:cubicBezTo>
                        <a:cubicBezTo>
                          <a:pt x="6" y="10"/>
                          <a:pt x="7" y="9"/>
                          <a:pt x="7" y="8"/>
                        </a:cubicBezTo>
                        <a:cubicBezTo>
                          <a:pt x="8" y="7"/>
                          <a:pt x="9" y="5"/>
                          <a:pt x="9" y="4"/>
                        </a:cubicBezTo>
                        <a:cubicBezTo>
                          <a:pt x="9" y="3"/>
                          <a:pt x="9" y="3"/>
                          <a:pt x="9" y="3"/>
                        </a:cubicBezTo>
                        <a:cubicBezTo>
                          <a:pt x="9" y="4"/>
                          <a:pt x="9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6" y="6"/>
                          <a:pt x="5" y="7"/>
                          <a:pt x="3" y="9"/>
                        </a:cubicBezTo>
                        <a:cubicBezTo>
                          <a:pt x="2" y="10"/>
                          <a:pt x="2" y="12"/>
                          <a:pt x="1" y="13"/>
                        </a:cubicBezTo>
                        <a:cubicBezTo>
                          <a:pt x="1" y="14"/>
                          <a:pt x="0" y="15"/>
                          <a:pt x="0" y="16"/>
                        </a:cubicBez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1" y="15"/>
                          <a:pt x="2" y="14"/>
                          <a:pt x="2" y="13"/>
                        </a:cubicBezTo>
                        <a:cubicBezTo>
                          <a:pt x="2" y="14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5"/>
                          <a:pt x="3" y="15"/>
                          <a:pt x="3" y="14"/>
                        </a:cubicBezTo>
                        <a:cubicBezTo>
                          <a:pt x="4" y="12"/>
                          <a:pt x="5" y="11"/>
                          <a:pt x="6" y="10"/>
                        </a:cubicBezTo>
                        <a:cubicBezTo>
                          <a:pt x="6" y="10"/>
                          <a:pt x="6" y="9"/>
                          <a:pt x="6" y="9"/>
                        </a:cubicBezTo>
                        <a:cubicBezTo>
                          <a:pt x="6" y="10"/>
                          <a:pt x="6" y="11"/>
                          <a:pt x="5" y="11"/>
                        </a:cubicBezTo>
                        <a:cubicBezTo>
                          <a:pt x="4" y="14"/>
                          <a:pt x="3" y="16"/>
                          <a:pt x="2" y="18"/>
                        </a:cubicBezTo>
                        <a:cubicBezTo>
                          <a:pt x="2" y="18"/>
                          <a:pt x="2" y="18"/>
                          <a:pt x="2" y="18"/>
                        </a:cubicBezTo>
                        <a:cubicBezTo>
                          <a:pt x="2" y="18"/>
                          <a:pt x="3" y="17"/>
                          <a:pt x="3" y="17"/>
                        </a:cubicBezTo>
                        <a:cubicBezTo>
                          <a:pt x="3" y="17"/>
                          <a:pt x="3" y="17"/>
                          <a:pt x="3" y="17"/>
                        </a:cubicBezTo>
                        <a:cubicBezTo>
                          <a:pt x="4" y="15"/>
                          <a:pt x="5" y="13"/>
                          <a:pt x="5" y="11"/>
                        </a:cubicBezTo>
                        <a:cubicBezTo>
                          <a:pt x="6" y="10"/>
                          <a:pt x="7" y="8"/>
                          <a:pt x="9" y="7"/>
                        </a:cubicBezTo>
                        <a:cubicBezTo>
                          <a:pt x="10" y="6"/>
                          <a:pt x="11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4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2" y="6"/>
                          <a:pt x="11" y="7"/>
                          <a:pt x="11" y="8"/>
                        </a:cubicBezTo>
                        <a:cubicBezTo>
                          <a:pt x="10" y="9"/>
                          <a:pt x="9" y="10"/>
                          <a:pt x="9" y="11"/>
                        </a:cubicBezTo>
                        <a:cubicBezTo>
                          <a:pt x="8" y="12"/>
                          <a:pt x="7" y="13"/>
                          <a:pt x="6" y="15"/>
                        </a:cubicBezTo>
                        <a:cubicBezTo>
                          <a:pt x="5" y="16"/>
                          <a:pt x="4" y="18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5" y="18"/>
                          <a:pt x="6" y="16"/>
                          <a:pt x="7" y="15"/>
                        </a:cubicBezTo>
                        <a:cubicBezTo>
                          <a:pt x="8" y="13"/>
                          <a:pt x="8" y="12"/>
                          <a:pt x="9" y="10"/>
                        </a:cubicBezTo>
                        <a:cubicBezTo>
                          <a:pt x="10" y="9"/>
                          <a:pt x="10" y="9"/>
                          <a:pt x="11" y="8"/>
                        </a:cubicBezTo>
                        <a:cubicBezTo>
                          <a:pt x="12" y="7"/>
                          <a:pt x="12" y="6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4" y="4"/>
                          <a:pt x="15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6" y="2"/>
                          <a:pt x="16" y="2"/>
                          <a:pt x="16" y="3"/>
                        </a:cubicBezTo>
                        <a:cubicBezTo>
                          <a:pt x="15" y="4"/>
                          <a:pt x="14" y="4"/>
                          <a:pt x="13" y="5"/>
                        </a:cubicBezTo>
                        <a:cubicBezTo>
                          <a:pt x="12" y="7"/>
                          <a:pt x="11" y="8"/>
                          <a:pt x="10" y="10"/>
                        </a:cubicBezTo>
                        <a:cubicBezTo>
                          <a:pt x="9" y="11"/>
                          <a:pt x="8" y="13"/>
                          <a:pt x="7" y="14"/>
                        </a:cubicBezTo>
                        <a:cubicBezTo>
                          <a:pt x="6" y="16"/>
                          <a:pt x="6" y="17"/>
                          <a:pt x="5" y="19"/>
                        </a:cubicBezTo>
                        <a:cubicBezTo>
                          <a:pt x="5" y="19"/>
                          <a:pt x="5" y="19"/>
                          <a:pt x="5" y="19"/>
                        </a:cubicBezTo>
                        <a:cubicBezTo>
                          <a:pt x="6" y="17"/>
                          <a:pt x="7" y="16"/>
                          <a:pt x="8" y="14"/>
                        </a:cubicBezTo>
                        <a:cubicBezTo>
                          <a:pt x="9" y="12"/>
                          <a:pt x="10" y="11"/>
                          <a:pt x="11" y="9"/>
                        </a:cubicBezTo>
                        <a:cubicBezTo>
                          <a:pt x="13" y="7"/>
                          <a:pt x="15" y="5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7" y="3"/>
                          <a:pt x="17" y="2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4" y="5"/>
                          <a:pt x="13" y="7"/>
                          <a:pt x="12" y="9"/>
                        </a:cubicBezTo>
                        <a:cubicBezTo>
                          <a:pt x="9" y="12"/>
                          <a:pt x="8" y="16"/>
                          <a:pt x="6" y="19"/>
                        </a:cubicBezTo>
                        <a:cubicBezTo>
                          <a:pt x="6" y="19"/>
                          <a:pt x="6" y="19"/>
                          <a:pt x="6" y="19"/>
                        </a:cubicBezTo>
                        <a:cubicBezTo>
                          <a:pt x="9" y="14"/>
                          <a:pt x="13" y="9"/>
                          <a:pt x="16" y="4"/>
                        </a:cubicBezTo>
                        <a:cubicBezTo>
                          <a:pt x="17" y="3"/>
                          <a:pt x="18" y="2"/>
                          <a:pt x="19" y="1"/>
                        </a:cubicBezTo>
                        <a:cubicBezTo>
                          <a:pt x="18" y="3"/>
                          <a:pt x="17" y="5"/>
                          <a:pt x="15" y="7"/>
                        </a:cubicBezTo>
                        <a:cubicBezTo>
                          <a:pt x="15" y="8"/>
                          <a:pt x="14" y="8"/>
                          <a:pt x="14" y="9"/>
                        </a:cubicBezTo>
                        <a:cubicBezTo>
                          <a:pt x="11" y="12"/>
                          <a:pt x="9" y="16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10" y="15"/>
                          <a:pt x="13" y="11"/>
                          <a:pt x="16" y="7"/>
                        </a:cubicBezTo>
                        <a:cubicBezTo>
                          <a:pt x="17" y="5"/>
                          <a:pt x="19" y="3"/>
                          <a:pt x="21" y="1"/>
                        </a:cubicBezTo>
                        <a:cubicBezTo>
                          <a:pt x="21" y="2"/>
                          <a:pt x="20" y="3"/>
                          <a:pt x="19" y="4"/>
                        </a:cubicBezTo>
                        <a:cubicBezTo>
                          <a:pt x="16" y="8"/>
                          <a:pt x="13" y="12"/>
                          <a:pt x="11" y="16"/>
                        </a:cubicBezTo>
                        <a:cubicBezTo>
                          <a:pt x="11" y="16"/>
                          <a:pt x="11" y="16"/>
                          <a:pt x="11" y="16"/>
                        </a:cubicBezTo>
                        <a:cubicBezTo>
                          <a:pt x="13" y="14"/>
                          <a:pt x="14" y="11"/>
                          <a:pt x="16" y="9"/>
                        </a:cubicBezTo>
                        <a:cubicBezTo>
                          <a:pt x="17" y="7"/>
                          <a:pt x="18" y="6"/>
                          <a:pt x="19" y="5"/>
                        </a:cubicBezTo>
                        <a:cubicBezTo>
                          <a:pt x="20" y="3"/>
                          <a:pt x="22" y="2"/>
                          <a:pt x="23" y="1"/>
                        </a:cubicBezTo>
                        <a:cubicBezTo>
                          <a:pt x="22" y="2"/>
                          <a:pt x="21" y="4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18" y="7"/>
                          <a:pt x="17" y="9"/>
                          <a:pt x="15" y="11"/>
                        </a:cubicBezTo>
                        <a:cubicBezTo>
                          <a:pt x="15" y="11"/>
                          <a:pt x="15" y="11"/>
                          <a:pt x="15" y="11"/>
                        </a:cubicBezTo>
                        <a:cubicBezTo>
                          <a:pt x="17" y="10"/>
                          <a:pt x="18" y="8"/>
                          <a:pt x="20" y="6"/>
                        </a:cubicBezTo>
                        <a:cubicBezTo>
                          <a:pt x="21" y="4"/>
                          <a:pt x="23" y="2"/>
                          <a:pt x="25" y="1"/>
                        </a:cubicBezTo>
                        <a:cubicBezTo>
                          <a:pt x="26" y="1"/>
                          <a:pt x="26" y="0"/>
                          <a:pt x="26" y="0"/>
                        </a:cubicBezTo>
                        <a:cubicBezTo>
                          <a:pt x="26" y="0"/>
                          <a:pt x="26" y="1"/>
                          <a:pt x="26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2"/>
                          <a:pt x="24" y="2"/>
                        </a:cubicBezTo>
                        <a:cubicBezTo>
                          <a:pt x="22" y="5"/>
                          <a:pt x="20" y="7"/>
                          <a:pt x="19" y="9"/>
                        </a:cubicBezTo>
                        <a:cubicBezTo>
                          <a:pt x="19" y="9"/>
                          <a:pt x="19" y="9"/>
                          <a:pt x="19" y="9"/>
                        </a:cubicBezTo>
                        <a:cubicBezTo>
                          <a:pt x="21" y="7"/>
                          <a:pt x="23" y="5"/>
                          <a:pt x="24" y="3"/>
                        </a:cubicBezTo>
                        <a:cubicBezTo>
                          <a:pt x="25" y="2"/>
                          <a:pt x="26" y="1"/>
                          <a:pt x="27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3"/>
                          <a:pt x="24" y="3"/>
                        </a:cubicBezTo>
                        <a:cubicBezTo>
                          <a:pt x="22" y="5"/>
                          <a:pt x="21" y="7"/>
                          <a:pt x="20" y="9"/>
                        </a:cubicBezTo>
                        <a:cubicBezTo>
                          <a:pt x="20" y="9"/>
                          <a:pt x="20" y="9"/>
                          <a:pt x="20" y="9"/>
                        </a:cubicBezTo>
                        <a:cubicBezTo>
                          <a:pt x="22" y="6"/>
                          <a:pt x="24" y="4"/>
                          <a:pt x="26" y="1"/>
                        </a:cubicBezTo>
                        <a:cubicBezTo>
                          <a:pt x="26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0"/>
                          <a:pt x="28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8" y="1"/>
                          <a:pt x="28" y="1"/>
                        </a:cubicBezTo>
                        <a:cubicBezTo>
                          <a:pt x="27" y="2"/>
                          <a:pt x="26" y="3"/>
                          <a:pt x="25" y="4"/>
                        </a:cubicBezTo>
                        <a:cubicBezTo>
                          <a:pt x="24" y="5"/>
                          <a:pt x="23" y="7"/>
                          <a:pt x="22" y="8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ubicBezTo>
                          <a:pt x="24" y="6"/>
                          <a:pt x="26" y="4"/>
                          <a:pt x="28" y="1"/>
                        </a:cubicBezTo>
                        <a:cubicBezTo>
                          <a:pt x="28" y="1"/>
                          <a:pt x="29" y="1"/>
                          <a:pt x="29" y="1"/>
                        </a:cubicBezTo>
                        <a:cubicBezTo>
                          <a:pt x="29" y="1"/>
                          <a:pt x="29" y="2"/>
                          <a:pt x="28" y="2"/>
                        </a:cubicBezTo>
                        <a:cubicBezTo>
                          <a:pt x="28" y="2"/>
                          <a:pt x="28" y="3"/>
                          <a:pt x="27" y="3"/>
                        </a:cubicBezTo>
                        <a:cubicBezTo>
                          <a:pt x="26" y="4"/>
                          <a:pt x="25" y="6"/>
                          <a:pt x="24" y="7"/>
                        </a:cubicBezTo>
                        <a:cubicBezTo>
                          <a:pt x="24" y="7"/>
                          <a:pt x="24" y="7"/>
                          <a:pt x="24" y="7"/>
                        </a:cubicBezTo>
                        <a:cubicBezTo>
                          <a:pt x="26" y="6"/>
                          <a:pt x="27" y="4"/>
                          <a:pt x="28" y="2"/>
                        </a:cubicBezTo>
                        <a:cubicBezTo>
                          <a:pt x="29" y="2"/>
                          <a:pt x="29" y="1"/>
                          <a:pt x="30" y="1"/>
                        </a:cubicBezTo>
                        <a:cubicBezTo>
                          <a:pt x="30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1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31" y="1"/>
                          <a:pt x="31" y="1"/>
                          <a:pt x="31" y="2"/>
                        </a:cubicBezTo>
                        <a:cubicBezTo>
                          <a:pt x="30" y="2"/>
                          <a:pt x="30" y="2"/>
                          <a:pt x="29" y="3"/>
                        </a:cubicBezTo>
                        <a:cubicBezTo>
                          <a:pt x="28" y="4"/>
                          <a:pt x="28" y="5"/>
                          <a:pt x="27" y="6"/>
                        </a:cubicBezTo>
                        <a:cubicBezTo>
                          <a:pt x="27" y="6"/>
                          <a:pt x="27" y="6"/>
                          <a:pt x="27" y="6"/>
                        </a:cubicBezTo>
                        <a:cubicBezTo>
                          <a:pt x="28" y="5"/>
                          <a:pt x="30" y="3"/>
                          <a:pt x="31" y="2"/>
                        </a:cubicBezTo>
                        <a:cubicBezTo>
                          <a:pt x="31" y="1"/>
                          <a:pt x="31" y="1"/>
                          <a:pt x="32" y="1"/>
                        </a:cubicBezTo>
                        <a:cubicBezTo>
                          <a:pt x="32" y="1"/>
                          <a:pt x="32" y="0"/>
                          <a:pt x="33" y="0"/>
                        </a:cubicBezTo>
                        <a:cubicBezTo>
                          <a:pt x="33" y="0"/>
                          <a:pt x="33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2"/>
                          <a:pt x="31" y="2"/>
                          <a:pt x="31" y="3"/>
                        </a:cubicBezTo>
                        <a:cubicBezTo>
                          <a:pt x="30" y="3"/>
                          <a:pt x="30" y="4"/>
                          <a:pt x="29" y="5"/>
                        </a:cubicBezTo>
                        <a:cubicBezTo>
                          <a:pt x="29" y="6"/>
                          <a:pt x="29" y="6"/>
                          <a:pt x="29" y="5"/>
                        </a:cubicBezTo>
                        <a:cubicBezTo>
                          <a:pt x="30" y="4"/>
                          <a:pt x="32" y="3"/>
                          <a:pt x="32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2"/>
                          <a:pt x="33" y="2"/>
                        </a:cubicBezTo>
                        <a:cubicBezTo>
                          <a:pt x="32" y="3"/>
                          <a:pt x="31" y="4"/>
                          <a:pt x="31" y="5"/>
                        </a:cubicBezTo>
                        <a:cubicBezTo>
                          <a:pt x="31" y="5"/>
                          <a:pt x="31" y="5"/>
                          <a:pt x="31" y="5"/>
                        </a:cubicBezTo>
                        <a:cubicBezTo>
                          <a:pt x="31" y="5"/>
                          <a:pt x="32" y="4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3" y="3"/>
                          <a:pt x="33" y="3"/>
                        </a:cubicBezTo>
                        <a:cubicBezTo>
                          <a:pt x="33" y="3"/>
                          <a:pt x="33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4" y="3"/>
                          <a:pt x="33" y="4"/>
                          <a:pt x="33" y="5"/>
                        </a:cubicBezTo>
                        <a:cubicBezTo>
                          <a:pt x="33" y="5"/>
                          <a:pt x="33" y="5"/>
                          <a:pt x="33" y="6"/>
                        </a:cubicBezTo>
                        <a:cubicBezTo>
                          <a:pt x="33" y="6"/>
                          <a:pt x="33" y="6"/>
                          <a:pt x="33" y="6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4"/>
                          <a:pt x="33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3"/>
                          <a:pt x="34" y="3"/>
                          <a:pt x="34" y="3"/>
                        </a:cubicBezTo>
                        <a:cubicBezTo>
                          <a:pt x="34" y="4"/>
                          <a:pt x="33" y="4"/>
                          <a:pt x="33" y="4"/>
                        </a:cubicBezTo>
                        <a:cubicBezTo>
                          <a:pt x="33" y="4"/>
                          <a:pt x="34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3" y="3"/>
                          <a:pt x="32" y="3"/>
                          <a:pt x="32" y="4"/>
                        </a:cubicBezTo>
                        <a:cubicBezTo>
                          <a:pt x="33" y="3"/>
                          <a:pt x="33" y="2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2" y="1"/>
                        </a:cubicBezTo>
                        <a:cubicBezTo>
                          <a:pt x="33" y="1"/>
                          <a:pt x="33" y="0"/>
                          <a:pt x="33" y="0"/>
                        </a:cubicBezTo>
                        <a:cubicBezTo>
                          <a:pt x="33" y="0"/>
                          <a:pt x="33" y="0"/>
                          <a:pt x="33" y="0"/>
                        </a:cubicBezTo>
                        <a:cubicBezTo>
                          <a:pt x="32" y="0"/>
                          <a:pt x="31" y="1"/>
                          <a:pt x="31" y="1"/>
                        </a:cubicBezTo>
                        <a:cubicBezTo>
                          <a:pt x="31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0"/>
                        </a:cubicBezTo>
                        <a:cubicBezTo>
                          <a:pt x="30" y="0"/>
                          <a:pt x="29" y="1"/>
                          <a:pt x="29" y="2"/>
                        </a:cubicBezTo>
                        <a:cubicBezTo>
                          <a:pt x="29" y="1"/>
                          <a:pt x="29" y="1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1"/>
                          <a:pt x="29" y="1"/>
                          <a:pt x="28" y="1"/>
                        </a:cubicBezTo>
                        <a:cubicBezTo>
                          <a:pt x="28" y="1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5" name="Freeform 500">
                    <a:extLst>
                      <a:ext uri="{FF2B5EF4-FFF2-40B4-BE49-F238E27FC236}">
                        <a16:creationId xmlns="" xmlns:a16="http://schemas.microsoft.com/office/drawing/2014/main" id="{EC3BBC9A-00F1-45DA-A044-031587D9036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3913" y="2454276"/>
                    <a:ext cx="6350" cy="9525"/>
                  </a:xfrm>
                  <a:custGeom>
                    <a:avLst/>
                    <a:gdLst>
                      <a:gd name="T0" fmla="*/ 5 w 6"/>
                      <a:gd name="T1" fmla="*/ 6 h 9"/>
                      <a:gd name="T2" fmla="*/ 5 w 6"/>
                      <a:gd name="T3" fmla="*/ 6 h 9"/>
                      <a:gd name="T4" fmla="*/ 1 w 6"/>
                      <a:gd name="T5" fmla="*/ 7 h 9"/>
                      <a:gd name="T6" fmla="*/ 1 w 6"/>
                      <a:gd name="T7" fmla="*/ 7 h 9"/>
                      <a:gd name="T8" fmla="*/ 3 w 6"/>
                      <a:gd name="T9" fmla="*/ 8 h 9"/>
                      <a:gd name="T10" fmla="*/ 3 w 6"/>
                      <a:gd name="T11" fmla="*/ 8 h 9"/>
                      <a:gd name="T12" fmla="*/ 4 w 6"/>
                      <a:gd name="T13" fmla="*/ 8 h 9"/>
                      <a:gd name="T14" fmla="*/ 3 w 6"/>
                      <a:gd name="T15" fmla="*/ 7 h 9"/>
                      <a:gd name="T16" fmla="*/ 3 w 6"/>
                      <a:gd name="T17" fmla="*/ 7 h 9"/>
                      <a:gd name="T18" fmla="*/ 0 w 6"/>
                      <a:gd name="T19" fmla="*/ 6 h 9"/>
                      <a:gd name="T20" fmla="*/ 6 w 6"/>
                      <a:gd name="T21" fmla="*/ 4 h 9"/>
                      <a:gd name="T22" fmla="*/ 6 w 6"/>
                      <a:gd name="T23" fmla="*/ 4 h 9"/>
                      <a:gd name="T24" fmla="*/ 5 w 6"/>
                      <a:gd name="T25" fmla="*/ 6 h 9"/>
                      <a:gd name="T26" fmla="*/ 5 w 6"/>
                      <a:gd name="T27" fmla="*/ 6 h 9"/>
                      <a:gd name="T28" fmla="*/ 5 w 6"/>
                      <a:gd name="T29" fmla="*/ 6 h 9"/>
                      <a:gd name="T30" fmla="*/ 2 w 6"/>
                      <a:gd name="T31" fmla="*/ 0 h 9"/>
                      <a:gd name="T32" fmla="*/ 0 w 6"/>
                      <a:gd name="T33" fmla="*/ 6 h 9"/>
                      <a:gd name="T34" fmla="*/ 2 w 6"/>
                      <a:gd name="T35" fmla="*/ 3 h 9"/>
                      <a:gd name="T36" fmla="*/ 1 w 6"/>
                      <a:gd name="T37" fmla="*/ 9 h 9"/>
                      <a:gd name="T38" fmla="*/ 3 w 6"/>
                      <a:gd name="T39" fmla="*/ 6 h 9"/>
                      <a:gd name="T40" fmla="*/ 3 w 6"/>
                      <a:gd name="T41" fmla="*/ 9 h 9"/>
                      <a:gd name="T42" fmla="*/ 4 w 6"/>
                      <a:gd name="T43" fmla="*/ 9 h 9"/>
                      <a:gd name="T44" fmla="*/ 4 w 6"/>
                      <a:gd name="T45" fmla="*/ 8 h 9"/>
                      <a:gd name="T46" fmla="*/ 6 w 6"/>
                      <a:gd name="T47" fmla="*/ 3 h 9"/>
                      <a:gd name="T48" fmla="*/ 5 w 6"/>
                      <a:gd name="T49" fmla="*/ 6 h 9"/>
                      <a:gd name="T50" fmla="*/ 3 w 6"/>
                      <a:gd name="T51" fmla="*/ 9 h 9"/>
                      <a:gd name="T52" fmla="*/ 3 w 6"/>
                      <a:gd name="T53" fmla="*/ 8 h 9"/>
                      <a:gd name="T54" fmla="*/ 3 w 6"/>
                      <a:gd name="T55" fmla="*/ 8 h 9"/>
                      <a:gd name="T56" fmla="*/ 3 w 6"/>
                      <a:gd name="T57" fmla="*/ 8 h 9"/>
                      <a:gd name="T58" fmla="*/ 3 w 6"/>
                      <a:gd name="T59" fmla="*/ 6 h 9"/>
                      <a:gd name="T60" fmla="*/ 3 w 6"/>
                      <a:gd name="T61" fmla="*/ 6 h 9"/>
                      <a:gd name="T62" fmla="*/ 4 w 6"/>
                      <a:gd name="T63" fmla="*/ 4 h 9"/>
                      <a:gd name="T64" fmla="*/ 2 w 6"/>
                      <a:gd name="T65" fmla="*/ 8 h 9"/>
                      <a:gd name="T66" fmla="*/ 1 w 6"/>
                      <a:gd name="T67" fmla="*/ 8 h 9"/>
                      <a:gd name="T68" fmla="*/ 1 w 6"/>
                      <a:gd name="T69" fmla="*/ 7 h 9"/>
                      <a:gd name="T70" fmla="*/ 1 w 6"/>
                      <a:gd name="T71" fmla="*/ 7 h 9"/>
                      <a:gd name="T72" fmla="*/ 2 w 6"/>
                      <a:gd name="T73" fmla="*/ 5 h 9"/>
                      <a:gd name="T74" fmla="*/ 3 w 6"/>
                      <a:gd name="T75" fmla="*/ 2 h 9"/>
                      <a:gd name="T76" fmla="*/ 0 w 6"/>
                      <a:gd name="T77" fmla="*/ 6 h 9"/>
                      <a:gd name="T78" fmla="*/ 0 w 6"/>
                      <a:gd name="T79" fmla="*/ 5 h 9"/>
                      <a:gd name="T80" fmla="*/ 1 w 6"/>
                      <a:gd name="T81" fmla="*/ 2 h 9"/>
                      <a:gd name="T82" fmla="*/ 2 w 6"/>
                      <a:gd name="T83" fmla="*/ 0 h 9"/>
                      <a:gd name="T84" fmla="*/ 2 w 6"/>
                      <a:gd name="T85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6" h="9">
                        <a:moveTo>
                          <a:pt x="5" y="6"/>
                        </a:move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moveTo>
                          <a:pt x="1" y="7"/>
                        </a:move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moveTo>
                          <a:pt x="3" y="8"/>
                        </a:move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moveTo>
                          <a:pt x="4" y="8"/>
                        </a:move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moveTo>
                          <a:pt x="3" y="7"/>
                        </a:moveTo>
                        <a:cubicBezTo>
                          <a:pt x="3" y="7"/>
                          <a:pt x="3" y="7"/>
                          <a:pt x="3" y="7"/>
                        </a:cubicBezTo>
                        <a:cubicBezTo>
                          <a:pt x="3" y="7"/>
                          <a:pt x="3" y="7"/>
                          <a:pt x="3" y="7"/>
                        </a:cubicBezTo>
                        <a:moveTo>
                          <a:pt x="0" y="6"/>
                        </a:move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moveTo>
                          <a:pt x="6" y="4"/>
                        </a:move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5" y="5"/>
                          <a:pt x="5" y="5"/>
                          <a:pt x="4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5"/>
                          <a:pt x="5" y="4"/>
                          <a:pt x="6" y="4"/>
                        </a:cubicBezTo>
                        <a:moveTo>
                          <a:pt x="2" y="0"/>
                        </a:moveTo>
                        <a:cubicBezTo>
                          <a:pt x="1" y="1"/>
                          <a:pt x="1" y="2"/>
                          <a:pt x="0" y="3"/>
                        </a:cubicBezTo>
                        <a:cubicBezTo>
                          <a:pt x="0" y="4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5"/>
                          <a:pt x="2" y="4"/>
                          <a:pt x="2" y="3"/>
                        </a:cubicBezTo>
                        <a:cubicBezTo>
                          <a:pt x="2" y="4"/>
                          <a:pt x="2" y="5"/>
                          <a:pt x="1" y="6"/>
                        </a:cubicBezTo>
                        <a:cubicBezTo>
                          <a:pt x="1" y="7"/>
                          <a:pt x="0" y="8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2" y="8"/>
                          <a:pt x="2" y="7"/>
                          <a:pt x="3" y="6"/>
                        </a:cubicBezTo>
                        <a:cubicBezTo>
                          <a:pt x="3" y="7"/>
                          <a:pt x="2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4" y="7"/>
                          <a:pt x="4" y="7"/>
                        </a:cubicBezTo>
                        <a:cubicBezTo>
                          <a:pt x="4" y="7"/>
                          <a:pt x="4" y="8"/>
                          <a:pt x="4" y="9"/>
                        </a:cubicBezTo>
                        <a:cubicBezTo>
                          <a:pt x="4" y="9"/>
                          <a:pt x="4" y="9"/>
                          <a:pt x="4" y="9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4"/>
                          <a:pt x="5" y="5"/>
                          <a:pt x="5" y="6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3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7"/>
                        </a:cubicBezTo>
                        <a:cubicBezTo>
                          <a:pt x="3" y="7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4" y="5"/>
                          <a:pt x="4" y="5"/>
                          <a:pt x="4" y="4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3" y="6"/>
                          <a:pt x="2" y="7"/>
                          <a:pt x="2" y="8"/>
                        </a:cubicBezTo>
                        <a:cubicBezTo>
                          <a:pt x="1" y="8"/>
                          <a:pt x="1" y="8"/>
                          <a:pt x="1" y="9"/>
                        </a:cubicBezTo>
                        <a:cubicBezTo>
                          <a:pt x="1" y="9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6"/>
                          <a:pt x="1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2" y="4"/>
                          <a:pt x="1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5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4"/>
                          <a:pt x="0" y="3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" name="Freeform 501">
                    <a:extLst>
                      <a:ext uri="{FF2B5EF4-FFF2-40B4-BE49-F238E27FC236}">
                        <a16:creationId xmlns="" xmlns:a16="http://schemas.microsoft.com/office/drawing/2014/main" id="{52624E75-6540-4AA9-A3E6-04E73D9FC97B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2325" y="2454276"/>
                    <a:ext cx="34925" cy="31750"/>
                  </a:xfrm>
                  <a:custGeom>
                    <a:avLst/>
                    <a:gdLst>
                      <a:gd name="T0" fmla="*/ 25 w 34"/>
                      <a:gd name="T1" fmla="*/ 13 h 31"/>
                      <a:gd name="T2" fmla="*/ 25 w 34"/>
                      <a:gd name="T3" fmla="*/ 18 h 31"/>
                      <a:gd name="T4" fmla="*/ 16 w 34"/>
                      <a:gd name="T5" fmla="*/ 21 h 31"/>
                      <a:gd name="T6" fmla="*/ 11 w 34"/>
                      <a:gd name="T7" fmla="*/ 25 h 31"/>
                      <a:gd name="T8" fmla="*/ 4 w 34"/>
                      <a:gd name="T9" fmla="*/ 26 h 31"/>
                      <a:gd name="T10" fmla="*/ 5 w 34"/>
                      <a:gd name="T11" fmla="*/ 27 h 31"/>
                      <a:gd name="T12" fmla="*/ 2 w 34"/>
                      <a:gd name="T13" fmla="*/ 30 h 31"/>
                      <a:gd name="T14" fmla="*/ 4 w 34"/>
                      <a:gd name="T15" fmla="*/ 29 h 31"/>
                      <a:gd name="T16" fmla="*/ 1 w 34"/>
                      <a:gd name="T17" fmla="*/ 27 h 31"/>
                      <a:gd name="T18" fmla="*/ 31 w 34"/>
                      <a:gd name="T19" fmla="*/ 26 h 31"/>
                      <a:gd name="T20" fmla="*/ 1 w 34"/>
                      <a:gd name="T21" fmla="*/ 27 h 31"/>
                      <a:gd name="T22" fmla="*/ 6 w 34"/>
                      <a:gd name="T23" fmla="*/ 26 h 31"/>
                      <a:gd name="T24" fmla="*/ 4 w 34"/>
                      <a:gd name="T25" fmla="*/ 26 h 31"/>
                      <a:gd name="T26" fmla="*/ 11 w 34"/>
                      <a:gd name="T27" fmla="*/ 27 h 31"/>
                      <a:gd name="T28" fmla="*/ 5 w 34"/>
                      <a:gd name="T29" fmla="*/ 30 h 31"/>
                      <a:gd name="T30" fmla="*/ 3 w 34"/>
                      <a:gd name="T31" fmla="*/ 25 h 31"/>
                      <a:gd name="T32" fmla="*/ 18 w 34"/>
                      <a:gd name="T33" fmla="*/ 27 h 31"/>
                      <a:gd name="T34" fmla="*/ 13 w 34"/>
                      <a:gd name="T35" fmla="*/ 26 h 31"/>
                      <a:gd name="T36" fmla="*/ 30 w 34"/>
                      <a:gd name="T37" fmla="*/ 24 h 31"/>
                      <a:gd name="T38" fmla="*/ 15 w 34"/>
                      <a:gd name="T39" fmla="*/ 27 h 31"/>
                      <a:gd name="T40" fmla="*/ 13 w 34"/>
                      <a:gd name="T41" fmla="*/ 25 h 31"/>
                      <a:gd name="T42" fmla="*/ 13 w 34"/>
                      <a:gd name="T43" fmla="*/ 24 h 31"/>
                      <a:gd name="T44" fmla="*/ 17 w 34"/>
                      <a:gd name="T45" fmla="*/ 21 h 31"/>
                      <a:gd name="T46" fmla="*/ 13 w 34"/>
                      <a:gd name="T47" fmla="*/ 27 h 31"/>
                      <a:gd name="T48" fmla="*/ 17 w 34"/>
                      <a:gd name="T49" fmla="*/ 21 h 31"/>
                      <a:gd name="T50" fmla="*/ 18 w 34"/>
                      <a:gd name="T51" fmla="*/ 21 h 31"/>
                      <a:gd name="T52" fmla="*/ 16 w 34"/>
                      <a:gd name="T53" fmla="*/ 27 h 31"/>
                      <a:gd name="T54" fmla="*/ 19 w 34"/>
                      <a:gd name="T55" fmla="*/ 23 h 31"/>
                      <a:gd name="T56" fmla="*/ 19 w 34"/>
                      <a:gd name="T57" fmla="*/ 24 h 31"/>
                      <a:gd name="T58" fmla="*/ 27 w 34"/>
                      <a:gd name="T59" fmla="*/ 18 h 31"/>
                      <a:gd name="T60" fmla="*/ 21 w 34"/>
                      <a:gd name="T61" fmla="*/ 16 h 31"/>
                      <a:gd name="T62" fmla="*/ 18 w 34"/>
                      <a:gd name="T63" fmla="*/ 21 h 31"/>
                      <a:gd name="T64" fmla="*/ 23 w 34"/>
                      <a:gd name="T65" fmla="*/ 13 h 31"/>
                      <a:gd name="T66" fmla="*/ 24 w 34"/>
                      <a:gd name="T67" fmla="*/ 13 h 31"/>
                      <a:gd name="T68" fmla="*/ 14 w 34"/>
                      <a:gd name="T69" fmla="*/ 9 h 31"/>
                      <a:gd name="T70" fmla="*/ 8 w 34"/>
                      <a:gd name="T71" fmla="*/ 11 h 31"/>
                      <a:gd name="T72" fmla="*/ 12 w 34"/>
                      <a:gd name="T73" fmla="*/ 1 h 31"/>
                      <a:gd name="T74" fmla="*/ 9 w 34"/>
                      <a:gd name="T75" fmla="*/ 10 h 31"/>
                      <a:gd name="T76" fmla="*/ 9 w 34"/>
                      <a:gd name="T77" fmla="*/ 12 h 31"/>
                      <a:gd name="T78" fmla="*/ 14 w 34"/>
                      <a:gd name="T79" fmla="*/ 9 h 31"/>
                      <a:gd name="T80" fmla="*/ 15 w 34"/>
                      <a:gd name="T81" fmla="*/ 15 h 31"/>
                      <a:gd name="T82" fmla="*/ 16 w 34"/>
                      <a:gd name="T83" fmla="*/ 18 h 31"/>
                      <a:gd name="T84" fmla="*/ 20 w 34"/>
                      <a:gd name="T85" fmla="*/ 16 h 31"/>
                      <a:gd name="T86" fmla="*/ 19 w 34"/>
                      <a:gd name="T87" fmla="*/ 21 h 31"/>
                      <a:gd name="T88" fmla="*/ 11 w 34"/>
                      <a:gd name="T89" fmla="*/ 24 h 31"/>
                      <a:gd name="T90" fmla="*/ 3 w 34"/>
                      <a:gd name="T91" fmla="*/ 27 h 31"/>
                      <a:gd name="T92" fmla="*/ 0 w 34"/>
                      <a:gd name="T93" fmla="*/ 28 h 31"/>
                      <a:gd name="T94" fmla="*/ 5 w 34"/>
                      <a:gd name="T95" fmla="*/ 27 h 31"/>
                      <a:gd name="T96" fmla="*/ 6 w 34"/>
                      <a:gd name="T97" fmla="*/ 31 h 31"/>
                      <a:gd name="T98" fmla="*/ 10 w 34"/>
                      <a:gd name="T99" fmla="*/ 31 h 31"/>
                      <a:gd name="T100" fmla="*/ 15 w 34"/>
                      <a:gd name="T101" fmla="*/ 31 h 31"/>
                      <a:gd name="T102" fmla="*/ 23 w 34"/>
                      <a:gd name="T103" fmla="*/ 18 h 31"/>
                      <a:gd name="T104" fmla="*/ 19 w 34"/>
                      <a:gd name="T105" fmla="*/ 29 h 31"/>
                      <a:gd name="T106" fmla="*/ 23 w 34"/>
                      <a:gd name="T107" fmla="*/ 26 h 31"/>
                      <a:gd name="T108" fmla="*/ 29 w 34"/>
                      <a:gd name="T109" fmla="*/ 22 h 31"/>
                      <a:gd name="T110" fmla="*/ 32 w 34"/>
                      <a:gd name="T111" fmla="*/ 24 h 31"/>
                      <a:gd name="T112" fmla="*/ 33 w 34"/>
                      <a:gd name="T113" fmla="*/ 24 h 31"/>
                      <a:gd name="T114" fmla="*/ 31 w 34"/>
                      <a:gd name="T115" fmla="*/ 15 h 31"/>
                      <a:gd name="T116" fmla="*/ 23 w 34"/>
                      <a:gd name="T117" fmla="*/ 17 h 31"/>
                      <a:gd name="T118" fmla="*/ 18 w 34"/>
                      <a:gd name="T119" fmla="*/ 14 h 31"/>
                      <a:gd name="T120" fmla="*/ 12 w 34"/>
                      <a:gd name="T121" fmla="*/ 9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4" h="31">
                        <a:moveTo>
                          <a:pt x="11" y="1"/>
                        </a:move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moveTo>
                          <a:pt x="10" y="10"/>
                        </a:move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moveTo>
                          <a:pt x="12" y="10"/>
                        </a:move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moveTo>
                          <a:pt x="25" y="13"/>
                        </a:move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moveTo>
                          <a:pt x="20" y="13"/>
                        </a:move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moveTo>
                          <a:pt x="22" y="15"/>
                        </a:move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moveTo>
                          <a:pt x="24" y="17"/>
                        </a:move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moveTo>
                          <a:pt x="25" y="18"/>
                        </a:move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moveTo>
                          <a:pt x="21" y="18"/>
                        </a:move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moveTo>
                          <a:pt x="18" y="19"/>
                        </a:move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16" y="21"/>
                        </a:move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moveTo>
                          <a:pt x="29" y="22"/>
                        </a:move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5" y="25"/>
                        </a:move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moveTo>
                          <a:pt x="8" y="25"/>
                        </a:move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4" y="26"/>
                        </a:move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moveTo>
                          <a:pt x="13" y="27"/>
                        </a:move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moveTo>
                          <a:pt x="18" y="27"/>
                        </a:move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moveTo>
                          <a:pt x="14" y="27"/>
                        </a:move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moveTo>
                          <a:pt x="5" y="27"/>
                        </a:move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moveTo>
                          <a:pt x="3" y="27"/>
                        </a:move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moveTo>
                          <a:pt x="8" y="28"/>
                        </a:move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moveTo>
                          <a:pt x="4" y="29"/>
                        </a:move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moveTo>
                          <a:pt x="2" y="30"/>
                        </a:move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moveTo>
                          <a:pt x="10" y="30"/>
                        </a:move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moveTo>
                          <a:pt x="12" y="29"/>
                        </a:moveTo>
                        <a:cubicBezTo>
                          <a:pt x="11" y="29"/>
                          <a:pt x="11" y="30"/>
                          <a:pt x="10" y="31"/>
                        </a:cubicBezTo>
                        <a:cubicBezTo>
                          <a:pt x="10" y="30"/>
                          <a:pt x="11" y="30"/>
                          <a:pt x="11" y="29"/>
                        </a:cubicBezTo>
                        <a:cubicBezTo>
                          <a:pt x="11" y="29"/>
                          <a:pt x="11" y="29"/>
                          <a:pt x="12" y="29"/>
                        </a:cubicBezTo>
                        <a:moveTo>
                          <a:pt x="5" y="28"/>
                        </a:moveTo>
                        <a:cubicBezTo>
                          <a:pt x="5" y="29"/>
                          <a:pt x="4" y="29"/>
                          <a:pt x="4" y="30"/>
                        </a:cubicBezTo>
                        <a:cubicBezTo>
                          <a:pt x="4" y="30"/>
                          <a:pt x="4" y="30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5" y="29"/>
                          <a:pt x="5" y="28"/>
                          <a:pt x="5" y="28"/>
                        </a:cubicBezTo>
                        <a:moveTo>
                          <a:pt x="15" y="27"/>
                        </a:moveTo>
                        <a:cubicBezTo>
                          <a:pt x="15" y="28"/>
                          <a:pt x="14" y="29"/>
                          <a:pt x="14" y="30"/>
                        </a:cubicBezTo>
                        <a:cubicBezTo>
                          <a:pt x="14" y="29"/>
                          <a:pt x="15" y="28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moveTo>
                          <a:pt x="10" y="27"/>
                        </a:moveTo>
                        <a:cubicBezTo>
                          <a:pt x="10" y="28"/>
                          <a:pt x="10" y="29"/>
                          <a:pt x="9" y="30"/>
                        </a:cubicBezTo>
                        <a:cubicBezTo>
                          <a:pt x="10" y="29"/>
                          <a:pt x="10" y="28"/>
                          <a:pt x="10" y="27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7"/>
                          <a:pt x="1" y="27"/>
                        </a:cubicBezTo>
                        <a:cubicBezTo>
                          <a:pt x="1" y="27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7"/>
                          <a:pt x="1" y="27"/>
                        </a:cubicBezTo>
                        <a:cubicBezTo>
                          <a:pt x="1" y="27"/>
                          <a:pt x="1" y="26"/>
                          <a:pt x="1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7"/>
                          <a:pt x="6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7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31" y="26"/>
                        </a:moveTo>
                        <a:cubicBezTo>
                          <a:pt x="31" y="26"/>
                          <a:pt x="31" y="26"/>
                          <a:pt x="31" y="26"/>
                        </a:cubicBezTo>
                        <a:cubicBezTo>
                          <a:pt x="31" y="26"/>
                          <a:pt x="31" y="26"/>
                          <a:pt x="31" y="26"/>
                        </a:cubicBezTo>
                        <a:moveTo>
                          <a:pt x="3" y="26"/>
                        </a:moveTo>
                        <a:cubicBezTo>
                          <a:pt x="3" y="26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8"/>
                          <a:pt x="3" y="28"/>
                          <a:pt x="2" y="28"/>
                        </a:cubicBezTo>
                        <a:cubicBezTo>
                          <a:pt x="2" y="29"/>
                          <a:pt x="2" y="29"/>
                          <a:pt x="2" y="29"/>
                        </a:cubicBezTo>
                        <a:cubicBezTo>
                          <a:pt x="2" y="29"/>
                          <a:pt x="2" y="28"/>
                          <a:pt x="2" y="28"/>
                        </a:cubicBezTo>
                        <a:cubicBezTo>
                          <a:pt x="2" y="28"/>
                          <a:pt x="2" y="28"/>
                          <a:pt x="2" y="28"/>
                        </a:cubicBezTo>
                        <a:cubicBezTo>
                          <a:pt x="2" y="27"/>
                          <a:pt x="3" y="26"/>
                          <a:pt x="3" y="26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6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6" y="25"/>
                        </a:moveTo>
                        <a:cubicBezTo>
                          <a:pt x="6" y="25"/>
                          <a:pt x="6" y="25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7"/>
                          <a:pt x="3" y="29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29"/>
                        </a:cubicBezTo>
                        <a:cubicBezTo>
                          <a:pt x="2" y="29"/>
                          <a:pt x="2" y="29"/>
                          <a:pt x="3" y="29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7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6" y="25"/>
                          <a:pt x="6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6"/>
                          <a:pt x="11" y="27"/>
                        </a:cubicBezTo>
                        <a:cubicBezTo>
                          <a:pt x="10" y="28"/>
                          <a:pt x="9" y="29"/>
                          <a:pt x="9" y="30"/>
                        </a:cubicBezTo>
                        <a:cubicBezTo>
                          <a:pt x="9" y="30"/>
                          <a:pt x="9" y="30"/>
                          <a:pt x="9" y="29"/>
                        </a:cubicBezTo>
                        <a:cubicBezTo>
                          <a:pt x="9" y="29"/>
                          <a:pt x="9" y="29"/>
                          <a:pt x="9" y="29"/>
                        </a:cubicBezTo>
                        <a:cubicBezTo>
                          <a:pt x="9" y="29"/>
                          <a:pt x="9" y="28"/>
                          <a:pt x="10" y="28"/>
                        </a:cubicBezTo>
                        <a:cubicBezTo>
                          <a:pt x="10" y="28"/>
                          <a:pt x="10" y="28"/>
                          <a:pt x="10" y="28"/>
                        </a:cubicBezTo>
                        <a:cubicBezTo>
                          <a:pt x="10" y="27"/>
                          <a:pt x="11" y="26"/>
                          <a:pt x="11" y="25"/>
                        </a:cubicBezTo>
                        <a:moveTo>
                          <a:pt x="8" y="24"/>
                        </a:moveTo>
                        <a:cubicBezTo>
                          <a:pt x="8" y="25"/>
                          <a:pt x="8" y="25"/>
                          <a:pt x="8" y="26"/>
                        </a:cubicBezTo>
                        <a:cubicBezTo>
                          <a:pt x="8" y="26"/>
                          <a:pt x="8" y="26"/>
                          <a:pt x="8" y="26"/>
                        </a:cubicBezTo>
                        <a:cubicBezTo>
                          <a:pt x="8" y="27"/>
                          <a:pt x="8" y="28"/>
                          <a:pt x="7" y="29"/>
                        </a:cubicBezTo>
                        <a:cubicBezTo>
                          <a:pt x="7" y="30"/>
                          <a:pt x="6" y="30"/>
                          <a:pt x="6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5" y="31"/>
                          <a:pt x="5" y="30"/>
                          <a:pt x="5" y="30"/>
                        </a:cubicBezTo>
                        <a:cubicBezTo>
                          <a:pt x="5" y="30"/>
                          <a:pt x="5" y="30"/>
                          <a:pt x="5" y="30"/>
                        </a:cubicBezTo>
                        <a:cubicBezTo>
                          <a:pt x="5" y="29"/>
                          <a:pt x="6" y="28"/>
                          <a:pt x="6" y="27"/>
                        </a:cubicBezTo>
                        <a:cubicBezTo>
                          <a:pt x="6" y="27"/>
                          <a:pt x="6" y="27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7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4"/>
                        </a:cubicBezTo>
                        <a:moveTo>
                          <a:pt x="3" y="24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6"/>
                          <a:pt x="2" y="27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7"/>
                          <a:pt x="1" y="27"/>
                        </a:cubicBezTo>
                        <a:cubicBezTo>
                          <a:pt x="1" y="27"/>
                          <a:pt x="1" y="26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3" y="24"/>
                        </a:cubicBezTo>
                        <a:moveTo>
                          <a:pt x="19" y="24"/>
                        </a:moveTo>
                        <a:cubicBezTo>
                          <a:pt x="18" y="25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6"/>
                        </a:cubicBezTo>
                        <a:cubicBezTo>
                          <a:pt x="18" y="28"/>
                          <a:pt x="17" y="29"/>
                          <a:pt x="17" y="30"/>
                        </a:cubicBezTo>
                        <a:cubicBezTo>
                          <a:pt x="17" y="29"/>
                          <a:pt x="18" y="27"/>
                          <a:pt x="18" y="26"/>
                        </a:cubicBezTo>
                        <a:cubicBezTo>
                          <a:pt x="18" y="26"/>
                          <a:pt x="18" y="26"/>
                          <a:pt x="18" y="26"/>
                        </a:cubicBezTo>
                        <a:cubicBezTo>
                          <a:pt x="18" y="25"/>
                          <a:pt x="19" y="25"/>
                          <a:pt x="19" y="24"/>
                        </a:cubicBezTo>
                        <a:moveTo>
                          <a:pt x="2" y="24"/>
                        </a:moveTo>
                        <a:cubicBezTo>
                          <a:pt x="2" y="24"/>
                          <a:pt x="2" y="25"/>
                          <a:pt x="2" y="25"/>
                        </a:cubicBezTo>
                        <a:cubicBezTo>
                          <a:pt x="1" y="25"/>
                          <a:pt x="1" y="25"/>
                          <a:pt x="1" y="25"/>
                        </a:cubicBezTo>
                        <a:cubicBezTo>
                          <a:pt x="1" y="25"/>
                          <a:pt x="1" y="26"/>
                          <a:pt x="1" y="26"/>
                        </a:cubicBezTo>
                        <a:cubicBezTo>
                          <a:pt x="1" y="25"/>
                          <a:pt x="1" y="25"/>
                          <a:pt x="2" y="24"/>
                        </a:cubicBezTo>
                        <a:moveTo>
                          <a:pt x="14" y="24"/>
                        </a:moveTo>
                        <a:cubicBezTo>
                          <a:pt x="14" y="25"/>
                          <a:pt x="13" y="25"/>
                          <a:pt x="13" y="26"/>
                        </a:cubicBezTo>
                        <a:cubicBezTo>
                          <a:pt x="13" y="26"/>
                          <a:pt x="13" y="26"/>
                          <a:pt x="13" y="26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2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2" y="27"/>
                          <a:pt x="13" y="26"/>
                          <a:pt x="14" y="24"/>
                        </a:cubicBezTo>
                        <a:moveTo>
                          <a:pt x="18" y="24"/>
                        </a:moveTo>
                        <a:cubicBezTo>
                          <a:pt x="17" y="26"/>
                          <a:pt x="16" y="27"/>
                          <a:pt x="16" y="29"/>
                        </a:cubicBezTo>
                        <a:cubicBezTo>
                          <a:pt x="16" y="28"/>
                          <a:pt x="16" y="27"/>
                          <a:pt x="17" y="26"/>
                        </a:cubicBezTo>
                        <a:cubicBezTo>
                          <a:pt x="17" y="26"/>
                          <a:pt x="17" y="26"/>
                          <a:pt x="17" y="26"/>
                        </a:cubicBezTo>
                        <a:cubicBezTo>
                          <a:pt x="17" y="26"/>
                          <a:pt x="17" y="26"/>
                          <a:pt x="17" y="25"/>
                        </a:cubicBezTo>
                        <a:cubicBezTo>
                          <a:pt x="17" y="25"/>
                          <a:pt x="18" y="25"/>
                          <a:pt x="18" y="24"/>
                        </a:cubicBezTo>
                        <a:moveTo>
                          <a:pt x="30" y="24"/>
                        </a:moveTo>
                        <a:cubicBezTo>
                          <a:pt x="29" y="25"/>
                          <a:pt x="29" y="27"/>
                          <a:pt x="28" y="28"/>
                        </a:cubicBezTo>
                        <a:cubicBezTo>
                          <a:pt x="28" y="27"/>
                          <a:pt x="29" y="25"/>
                          <a:pt x="30" y="24"/>
                        </a:cubicBezTo>
                        <a:moveTo>
                          <a:pt x="11" y="24"/>
                        </a:move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0" y="26"/>
                          <a:pt x="9" y="27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9"/>
                          <a:pt x="7" y="29"/>
                        </a:cubicBezTo>
                        <a:cubicBezTo>
                          <a:pt x="8" y="28"/>
                          <a:pt x="9" y="27"/>
                          <a:pt x="10" y="26"/>
                        </a:cubicBezTo>
                        <a:cubicBezTo>
                          <a:pt x="10" y="25"/>
                          <a:pt x="11" y="24"/>
                          <a:pt x="11" y="24"/>
                        </a:cubicBezTo>
                        <a:moveTo>
                          <a:pt x="17" y="24"/>
                        </a:moveTo>
                        <a:cubicBezTo>
                          <a:pt x="17" y="24"/>
                          <a:pt x="16" y="25"/>
                          <a:pt x="16" y="25"/>
                        </a:cubicBezTo>
                        <a:cubicBezTo>
                          <a:pt x="16" y="25"/>
                          <a:pt x="16" y="25"/>
                          <a:pt x="16" y="25"/>
                        </a:cubicBezTo>
                        <a:cubicBezTo>
                          <a:pt x="16" y="26"/>
                          <a:pt x="16" y="26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cubicBezTo>
                          <a:pt x="16" y="26"/>
                          <a:pt x="16" y="25"/>
                          <a:pt x="17" y="24"/>
                        </a:cubicBezTo>
                        <a:moveTo>
                          <a:pt x="30" y="24"/>
                        </a:moveTo>
                        <a:cubicBezTo>
                          <a:pt x="30" y="24"/>
                          <a:pt x="30" y="24"/>
                          <a:pt x="30" y="24"/>
                        </a:cubicBezTo>
                        <a:cubicBezTo>
                          <a:pt x="30" y="24"/>
                          <a:pt x="30" y="24"/>
                          <a:pt x="30" y="24"/>
                        </a:cubicBezTo>
                        <a:moveTo>
                          <a:pt x="22" y="24"/>
                        </a:moveTo>
                        <a:cubicBezTo>
                          <a:pt x="22" y="24"/>
                          <a:pt x="22" y="24"/>
                          <a:pt x="21" y="25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20" y="27"/>
                          <a:pt x="20" y="27"/>
                          <a:pt x="20" y="27"/>
                        </a:cubicBezTo>
                        <a:cubicBezTo>
                          <a:pt x="21" y="26"/>
                          <a:pt x="21" y="25"/>
                          <a:pt x="22" y="24"/>
                        </a:cubicBezTo>
                        <a:moveTo>
                          <a:pt x="14" y="23"/>
                        </a:moveTo>
                        <a:cubicBezTo>
                          <a:pt x="14" y="24"/>
                          <a:pt x="14" y="24"/>
                          <a:pt x="14" y="24"/>
                        </a:cubicBezTo>
                        <a:cubicBezTo>
                          <a:pt x="14" y="24"/>
                          <a:pt x="13" y="25"/>
                          <a:pt x="13" y="25"/>
                        </a:cubicBezTo>
                        <a:cubicBezTo>
                          <a:pt x="12" y="26"/>
                          <a:pt x="12" y="27"/>
                          <a:pt x="11" y="28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0"/>
                          <a:pt x="9" y="30"/>
                        </a:cubicBezTo>
                        <a:cubicBezTo>
                          <a:pt x="9" y="29"/>
                          <a:pt x="10" y="28"/>
                          <a:pt x="10" y="27"/>
                        </a:cubicBezTo>
                        <a:cubicBezTo>
                          <a:pt x="11" y="27"/>
                          <a:pt x="11" y="27"/>
                          <a:pt x="11" y="27"/>
                        </a:cubicBezTo>
                        <a:cubicBezTo>
                          <a:pt x="11" y="26"/>
                          <a:pt x="11" y="26"/>
                          <a:pt x="12" y="25"/>
                        </a:cubicBezTo>
                        <a:cubicBezTo>
                          <a:pt x="12" y="25"/>
                          <a:pt x="13" y="24"/>
                          <a:pt x="13" y="24"/>
                        </a:cubicBezTo>
                        <a:cubicBezTo>
                          <a:pt x="13" y="24"/>
                          <a:pt x="13" y="24"/>
                          <a:pt x="13" y="24"/>
                        </a:cubicBezTo>
                        <a:cubicBezTo>
                          <a:pt x="13" y="24"/>
                          <a:pt x="14" y="24"/>
                          <a:pt x="14" y="23"/>
                        </a:cubicBezTo>
                        <a:moveTo>
                          <a:pt x="21" y="22"/>
                        </a:moveTo>
                        <a:cubicBezTo>
                          <a:pt x="20" y="23"/>
                          <a:pt x="20" y="24"/>
                          <a:pt x="19" y="25"/>
                        </a:cubicBezTo>
                        <a:cubicBezTo>
                          <a:pt x="20" y="24"/>
                          <a:pt x="20" y="23"/>
                          <a:pt x="21" y="22"/>
                        </a:cubicBezTo>
                        <a:moveTo>
                          <a:pt x="30" y="21"/>
                        </a:moveTo>
                        <a:cubicBezTo>
                          <a:pt x="30" y="21"/>
                          <a:pt x="30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4"/>
                          <a:pt x="28" y="26"/>
                          <a:pt x="26" y="27"/>
                        </a:cubicBezTo>
                        <a:cubicBezTo>
                          <a:pt x="26" y="27"/>
                          <a:pt x="27" y="26"/>
                          <a:pt x="27" y="26"/>
                        </a:cubicBezTo>
                        <a:cubicBezTo>
                          <a:pt x="27" y="26"/>
                          <a:pt x="27" y="26"/>
                          <a:pt x="27" y="26"/>
                        </a:cubicBezTo>
                        <a:cubicBezTo>
                          <a:pt x="28" y="24"/>
                          <a:pt x="29" y="23"/>
                          <a:pt x="30" y="21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2"/>
                          <a:pt x="17" y="23"/>
                          <a:pt x="17" y="23"/>
                        </a:cubicBezTo>
                        <a:cubicBezTo>
                          <a:pt x="16" y="25"/>
                          <a:pt x="15" y="26"/>
                          <a:pt x="15" y="27"/>
                        </a:cubicBezTo>
                        <a:cubicBezTo>
                          <a:pt x="15" y="27"/>
                          <a:pt x="15" y="28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5" y="25"/>
                          <a:pt x="16" y="23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6" y="24"/>
                          <a:pt x="14" y="25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3" y="27"/>
                          <a:pt x="14" y="25"/>
                          <a:pt x="14" y="24"/>
                        </a:cubicBezTo>
                        <a:cubicBezTo>
                          <a:pt x="14" y="24"/>
                          <a:pt x="14" y="23"/>
                          <a:pt x="15" y="23"/>
                        </a:cubicBezTo>
                        <a:cubicBezTo>
                          <a:pt x="15" y="22"/>
                          <a:pt x="16" y="22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28" y="21"/>
                        </a:moveTo>
                        <a:cubicBezTo>
                          <a:pt x="27" y="23"/>
                          <a:pt x="26" y="26"/>
                          <a:pt x="25" y="28"/>
                        </a:cubicBezTo>
                        <a:cubicBezTo>
                          <a:pt x="25" y="27"/>
                          <a:pt x="25" y="27"/>
                          <a:pt x="25" y="26"/>
                        </a:cubicBezTo>
                        <a:cubicBezTo>
                          <a:pt x="25" y="26"/>
                          <a:pt x="25" y="26"/>
                          <a:pt x="25" y="26"/>
                        </a:cubicBezTo>
                        <a:cubicBezTo>
                          <a:pt x="26" y="24"/>
                          <a:pt x="27" y="23"/>
                          <a:pt x="28" y="21"/>
                        </a:cubicBezTo>
                        <a:moveTo>
                          <a:pt x="18" y="21"/>
                        </a:moveTo>
                        <a:cubicBezTo>
                          <a:pt x="18" y="21"/>
                          <a:pt x="18" y="21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moveTo>
                          <a:pt x="20" y="20"/>
                        </a:moveTo>
                        <a:cubicBezTo>
                          <a:pt x="20" y="21"/>
                          <a:pt x="19" y="22"/>
                          <a:pt x="19" y="22"/>
                        </a:cubicBezTo>
                        <a:cubicBezTo>
                          <a:pt x="19" y="22"/>
                          <a:pt x="19" y="22"/>
                          <a:pt x="19" y="22"/>
                        </a:cubicBezTo>
                        <a:cubicBezTo>
                          <a:pt x="19" y="23"/>
                          <a:pt x="19" y="23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5"/>
                          <a:pt x="17" y="25"/>
                        </a:cubicBezTo>
                        <a:cubicBezTo>
                          <a:pt x="18" y="23"/>
                          <a:pt x="19" y="22"/>
                          <a:pt x="20" y="20"/>
                        </a:cubicBezTo>
                        <a:moveTo>
                          <a:pt x="20" y="20"/>
                        </a:move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19" y="21"/>
                          <a:pt x="19" y="22"/>
                          <a:pt x="18" y="23"/>
                        </a:cubicBezTo>
                        <a:cubicBezTo>
                          <a:pt x="18" y="24"/>
                          <a:pt x="17" y="25"/>
                          <a:pt x="17" y="25"/>
                        </a:cubicBezTo>
                        <a:cubicBezTo>
                          <a:pt x="17" y="26"/>
                          <a:pt x="16" y="26"/>
                          <a:pt x="16" y="27"/>
                        </a:cubicBezTo>
                        <a:cubicBezTo>
                          <a:pt x="16" y="26"/>
                          <a:pt x="16" y="26"/>
                          <a:pt x="16" y="26"/>
                        </a:cubicBezTo>
                        <a:cubicBezTo>
                          <a:pt x="16" y="25"/>
                          <a:pt x="17" y="24"/>
                          <a:pt x="17" y="24"/>
                        </a:cubicBezTo>
                        <a:cubicBezTo>
                          <a:pt x="17" y="23"/>
                          <a:pt x="18" y="22"/>
                          <a:pt x="19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9" y="21"/>
                          <a:pt x="20" y="20"/>
                          <a:pt x="20" y="20"/>
                        </a:cubicBezTo>
                        <a:moveTo>
                          <a:pt x="27" y="19"/>
                        </a:moveTo>
                        <a:cubicBezTo>
                          <a:pt x="26" y="23"/>
                          <a:pt x="24" y="26"/>
                          <a:pt x="22" y="30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3" y="26"/>
                          <a:pt x="23" y="26"/>
                          <a:pt x="23" y="26"/>
                        </a:cubicBezTo>
                        <a:cubicBezTo>
                          <a:pt x="24" y="23"/>
                          <a:pt x="26" y="21"/>
                          <a:pt x="27" y="19"/>
                        </a:cubicBezTo>
                        <a:moveTo>
                          <a:pt x="21" y="18"/>
                        </a:moveTo>
                        <a:cubicBezTo>
                          <a:pt x="21" y="19"/>
                          <a:pt x="21" y="20"/>
                          <a:pt x="21" y="20"/>
                        </a:cubicBezTo>
                        <a:cubicBezTo>
                          <a:pt x="21" y="20"/>
                          <a:pt x="21" y="20"/>
                          <a:pt x="21" y="20"/>
                        </a:cubicBezTo>
                        <a:cubicBezTo>
                          <a:pt x="20" y="21"/>
                          <a:pt x="19" y="22"/>
                          <a:pt x="19" y="23"/>
                        </a:cubicBezTo>
                        <a:cubicBezTo>
                          <a:pt x="19" y="22"/>
                          <a:pt x="20" y="21"/>
                          <a:pt x="20" y="20"/>
                        </a:cubicBezTo>
                        <a:cubicBezTo>
                          <a:pt x="20" y="20"/>
                          <a:pt x="21" y="19"/>
                          <a:pt x="21" y="18"/>
                        </a:cubicBezTo>
                        <a:moveTo>
                          <a:pt x="22" y="18"/>
                        </a:moveTo>
                        <a:cubicBezTo>
                          <a:pt x="22" y="19"/>
                          <a:pt x="22" y="19"/>
                          <a:pt x="22" y="19"/>
                        </a:cubicBezTo>
                        <a:cubicBezTo>
                          <a:pt x="22" y="19"/>
                          <a:pt x="22" y="20"/>
                          <a:pt x="22" y="20"/>
                        </a:cubicBezTo>
                        <a:cubicBezTo>
                          <a:pt x="21" y="22"/>
                          <a:pt x="20" y="24"/>
                          <a:pt x="19" y="26"/>
                        </a:cubicBezTo>
                        <a:cubicBezTo>
                          <a:pt x="19" y="26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6"/>
                          <a:pt x="19" y="25"/>
                          <a:pt x="19" y="24"/>
                        </a:cubicBezTo>
                        <a:cubicBezTo>
                          <a:pt x="19" y="24"/>
                          <a:pt x="19" y="24"/>
                          <a:pt x="19" y="24"/>
                        </a:cubicBezTo>
                        <a:cubicBezTo>
                          <a:pt x="20" y="22"/>
                          <a:pt x="21" y="20"/>
                          <a:pt x="22" y="18"/>
                        </a:cubicBezTo>
                        <a:moveTo>
                          <a:pt x="22" y="18"/>
                        </a:move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1" y="19"/>
                          <a:pt x="21" y="20"/>
                        </a:cubicBezTo>
                        <a:cubicBezTo>
                          <a:pt x="21" y="19"/>
                          <a:pt x="21" y="19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moveTo>
                          <a:pt x="28" y="17"/>
                        </a:moveTo>
                        <a:cubicBezTo>
                          <a:pt x="27" y="17"/>
                          <a:pt x="27" y="17"/>
                          <a:pt x="27" y="18"/>
                        </a:cubicBezTo>
                        <a:cubicBezTo>
                          <a:pt x="27" y="18"/>
                          <a:pt x="27" y="18"/>
                          <a:pt x="27" y="18"/>
                        </a:cubicBezTo>
                        <a:cubicBezTo>
                          <a:pt x="25" y="21"/>
                          <a:pt x="23" y="25"/>
                          <a:pt x="21" y="29"/>
                        </a:cubicBezTo>
                        <a:cubicBezTo>
                          <a:pt x="21" y="28"/>
                          <a:pt x="22" y="27"/>
                          <a:pt x="22" y="26"/>
                        </a:cubicBezTo>
                        <a:cubicBezTo>
                          <a:pt x="22" y="26"/>
                          <a:pt x="22" y="26"/>
                          <a:pt x="22" y="26"/>
                        </a:cubicBezTo>
                        <a:cubicBezTo>
                          <a:pt x="24" y="23"/>
                          <a:pt x="25" y="20"/>
                          <a:pt x="28" y="17"/>
                        </a:cubicBezTo>
                        <a:moveTo>
                          <a:pt x="24" y="16"/>
                        </a:moveTo>
                        <a:cubicBezTo>
                          <a:pt x="23" y="17"/>
                          <a:pt x="23" y="17"/>
                          <a:pt x="23" y="18"/>
                        </a:cubicBezTo>
                        <a:cubicBezTo>
                          <a:pt x="22" y="19"/>
                          <a:pt x="22" y="19"/>
                          <a:pt x="21" y="20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ubicBezTo>
                          <a:pt x="21" y="20"/>
                          <a:pt x="22" y="19"/>
                          <a:pt x="22" y="17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moveTo>
                          <a:pt x="21" y="16"/>
                        </a:moveTo>
                        <a:cubicBezTo>
                          <a:pt x="20" y="17"/>
                          <a:pt x="19" y="18"/>
                          <a:pt x="19" y="20"/>
                        </a:cubicBezTo>
                        <a:cubicBezTo>
                          <a:pt x="19" y="18"/>
                          <a:pt x="20" y="17"/>
                          <a:pt x="21" y="16"/>
                        </a:cubicBezTo>
                        <a:moveTo>
                          <a:pt x="20" y="15"/>
                        </a:moveTo>
                        <a:cubicBezTo>
                          <a:pt x="19" y="17"/>
                          <a:pt x="18" y="18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8"/>
                          <a:pt x="19" y="16"/>
                          <a:pt x="20" y="15"/>
                        </a:cubicBezTo>
                        <a:moveTo>
                          <a:pt x="20" y="15"/>
                        </a:move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moveTo>
                          <a:pt x="23" y="14"/>
                        </a:moveTo>
                        <a:cubicBezTo>
                          <a:pt x="22" y="16"/>
                          <a:pt x="21" y="18"/>
                          <a:pt x="19" y="20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0"/>
                        </a:cubicBezTo>
                        <a:cubicBezTo>
                          <a:pt x="19" y="19"/>
                          <a:pt x="21" y="17"/>
                          <a:pt x="21" y="15"/>
                        </a:cubicBezTo>
                        <a:cubicBezTo>
                          <a:pt x="21" y="15"/>
                          <a:pt x="21" y="15"/>
                          <a:pt x="21" y="15"/>
                        </a:cubicBezTo>
                        <a:cubicBezTo>
                          <a:pt x="22" y="15"/>
                          <a:pt x="22" y="14"/>
                          <a:pt x="23" y="14"/>
                        </a:cubicBezTo>
                        <a:moveTo>
                          <a:pt x="24" y="13"/>
                        </a:moveTo>
                        <a:cubicBezTo>
                          <a:pt x="23" y="14"/>
                          <a:pt x="23" y="16"/>
                          <a:pt x="22" y="17"/>
                        </a:cubicBezTo>
                        <a:cubicBezTo>
                          <a:pt x="22" y="18"/>
                          <a:pt x="22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9"/>
                          <a:pt x="20" y="19"/>
                          <a:pt x="19" y="20"/>
                        </a:cubicBezTo>
                        <a:cubicBezTo>
                          <a:pt x="21" y="18"/>
                          <a:pt x="22" y="16"/>
                          <a:pt x="23" y="14"/>
                        </a:cubicBezTo>
                        <a:cubicBezTo>
                          <a:pt x="23" y="13"/>
                          <a:pt x="24" y="13"/>
                          <a:pt x="24" y="13"/>
                        </a:cubicBezTo>
                        <a:moveTo>
                          <a:pt x="24" y="12"/>
                        </a:moveTo>
                        <a:cubicBezTo>
                          <a:pt x="24" y="12"/>
                          <a:pt x="24" y="12"/>
                          <a:pt x="24" y="13"/>
                        </a:cubicBezTo>
                        <a:cubicBezTo>
                          <a:pt x="24" y="13"/>
                          <a:pt x="23" y="13"/>
                          <a:pt x="23" y="13"/>
                        </a:cubicBezTo>
                        <a:cubicBezTo>
                          <a:pt x="24" y="13"/>
                          <a:pt x="24" y="13"/>
                          <a:pt x="24" y="12"/>
                        </a:cubicBezTo>
                        <a:moveTo>
                          <a:pt x="25" y="12"/>
                        </a:moveTo>
                        <a:cubicBezTo>
                          <a:pt x="25" y="12"/>
                          <a:pt x="25" y="12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4"/>
                          <a:pt x="24" y="15"/>
                        </a:cubicBezTo>
                        <a:cubicBezTo>
                          <a:pt x="24" y="15"/>
                          <a:pt x="24" y="15"/>
                          <a:pt x="24" y="15"/>
                        </a:cubicBezTo>
                        <a:cubicBezTo>
                          <a:pt x="24" y="16"/>
                          <a:pt x="23" y="17"/>
                          <a:pt x="23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6"/>
                          <a:pt x="24" y="16"/>
                        </a:cubicBezTo>
                        <a:cubicBezTo>
                          <a:pt x="23" y="16"/>
                          <a:pt x="23" y="17"/>
                          <a:pt x="22" y="17"/>
                        </a:cubicBezTo>
                        <a:cubicBezTo>
                          <a:pt x="23" y="16"/>
                          <a:pt x="24" y="14"/>
                          <a:pt x="24" y="13"/>
                        </a:cubicBezTo>
                        <a:cubicBezTo>
                          <a:pt x="24" y="12"/>
                          <a:pt x="25" y="12"/>
                          <a:pt x="25" y="12"/>
                        </a:cubicBezTo>
                        <a:moveTo>
                          <a:pt x="15" y="12"/>
                        </a:moveTo>
                        <a:cubicBezTo>
                          <a:pt x="15" y="12"/>
                          <a:pt x="15" y="12"/>
                          <a:pt x="15" y="12"/>
                        </a:cubicBezTo>
                        <a:cubicBezTo>
                          <a:pt x="15" y="12"/>
                          <a:pt x="15" y="12"/>
                          <a:pt x="15" y="12"/>
                        </a:cubicBezTo>
                        <a:moveTo>
                          <a:pt x="9" y="10"/>
                        </a:moveTo>
                        <a:cubicBezTo>
                          <a:pt x="8" y="11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8" y="11"/>
                          <a:pt x="9" y="10"/>
                        </a:cubicBezTo>
                        <a:moveTo>
                          <a:pt x="8" y="10"/>
                        </a:move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moveTo>
                          <a:pt x="14" y="9"/>
                        </a:move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moveTo>
                          <a:pt x="11" y="4"/>
                        </a:moveTo>
                        <a:cubicBezTo>
                          <a:pt x="11" y="4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0" y="6"/>
                          <a:pt x="10" y="7"/>
                          <a:pt x="10" y="7"/>
                        </a:cubicBezTo>
                        <a:cubicBezTo>
                          <a:pt x="9" y="8"/>
                          <a:pt x="8" y="9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9"/>
                          <a:pt x="8" y="8"/>
                          <a:pt x="8" y="8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9" y="6"/>
                          <a:pt x="10" y="5"/>
                          <a:pt x="11" y="4"/>
                        </a:cubicBezTo>
                        <a:moveTo>
                          <a:pt x="12" y="0"/>
                        </a:moveTo>
                        <a:cubicBezTo>
                          <a:pt x="11" y="1"/>
                          <a:pt x="9" y="3"/>
                          <a:pt x="8" y="5"/>
                        </a:cubicBezTo>
                        <a:cubicBezTo>
                          <a:pt x="8" y="7"/>
                          <a:pt x="7" y="9"/>
                          <a:pt x="7" y="11"/>
                        </a:cubicBezTo>
                        <a:cubicBezTo>
                          <a:pt x="7" y="12"/>
                          <a:pt x="8" y="12"/>
                          <a:pt x="8" y="11"/>
                        </a:cubicBezTo>
                        <a:cubicBezTo>
                          <a:pt x="8" y="11"/>
                          <a:pt x="7" y="11"/>
                          <a:pt x="7" y="11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cubicBezTo>
                          <a:pt x="7" y="10"/>
                          <a:pt x="7" y="10"/>
                          <a:pt x="7" y="9"/>
                        </a:cubicBezTo>
                        <a:cubicBezTo>
                          <a:pt x="7" y="9"/>
                          <a:pt x="7" y="9"/>
                          <a:pt x="7" y="9"/>
                        </a:cubicBezTo>
                        <a:cubicBezTo>
                          <a:pt x="8" y="8"/>
                          <a:pt x="8" y="7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9" y="4"/>
                          <a:pt x="10" y="3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0"/>
                          <a:pt x="12" y="0"/>
                        </a:cubicBezTo>
                        <a:cubicBezTo>
                          <a:pt x="13" y="0"/>
                          <a:pt x="13" y="1"/>
                          <a:pt x="12" y="1"/>
                        </a:cubicBezTo>
                        <a:cubicBezTo>
                          <a:pt x="12" y="1"/>
                          <a:pt x="12" y="1"/>
                          <a:pt x="12" y="1"/>
                        </a:cubicBezTo>
                        <a:cubicBezTo>
                          <a:pt x="12" y="2"/>
                          <a:pt x="12" y="3"/>
                          <a:pt x="12" y="3"/>
                        </a:cubicBezTo>
                        <a:cubicBezTo>
                          <a:pt x="12" y="3"/>
                          <a:pt x="12" y="3"/>
                          <a:pt x="12" y="3"/>
                        </a:cubicBezTo>
                        <a:cubicBezTo>
                          <a:pt x="11" y="4"/>
                          <a:pt x="11" y="4"/>
                          <a:pt x="11" y="5"/>
                        </a:cubicBezTo>
                        <a:cubicBezTo>
                          <a:pt x="11" y="5"/>
                          <a:pt x="11" y="4"/>
                          <a:pt x="11" y="4"/>
                        </a:cubicBezTo>
                        <a:cubicBezTo>
                          <a:pt x="11" y="4"/>
                          <a:pt x="11" y="4"/>
                          <a:pt x="11" y="4"/>
                        </a:cubicBezTo>
                        <a:cubicBezTo>
                          <a:pt x="10" y="5"/>
                          <a:pt x="9" y="6"/>
                          <a:pt x="9" y="7"/>
                        </a:cubicBezTo>
                        <a:cubicBezTo>
                          <a:pt x="8" y="8"/>
                          <a:pt x="8" y="9"/>
                          <a:pt x="8" y="11"/>
                        </a:cubicBezTo>
                        <a:cubicBezTo>
                          <a:pt x="8" y="11"/>
                          <a:pt x="8" y="11"/>
                          <a:pt x="8" y="11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9" y="8"/>
                          <a:pt x="10" y="7"/>
                          <a:pt x="11" y="6"/>
                        </a:cubicBezTo>
                        <a:cubicBezTo>
                          <a:pt x="10" y="6"/>
                          <a:pt x="10" y="7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9"/>
                          <a:pt x="9" y="10"/>
                        </a:cubicBezTo>
                        <a:cubicBezTo>
                          <a:pt x="8" y="11"/>
                          <a:pt x="8" y="12"/>
                          <a:pt x="7" y="13"/>
                        </a:cubicBezTo>
                        <a:cubicBezTo>
                          <a:pt x="7" y="13"/>
                          <a:pt x="8" y="13"/>
                          <a:pt x="8" y="13"/>
                        </a:cubicBezTo>
                        <a:cubicBezTo>
                          <a:pt x="8" y="13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9" y="10"/>
                          <a:pt x="9" y="10"/>
                        </a:cubicBezTo>
                        <a:cubicBezTo>
                          <a:pt x="9" y="9"/>
                          <a:pt x="10" y="9"/>
                          <a:pt x="10" y="8"/>
                        </a:cubicBezTo>
                        <a:cubicBezTo>
                          <a:pt x="10" y="9"/>
                          <a:pt x="10" y="9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1"/>
                          <a:pt x="9" y="12"/>
                          <a:pt x="9" y="13"/>
                        </a:cubicBezTo>
                        <a:cubicBezTo>
                          <a:pt x="9" y="13"/>
                          <a:pt x="9" y="13"/>
                          <a:pt x="9" y="13"/>
                        </a:cubicBezTo>
                        <a:cubicBezTo>
                          <a:pt x="9" y="13"/>
                          <a:pt x="9" y="13"/>
                          <a:pt x="9" y="12"/>
                        </a:cubicBezTo>
                        <a:cubicBezTo>
                          <a:pt x="9" y="12"/>
                          <a:pt x="9" y="12"/>
                          <a:pt x="9" y="12"/>
                        </a:cubicBezTo>
                        <a:cubicBezTo>
                          <a:pt x="10" y="12"/>
                          <a:pt x="10" y="11"/>
                          <a:pt x="11" y="10"/>
                        </a:cubicBezTo>
                        <a:cubicBezTo>
                          <a:pt x="11" y="10"/>
                          <a:pt x="11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2" y="9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1"/>
                          <a:pt x="12" y="12"/>
                          <a:pt x="11" y="13"/>
                        </a:cubicBezTo>
                        <a:cubicBezTo>
                          <a:pt x="11" y="13"/>
                          <a:pt x="11" y="13"/>
                          <a:pt x="11" y="13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2" y="12"/>
                          <a:pt x="13" y="11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5" y="10"/>
                          <a:pt x="15" y="10"/>
                          <a:pt x="14" y="11"/>
                        </a:cubicBezTo>
                        <a:cubicBezTo>
                          <a:pt x="14" y="11"/>
                          <a:pt x="14" y="11"/>
                          <a:pt x="14" y="11"/>
                        </a:cubicBezTo>
                        <a:cubicBezTo>
                          <a:pt x="14" y="12"/>
                          <a:pt x="13" y="14"/>
                          <a:pt x="13" y="16"/>
                        </a:cubicBezTo>
                        <a:cubicBezTo>
                          <a:pt x="13" y="16"/>
                          <a:pt x="13" y="16"/>
                          <a:pt x="13" y="16"/>
                        </a:cubicBezTo>
                        <a:cubicBezTo>
                          <a:pt x="13" y="15"/>
                          <a:pt x="13" y="14"/>
                          <a:pt x="14" y="14"/>
                        </a:cubicBezTo>
                        <a:cubicBezTo>
                          <a:pt x="14" y="14"/>
                          <a:pt x="14" y="14"/>
                          <a:pt x="14" y="14"/>
                        </a:cubicBezTo>
                        <a:cubicBezTo>
                          <a:pt x="14" y="13"/>
                          <a:pt x="14" y="12"/>
                          <a:pt x="15" y="12"/>
                        </a:cubicBezTo>
                        <a:cubicBezTo>
                          <a:pt x="15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2"/>
                          <a:pt x="16" y="13"/>
                        </a:cubicBezTo>
                        <a:cubicBezTo>
                          <a:pt x="16" y="13"/>
                          <a:pt x="16" y="13"/>
                          <a:pt x="16" y="13"/>
                        </a:cubicBezTo>
                        <a:cubicBezTo>
                          <a:pt x="16" y="14"/>
                          <a:pt x="16" y="14"/>
                          <a:pt x="15" y="15"/>
                        </a:cubicBezTo>
                        <a:cubicBezTo>
                          <a:pt x="15" y="16"/>
                          <a:pt x="15" y="16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6"/>
                          <a:pt x="15" y="16"/>
                          <a:pt x="16" y="15"/>
                        </a:cubicBezTo>
                        <a:cubicBezTo>
                          <a:pt x="16" y="14"/>
                          <a:pt x="17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4"/>
                          <a:pt x="17" y="15"/>
                          <a:pt x="17" y="16"/>
                        </a:cubicBezTo>
                        <a:cubicBezTo>
                          <a:pt x="17" y="16"/>
                          <a:pt x="17" y="16"/>
                          <a:pt x="17" y="16"/>
                        </a:cubicBezTo>
                        <a:cubicBezTo>
                          <a:pt x="17" y="16"/>
                          <a:pt x="16" y="17"/>
                          <a:pt x="16" y="18"/>
                        </a:cubicBezTo>
                        <a:cubicBezTo>
                          <a:pt x="16" y="18"/>
                          <a:pt x="16" y="18"/>
                          <a:pt x="16" y="18"/>
                        </a:cubicBezTo>
                        <a:cubicBezTo>
                          <a:pt x="17" y="17"/>
                          <a:pt x="18" y="15"/>
                          <a:pt x="18" y="14"/>
                        </a:cubicBezTo>
                        <a:cubicBezTo>
                          <a:pt x="19" y="14"/>
                          <a:pt x="19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4"/>
                          <a:pt x="20" y="14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6"/>
                        </a:cubicBezTo>
                        <a:cubicBezTo>
                          <a:pt x="19" y="17"/>
                          <a:pt x="18" y="18"/>
                          <a:pt x="17" y="19"/>
                        </a:cubicBezTo>
                        <a:cubicBezTo>
                          <a:pt x="17" y="19"/>
                          <a:pt x="17" y="19"/>
                          <a:pt x="17" y="19"/>
                        </a:cubicBezTo>
                        <a:cubicBezTo>
                          <a:pt x="18" y="18"/>
                          <a:pt x="19" y="17"/>
                          <a:pt x="20" y="16"/>
                        </a:cubicBezTo>
                        <a:cubicBezTo>
                          <a:pt x="20" y="16"/>
                          <a:pt x="20" y="15"/>
                          <a:pt x="20" y="15"/>
                        </a:cubicBezTo>
                        <a:cubicBezTo>
                          <a:pt x="21" y="14"/>
                          <a:pt x="21" y="14"/>
                          <a:pt x="22" y="13"/>
                        </a:cubicBezTo>
                        <a:cubicBezTo>
                          <a:pt x="22" y="14"/>
                          <a:pt x="22" y="14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1" y="15"/>
                          <a:pt x="21" y="15"/>
                        </a:cubicBezTo>
                        <a:cubicBezTo>
                          <a:pt x="21" y="16"/>
                          <a:pt x="21" y="16"/>
                          <a:pt x="21" y="16"/>
                        </a:cubicBezTo>
                        <a:cubicBezTo>
                          <a:pt x="20" y="17"/>
                          <a:pt x="19" y="19"/>
                          <a:pt x="18" y="20"/>
                        </a:cubicBezTo>
                        <a:cubicBezTo>
                          <a:pt x="18" y="21"/>
                          <a:pt x="18" y="21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9" y="21"/>
                          <a:pt x="19" y="21"/>
                        </a:cubicBezTo>
                        <a:cubicBezTo>
                          <a:pt x="19" y="20"/>
                          <a:pt x="20" y="19"/>
                          <a:pt x="21" y="19"/>
                        </a:cubicBezTo>
                        <a:cubicBezTo>
                          <a:pt x="21" y="19"/>
                          <a:pt x="20" y="19"/>
                          <a:pt x="20" y="20"/>
                        </a:cubicBez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20" y="20"/>
                          <a:pt x="20" y="19"/>
                          <a:pt x="20" y="20"/>
                        </a:cubicBezTo>
                        <a:cubicBezTo>
                          <a:pt x="19" y="21"/>
                          <a:pt x="18" y="22"/>
                          <a:pt x="17" y="23"/>
                        </a:cubicBezTo>
                        <a:cubicBezTo>
                          <a:pt x="17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7" y="21"/>
                          <a:pt x="16" y="21"/>
                          <a:pt x="16" y="22"/>
                        </a:cubicBezTo>
                        <a:cubicBezTo>
                          <a:pt x="15" y="22"/>
                          <a:pt x="14" y="23"/>
                          <a:pt x="14" y="24"/>
                        </a:cubicBezTo>
                        <a:cubicBezTo>
                          <a:pt x="14" y="24"/>
                          <a:pt x="14" y="24"/>
                          <a:pt x="14" y="23"/>
                        </a:cubicBezTo>
                        <a:cubicBezTo>
                          <a:pt x="14" y="23"/>
                          <a:pt x="14" y="23"/>
                          <a:pt x="14" y="23"/>
                        </a:cubicBezTo>
                        <a:cubicBezTo>
                          <a:pt x="13" y="24"/>
                          <a:pt x="12" y="25"/>
                          <a:pt x="11" y="26"/>
                        </a:cubicBezTo>
                        <a:cubicBezTo>
                          <a:pt x="11" y="26"/>
                          <a:pt x="11" y="25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9" y="25"/>
                          <a:pt x="8" y="27"/>
                          <a:pt x="7" y="29"/>
                        </a:cubicBezTo>
                        <a:cubicBezTo>
                          <a:pt x="7" y="29"/>
                          <a:pt x="7" y="29"/>
                          <a:pt x="7" y="29"/>
                        </a:cubicBezTo>
                        <a:cubicBezTo>
                          <a:pt x="8" y="28"/>
                          <a:pt x="9" y="26"/>
                          <a:pt x="9" y="24"/>
                        </a:cubicBezTo>
                        <a:cubicBezTo>
                          <a:pt x="9" y="24"/>
                          <a:pt x="8" y="24"/>
                          <a:pt x="8" y="24"/>
                        </a:cubicBezTo>
                        <a:cubicBezTo>
                          <a:pt x="7" y="25"/>
                          <a:pt x="7" y="26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5"/>
                          <a:pt x="6" y="25"/>
                          <a:pt x="6" y="25"/>
                        </a:cubicBezTo>
                        <a:cubicBezTo>
                          <a:pt x="6" y="24"/>
                          <a:pt x="6" y="24"/>
                          <a:pt x="6" y="24"/>
                        </a:cubicBezTo>
                        <a:cubicBezTo>
                          <a:pt x="5" y="25"/>
                          <a:pt x="4" y="26"/>
                          <a:pt x="3" y="27"/>
                        </a:cubicBezTo>
                        <a:cubicBezTo>
                          <a:pt x="3" y="27"/>
                          <a:pt x="3" y="28"/>
                          <a:pt x="3" y="28"/>
                        </a:cubicBezTo>
                        <a:cubicBezTo>
                          <a:pt x="3" y="27"/>
                          <a:pt x="3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4"/>
                        </a:cubicBezTo>
                        <a:cubicBezTo>
                          <a:pt x="3" y="24"/>
                          <a:pt x="3" y="24"/>
                          <a:pt x="3" y="24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4"/>
                          <a:pt x="2" y="24"/>
                        </a:cubicBez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1" y="25"/>
                          <a:pt x="1" y="25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0" y="27"/>
                          <a:pt x="0" y="27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1" y="28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2" y="27"/>
                          <a:pt x="2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7"/>
                          <a:pt x="2" y="28"/>
                          <a:pt x="2" y="29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1"/>
                          <a:pt x="2" y="31"/>
                          <a:pt x="2" y="31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3" y="29"/>
                          <a:pt x="4" y="28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6"/>
                          <a:pt x="6" y="26"/>
                        </a:cubicBezTo>
                        <a:cubicBezTo>
                          <a:pt x="6" y="26"/>
                          <a:pt x="5" y="27"/>
                          <a:pt x="5" y="27"/>
                        </a:cubicBezTo>
                        <a:cubicBezTo>
                          <a:pt x="4" y="28"/>
                          <a:pt x="4" y="30"/>
                          <a:pt x="3" y="31"/>
                        </a:cubicBezTo>
                        <a:cubicBezTo>
                          <a:pt x="3" y="31"/>
                          <a:pt x="3" y="31"/>
                          <a:pt x="3" y="31"/>
                        </a:cubicBezTo>
                        <a:cubicBezTo>
                          <a:pt x="4" y="31"/>
                          <a:pt x="4" y="31"/>
                          <a:pt x="4" y="31"/>
                        </a:cubicBezTo>
                        <a:cubicBezTo>
                          <a:pt x="4" y="30"/>
                          <a:pt x="5" y="28"/>
                          <a:pt x="5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8"/>
                          <a:pt x="5" y="28"/>
                          <a:pt x="5" y="29"/>
                        </a:cubicBezTo>
                        <a:cubicBezTo>
                          <a:pt x="5" y="30"/>
                          <a:pt x="5" y="30"/>
                          <a:pt x="5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6" y="31"/>
                          <a:pt x="6" y="30"/>
                          <a:pt x="7" y="30"/>
                        </a:cubicBezTo>
                        <a:cubicBezTo>
                          <a:pt x="7" y="30"/>
                          <a:pt x="7" y="30"/>
                          <a:pt x="6" y="31"/>
                        </a:cubicBezTo>
                        <a:cubicBezTo>
                          <a:pt x="6" y="31"/>
                          <a:pt x="7" y="31"/>
                          <a:pt x="7" y="31"/>
                        </a:cubicBezTo>
                        <a:cubicBezTo>
                          <a:pt x="7" y="31"/>
                          <a:pt x="7" y="30"/>
                          <a:pt x="7" y="30"/>
                        </a:cubicBezTo>
                        <a:cubicBezTo>
                          <a:pt x="7" y="30"/>
                          <a:pt x="7" y="30"/>
                          <a:pt x="7" y="30"/>
                        </a:cubicBezTo>
                        <a:cubicBezTo>
                          <a:pt x="7" y="30"/>
                          <a:pt x="7" y="29"/>
                          <a:pt x="7" y="29"/>
                        </a:cubicBezTo>
                        <a:cubicBezTo>
                          <a:pt x="9" y="28"/>
                          <a:pt x="10" y="26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0" y="26"/>
                          <a:pt x="9" y="28"/>
                          <a:pt x="9" y="30"/>
                        </a:cubicBezTo>
                        <a:cubicBezTo>
                          <a:pt x="9" y="30"/>
                          <a:pt x="8" y="31"/>
                          <a:pt x="8" y="31"/>
                        </a:cubicBezTo>
                        <a:cubicBezTo>
                          <a:pt x="8" y="31"/>
                          <a:pt x="8" y="31"/>
                          <a:pt x="8" y="31"/>
                        </a:cubicBezTo>
                        <a:cubicBezTo>
                          <a:pt x="8" y="31"/>
                          <a:pt x="9" y="31"/>
                          <a:pt x="9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1"/>
                          <a:pt x="9" y="31"/>
                        </a:cubicBezTo>
                        <a:cubicBezTo>
                          <a:pt x="10" y="30"/>
                          <a:pt x="10" y="30"/>
                          <a:pt x="11" y="29"/>
                        </a:cubicBezTo>
                        <a:cubicBezTo>
                          <a:pt x="10" y="30"/>
                          <a:pt x="10" y="31"/>
                          <a:pt x="10" y="31"/>
                        </a:cubicBezTo>
                        <a:cubicBezTo>
                          <a:pt x="10" y="31"/>
                          <a:pt x="10" y="31"/>
                          <a:pt x="10" y="31"/>
                        </a:cubicBezTo>
                        <a:cubicBezTo>
                          <a:pt x="11" y="30"/>
                          <a:pt x="11" y="29"/>
                          <a:pt x="12" y="28"/>
                        </a:cubicBezTo>
                        <a:cubicBezTo>
                          <a:pt x="14" y="27"/>
                          <a:pt x="15" y="25"/>
                          <a:pt x="16" y="23"/>
                        </a:cubicBezTo>
                        <a:cubicBezTo>
                          <a:pt x="16" y="24"/>
                          <a:pt x="15" y="24"/>
                          <a:pt x="15" y="25"/>
                        </a:cubicBezTo>
                        <a:cubicBezTo>
                          <a:pt x="14" y="26"/>
                          <a:pt x="14" y="27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3" y="31"/>
                          <a:pt x="13" y="31"/>
                          <a:pt x="13" y="31"/>
                        </a:cubicBezTo>
                        <a:cubicBezTo>
                          <a:pt x="14" y="30"/>
                          <a:pt x="15" y="28"/>
                          <a:pt x="15" y="27"/>
                        </a:cubicBezTo>
                        <a:cubicBezTo>
                          <a:pt x="16" y="27"/>
                          <a:pt x="16" y="26"/>
                          <a:pt x="17" y="26"/>
                        </a:cubicBezTo>
                        <a:cubicBezTo>
                          <a:pt x="16" y="27"/>
                          <a:pt x="15" y="29"/>
                          <a:pt x="15" y="30"/>
                        </a:cubicBezTo>
                        <a:cubicBezTo>
                          <a:pt x="15" y="31"/>
                          <a:pt x="15" y="31"/>
                          <a:pt x="14" y="31"/>
                        </a:cubicBezTo>
                        <a:cubicBezTo>
                          <a:pt x="14" y="31"/>
                          <a:pt x="15" y="31"/>
                          <a:pt x="15" y="31"/>
                        </a:cubicBezTo>
                        <a:cubicBezTo>
                          <a:pt x="15" y="31"/>
                          <a:pt x="15" y="31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6" y="28"/>
                          <a:pt x="17" y="26"/>
                          <a:pt x="18" y="24"/>
                        </a:cubicBezTo>
                        <a:cubicBezTo>
                          <a:pt x="19" y="24"/>
                          <a:pt x="19" y="24"/>
                          <a:pt x="19" y="23"/>
                        </a:cubicBezTo>
                        <a:cubicBezTo>
                          <a:pt x="19" y="23"/>
                          <a:pt x="20" y="22"/>
                          <a:pt x="20" y="21"/>
                        </a:cubicBezTo>
                        <a:cubicBezTo>
                          <a:pt x="19" y="24"/>
                          <a:pt x="17" y="27"/>
                          <a:pt x="16" y="30"/>
                        </a:cubicBezTo>
                        <a:cubicBezTo>
                          <a:pt x="16" y="30"/>
                          <a:pt x="16" y="31"/>
                          <a:pt x="16" y="30"/>
                        </a:cubicBezTo>
                        <a:cubicBezTo>
                          <a:pt x="17" y="29"/>
                          <a:pt x="18" y="27"/>
                          <a:pt x="19" y="26"/>
                        </a:cubicBezTo>
                        <a:cubicBezTo>
                          <a:pt x="20" y="24"/>
                          <a:pt x="21" y="22"/>
                          <a:pt x="21" y="21"/>
                        </a:cubicBezTo>
                        <a:cubicBezTo>
                          <a:pt x="21" y="21"/>
                          <a:pt x="21" y="21"/>
                          <a:pt x="21" y="21"/>
                        </a:cubicBezTo>
                        <a:cubicBezTo>
                          <a:pt x="22" y="20"/>
                          <a:pt x="22" y="20"/>
                          <a:pt x="22" y="20"/>
                        </a:cubicBezTo>
                        <a:cubicBezTo>
                          <a:pt x="22" y="20"/>
                          <a:pt x="22" y="19"/>
                          <a:pt x="22" y="19"/>
                        </a:cubicBezTo>
                        <a:cubicBezTo>
                          <a:pt x="22" y="19"/>
                          <a:pt x="22" y="19"/>
                          <a:pt x="23" y="18"/>
                        </a:cubicBezTo>
                        <a:cubicBezTo>
                          <a:pt x="23" y="18"/>
                          <a:pt x="23" y="18"/>
                          <a:pt x="23" y="18"/>
                        </a:cubicBezTo>
                        <a:cubicBezTo>
                          <a:pt x="23" y="17"/>
                          <a:pt x="23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5" y="16"/>
                          <a:pt x="25" y="15"/>
                          <a:pt x="26" y="14"/>
                        </a:cubicBezTo>
                        <a:cubicBezTo>
                          <a:pt x="26" y="15"/>
                          <a:pt x="26" y="16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4" y="19"/>
                          <a:pt x="24" y="20"/>
                        </a:cubicBezTo>
                        <a:cubicBezTo>
                          <a:pt x="24" y="20"/>
                          <a:pt x="24" y="20"/>
                          <a:pt x="24" y="20"/>
                        </a:cubicBezTo>
                        <a:cubicBezTo>
                          <a:pt x="23" y="21"/>
                          <a:pt x="23" y="21"/>
                          <a:pt x="23" y="22"/>
                        </a:cubicBezTo>
                        <a:cubicBezTo>
                          <a:pt x="21" y="24"/>
                          <a:pt x="20" y="27"/>
                          <a:pt x="19" y="29"/>
                        </a:cubicBezTo>
                        <a:cubicBezTo>
                          <a:pt x="19" y="29"/>
                          <a:pt x="19" y="29"/>
                          <a:pt x="19" y="29"/>
                        </a:cubicBezTo>
                        <a:cubicBezTo>
                          <a:pt x="20" y="27"/>
                          <a:pt x="21" y="25"/>
                          <a:pt x="23" y="22"/>
                        </a:cubicBezTo>
                        <a:cubicBezTo>
                          <a:pt x="23" y="21"/>
                          <a:pt x="24" y="20"/>
                          <a:pt x="24" y="19"/>
                        </a:cubicBezTo>
                        <a:cubicBezTo>
                          <a:pt x="26" y="17"/>
                          <a:pt x="27" y="16"/>
                          <a:pt x="29" y="14"/>
                        </a:cubicBezTo>
                        <a:cubicBezTo>
                          <a:pt x="28" y="15"/>
                          <a:pt x="28" y="16"/>
                          <a:pt x="28" y="17"/>
                        </a:cubicBezTo>
                        <a:cubicBezTo>
                          <a:pt x="25" y="20"/>
                          <a:pt x="22" y="25"/>
                          <a:pt x="21" y="29"/>
                        </a:cubicBezTo>
                        <a:cubicBezTo>
                          <a:pt x="21" y="29"/>
                          <a:pt x="21" y="29"/>
                          <a:pt x="21" y="29"/>
                        </a:cubicBezTo>
                        <a:cubicBezTo>
                          <a:pt x="22" y="27"/>
                          <a:pt x="24" y="24"/>
                          <a:pt x="25" y="21"/>
                        </a:cubicBezTo>
                        <a:cubicBezTo>
                          <a:pt x="26" y="20"/>
                          <a:pt x="27" y="18"/>
                          <a:pt x="28" y="17"/>
                        </a:cubicBezTo>
                        <a:cubicBezTo>
                          <a:pt x="28" y="16"/>
                          <a:pt x="29" y="16"/>
                          <a:pt x="29" y="15"/>
                        </a:cubicBezTo>
                        <a:cubicBezTo>
                          <a:pt x="29" y="16"/>
                          <a:pt x="28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8"/>
                          <a:pt x="28" y="18"/>
                          <a:pt x="27" y="18"/>
                        </a:cubicBezTo>
                        <a:cubicBezTo>
                          <a:pt x="27" y="20"/>
                          <a:pt x="26" y="21"/>
                          <a:pt x="25" y="22"/>
                        </a:cubicBezTo>
                        <a:cubicBezTo>
                          <a:pt x="24" y="23"/>
                          <a:pt x="24" y="24"/>
                          <a:pt x="23" y="26"/>
                        </a:cubicBezTo>
                        <a:cubicBezTo>
                          <a:pt x="22" y="27"/>
                          <a:pt x="22" y="29"/>
                          <a:pt x="22" y="30"/>
                        </a:cubicBezTo>
                        <a:cubicBezTo>
                          <a:pt x="22" y="30"/>
                          <a:pt x="22" y="30"/>
                          <a:pt x="22" y="30"/>
                        </a:cubicBezTo>
                        <a:cubicBezTo>
                          <a:pt x="24" y="26"/>
                          <a:pt x="26" y="22"/>
                          <a:pt x="28" y="19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9" y="17"/>
                          <a:pt x="30" y="16"/>
                          <a:pt x="31" y="15"/>
                        </a:cubicBezTo>
                        <a:cubicBezTo>
                          <a:pt x="31" y="16"/>
                          <a:pt x="30" y="17"/>
                          <a:pt x="30" y="18"/>
                        </a:cubicBezTo>
                        <a:cubicBezTo>
                          <a:pt x="30" y="18"/>
                          <a:pt x="30" y="18"/>
                          <a:pt x="30" y="18"/>
                        </a:cubicBezTo>
                        <a:cubicBezTo>
                          <a:pt x="30" y="18"/>
                          <a:pt x="29" y="19"/>
                          <a:pt x="29" y="20"/>
                        </a:cubicBezTo>
                        <a:cubicBezTo>
                          <a:pt x="27" y="23"/>
                          <a:pt x="25" y="25"/>
                          <a:pt x="24" y="28"/>
                        </a:cubicBezTo>
                        <a:cubicBezTo>
                          <a:pt x="24" y="28"/>
                          <a:pt x="24" y="28"/>
                          <a:pt x="24" y="28"/>
                        </a:cubicBezTo>
                        <a:cubicBezTo>
                          <a:pt x="26" y="26"/>
                          <a:pt x="27" y="23"/>
                          <a:pt x="29" y="20"/>
                        </a:cubicBezTo>
                        <a:cubicBezTo>
                          <a:pt x="30" y="19"/>
                          <a:pt x="31" y="18"/>
                          <a:pt x="31" y="17"/>
                        </a:cubicBezTo>
                        <a:cubicBezTo>
                          <a:pt x="31" y="18"/>
                          <a:pt x="30" y="20"/>
                          <a:pt x="30" y="21"/>
                        </a:cubicBezTo>
                        <a:cubicBezTo>
                          <a:pt x="30" y="21"/>
                          <a:pt x="29" y="22"/>
                          <a:pt x="29" y="22"/>
                        </a:cubicBezTo>
                        <a:cubicBezTo>
                          <a:pt x="28" y="24"/>
                          <a:pt x="27" y="26"/>
                          <a:pt x="26" y="28"/>
                        </a:cubicBezTo>
                        <a:cubicBezTo>
                          <a:pt x="26" y="28"/>
                          <a:pt x="26" y="28"/>
                          <a:pt x="26" y="28"/>
                        </a:cubicBezTo>
                        <a:cubicBezTo>
                          <a:pt x="27" y="26"/>
                          <a:pt x="28" y="24"/>
                          <a:pt x="29" y="22"/>
                        </a:cubicBezTo>
                        <a:cubicBezTo>
                          <a:pt x="30" y="22"/>
                          <a:pt x="30" y="21"/>
                          <a:pt x="30" y="21"/>
                        </a:cubicBezTo>
                        <a:cubicBezTo>
                          <a:pt x="31" y="20"/>
                          <a:pt x="31" y="19"/>
                          <a:pt x="32" y="19"/>
                        </a:cubicBezTo>
                        <a:cubicBezTo>
                          <a:pt x="32" y="19"/>
                          <a:pt x="32" y="19"/>
                          <a:pt x="32" y="19"/>
                        </a:cubicBezTo>
                        <a:cubicBezTo>
                          <a:pt x="32" y="18"/>
                          <a:pt x="32" y="18"/>
                          <a:pt x="33" y="18"/>
                        </a:cubicBezTo>
                        <a:cubicBezTo>
                          <a:pt x="32" y="20"/>
                          <a:pt x="31" y="22"/>
                          <a:pt x="30" y="24"/>
                        </a:cubicBezTo>
                        <a:cubicBezTo>
                          <a:pt x="29" y="25"/>
                          <a:pt x="28" y="27"/>
                          <a:pt x="28" y="28"/>
                        </a:cubicBezTo>
                        <a:cubicBezTo>
                          <a:pt x="28" y="28"/>
                          <a:pt x="28" y="28"/>
                          <a:pt x="28" y="28"/>
                        </a:cubicBezTo>
                        <a:cubicBezTo>
                          <a:pt x="29" y="27"/>
                          <a:pt x="30" y="25"/>
                          <a:pt x="30" y="24"/>
                        </a:cubicBezTo>
                        <a:cubicBezTo>
                          <a:pt x="31" y="23"/>
                          <a:pt x="32" y="22"/>
                          <a:pt x="32" y="21"/>
                        </a:cubicBezTo>
                        <a:cubicBezTo>
                          <a:pt x="33" y="21"/>
                          <a:pt x="33" y="20"/>
                          <a:pt x="33" y="20"/>
                        </a:cubicBezTo>
                        <a:cubicBezTo>
                          <a:pt x="33" y="21"/>
                          <a:pt x="32" y="23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1" y="25"/>
                          <a:pt x="30" y="26"/>
                          <a:pt x="30" y="28"/>
                        </a:cubicBezTo>
                        <a:cubicBezTo>
                          <a:pt x="30" y="28"/>
                          <a:pt x="30" y="28"/>
                          <a:pt x="30" y="28"/>
                        </a:cubicBezTo>
                        <a:cubicBezTo>
                          <a:pt x="31" y="27"/>
                          <a:pt x="31" y="26"/>
                          <a:pt x="32" y="24"/>
                        </a:cubicBezTo>
                        <a:cubicBezTo>
                          <a:pt x="32" y="24"/>
                          <a:pt x="33" y="23"/>
                          <a:pt x="34" y="22"/>
                        </a:cubicBezTo>
                        <a:cubicBezTo>
                          <a:pt x="34" y="22"/>
                          <a:pt x="34" y="22"/>
                          <a:pt x="34" y="21"/>
                        </a:cubicBezTo>
                        <a:cubicBezTo>
                          <a:pt x="34" y="22"/>
                          <a:pt x="34" y="22"/>
                          <a:pt x="33" y="23"/>
                        </a:cubicBezTo>
                        <a:cubicBezTo>
                          <a:pt x="33" y="24"/>
                          <a:pt x="32" y="26"/>
                          <a:pt x="31" y="27"/>
                        </a:cubicBezTo>
                        <a:cubicBezTo>
                          <a:pt x="31" y="26"/>
                          <a:pt x="32" y="26"/>
                          <a:pt x="32" y="26"/>
                        </a:cubicBezTo>
                        <a:cubicBezTo>
                          <a:pt x="32" y="26"/>
                          <a:pt x="32" y="26"/>
                          <a:pt x="32" y="26"/>
                        </a:cubicBezTo>
                        <a:cubicBezTo>
                          <a:pt x="31" y="26"/>
                          <a:pt x="31" y="27"/>
                          <a:pt x="31" y="27"/>
                        </a:cubicBezTo>
                        <a:cubicBezTo>
                          <a:pt x="31" y="27"/>
                          <a:pt x="31" y="27"/>
                          <a:pt x="31" y="27"/>
                        </a:cubicBezTo>
                        <a:cubicBezTo>
                          <a:pt x="31" y="26"/>
                          <a:pt x="32" y="25"/>
                          <a:pt x="33" y="24"/>
                        </a:cubicBezTo>
                        <a:cubicBezTo>
                          <a:pt x="33" y="23"/>
                          <a:pt x="34" y="22"/>
                          <a:pt x="34" y="21"/>
                        </a:cubicBezTo>
                        <a:cubicBezTo>
                          <a:pt x="34" y="21"/>
                          <a:pt x="34" y="21"/>
                          <a:pt x="34" y="21"/>
                        </a:cubicBezTo>
                        <a:cubicBezTo>
                          <a:pt x="33" y="22"/>
                          <a:pt x="33" y="23"/>
                          <a:pt x="32" y="24"/>
                        </a:cubicBezTo>
                        <a:cubicBezTo>
                          <a:pt x="33" y="22"/>
                          <a:pt x="33" y="21"/>
                          <a:pt x="33" y="20"/>
                        </a:cubicBezTo>
                        <a:cubicBezTo>
                          <a:pt x="33" y="20"/>
                          <a:pt x="33" y="20"/>
                          <a:pt x="33" y="20"/>
                        </a:cubicBezTo>
                        <a:cubicBezTo>
                          <a:pt x="32" y="21"/>
                          <a:pt x="31" y="22"/>
                          <a:pt x="31" y="23"/>
                        </a:cubicBezTo>
                        <a:cubicBezTo>
                          <a:pt x="31" y="21"/>
                          <a:pt x="32" y="19"/>
                          <a:pt x="33" y="17"/>
                        </a:cubicBezTo>
                        <a:cubicBezTo>
                          <a:pt x="33" y="17"/>
                          <a:pt x="33" y="17"/>
                          <a:pt x="33" y="17"/>
                        </a:cubicBezTo>
                        <a:cubicBezTo>
                          <a:pt x="32" y="18"/>
                          <a:pt x="31" y="19"/>
                          <a:pt x="30" y="21"/>
                        </a:cubicBezTo>
                        <a:cubicBezTo>
                          <a:pt x="31" y="19"/>
                          <a:pt x="31" y="18"/>
                          <a:pt x="31" y="16"/>
                        </a:cubicBezTo>
                        <a:cubicBezTo>
                          <a:pt x="31" y="16"/>
                          <a:pt x="31" y="16"/>
                          <a:pt x="31" y="16"/>
                        </a:cubicBezTo>
                        <a:cubicBezTo>
                          <a:pt x="31" y="18"/>
                          <a:pt x="30" y="19"/>
                          <a:pt x="29" y="20"/>
                        </a:cubicBezTo>
                        <a:cubicBezTo>
                          <a:pt x="30" y="18"/>
                          <a:pt x="31" y="16"/>
                          <a:pt x="31" y="15"/>
                        </a:cubicBezTo>
                        <a:cubicBezTo>
                          <a:pt x="31" y="15"/>
                          <a:pt x="31" y="15"/>
                          <a:pt x="31" y="15"/>
                        </a:cubicBezTo>
                        <a:cubicBezTo>
                          <a:pt x="30" y="16"/>
                          <a:pt x="29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7"/>
                          <a:pt x="29" y="16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8" y="16"/>
                          <a:pt x="28" y="16"/>
                        </a:cubicBezTo>
                        <a:cubicBezTo>
                          <a:pt x="28" y="15"/>
                          <a:pt x="29" y="14"/>
                          <a:pt x="29" y="13"/>
                        </a:cubicBezTo>
                        <a:cubicBezTo>
                          <a:pt x="29" y="13"/>
                          <a:pt x="29" y="13"/>
                          <a:pt x="29" y="13"/>
                        </a:cubicBezTo>
                        <a:cubicBezTo>
                          <a:pt x="28" y="15"/>
                          <a:pt x="26" y="17"/>
                          <a:pt x="25" y="19"/>
                        </a:cubicBezTo>
                        <a:cubicBezTo>
                          <a:pt x="25" y="17"/>
                          <a:pt x="26" y="16"/>
                          <a:pt x="26" y="14"/>
                        </a:cubicBezTo>
                        <a:cubicBezTo>
                          <a:pt x="26" y="14"/>
                          <a:pt x="26" y="14"/>
                          <a:pt x="26" y="14"/>
                        </a:cubicBezTo>
                        <a:cubicBezTo>
                          <a:pt x="25" y="15"/>
                          <a:pt x="24" y="16"/>
                          <a:pt x="23" y="17"/>
                        </a:cubicBezTo>
                        <a:cubicBezTo>
                          <a:pt x="23" y="17"/>
                          <a:pt x="24" y="16"/>
                          <a:pt x="24" y="16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5" y="12"/>
                          <a:pt x="25" y="12"/>
                          <a:pt x="25" y="12"/>
                        </a:cubicBezTo>
                        <a:cubicBezTo>
                          <a:pt x="25" y="12"/>
                          <a:pt x="24" y="12"/>
                          <a:pt x="24" y="13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3" y="13"/>
                          <a:pt x="23" y="13"/>
                        </a:cubicBezTo>
                        <a:cubicBezTo>
                          <a:pt x="23" y="14"/>
                          <a:pt x="22" y="15"/>
                          <a:pt x="22" y="15"/>
                        </a:cubicBezTo>
                        <a:cubicBezTo>
                          <a:pt x="22" y="14"/>
                          <a:pt x="22" y="14"/>
                          <a:pt x="22" y="13"/>
                        </a:cubicBezTo>
                        <a:cubicBezTo>
                          <a:pt x="22" y="13"/>
                          <a:pt x="22" y="13"/>
                          <a:pt x="22" y="13"/>
                        </a:cubicBezTo>
                        <a:cubicBezTo>
                          <a:pt x="22" y="13"/>
                          <a:pt x="21" y="14"/>
                          <a:pt x="20" y="15"/>
                        </a:cubicBezTo>
                        <a:cubicBezTo>
                          <a:pt x="20" y="14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0" y="13"/>
                          <a:pt x="19" y="14"/>
                          <a:pt x="18" y="14"/>
                        </a:cubicBezTo>
                        <a:cubicBezTo>
                          <a:pt x="18" y="15"/>
                          <a:pt x="17" y="16"/>
                          <a:pt x="17" y="17"/>
                        </a:cubicBezTo>
                        <a:cubicBezTo>
                          <a:pt x="17" y="16"/>
                          <a:pt x="17" y="15"/>
                          <a:pt x="18" y="15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7" y="13"/>
                          <a:pt x="16" y="14"/>
                          <a:pt x="16" y="15"/>
                        </a:cubicBezTo>
                        <a:cubicBezTo>
                          <a:pt x="16" y="14"/>
                          <a:pt x="16" y="14"/>
                          <a:pt x="16" y="14"/>
                        </a:cubicBezTo>
                        <a:cubicBezTo>
                          <a:pt x="16" y="13"/>
                          <a:pt x="16" y="12"/>
                          <a:pt x="16" y="10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5" y="11"/>
                          <a:pt x="14" y="12"/>
                          <a:pt x="14" y="13"/>
                        </a:cubicBezTo>
                        <a:cubicBezTo>
                          <a:pt x="14" y="12"/>
                          <a:pt x="15" y="10"/>
                          <a:pt x="15" y="9"/>
                        </a:cubicBezTo>
                        <a:cubicBezTo>
                          <a:pt x="15" y="9"/>
                          <a:pt x="14" y="9"/>
                          <a:pt x="14" y="9"/>
                        </a:cubicBezTo>
                        <a:cubicBezTo>
                          <a:pt x="13" y="10"/>
                          <a:pt x="12" y="12"/>
                          <a:pt x="11" y="13"/>
                        </a:cubicBezTo>
                        <a:cubicBezTo>
                          <a:pt x="12" y="12"/>
                          <a:pt x="12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1" y="9"/>
                          <a:pt x="11" y="10"/>
                          <a:pt x="10" y="11"/>
                        </a:cubicBezTo>
                        <a:cubicBezTo>
                          <a:pt x="10" y="11"/>
                          <a:pt x="10" y="12"/>
                          <a:pt x="9" y="12"/>
                        </a:cubicBezTo>
                        <a:cubicBezTo>
                          <a:pt x="10" y="12"/>
                          <a:pt x="10" y="11"/>
                          <a:pt x="10" y="11"/>
                        </a:cubicBezTo>
                        <a:cubicBezTo>
                          <a:pt x="10" y="10"/>
                          <a:pt x="10" y="9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10" y="9"/>
                          <a:pt x="10" y="9"/>
                          <a:pt x="9" y="9"/>
                        </a:cubicBezTo>
                        <a:cubicBezTo>
                          <a:pt x="10" y="8"/>
                          <a:pt x="11" y="7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2" y="3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528" name="组合 527">
            <a:extLst>
              <a:ext uri="{FF2B5EF4-FFF2-40B4-BE49-F238E27FC236}">
                <a16:creationId xmlns="" xmlns:a16="http://schemas.microsoft.com/office/drawing/2014/main" id="{31E949A4-F844-491D-96CF-ACAD02DF691B}"/>
              </a:ext>
            </a:extLst>
          </p:cNvPr>
          <p:cNvGrpSpPr/>
          <p:nvPr/>
        </p:nvGrpSpPr>
        <p:grpSpPr>
          <a:xfrm>
            <a:off x="1355017" y="3420135"/>
            <a:ext cx="6047164" cy="662169"/>
            <a:chOff x="1216025" y="2955926"/>
            <a:chExt cx="1971675" cy="215900"/>
          </a:xfrm>
        </p:grpSpPr>
        <p:sp>
          <p:nvSpPr>
            <p:cNvPr id="529" name="Line 502">
              <a:extLst>
                <a:ext uri="{FF2B5EF4-FFF2-40B4-BE49-F238E27FC236}">
                  <a16:creationId xmlns="" xmlns:a16="http://schemas.microsoft.com/office/drawing/2014/main" id="{1D87D23C-56D8-41A7-89BD-2179CF69E5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7700" y="3074988"/>
              <a:ext cx="0" cy="96838"/>
            </a:xfrm>
            <a:prstGeom prst="line">
              <a:avLst/>
            </a:pr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0" name="Freeform 503">
              <a:extLst>
                <a:ext uri="{FF2B5EF4-FFF2-40B4-BE49-F238E27FC236}">
                  <a16:creationId xmlns="" xmlns:a16="http://schemas.microsoft.com/office/drawing/2014/main" id="{42333111-5B84-4D81-965E-ED947C76E8D1}"/>
                </a:ext>
              </a:extLst>
            </p:cNvPr>
            <p:cNvSpPr/>
            <p:nvPr/>
          </p:nvSpPr>
          <p:spPr bwMode="auto">
            <a:xfrm>
              <a:off x="1216025" y="2955926"/>
              <a:ext cx="1971675" cy="119063"/>
            </a:xfrm>
            <a:custGeom>
              <a:avLst/>
              <a:gdLst>
                <a:gd name="T0" fmla="*/ 0 w 1861"/>
                <a:gd name="T1" fmla="*/ 0 h 112"/>
                <a:gd name="T2" fmla="*/ 0 w 1861"/>
                <a:gd name="T3" fmla="*/ 60 h 112"/>
                <a:gd name="T4" fmla="*/ 29 w 1861"/>
                <a:gd name="T5" fmla="*/ 86 h 112"/>
                <a:gd name="T6" fmla="*/ 29 w 1861"/>
                <a:gd name="T7" fmla="*/ 86 h 112"/>
                <a:gd name="T8" fmla="*/ 1835 w 1861"/>
                <a:gd name="T9" fmla="*/ 86 h 112"/>
                <a:gd name="T10" fmla="*/ 1861 w 1861"/>
                <a:gd name="T1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1" h="112">
                  <a:moveTo>
                    <a:pt x="0" y="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74"/>
                    <a:pt x="13" y="86"/>
                    <a:pt x="29" y="86"/>
                  </a:cubicBezTo>
                  <a:cubicBezTo>
                    <a:pt x="29" y="86"/>
                    <a:pt x="29" y="86"/>
                    <a:pt x="29" y="86"/>
                  </a:cubicBezTo>
                  <a:cubicBezTo>
                    <a:pt x="1835" y="86"/>
                    <a:pt x="1835" y="86"/>
                    <a:pt x="1835" y="86"/>
                  </a:cubicBezTo>
                  <a:cubicBezTo>
                    <a:pt x="1849" y="86"/>
                    <a:pt x="1861" y="97"/>
                    <a:pt x="1861" y="112"/>
                  </a:cubicBezTo>
                </a:path>
              </a:pathLst>
            </a:cu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31" name="组合 530">
            <a:extLst>
              <a:ext uri="{FF2B5EF4-FFF2-40B4-BE49-F238E27FC236}">
                <a16:creationId xmlns="" xmlns:a16="http://schemas.microsoft.com/office/drawing/2014/main" id="{FB9AF8A2-29C3-4FCE-8AD8-2CE6A410B7A5}"/>
              </a:ext>
            </a:extLst>
          </p:cNvPr>
          <p:cNvGrpSpPr/>
          <p:nvPr/>
        </p:nvGrpSpPr>
        <p:grpSpPr>
          <a:xfrm>
            <a:off x="7273810" y="3982599"/>
            <a:ext cx="258329" cy="403355"/>
            <a:chOff x="3141663" y="3136901"/>
            <a:chExt cx="90488" cy="141288"/>
          </a:xfrm>
        </p:grpSpPr>
        <p:sp>
          <p:nvSpPr>
            <p:cNvPr id="532" name="Freeform 504">
              <a:extLst>
                <a:ext uri="{FF2B5EF4-FFF2-40B4-BE49-F238E27FC236}">
                  <a16:creationId xmlns="" xmlns:a16="http://schemas.microsoft.com/office/drawing/2014/main" id="{05DE6C77-4AA0-4803-9B0C-6F9F4C8F0EC2}"/>
                </a:ext>
              </a:extLst>
            </p:cNvPr>
            <p:cNvSpPr/>
            <p:nvPr/>
          </p:nvSpPr>
          <p:spPr bwMode="auto">
            <a:xfrm>
              <a:off x="3141663" y="3136901"/>
              <a:ext cx="90488" cy="141288"/>
            </a:xfrm>
            <a:custGeom>
              <a:avLst/>
              <a:gdLst>
                <a:gd name="T0" fmla="*/ 86 w 86"/>
                <a:gd name="T1" fmla="*/ 46 h 134"/>
                <a:gd name="T2" fmla="*/ 86 w 86"/>
                <a:gd name="T3" fmla="*/ 69 h 134"/>
                <a:gd name="T4" fmla="*/ 86 w 86"/>
                <a:gd name="T5" fmla="*/ 92 h 134"/>
                <a:gd name="T6" fmla="*/ 43 w 86"/>
                <a:gd name="T7" fmla="*/ 134 h 134"/>
                <a:gd name="T8" fmla="*/ 0 w 86"/>
                <a:gd name="T9" fmla="*/ 92 h 134"/>
                <a:gd name="T10" fmla="*/ 0 w 86"/>
                <a:gd name="T11" fmla="*/ 69 h 134"/>
                <a:gd name="T12" fmla="*/ 0 w 86"/>
                <a:gd name="T13" fmla="*/ 46 h 134"/>
                <a:gd name="T14" fmla="*/ 12 w 86"/>
                <a:gd name="T15" fmla="*/ 13 h 134"/>
                <a:gd name="T16" fmla="*/ 43 w 86"/>
                <a:gd name="T17" fmla="*/ 0 h 134"/>
                <a:gd name="T18" fmla="*/ 74 w 86"/>
                <a:gd name="T19" fmla="*/ 13 h 134"/>
                <a:gd name="T20" fmla="*/ 86 w 86"/>
                <a:gd name="T21" fmla="*/ 4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134">
                  <a:moveTo>
                    <a:pt x="86" y="46"/>
                  </a:moveTo>
                  <a:cubicBezTo>
                    <a:pt x="86" y="53"/>
                    <a:pt x="86" y="61"/>
                    <a:pt x="86" y="69"/>
                  </a:cubicBezTo>
                  <a:cubicBezTo>
                    <a:pt x="86" y="76"/>
                    <a:pt x="86" y="84"/>
                    <a:pt x="86" y="92"/>
                  </a:cubicBezTo>
                  <a:cubicBezTo>
                    <a:pt x="86" y="121"/>
                    <a:pt x="64" y="134"/>
                    <a:pt x="43" y="134"/>
                  </a:cubicBezTo>
                  <a:cubicBezTo>
                    <a:pt x="22" y="134"/>
                    <a:pt x="0" y="121"/>
                    <a:pt x="0" y="92"/>
                  </a:cubicBezTo>
                  <a:cubicBezTo>
                    <a:pt x="0" y="84"/>
                    <a:pt x="0" y="76"/>
                    <a:pt x="0" y="69"/>
                  </a:cubicBezTo>
                  <a:cubicBezTo>
                    <a:pt x="0" y="61"/>
                    <a:pt x="0" y="53"/>
                    <a:pt x="0" y="46"/>
                  </a:cubicBezTo>
                  <a:cubicBezTo>
                    <a:pt x="0" y="33"/>
                    <a:pt x="5" y="21"/>
                    <a:pt x="12" y="13"/>
                  </a:cubicBezTo>
                  <a:cubicBezTo>
                    <a:pt x="20" y="5"/>
                    <a:pt x="31" y="0"/>
                    <a:pt x="43" y="0"/>
                  </a:cubicBezTo>
                  <a:cubicBezTo>
                    <a:pt x="55" y="0"/>
                    <a:pt x="66" y="5"/>
                    <a:pt x="74" y="13"/>
                  </a:cubicBezTo>
                  <a:cubicBezTo>
                    <a:pt x="81" y="21"/>
                    <a:pt x="86" y="33"/>
                    <a:pt x="86" y="4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3" name="Freeform 505">
              <a:extLst>
                <a:ext uri="{FF2B5EF4-FFF2-40B4-BE49-F238E27FC236}">
                  <a16:creationId xmlns="" xmlns:a16="http://schemas.microsoft.com/office/drawing/2014/main" id="{CD1FDA19-C7EE-412A-A072-8F3848AC03F0}"/>
                </a:ext>
              </a:extLst>
            </p:cNvPr>
            <p:cNvSpPr/>
            <p:nvPr/>
          </p:nvSpPr>
          <p:spPr bwMode="auto">
            <a:xfrm>
              <a:off x="3148013" y="3144838"/>
              <a:ext cx="77788" cy="127000"/>
            </a:xfrm>
            <a:custGeom>
              <a:avLst/>
              <a:gdLst>
                <a:gd name="T0" fmla="*/ 73 w 73"/>
                <a:gd name="T1" fmla="*/ 38 h 121"/>
                <a:gd name="T2" fmla="*/ 73 w 73"/>
                <a:gd name="T3" fmla="*/ 61 h 121"/>
                <a:gd name="T4" fmla="*/ 73 w 73"/>
                <a:gd name="T5" fmla="*/ 84 h 121"/>
                <a:gd name="T6" fmla="*/ 37 w 73"/>
                <a:gd name="T7" fmla="*/ 121 h 121"/>
                <a:gd name="T8" fmla="*/ 0 w 73"/>
                <a:gd name="T9" fmla="*/ 84 h 121"/>
                <a:gd name="T10" fmla="*/ 0 w 73"/>
                <a:gd name="T11" fmla="*/ 61 h 121"/>
                <a:gd name="T12" fmla="*/ 0 w 73"/>
                <a:gd name="T13" fmla="*/ 38 h 121"/>
                <a:gd name="T14" fmla="*/ 10 w 73"/>
                <a:gd name="T15" fmla="*/ 11 h 121"/>
                <a:gd name="T16" fmla="*/ 32 w 73"/>
                <a:gd name="T17" fmla="*/ 0 h 121"/>
                <a:gd name="T18" fmla="*/ 35 w 73"/>
                <a:gd name="T19" fmla="*/ 3 h 121"/>
                <a:gd name="T20" fmla="*/ 35 w 73"/>
                <a:gd name="T21" fmla="*/ 23 h 121"/>
                <a:gd name="T22" fmla="*/ 31 w 73"/>
                <a:gd name="T23" fmla="*/ 31 h 121"/>
                <a:gd name="T24" fmla="*/ 28 w 73"/>
                <a:gd name="T25" fmla="*/ 37 h 121"/>
                <a:gd name="T26" fmla="*/ 28 w 73"/>
                <a:gd name="T27" fmla="*/ 51 h 121"/>
                <a:gd name="T28" fmla="*/ 45 w 73"/>
                <a:gd name="T29" fmla="*/ 51 h 121"/>
                <a:gd name="T30" fmla="*/ 45 w 73"/>
                <a:gd name="T31" fmla="*/ 37 h 121"/>
                <a:gd name="T32" fmla="*/ 42 w 73"/>
                <a:gd name="T33" fmla="*/ 30 h 121"/>
                <a:gd name="T34" fmla="*/ 39 w 73"/>
                <a:gd name="T35" fmla="*/ 24 h 121"/>
                <a:gd name="T36" fmla="*/ 39 w 73"/>
                <a:gd name="T37" fmla="*/ 4 h 121"/>
                <a:gd name="T38" fmla="*/ 42 w 73"/>
                <a:gd name="T39" fmla="*/ 0 h 121"/>
                <a:gd name="T40" fmla="*/ 64 w 73"/>
                <a:gd name="T41" fmla="*/ 11 h 121"/>
                <a:gd name="T42" fmla="*/ 73 w 73"/>
                <a:gd name="T43" fmla="*/ 3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3" h="121">
                  <a:moveTo>
                    <a:pt x="73" y="38"/>
                  </a:moveTo>
                  <a:cubicBezTo>
                    <a:pt x="73" y="46"/>
                    <a:pt x="73" y="54"/>
                    <a:pt x="73" y="61"/>
                  </a:cubicBezTo>
                  <a:cubicBezTo>
                    <a:pt x="73" y="69"/>
                    <a:pt x="73" y="77"/>
                    <a:pt x="73" y="84"/>
                  </a:cubicBezTo>
                  <a:cubicBezTo>
                    <a:pt x="73" y="109"/>
                    <a:pt x="55" y="121"/>
                    <a:pt x="37" y="121"/>
                  </a:cubicBezTo>
                  <a:cubicBezTo>
                    <a:pt x="19" y="121"/>
                    <a:pt x="0" y="109"/>
                    <a:pt x="0" y="84"/>
                  </a:cubicBezTo>
                  <a:cubicBezTo>
                    <a:pt x="0" y="77"/>
                    <a:pt x="0" y="69"/>
                    <a:pt x="0" y="61"/>
                  </a:cubicBezTo>
                  <a:cubicBezTo>
                    <a:pt x="0" y="54"/>
                    <a:pt x="0" y="46"/>
                    <a:pt x="0" y="38"/>
                  </a:cubicBezTo>
                  <a:cubicBezTo>
                    <a:pt x="0" y="27"/>
                    <a:pt x="4" y="18"/>
                    <a:pt x="10" y="11"/>
                  </a:cubicBezTo>
                  <a:cubicBezTo>
                    <a:pt x="16" y="5"/>
                    <a:pt x="23" y="1"/>
                    <a:pt x="32" y="0"/>
                  </a:cubicBezTo>
                  <a:cubicBezTo>
                    <a:pt x="35" y="0"/>
                    <a:pt x="35" y="0"/>
                    <a:pt x="35" y="3"/>
                  </a:cubicBezTo>
                  <a:cubicBezTo>
                    <a:pt x="35" y="10"/>
                    <a:pt x="35" y="17"/>
                    <a:pt x="35" y="23"/>
                  </a:cubicBezTo>
                  <a:cubicBezTo>
                    <a:pt x="35" y="27"/>
                    <a:pt x="35" y="28"/>
                    <a:pt x="31" y="31"/>
                  </a:cubicBezTo>
                  <a:cubicBezTo>
                    <a:pt x="29" y="32"/>
                    <a:pt x="28" y="35"/>
                    <a:pt x="28" y="37"/>
                  </a:cubicBezTo>
                  <a:cubicBezTo>
                    <a:pt x="28" y="42"/>
                    <a:pt x="28" y="46"/>
                    <a:pt x="28" y="51"/>
                  </a:cubicBezTo>
                  <a:cubicBezTo>
                    <a:pt x="28" y="63"/>
                    <a:pt x="45" y="63"/>
                    <a:pt x="45" y="51"/>
                  </a:cubicBezTo>
                  <a:cubicBezTo>
                    <a:pt x="45" y="46"/>
                    <a:pt x="45" y="42"/>
                    <a:pt x="45" y="37"/>
                  </a:cubicBezTo>
                  <a:cubicBezTo>
                    <a:pt x="45" y="34"/>
                    <a:pt x="44" y="32"/>
                    <a:pt x="42" y="30"/>
                  </a:cubicBezTo>
                  <a:cubicBezTo>
                    <a:pt x="39" y="28"/>
                    <a:pt x="39" y="27"/>
                    <a:pt x="39" y="24"/>
                  </a:cubicBezTo>
                  <a:cubicBezTo>
                    <a:pt x="39" y="17"/>
                    <a:pt x="39" y="10"/>
                    <a:pt x="39" y="4"/>
                  </a:cubicBezTo>
                  <a:cubicBezTo>
                    <a:pt x="39" y="0"/>
                    <a:pt x="39" y="0"/>
                    <a:pt x="42" y="0"/>
                  </a:cubicBezTo>
                  <a:cubicBezTo>
                    <a:pt x="50" y="1"/>
                    <a:pt x="58" y="5"/>
                    <a:pt x="64" y="11"/>
                  </a:cubicBezTo>
                  <a:cubicBezTo>
                    <a:pt x="70" y="18"/>
                    <a:pt x="73" y="27"/>
                    <a:pt x="73" y="38"/>
                  </a:cubicBezTo>
                  <a:close/>
                </a:path>
              </a:pathLst>
            </a:custGeom>
            <a:solidFill>
              <a:srgbClr val="F0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4" name="Freeform 506">
              <a:extLst>
                <a:ext uri="{FF2B5EF4-FFF2-40B4-BE49-F238E27FC236}">
                  <a16:creationId xmlns="" xmlns:a16="http://schemas.microsoft.com/office/drawing/2014/main" id="{0E88D34D-042F-43BD-9C9A-4FAE36F1B0F5}"/>
                </a:ext>
              </a:extLst>
            </p:cNvPr>
            <p:cNvSpPr/>
            <p:nvPr/>
          </p:nvSpPr>
          <p:spPr bwMode="auto">
            <a:xfrm>
              <a:off x="3181350" y="3176588"/>
              <a:ext cx="11113" cy="28575"/>
            </a:xfrm>
            <a:custGeom>
              <a:avLst/>
              <a:gdLst>
                <a:gd name="T0" fmla="*/ 10 w 10"/>
                <a:gd name="T1" fmla="*/ 7 h 28"/>
                <a:gd name="T2" fmla="*/ 10 w 10"/>
                <a:gd name="T3" fmla="*/ 21 h 28"/>
                <a:gd name="T4" fmla="*/ 0 w 10"/>
                <a:gd name="T5" fmla="*/ 21 h 28"/>
                <a:gd name="T6" fmla="*/ 0 w 10"/>
                <a:gd name="T7" fmla="*/ 7 h 28"/>
                <a:gd name="T8" fmla="*/ 10 w 10"/>
                <a:gd name="T9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">
                  <a:moveTo>
                    <a:pt x="10" y="7"/>
                  </a:moveTo>
                  <a:cubicBezTo>
                    <a:pt x="10" y="12"/>
                    <a:pt x="10" y="16"/>
                    <a:pt x="10" y="21"/>
                  </a:cubicBezTo>
                  <a:cubicBezTo>
                    <a:pt x="10" y="28"/>
                    <a:pt x="0" y="28"/>
                    <a:pt x="0" y="21"/>
                  </a:cubicBezTo>
                  <a:cubicBezTo>
                    <a:pt x="0" y="16"/>
                    <a:pt x="0" y="12"/>
                    <a:pt x="0" y="7"/>
                  </a:cubicBezTo>
                  <a:cubicBezTo>
                    <a:pt x="0" y="0"/>
                    <a:pt x="10" y="0"/>
                    <a:pt x="10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CB4F5973-91E4-4A54-9842-40E43232D9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388" y="2882894"/>
            <a:ext cx="144016" cy="144016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4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5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520"/>
            <a:ext cx="8229600" cy="3640275"/>
          </a:xfrm>
        </p:spPr>
        <p:txBody>
          <a:bodyPr>
            <a:noAutofit/>
          </a:bodyPr>
          <a:lstStyle/>
          <a:p>
            <a:r>
              <a:rPr lang="zh-CN" altLang="en-US" sz="24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服务</a:t>
            </a:r>
            <a:r>
              <a:rPr lang="zh-CN" altLang="en-US" sz="24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短路（</a:t>
            </a:r>
            <a:r>
              <a:rPr lang="en-US" altLang="zh-CN" sz="2400" dirty="0" err="1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CircuitBreaker</a:t>
            </a:r>
            <a:r>
              <a:rPr lang="zh-CN" altLang="en-US" sz="24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en-US" altLang="zh-CN" sz="240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Cloud </a:t>
            </a:r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Hystrix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Client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Cloud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Hystrix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Dashboard</a:t>
            </a:r>
          </a:p>
          <a:p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整合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Netflix 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Turbin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问题互动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776251"/>
      </p:ext>
    </p:extLst>
  </p:cSld>
  <p:clrMapOvr>
    <a:masterClrMapping/>
  </p:clrMapOvr>
  <p:transition spd="med" advClick="0" advTm="0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>
            <a:off x="7139986" y="4109"/>
            <a:ext cx="1842681" cy="3137293"/>
          </a:xfrm>
          <a:prstGeom prst="rect">
            <a:avLst/>
          </a:prstGeom>
        </p:spPr>
      </p:pic>
      <p:sp>
        <p:nvSpPr>
          <p:cNvPr id="13" name="TextBox 143">
            <a:extLst>
              <a:ext uri="{FF2B5EF4-FFF2-40B4-BE49-F238E27FC236}">
                <a16:creationId xmlns="" xmlns:a16="http://schemas.microsoft.com/office/drawing/2014/main" id="{8EEA5026-6F7A-4F36-958B-6B07B9C73CA2}"/>
              </a:ext>
            </a:extLst>
          </p:cNvPr>
          <p:cNvSpPr txBox="1"/>
          <p:nvPr/>
        </p:nvSpPr>
        <p:spPr>
          <a:xfrm>
            <a:off x="2555776" y="1960476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谢谢大家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4A92480B-5338-4119-90A1-5FAB358F8F16}"/>
              </a:ext>
            </a:extLst>
          </p:cNvPr>
          <p:cNvSpPr/>
          <p:nvPr/>
        </p:nvSpPr>
        <p:spPr>
          <a:xfrm>
            <a:off x="2567301" y="2593567"/>
            <a:ext cx="46882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4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THANK YOU FOR WATCHING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="" xmlns:a16="http://schemas.microsoft.com/office/drawing/2014/main" id="{BC54B040-5E91-4FA0-A50F-EE5486A61950}"/>
              </a:ext>
            </a:extLst>
          </p:cNvPr>
          <p:cNvGrpSpPr/>
          <p:nvPr/>
        </p:nvGrpSpPr>
        <p:grpSpPr>
          <a:xfrm>
            <a:off x="270794" y="1238279"/>
            <a:ext cx="2184453" cy="2651256"/>
            <a:chOff x="827584" y="984393"/>
            <a:chExt cx="2184453" cy="2651256"/>
          </a:xfrm>
          <a:solidFill>
            <a:srgbClr val="F08C00"/>
          </a:solidFill>
        </p:grpSpPr>
        <p:grpSp>
          <p:nvGrpSpPr>
            <p:cNvPr id="16" name="组合 15">
              <a:extLst>
                <a:ext uri="{FF2B5EF4-FFF2-40B4-BE49-F238E27FC236}">
                  <a16:creationId xmlns="" xmlns:a16="http://schemas.microsoft.com/office/drawing/2014/main" id="{DECBDCD6-11B6-45AE-B064-AEDB896AD7D2}"/>
                </a:ext>
              </a:extLst>
            </p:cNvPr>
            <p:cNvGrpSpPr/>
            <p:nvPr/>
          </p:nvGrpSpPr>
          <p:grpSpPr>
            <a:xfrm>
              <a:off x="1339705" y="1646074"/>
              <a:ext cx="1241785" cy="1989575"/>
              <a:chOff x="996950" y="2262188"/>
              <a:chExt cx="434975" cy="696913"/>
            </a:xfrm>
            <a:grpFill/>
          </p:grpSpPr>
          <p:sp>
            <p:nvSpPr>
              <p:cNvPr id="455" name="Freeform 8">
                <a:extLst>
                  <a:ext uri="{FF2B5EF4-FFF2-40B4-BE49-F238E27FC236}">
                    <a16:creationId xmlns="" xmlns:a16="http://schemas.microsoft.com/office/drawing/2014/main" id="{AF63D348-4B38-46C1-814F-2BB062561BD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19200" y="2300288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7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5 h 91"/>
                  <a:gd name="T68" fmla="*/ 56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8 w 87"/>
                  <a:gd name="T75" fmla="*/ 77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7 w 87"/>
                  <a:gd name="T87" fmla="*/ 50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4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7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2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5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7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0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1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3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3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10"/>
                    </a:cubicBezTo>
                    <a:cubicBezTo>
                      <a:pt x="27" y="10"/>
                      <a:pt x="27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3"/>
                      <a:pt x="5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2" y="32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0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5"/>
                      <a:pt x="1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7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3" y="62"/>
                      <a:pt x="4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10" y="64"/>
                      <a:pt x="10" y="64"/>
                      <a:pt x="11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7" y="70"/>
                      <a:pt x="7" y="71"/>
                      <a:pt x="8" y="72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3" y="70"/>
                      <a:pt x="14" y="70"/>
                      <a:pt x="14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3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5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7" y="91"/>
                      <a:pt x="48" y="91"/>
                      <a:pt x="49" y="91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1" y="85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90"/>
                      <a:pt x="55" y="89"/>
                      <a:pt x="56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6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2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1"/>
                      <a:pt x="62" y="81"/>
                      <a:pt x="62" y="81"/>
                    </a:cubicBezTo>
                    <a:cubicBezTo>
                      <a:pt x="63" y="80"/>
                      <a:pt x="63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8" y="77"/>
                      <a:pt x="68" y="77"/>
                      <a:pt x="68" y="77"/>
                    </a:cubicBezTo>
                    <a:cubicBezTo>
                      <a:pt x="68" y="76"/>
                      <a:pt x="69" y="75"/>
                      <a:pt x="69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4" y="78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4" y="70"/>
                      <a:pt x="74" y="70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1"/>
                      <a:pt x="80" y="70"/>
                      <a:pt x="81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7" y="65"/>
                      <a:pt x="77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8"/>
                      <a:pt x="86" y="58"/>
                      <a:pt x="86" y="58"/>
                    </a:cubicBezTo>
                    <a:cubicBezTo>
                      <a:pt x="86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2"/>
                      <a:pt x="81" y="51"/>
                      <a:pt x="82" y="50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6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3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8"/>
                      <a:pt x="48" y="28"/>
                      <a:pt x="48" y="28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2"/>
                      <a:pt x="29" y="34"/>
                      <a:pt x="28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20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3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3" y="61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8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4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6" name="Freeform 9">
                <a:extLst>
                  <a:ext uri="{FF2B5EF4-FFF2-40B4-BE49-F238E27FC236}">
                    <a16:creationId xmlns="" xmlns:a16="http://schemas.microsoft.com/office/drawing/2014/main" id="{AC0B92CA-A9B3-46BC-96BF-03BE9D121D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3950" y="2479676"/>
                <a:ext cx="92075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1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7 w 87"/>
                  <a:gd name="T33" fmla="*/ 22 h 91"/>
                  <a:gd name="T34" fmla="*/ 9 w 87"/>
                  <a:gd name="T35" fmla="*/ 31 h 91"/>
                  <a:gd name="T36" fmla="*/ 7 w 87"/>
                  <a:gd name="T37" fmla="*/ 35 h 91"/>
                  <a:gd name="T38" fmla="*/ 1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8 h 91"/>
                  <a:gd name="T50" fmla="*/ 15 w 87"/>
                  <a:gd name="T51" fmla="*/ 71 h 91"/>
                  <a:gd name="T52" fmla="*/ 18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6 w 87"/>
                  <a:gd name="T65" fmla="*/ 91 h 91"/>
                  <a:gd name="T66" fmla="*/ 52 w 87"/>
                  <a:gd name="T67" fmla="*/ 84 h 91"/>
                  <a:gd name="T68" fmla="*/ 56 w 87"/>
                  <a:gd name="T69" fmla="*/ 83 h 91"/>
                  <a:gd name="T70" fmla="*/ 63 w 87"/>
                  <a:gd name="T71" fmla="*/ 86 h 91"/>
                  <a:gd name="T72" fmla="*/ 64 w 87"/>
                  <a:gd name="T73" fmla="*/ 79 h 91"/>
                  <a:gd name="T74" fmla="*/ 68 w 87"/>
                  <a:gd name="T75" fmla="*/ 76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80 w 87"/>
                  <a:gd name="T83" fmla="*/ 59 h 91"/>
                  <a:gd name="T84" fmla="*/ 87 w 87"/>
                  <a:gd name="T85" fmla="*/ 54 h 91"/>
                  <a:gd name="T86" fmla="*/ 87 w 87"/>
                  <a:gd name="T87" fmla="*/ 49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5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2 w 87"/>
                  <a:gd name="T107" fmla="*/ 31 h 91"/>
                  <a:gd name="T108" fmla="*/ 27 w 87"/>
                  <a:gd name="T109" fmla="*/ 41 h 91"/>
                  <a:gd name="T110" fmla="*/ 11 w 87"/>
                  <a:gd name="T111" fmla="*/ 34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3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6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8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1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4" y="7"/>
                      <a:pt x="53" y="7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4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4" y="7"/>
                      <a:pt x="33" y="7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9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6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3"/>
                      <a:pt x="12" y="24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9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1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7" y="37"/>
                      <a:pt x="7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1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1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4"/>
                      <a:pt x="2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8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4" y="62"/>
                      <a:pt x="4" y="63"/>
                      <a:pt x="4" y="64"/>
                    </a:cubicBezTo>
                    <a:cubicBezTo>
                      <a:pt x="10" y="63"/>
                      <a:pt x="10" y="63"/>
                      <a:pt x="10" y="63"/>
                    </a:cubicBezTo>
                    <a:cubicBezTo>
                      <a:pt x="10" y="63"/>
                      <a:pt x="10" y="64"/>
                      <a:pt x="11" y="65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7" y="70"/>
                      <a:pt x="8" y="70"/>
                      <a:pt x="8" y="71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3" y="77"/>
                      <a:pt x="13" y="78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7" y="81"/>
                      <a:pt x="17" y="81"/>
                      <a:pt x="17" y="81"/>
                    </a:cubicBezTo>
                    <a:cubicBezTo>
                      <a:pt x="18" y="81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4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30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89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7" y="91"/>
                      <a:pt x="48" y="91"/>
                      <a:pt x="49" y="90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2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6" y="89"/>
                      <a:pt x="57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7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3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0"/>
                      <a:pt x="62" y="80"/>
                      <a:pt x="62" y="80"/>
                    </a:cubicBezTo>
                    <a:cubicBezTo>
                      <a:pt x="63" y="80"/>
                      <a:pt x="64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9" y="83"/>
                      <a:pt x="70" y="82"/>
                      <a:pt x="70" y="81"/>
                    </a:cubicBezTo>
                    <a:cubicBezTo>
                      <a:pt x="68" y="76"/>
                      <a:pt x="68" y="76"/>
                      <a:pt x="68" y="76"/>
                    </a:cubicBezTo>
                    <a:cubicBezTo>
                      <a:pt x="68" y="76"/>
                      <a:pt x="69" y="75"/>
                      <a:pt x="70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5" y="77"/>
                      <a:pt x="75" y="77"/>
                      <a:pt x="76" y="76"/>
                    </a:cubicBezTo>
                    <a:cubicBezTo>
                      <a:pt x="73" y="71"/>
                      <a:pt x="73" y="71"/>
                      <a:pt x="73" y="71"/>
                    </a:cubicBezTo>
                    <a:cubicBezTo>
                      <a:pt x="73" y="71"/>
                      <a:pt x="74" y="70"/>
                      <a:pt x="74" y="69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80" y="71"/>
                      <a:pt x="80" y="70"/>
                      <a:pt x="81" y="69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7" y="65"/>
                      <a:pt x="78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56"/>
                      <a:pt x="86" y="55"/>
                      <a:pt x="87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2" y="51"/>
                      <a:pt x="82" y="51"/>
                      <a:pt x="82" y="50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5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5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2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1" y="20"/>
                      <a:pt x="75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40" y="36"/>
                    </a:cubicBezTo>
                    <a:cubicBezTo>
                      <a:pt x="45" y="34"/>
                      <a:pt x="50" y="36"/>
                      <a:pt x="53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7"/>
                      <a:pt x="48" y="27"/>
                      <a:pt x="48" y="27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1"/>
                      <a:pt x="29" y="34"/>
                      <a:pt x="28" y="37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5" y="24"/>
                      <a:pt x="20" y="17"/>
                      <a:pt x="27" y="13"/>
                    </a:cubicBezTo>
                    <a:close/>
                    <a:moveTo>
                      <a:pt x="11" y="34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8" y="51"/>
                      <a:pt x="8" y="42"/>
                      <a:pt x="11" y="34"/>
                    </a:cubicBezTo>
                    <a:close/>
                    <a:moveTo>
                      <a:pt x="13" y="62"/>
                    </a:move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8"/>
                      <a:pt x="33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3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9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80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7" name="Freeform 10">
                <a:extLst>
                  <a:ext uri="{FF2B5EF4-FFF2-40B4-BE49-F238E27FC236}">
                    <a16:creationId xmlns="" xmlns:a16="http://schemas.microsoft.com/office/drawing/2014/main" id="{F400C4B6-ACAA-449F-98C6-7611F6B06E1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71575" y="2608263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8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4 w 87"/>
                  <a:gd name="T9" fmla="*/ 6 h 91"/>
                  <a:gd name="T10" fmla="*/ 60 w 87"/>
                  <a:gd name="T11" fmla="*/ 4 h 91"/>
                  <a:gd name="T12" fmla="*/ 52 w 87"/>
                  <a:gd name="T13" fmla="*/ 7 h 91"/>
                  <a:gd name="T14" fmla="*/ 48 w 87"/>
                  <a:gd name="T15" fmla="*/ 6 h 91"/>
                  <a:gd name="T16" fmla="*/ 42 w 87"/>
                  <a:gd name="T17" fmla="*/ 0 h 91"/>
                  <a:gd name="T18" fmla="*/ 37 w 87"/>
                  <a:gd name="T19" fmla="*/ 0 h 91"/>
                  <a:gd name="T20" fmla="*/ 32 w 87"/>
                  <a:gd name="T21" fmla="*/ 7 h 91"/>
                  <a:gd name="T22" fmla="*/ 28 w 87"/>
                  <a:gd name="T23" fmla="*/ 9 h 91"/>
                  <a:gd name="T24" fmla="*/ 23 w 87"/>
                  <a:gd name="T25" fmla="*/ 5 h 91"/>
                  <a:gd name="T26" fmla="*/ 20 w 87"/>
                  <a:gd name="T27" fmla="*/ 14 h 91"/>
                  <a:gd name="T28" fmla="*/ 17 w 87"/>
                  <a:gd name="T29" fmla="*/ 17 h 91"/>
                  <a:gd name="T30" fmla="*/ 8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6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6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2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4 h 91"/>
                  <a:gd name="T68" fmla="*/ 55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7 w 87"/>
                  <a:gd name="T75" fmla="*/ 76 h 91"/>
                  <a:gd name="T76" fmla="*/ 76 w 87"/>
                  <a:gd name="T77" fmla="*/ 76 h 91"/>
                  <a:gd name="T78" fmla="*/ 78 w 87"/>
                  <a:gd name="T79" fmla="*/ 72 h 91"/>
                  <a:gd name="T80" fmla="*/ 77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6 w 87"/>
                  <a:gd name="T87" fmla="*/ 49 h 91"/>
                  <a:gd name="T88" fmla="*/ 81 w 87"/>
                  <a:gd name="T89" fmla="*/ 43 h 91"/>
                  <a:gd name="T90" fmla="*/ 81 w 87"/>
                  <a:gd name="T91" fmla="*/ 38 h 91"/>
                  <a:gd name="T92" fmla="*/ 84 w 87"/>
                  <a:gd name="T93" fmla="*/ 30 h 91"/>
                  <a:gd name="T94" fmla="*/ 74 w 87"/>
                  <a:gd name="T95" fmla="*/ 28 h 91"/>
                  <a:gd name="T96" fmla="*/ 56 w 87"/>
                  <a:gd name="T97" fmla="*/ 12 h 91"/>
                  <a:gd name="T98" fmla="*/ 34 w 87"/>
                  <a:gd name="T99" fmla="*/ 50 h 91"/>
                  <a:gd name="T100" fmla="*/ 47 w 87"/>
                  <a:gd name="T101" fmla="*/ 55 h 91"/>
                  <a:gd name="T102" fmla="*/ 37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6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2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2" y="26"/>
                      <a:pt x="82" y="26"/>
                      <a:pt x="82" y="26"/>
                    </a:cubicBezTo>
                    <a:cubicBezTo>
                      <a:pt x="82" y="25"/>
                      <a:pt x="81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5" y="24"/>
                      <a:pt x="75" y="23"/>
                      <a:pt x="74" y="23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8"/>
                      <a:pt x="77" y="17"/>
                      <a:pt x="76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1" y="18"/>
                      <a:pt x="71" y="18"/>
                      <a:pt x="70" y="17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2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6" y="14"/>
                      <a:pt x="65" y="13"/>
                      <a:pt x="65" y="13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6" y="7"/>
                      <a:pt x="65" y="6"/>
                      <a:pt x="64" y="6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0" y="10"/>
                      <a:pt x="60" y="9"/>
                      <a:pt x="59" y="9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59" y="3"/>
                      <a:pt x="58" y="3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3" y="7"/>
                      <a:pt x="52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7" y="6"/>
                      <a:pt x="46" y="6"/>
                      <a:pt x="46" y="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0"/>
                      <a:pt x="43" y="0"/>
                      <a:pt x="42" y="0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6"/>
                      <a:pt x="40" y="6"/>
                      <a:pt x="39" y="6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6" y="1"/>
                      <a:pt x="35" y="1"/>
                      <a:pt x="34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2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7" y="9"/>
                      <a:pt x="27" y="9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3"/>
                      <a:pt x="21" y="13"/>
                      <a:pt x="20" y="14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5" y="11"/>
                      <a:pt x="14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7"/>
                      <a:pt x="16" y="18"/>
                      <a:pt x="15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9" y="17"/>
                      <a:pt x="8" y="18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3"/>
                      <a:pt x="11" y="23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5" y="23"/>
                      <a:pt x="5" y="24"/>
                      <a:pt x="4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8" y="29"/>
                      <a:pt x="8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2" y="30"/>
                      <a:pt x="2" y="31"/>
                      <a:pt x="2" y="33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6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38"/>
                      <a:pt x="0" y="39"/>
                      <a:pt x="0" y="41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4"/>
                      <a:pt x="5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5" y="51"/>
                      <a:pt x="6" y="52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6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3" y="62"/>
                      <a:pt x="3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64"/>
                      <a:pt x="10" y="64"/>
                      <a:pt x="10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6" y="70"/>
                      <a:pt x="7" y="71"/>
                      <a:pt x="8" y="71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3" y="70"/>
                      <a:pt x="13" y="70"/>
                      <a:pt x="14" y="71"/>
                    </a:cubicBezTo>
                    <a:cubicBezTo>
                      <a:pt x="10" y="75"/>
                      <a:pt x="10" y="75"/>
                      <a:pt x="10" y="75"/>
                    </a:cubicBezTo>
                    <a:cubicBezTo>
                      <a:pt x="11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8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3" y="79"/>
                      <a:pt x="24" y="80"/>
                      <a:pt x="24" y="80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6"/>
                      <a:pt x="24" y="86"/>
                      <a:pt x="25" y="87"/>
                    </a:cubicBezTo>
                    <a:cubicBezTo>
                      <a:pt x="28" y="82"/>
                      <a:pt x="28" y="82"/>
                      <a:pt x="28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6" y="85"/>
                      <a:pt x="37" y="85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38" y="91"/>
                      <a:pt x="39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2" y="85"/>
                      <a:pt x="43" y="85"/>
                      <a:pt x="44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6" y="91"/>
                      <a:pt x="47" y="91"/>
                      <a:pt x="48" y="91"/>
                    </a:cubicBezTo>
                    <a:cubicBezTo>
                      <a:pt x="48" y="85"/>
                      <a:pt x="48" y="85"/>
                      <a:pt x="48" y="85"/>
                    </a:cubicBezTo>
                    <a:cubicBezTo>
                      <a:pt x="49" y="85"/>
                      <a:pt x="50" y="85"/>
                      <a:pt x="51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5" y="89"/>
                      <a:pt x="56" y="89"/>
                    </a:cubicBezTo>
                    <a:cubicBezTo>
                      <a:pt x="55" y="83"/>
                      <a:pt x="55" y="83"/>
                      <a:pt x="55" y="83"/>
                    </a:cubicBezTo>
                    <a:cubicBezTo>
                      <a:pt x="56" y="83"/>
                      <a:pt x="57" y="83"/>
                      <a:pt x="57" y="82"/>
                    </a:cubicBezTo>
                    <a:cubicBezTo>
                      <a:pt x="60" y="87"/>
                      <a:pt x="60" y="87"/>
                      <a:pt x="60" y="87"/>
                    </a:cubicBezTo>
                    <a:cubicBezTo>
                      <a:pt x="61" y="87"/>
                      <a:pt x="61" y="87"/>
                      <a:pt x="62" y="86"/>
                    </a:cubicBezTo>
                    <a:cubicBezTo>
                      <a:pt x="62" y="86"/>
                      <a:pt x="63" y="86"/>
                      <a:pt x="63" y="86"/>
                    </a:cubicBezTo>
                    <a:cubicBezTo>
                      <a:pt x="61" y="80"/>
                      <a:pt x="61" y="80"/>
                      <a:pt x="61" y="80"/>
                    </a:cubicBezTo>
                    <a:cubicBezTo>
                      <a:pt x="62" y="80"/>
                      <a:pt x="63" y="80"/>
                      <a:pt x="64" y="79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8" y="76"/>
                      <a:pt x="68" y="75"/>
                      <a:pt x="69" y="75"/>
                    </a:cubicBezTo>
                    <a:cubicBezTo>
                      <a:pt x="73" y="78"/>
                      <a:pt x="73" y="78"/>
                      <a:pt x="73" y="78"/>
                    </a:cubicBezTo>
                    <a:cubicBezTo>
                      <a:pt x="74" y="77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3" y="70"/>
                      <a:pt x="74" y="69"/>
                    </a:cubicBezTo>
                    <a:cubicBezTo>
                      <a:pt x="78" y="72"/>
                      <a:pt x="78" y="72"/>
                      <a:pt x="78" y="72"/>
                    </a:cubicBezTo>
                    <a:cubicBezTo>
                      <a:pt x="79" y="71"/>
                      <a:pt x="80" y="70"/>
                      <a:pt x="80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6" y="65"/>
                      <a:pt x="77" y="64"/>
                      <a:pt x="77" y="63"/>
                    </a:cubicBezTo>
                    <a:cubicBezTo>
                      <a:pt x="82" y="65"/>
                      <a:pt x="82" y="65"/>
                      <a:pt x="82" y="65"/>
                    </a:cubicBezTo>
                    <a:cubicBezTo>
                      <a:pt x="83" y="64"/>
                      <a:pt x="83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79" y="58"/>
                      <a:pt x="80" y="58"/>
                      <a:pt x="80" y="57"/>
                    </a:cubicBezTo>
                    <a:cubicBezTo>
                      <a:pt x="85" y="58"/>
                      <a:pt x="85" y="58"/>
                      <a:pt x="85" y="58"/>
                    </a:cubicBezTo>
                    <a:cubicBezTo>
                      <a:pt x="85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1"/>
                      <a:pt x="81" y="51"/>
                      <a:pt x="81" y="50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81" y="44"/>
                      <a:pt x="81" y="43"/>
                      <a:pt x="81" y="43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86" y="40"/>
                      <a:pt x="86" y="39"/>
                      <a:pt x="86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0" y="36"/>
                      <a:pt x="80" y="35"/>
                    </a:cubicBezTo>
                    <a:cubicBezTo>
                      <a:pt x="85" y="33"/>
                      <a:pt x="85" y="33"/>
                      <a:pt x="85" y="33"/>
                    </a:cubicBezTo>
                    <a:cubicBezTo>
                      <a:pt x="85" y="32"/>
                      <a:pt x="84" y="31"/>
                      <a:pt x="84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8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8" y="36"/>
                      <a:pt x="58" y="36"/>
                      <a:pt x="58" y="36"/>
                    </a:cubicBezTo>
                    <a:cubicBezTo>
                      <a:pt x="56" y="32"/>
                      <a:pt x="54" y="30"/>
                      <a:pt x="50" y="29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7" y="55"/>
                    </a:moveTo>
                    <a:cubicBezTo>
                      <a:pt x="43" y="57"/>
                      <a:pt x="37" y="55"/>
                      <a:pt x="34" y="50"/>
                    </a:cubicBezTo>
                    <a:cubicBezTo>
                      <a:pt x="32" y="45"/>
                      <a:pt x="34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4" y="46"/>
                      <a:pt x="52" y="52"/>
                      <a:pt x="47" y="55"/>
                    </a:cubicBezTo>
                    <a:close/>
                    <a:moveTo>
                      <a:pt x="53" y="10"/>
                    </a:moveTo>
                    <a:cubicBezTo>
                      <a:pt x="47" y="27"/>
                      <a:pt x="47" y="27"/>
                      <a:pt x="47" y="27"/>
                    </a:cubicBezTo>
                    <a:cubicBezTo>
                      <a:pt x="44" y="27"/>
                      <a:pt x="41" y="27"/>
                      <a:pt x="37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7" y="8"/>
                      <a:pt x="46" y="8"/>
                      <a:pt x="53" y="10"/>
                    </a:cubicBezTo>
                    <a:close/>
                    <a:moveTo>
                      <a:pt x="27" y="13"/>
                    </a:moveTo>
                    <a:cubicBezTo>
                      <a:pt x="34" y="30"/>
                      <a:pt x="34" y="30"/>
                      <a:pt x="34" y="30"/>
                    </a:cubicBezTo>
                    <a:cubicBezTo>
                      <a:pt x="31" y="31"/>
                      <a:pt x="29" y="34"/>
                      <a:pt x="27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19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6" y="41"/>
                      <a:pt x="26" y="41"/>
                      <a:pt x="26" y="41"/>
                    </a:cubicBezTo>
                    <a:cubicBezTo>
                      <a:pt x="25" y="44"/>
                      <a:pt x="25" y="48"/>
                      <a:pt x="26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2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2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2" y="76"/>
                      <a:pt x="16" y="70"/>
                      <a:pt x="12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49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0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2" y="61"/>
                      <a:pt x="52" y="61"/>
                      <a:pt x="52" y="61"/>
                    </a:cubicBezTo>
                    <a:cubicBezTo>
                      <a:pt x="55" y="59"/>
                      <a:pt x="58" y="56"/>
                      <a:pt x="59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7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0" y="50"/>
                      <a:pt x="60" y="50"/>
                      <a:pt x="60" y="50"/>
                    </a:cubicBezTo>
                    <a:cubicBezTo>
                      <a:pt x="61" y="46"/>
                      <a:pt x="61" y="42"/>
                      <a:pt x="60" y="39"/>
                    </a:cubicBezTo>
                    <a:cubicBezTo>
                      <a:pt x="75" y="31"/>
                      <a:pt x="75" y="31"/>
                      <a:pt x="75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8" name="Freeform 11">
                <a:extLst>
                  <a:ext uri="{FF2B5EF4-FFF2-40B4-BE49-F238E27FC236}">
                    <a16:creationId xmlns="" xmlns:a16="http://schemas.microsoft.com/office/drawing/2014/main" id="{6F671AB6-1B7B-4B1B-9B3C-02D6EBED0A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7125" y="2659063"/>
                <a:ext cx="39688" cy="41275"/>
              </a:xfrm>
              <a:custGeom>
                <a:avLst/>
                <a:gdLst>
                  <a:gd name="T0" fmla="*/ 36 w 37"/>
                  <a:gd name="T1" fmla="*/ 26 h 38"/>
                  <a:gd name="T2" fmla="*/ 36 w 37"/>
                  <a:gd name="T3" fmla="*/ 24 h 38"/>
                  <a:gd name="T4" fmla="*/ 34 w 37"/>
                  <a:gd name="T5" fmla="*/ 21 h 38"/>
                  <a:gd name="T6" fmla="*/ 35 w 37"/>
                  <a:gd name="T7" fmla="*/ 19 h 38"/>
                  <a:gd name="T8" fmla="*/ 36 w 37"/>
                  <a:gd name="T9" fmla="*/ 16 h 38"/>
                  <a:gd name="T10" fmla="*/ 36 w 37"/>
                  <a:gd name="T11" fmla="*/ 14 h 38"/>
                  <a:gd name="T12" fmla="*/ 33 w 37"/>
                  <a:gd name="T13" fmla="*/ 12 h 38"/>
                  <a:gd name="T14" fmla="*/ 32 w 37"/>
                  <a:gd name="T15" fmla="*/ 10 h 38"/>
                  <a:gd name="T16" fmla="*/ 32 w 37"/>
                  <a:gd name="T17" fmla="*/ 6 h 38"/>
                  <a:gd name="T18" fmla="*/ 31 w 37"/>
                  <a:gd name="T19" fmla="*/ 5 h 38"/>
                  <a:gd name="T20" fmla="*/ 27 w 37"/>
                  <a:gd name="T21" fmla="*/ 5 h 38"/>
                  <a:gd name="T22" fmla="*/ 26 w 37"/>
                  <a:gd name="T23" fmla="*/ 4 h 38"/>
                  <a:gd name="T24" fmla="*/ 25 w 37"/>
                  <a:gd name="T25" fmla="*/ 1 h 38"/>
                  <a:gd name="T26" fmla="*/ 22 w 37"/>
                  <a:gd name="T27" fmla="*/ 3 h 38"/>
                  <a:gd name="T28" fmla="*/ 20 w 37"/>
                  <a:gd name="T29" fmla="*/ 2 h 38"/>
                  <a:gd name="T30" fmla="*/ 18 w 37"/>
                  <a:gd name="T31" fmla="*/ 0 h 38"/>
                  <a:gd name="T32" fmla="*/ 16 w 37"/>
                  <a:gd name="T33" fmla="*/ 0 h 38"/>
                  <a:gd name="T34" fmla="*/ 14 w 37"/>
                  <a:gd name="T35" fmla="*/ 3 h 38"/>
                  <a:gd name="T36" fmla="*/ 12 w 37"/>
                  <a:gd name="T37" fmla="*/ 4 h 38"/>
                  <a:gd name="T38" fmla="*/ 8 w 37"/>
                  <a:gd name="T39" fmla="*/ 3 h 38"/>
                  <a:gd name="T40" fmla="*/ 7 w 37"/>
                  <a:gd name="T41" fmla="*/ 4 h 38"/>
                  <a:gd name="T42" fmla="*/ 6 w 37"/>
                  <a:gd name="T43" fmla="*/ 8 h 38"/>
                  <a:gd name="T44" fmla="*/ 5 w 37"/>
                  <a:gd name="T45" fmla="*/ 10 h 38"/>
                  <a:gd name="T46" fmla="*/ 2 w 37"/>
                  <a:gd name="T47" fmla="*/ 11 h 38"/>
                  <a:gd name="T48" fmla="*/ 1 w 37"/>
                  <a:gd name="T49" fmla="*/ 13 h 38"/>
                  <a:gd name="T50" fmla="*/ 3 w 37"/>
                  <a:gd name="T51" fmla="*/ 16 h 38"/>
                  <a:gd name="T52" fmla="*/ 2 w 37"/>
                  <a:gd name="T53" fmla="*/ 18 h 38"/>
                  <a:gd name="T54" fmla="*/ 0 w 37"/>
                  <a:gd name="T55" fmla="*/ 21 h 38"/>
                  <a:gd name="T56" fmla="*/ 0 w 37"/>
                  <a:gd name="T57" fmla="*/ 23 h 38"/>
                  <a:gd name="T58" fmla="*/ 3 w 37"/>
                  <a:gd name="T59" fmla="*/ 25 h 38"/>
                  <a:gd name="T60" fmla="*/ 4 w 37"/>
                  <a:gd name="T61" fmla="*/ 27 h 38"/>
                  <a:gd name="T62" fmla="*/ 4 w 37"/>
                  <a:gd name="T63" fmla="*/ 30 h 38"/>
                  <a:gd name="T64" fmla="*/ 5 w 37"/>
                  <a:gd name="T65" fmla="*/ 32 h 38"/>
                  <a:gd name="T66" fmla="*/ 8 w 37"/>
                  <a:gd name="T67" fmla="*/ 32 h 38"/>
                  <a:gd name="T68" fmla="*/ 10 w 37"/>
                  <a:gd name="T69" fmla="*/ 33 h 38"/>
                  <a:gd name="T70" fmla="*/ 11 w 37"/>
                  <a:gd name="T71" fmla="*/ 37 h 38"/>
                  <a:gd name="T72" fmla="*/ 13 w 37"/>
                  <a:gd name="T73" fmla="*/ 35 h 38"/>
                  <a:gd name="T74" fmla="*/ 15 w 37"/>
                  <a:gd name="T75" fmla="*/ 36 h 38"/>
                  <a:gd name="T76" fmla="*/ 18 w 37"/>
                  <a:gd name="T77" fmla="*/ 38 h 38"/>
                  <a:gd name="T78" fmla="*/ 20 w 37"/>
                  <a:gd name="T79" fmla="*/ 38 h 38"/>
                  <a:gd name="T80" fmla="*/ 22 w 37"/>
                  <a:gd name="T81" fmla="*/ 36 h 38"/>
                  <a:gd name="T82" fmla="*/ 24 w 37"/>
                  <a:gd name="T83" fmla="*/ 35 h 38"/>
                  <a:gd name="T84" fmla="*/ 27 w 37"/>
                  <a:gd name="T85" fmla="*/ 36 h 38"/>
                  <a:gd name="T86" fmla="*/ 29 w 37"/>
                  <a:gd name="T87" fmla="*/ 35 h 38"/>
                  <a:gd name="T88" fmla="*/ 30 w 37"/>
                  <a:gd name="T89" fmla="*/ 31 h 38"/>
                  <a:gd name="T90" fmla="*/ 31 w 37"/>
                  <a:gd name="T91" fmla="*/ 30 h 38"/>
                  <a:gd name="T92" fmla="*/ 34 w 37"/>
                  <a:gd name="T93" fmla="*/ 29 h 38"/>
                  <a:gd name="T94" fmla="*/ 32 w 37"/>
                  <a:gd name="T95" fmla="*/ 25 h 38"/>
                  <a:gd name="T96" fmla="*/ 32 w 37"/>
                  <a:gd name="T97" fmla="*/ 14 h 38"/>
                  <a:gd name="T98" fmla="*/ 15 w 37"/>
                  <a:gd name="T99" fmla="*/ 17 h 38"/>
                  <a:gd name="T100" fmla="*/ 17 w 37"/>
                  <a:gd name="T101" fmla="*/ 23 h 38"/>
                  <a:gd name="T102" fmla="*/ 22 w 37"/>
                  <a:gd name="T103" fmla="*/ 12 h 38"/>
                  <a:gd name="T104" fmla="*/ 24 w 37"/>
                  <a:gd name="T105" fmla="*/ 5 h 38"/>
                  <a:gd name="T106" fmla="*/ 14 w 37"/>
                  <a:gd name="T107" fmla="*/ 4 h 38"/>
                  <a:gd name="T108" fmla="*/ 15 w 37"/>
                  <a:gd name="T109" fmla="*/ 12 h 38"/>
                  <a:gd name="T110" fmla="*/ 13 w 37"/>
                  <a:gd name="T111" fmla="*/ 5 h 38"/>
                  <a:gd name="T112" fmla="*/ 11 w 37"/>
                  <a:gd name="T113" fmla="*/ 21 h 38"/>
                  <a:gd name="T114" fmla="*/ 5 w 37"/>
                  <a:gd name="T115" fmla="*/ 25 h 38"/>
                  <a:gd name="T116" fmla="*/ 12 w 37"/>
                  <a:gd name="T117" fmla="*/ 33 h 38"/>
                  <a:gd name="T118" fmla="*/ 16 w 37"/>
                  <a:gd name="T119" fmla="*/ 26 h 38"/>
                  <a:gd name="T120" fmla="*/ 13 w 37"/>
                  <a:gd name="T121" fmla="*/ 33 h 38"/>
                  <a:gd name="T122" fmla="*/ 25 w 37"/>
                  <a:gd name="T123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7" h="38">
                    <a:moveTo>
                      <a:pt x="33" y="26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6"/>
                      <a:pt x="36" y="26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3"/>
                      <a:pt x="36" y="23"/>
                      <a:pt x="37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8"/>
                      <a:pt x="34" y="18"/>
                      <a:pt x="34" y="18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6"/>
                      <a:pt x="36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3"/>
                      <a:pt x="36" y="13"/>
                      <a:pt x="36" y="12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3" y="13"/>
                      <a:pt x="33" y="12"/>
                      <a:pt x="33" y="12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1" y="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7"/>
                      <a:pt x="32" y="7"/>
                      <a:pt x="32" y="6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7"/>
                      <a:pt x="30" y="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5"/>
                      <a:pt x="27" y="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7" y="2"/>
                      <a:pt x="27" y="2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4" y="1"/>
                      <a:pt x="24" y="1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2"/>
                      <a:pt x="20" y="2"/>
                      <a:pt x="19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1"/>
                      <a:pt x="11" y="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6"/>
                      <a:pt x="9" y="6"/>
                      <a:pt x="8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8"/>
                      <a:pt x="4" y="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3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4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3"/>
                      <a:pt x="1" y="24"/>
                      <a:pt x="1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3" y="25"/>
                      <a:pt x="3" y="25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5" y="28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2"/>
                      <a:pt x="5" y="33"/>
                      <a:pt x="6" y="33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1" y="34"/>
                      <a:pt x="11" y="34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1" y="36"/>
                      <a:pt x="11" y="37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7" y="38"/>
                      <a:pt x="17" y="38"/>
                      <a:pt x="18" y="38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8" y="36"/>
                      <a:pt x="19" y="36"/>
                      <a:pt x="19" y="36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8"/>
                      <a:pt x="21" y="38"/>
                      <a:pt x="21" y="38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6"/>
                      <a:pt x="22" y="36"/>
                      <a:pt x="22" y="36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4" y="37"/>
                      <a:pt x="24" y="37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5" y="35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26" y="36"/>
                      <a:pt x="27" y="36"/>
                      <a:pt x="27" y="3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7" y="34"/>
                      <a:pt x="27" y="33"/>
                      <a:pt x="27" y="33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5"/>
                      <a:pt x="30" y="34"/>
                      <a:pt x="30" y="34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9" y="32"/>
                      <a:pt x="29" y="32"/>
                      <a:pt x="30" y="31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1" y="30"/>
                      <a:pt x="31" y="29"/>
                      <a:pt x="31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29"/>
                      <a:pt x="34" y="29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7"/>
                      <a:pt x="33" y="27"/>
                      <a:pt x="33" y="26"/>
                    </a:cubicBezTo>
                    <a:close/>
                    <a:moveTo>
                      <a:pt x="32" y="25"/>
                    </a:moveTo>
                    <a:cubicBezTo>
                      <a:pt x="26" y="22"/>
                      <a:pt x="26" y="22"/>
                      <a:pt x="26" y="22"/>
                    </a:cubicBezTo>
                    <a:cubicBezTo>
                      <a:pt x="26" y="20"/>
                      <a:pt x="26" y="19"/>
                      <a:pt x="26" y="17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3" y="18"/>
                      <a:pt x="33" y="21"/>
                      <a:pt x="32" y="25"/>
                    </a:cubicBezTo>
                    <a:close/>
                    <a:moveTo>
                      <a:pt x="17" y="23"/>
                    </a:moveTo>
                    <a:cubicBezTo>
                      <a:pt x="15" y="22"/>
                      <a:pt x="14" y="20"/>
                      <a:pt x="15" y="17"/>
                    </a:cubicBezTo>
                    <a:cubicBezTo>
                      <a:pt x="16" y="15"/>
                      <a:pt x="18" y="14"/>
                      <a:pt x="20" y="15"/>
                    </a:cubicBezTo>
                    <a:cubicBezTo>
                      <a:pt x="22" y="16"/>
                      <a:pt x="23" y="19"/>
                      <a:pt x="22" y="21"/>
                    </a:cubicBezTo>
                    <a:cubicBezTo>
                      <a:pt x="21" y="23"/>
                      <a:pt x="19" y="24"/>
                      <a:pt x="17" y="23"/>
                    </a:cubicBezTo>
                    <a:close/>
                    <a:moveTo>
                      <a:pt x="32" y="13"/>
                    </a:move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14"/>
                      <a:pt x="24" y="13"/>
                      <a:pt x="22" y="12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7"/>
                      <a:pt x="31" y="10"/>
                      <a:pt x="32" y="13"/>
                    </a:cubicBezTo>
                    <a:close/>
                    <a:moveTo>
                      <a:pt x="24" y="5"/>
                    </a:move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18" y="11"/>
                      <a:pt x="17" y="12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3"/>
                      <a:pt x="21" y="3"/>
                      <a:pt x="24" y="5"/>
                    </a:cubicBezTo>
                    <a:close/>
                    <a:moveTo>
                      <a:pt x="13" y="5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13"/>
                      <a:pt x="13" y="14"/>
                      <a:pt x="12" y="15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7" y="9"/>
                      <a:pt x="10" y="6"/>
                      <a:pt x="13" y="5"/>
                    </a:cubicBezTo>
                    <a:close/>
                    <a:moveTo>
                      <a:pt x="5" y="13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8"/>
                      <a:pt x="11" y="20"/>
                      <a:pt x="11" y="21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3" y="20"/>
                      <a:pt x="4" y="17"/>
                      <a:pt x="5" y="13"/>
                    </a:cubicBezTo>
                    <a:close/>
                    <a:moveTo>
                      <a:pt x="5" y="25"/>
                    </a:move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4"/>
                      <a:pt x="13" y="25"/>
                      <a:pt x="15" y="26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8" y="31"/>
                      <a:pt x="6" y="28"/>
                      <a:pt x="5" y="25"/>
                    </a:cubicBezTo>
                    <a:close/>
                    <a:moveTo>
                      <a:pt x="13" y="33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9" y="27"/>
                      <a:pt x="20" y="27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6" y="35"/>
                      <a:pt x="13" y="33"/>
                    </a:cubicBezTo>
                    <a:close/>
                    <a:moveTo>
                      <a:pt x="24" y="33"/>
                    </a:move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4" y="24"/>
                      <a:pt x="25" y="23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0" y="29"/>
                      <a:pt x="27" y="32"/>
                      <a:pt x="24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9" name="Freeform 12">
                <a:extLst>
                  <a:ext uri="{FF2B5EF4-FFF2-40B4-BE49-F238E27FC236}">
                    <a16:creationId xmlns="" xmlns:a16="http://schemas.microsoft.com/office/drawing/2014/main" id="{E41EB393-A21E-4074-875B-FE363B1693C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8225" y="2528888"/>
                <a:ext cx="22225" cy="25400"/>
              </a:xfrm>
              <a:custGeom>
                <a:avLst/>
                <a:gdLst>
                  <a:gd name="T0" fmla="*/ 21 w 21"/>
                  <a:gd name="T1" fmla="*/ 11 h 23"/>
                  <a:gd name="T2" fmla="*/ 21 w 21"/>
                  <a:gd name="T3" fmla="*/ 9 h 23"/>
                  <a:gd name="T4" fmla="*/ 19 w 21"/>
                  <a:gd name="T5" fmla="*/ 8 h 23"/>
                  <a:gd name="T6" fmla="*/ 19 w 21"/>
                  <a:gd name="T7" fmla="*/ 7 h 23"/>
                  <a:gd name="T8" fmla="*/ 19 w 21"/>
                  <a:gd name="T9" fmla="*/ 5 h 23"/>
                  <a:gd name="T10" fmla="*/ 18 w 21"/>
                  <a:gd name="T11" fmla="*/ 4 h 23"/>
                  <a:gd name="T12" fmla="*/ 16 w 21"/>
                  <a:gd name="T13" fmla="*/ 4 h 23"/>
                  <a:gd name="T14" fmla="*/ 15 w 21"/>
                  <a:gd name="T15" fmla="*/ 3 h 23"/>
                  <a:gd name="T16" fmla="*/ 15 w 21"/>
                  <a:gd name="T17" fmla="*/ 1 h 23"/>
                  <a:gd name="T18" fmla="*/ 14 w 21"/>
                  <a:gd name="T19" fmla="*/ 1 h 23"/>
                  <a:gd name="T20" fmla="*/ 12 w 21"/>
                  <a:gd name="T21" fmla="*/ 2 h 23"/>
                  <a:gd name="T22" fmla="*/ 11 w 21"/>
                  <a:gd name="T23" fmla="*/ 2 h 23"/>
                  <a:gd name="T24" fmla="*/ 10 w 21"/>
                  <a:gd name="T25" fmla="*/ 0 h 23"/>
                  <a:gd name="T26" fmla="*/ 8 w 21"/>
                  <a:gd name="T27" fmla="*/ 2 h 23"/>
                  <a:gd name="T28" fmla="*/ 7 w 21"/>
                  <a:gd name="T29" fmla="*/ 2 h 23"/>
                  <a:gd name="T30" fmla="*/ 5 w 21"/>
                  <a:gd name="T31" fmla="*/ 2 h 23"/>
                  <a:gd name="T32" fmla="*/ 4 w 21"/>
                  <a:gd name="T33" fmla="*/ 2 h 23"/>
                  <a:gd name="T34" fmla="*/ 4 w 21"/>
                  <a:gd name="T35" fmla="*/ 4 h 23"/>
                  <a:gd name="T36" fmla="*/ 3 w 21"/>
                  <a:gd name="T37" fmla="*/ 5 h 23"/>
                  <a:gd name="T38" fmla="*/ 1 w 21"/>
                  <a:gd name="T39" fmla="*/ 6 h 23"/>
                  <a:gd name="T40" fmla="*/ 1 w 21"/>
                  <a:gd name="T41" fmla="*/ 7 h 23"/>
                  <a:gd name="T42" fmla="*/ 1 w 21"/>
                  <a:gd name="T43" fmla="*/ 9 h 23"/>
                  <a:gd name="T44" fmla="*/ 1 w 21"/>
                  <a:gd name="T45" fmla="*/ 10 h 23"/>
                  <a:gd name="T46" fmla="*/ 0 w 21"/>
                  <a:gd name="T47" fmla="*/ 11 h 23"/>
                  <a:gd name="T48" fmla="*/ 0 w 21"/>
                  <a:gd name="T49" fmla="*/ 12 h 23"/>
                  <a:gd name="T50" fmla="*/ 1 w 21"/>
                  <a:gd name="T51" fmla="*/ 14 h 23"/>
                  <a:gd name="T52" fmla="*/ 1 w 21"/>
                  <a:gd name="T53" fmla="*/ 15 h 23"/>
                  <a:gd name="T54" fmla="*/ 1 w 21"/>
                  <a:gd name="T55" fmla="*/ 17 h 23"/>
                  <a:gd name="T56" fmla="*/ 2 w 21"/>
                  <a:gd name="T57" fmla="*/ 18 h 23"/>
                  <a:gd name="T58" fmla="*/ 4 w 21"/>
                  <a:gd name="T59" fmla="*/ 18 h 23"/>
                  <a:gd name="T60" fmla="*/ 4 w 21"/>
                  <a:gd name="T61" fmla="*/ 19 h 23"/>
                  <a:gd name="T62" fmla="*/ 5 w 21"/>
                  <a:gd name="T63" fmla="*/ 21 h 23"/>
                  <a:gd name="T64" fmla="*/ 6 w 21"/>
                  <a:gd name="T65" fmla="*/ 22 h 23"/>
                  <a:gd name="T66" fmla="*/ 8 w 21"/>
                  <a:gd name="T67" fmla="*/ 21 h 23"/>
                  <a:gd name="T68" fmla="*/ 9 w 21"/>
                  <a:gd name="T69" fmla="*/ 21 h 23"/>
                  <a:gd name="T70" fmla="*/ 10 w 21"/>
                  <a:gd name="T71" fmla="*/ 23 h 23"/>
                  <a:gd name="T72" fmla="*/ 11 w 21"/>
                  <a:gd name="T73" fmla="*/ 21 h 23"/>
                  <a:gd name="T74" fmla="*/ 12 w 21"/>
                  <a:gd name="T75" fmla="*/ 21 h 23"/>
                  <a:gd name="T76" fmla="*/ 14 w 21"/>
                  <a:gd name="T77" fmla="*/ 22 h 23"/>
                  <a:gd name="T78" fmla="*/ 15 w 21"/>
                  <a:gd name="T79" fmla="*/ 21 h 23"/>
                  <a:gd name="T80" fmla="*/ 16 w 21"/>
                  <a:gd name="T81" fmla="*/ 19 h 23"/>
                  <a:gd name="T82" fmla="*/ 17 w 21"/>
                  <a:gd name="T83" fmla="*/ 19 h 23"/>
                  <a:gd name="T84" fmla="*/ 19 w 21"/>
                  <a:gd name="T85" fmla="*/ 18 h 23"/>
                  <a:gd name="T86" fmla="*/ 20 w 21"/>
                  <a:gd name="T87" fmla="*/ 17 h 23"/>
                  <a:gd name="T88" fmla="*/ 19 w 21"/>
                  <a:gd name="T89" fmla="*/ 15 h 23"/>
                  <a:gd name="T90" fmla="*/ 19 w 21"/>
                  <a:gd name="T91" fmla="*/ 14 h 23"/>
                  <a:gd name="T92" fmla="*/ 21 w 21"/>
                  <a:gd name="T93" fmla="*/ 13 h 23"/>
                  <a:gd name="T94" fmla="*/ 19 w 21"/>
                  <a:gd name="T95" fmla="*/ 11 h 23"/>
                  <a:gd name="T96" fmla="*/ 17 w 21"/>
                  <a:gd name="T97" fmla="*/ 5 h 23"/>
                  <a:gd name="T98" fmla="*/ 8 w 21"/>
                  <a:gd name="T99" fmla="*/ 11 h 23"/>
                  <a:gd name="T100" fmla="*/ 10 w 21"/>
                  <a:gd name="T101" fmla="*/ 14 h 23"/>
                  <a:gd name="T102" fmla="*/ 11 w 21"/>
                  <a:gd name="T103" fmla="*/ 7 h 23"/>
                  <a:gd name="T104" fmla="*/ 10 w 21"/>
                  <a:gd name="T105" fmla="*/ 2 h 23"/>
                  <a:gd name="T106" fmla="*/ 4 w 21"/>
                  <a:gd name="T107" fmla="*/ 5 h 23"/>
                  <a:gd name="T108" fmla="*/ 7 w 21"/>
                  <a:gd name="T109" fmla="*/ 8 h 23"/>
                  <a:gd name="T110" fmla="*/ 4 w 21"/>
                  <a:gd name="T111" fmla="*/ 5 h 23"/>
                  <a:gd name="T112" fmla="*/ 7 w 21"/>
                  <a:gd name="T113" fmla="*/ 14 h 23"/>
                  <a:gd name="T114" fmla="*/ 4 w 21"/>
                  <a:gd name="T115" fmla="*/ 18 h 23"/>
                  <a:gd name="T116" fmla="*/ 10 w 21"/>
                  <a:gd name="T117" fmla="*/ 20 h 23"/>
                  <a:gd name="T118" fmla="*/ 11 w 21"/>
                  <a:gd name="T119" fmla="*/ 16 h 23"/>
                  <a:gd name="T120" fmla="*/ 11 w 21"/>
                  <a:gd name="T121" fmla="*/ 20 h 23"/>
                  <a:gd name="T122" fmla="*/ 15 w 21"/>
                  <a:gd name="T123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" h="23">
                    <a:moveTo>
                      <a:pt x="20" y="12"/>
                    </a:move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9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8" y="7"/>
                      <a:pt x="18" y="7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5"/>
                      <a:pt x="18" y="5"/>
                      <a:pt x="17" y="5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6" y="4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2"/>
                      <a:pt x="16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4" y="18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5" y="19"/>
                      <a:pt x="5" y="19"/>
                      <a:pt x="5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7" y="22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3"/>
                      <a:pt x="9" y="23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10" y="21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3"/>
                      <a:pt x="11" y="23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2"/>
                      <a:pt x="13" y="22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0"/>
                      <a:pt x="17" y="20"/>
                      <a:pt x="18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7"/>
                      <a:pt x="20" y="17"/>
                      <a:pt x="20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1" y="15"/>
                      <a:pt x="21" y="15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4"/>
                      <a:pt x="19" y="14"/>
                      <a:pt x="20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lose/>
                    <a:moveTo>
                      <a:pt x="19" y="11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8" y="7"/>
                      <a:pt x="19" y="9"/>
                      <a:pt x="19" y="11"/>
                    </a:cubicBezTo>
                    <a:close/>
                    <a:moveTo>
                      <a:pt x="10" y="14"/>
                    </a:moveTo>
                    <a:cubicBezTo>
                      <a:pt x="9" y="14"/>
                      <a:pt x="8" y="13"/>
                      <a:pt x="8" y="11"/>
                    </a:cubicBezTo>
                    <a:cubicBezTo>
                      <a:pt x="8" y="10"/>
                      <a:pt x="9" y="9"/>
                      <a:pt x="10" y="9"/>
                    </a:cubicBezTo>
                    <a:cubicBezTo>
                      <a:pt x="12" y="9"/>
                      <a:pt x="13" y="10"/>
                      <a:pt x="13" y="11"/>
                    </a:cubicBezTo>
                    <a:cubicBezTo>
                      <a:pt x="13" y="13"/>
                      <a:pt x="12" y="14"/>
                      <a:pt x="10" y="14"/>
                    </a:cubicBezTo>
                    <a:close/>
                    <a:moveTo>
                      <a:pt x="16" y="5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3"/>
                      <a:pt x="15" y="3"/>
                      <a:pt x="16" y="5"/>
                    </a:cubicBezTo>
                    <a:close/>
                    <a:moveTo>
                      <a:pt x="10" y="2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9" y="7"/>
                      <a:pt x="8" y="7"/>
                      <a:pt x="8" y="8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6" y="3"/>
                      <a:pt x="8" y="3"/>
                      <a:pt x="10" y="2"/>
                    </a:cubicBezTo>
                    <a:close/>
                    <a:moveTo>
                      <a:pt x="4" y="5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6" y="9"/>
                      <a:pt x="6" y="10"/>
                      <a:pt x="6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9"/>
                      <a:pt x="3" y="7"/>
                      <a:pt x="4" y="5"/>
                    </a:cubicBezTo>
                    <a:close/>
                    <a:moveTo>
                      <a:pt x="2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6" y="13"/>
                      <a:pt x="6" y="14"/>
                      <a:pt x="7" y="14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6"/>
                      <a:pt x="2" y="14"/>
                      <a:pt x="2" y="12"/>
                    </a:cubicBezTo>
                    <a:close/>
                    <a:moveTo>
                      <a:pt x="4" y="18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8" y="16"/>
                      <a:pt x="9" y="16"/>
                      <a:pt x="10" y="16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8" y="20"/>
                      <a:pt x="6" y="19"/>
                      <a:pt x="4" y="18"/>
                    </a:cubicBezTo>
                    <a:close/>
                    <a:moveTo>
                      <a:pt x="11" y="20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2" y="16"/>
                      <a:pt x="12" y="16"/>
                      <a:pt x="13" y="15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9"/>
                      <a:pt x="13" y="20"/>
                      <a:pt x="11" y="20"/>
                    </a:cubicBezTo>
                    <a:close/>
                    <a:moveTo>
                      <a:pt x="17" y="17"/>
                    </a:move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5" y="13"/>
                      <a:pt x="15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4"/>
                      <a:pt x="18" y="16"/>
                      <a:pt x="1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0" name="Freeform 13">
                <a:extLst>
                  <a:ext uri="{FF2B5EF4-FFF2-40B4-BE49-F238E27FC236}">
                    <a16:creationId xmlns="" xmlns:a16="http://schemas.microsoft.com/office/drawing/2014/main" id="{D88445DA-FE77-4A97-BA42-134CB1125D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22388" y="2455863"/>
                <a:ext cx="25400" cy="26988"/>
              </a:xfrm>
              <a:custGeom>
                <a:avLst/>
                <a:gdLst>
                  <a:gd name="T0" fmla="*/ 24 w 24"/>
                  <a:gd name="T1" fmla="*/ 15 h 25"/>
                  <a:gd name="T2" fmla="*/ 24 w 24"/>
                  <a:gd name="T3" fmla="*/ 14 h 25"/>
                  <a:gd name="T4" fmla="*/ 23 w 24"/>
                  <a:gd name="T5" fmla="*/ 12 h 25"/>
                  <a:gd name="T6" fmla="*/ 23 w 24"/>
                  <a:gd name="T7" fmla="*/ 11 h 25"/>
                  <a:gd name="T8" fmla="*/ 24 w 24"/>
                  <a:gd name="T9" fmla="*/ 8 h 25"/>
                  <a:gd name="T10" fmla="*/ 23 w 24"/>
                  <a:gd name="T11" fmla="*/ 7 h 25"/>
                  <a:gd name="T12" fmla="*/ 21 w 24"/>
                  <a:gd name="T13" fmla="*/ 6 h 25"/>
                  <a:gd name="T14" fmla="*/ 20 w 24"/>
                  <a:gd name="T15" fmla="*/ 5 h 25"/>
                  <a:gd name="T16" fmla="*/ 20 w 24"/>
                  <a:gd name="T17" fmla="*/ 3 h 25"/>
                  <a:gd name="T18" fmla="*/ 19 w 24"/>
                  <a:gd name="T19" fmla="*/ 2 h 25"/>
                  <a:gd name="T20" fmla="*/ 17 w 24"/>
                  <a:gd name="T21" fmla="*/ 3 h 25"/>
                  <a:gd name="T22" fmla="*/ 16 w 24"/>
                  <a:gd name="T23" fmla="*/ 2 h 25"/>
                  <a:gd name="T24" fmla="*/ 15 w 24"/>
                  <a:gd name="T25" fmla="*/ 1 h 25"/>
                  <a:gd name="T26" fmla="*/ 13 w 24"/>
                  <a:gd name="T27" fmla="*/ 2 h 25"/>
                  <a:gd name="T28" fmla="*/ 12 w 24"/>
                  <a:gd name="T29" fmla="*/ 2 h 25"/>
                  <a:gd name="T30" fmla="*/ 10 w 24"/>
                  <a:gd name="T31" fmla="*/ 0 h 25"/>
                  <a:gd name="T32" fmla="*/ 9 w 24"/>
                  <a:gd name="T33" fmla="*/ 1 h 25"/>
                  <a:gd name="T34" fmla="*/ 8 w 24"/>
                  <a:gd name="T35" fmla="*/ 3 h 25"/>
                  <a:gd name="T36" fmla="*/ 7 w 24"/>
                  <a:gd name="T37" fmla="*/ 4 h 25"/>
                  <a:gd name="T38" fmla="*/ 4 w 24"/>
                  <a:gd name="T39" fmla="*/ 4 h 25"/>
                  <a:gd name="T40" fmla="*/ 3 w 24"/>
                  <a:gd name="T41" fmla="*/ 4 h 25"/>
                  <a:gd name="T42" fmla="*/ 4 w 24"/>
                  <a:gd name="T43" fmla="*/ 7 h 25"/>
                  <a:gd name="T44" fmla="*/ 3 w 24"/>
                  <a:gd name="T45" fmla="*/ 8 h 25"/>
                  <a:gd name="T46" fmla="*/ 1 w 24"/>
                  <a:gd name="T47" fmla="*/ 9 h 25"/>
                  <a:gd name="T48" fmla="*/ 1 w 24"/>
                  <a:gd name="T49" fmla="*/ 10 h 25"/>
                  <a:gd name="T50" fmla="*/ 2 w 24"/>
                  <a:gd name="T51" fmla="*/ 12 h 25"/>
                  <a:gd name="T52" fmla="*/ 2 w 24"/>
                  <a:gd name="T53" fmla="*/ 14 h 25"/>
                  <a:gd name="T54" fmla="*/ 1 w 24"/>
                  <a:gd name="T55" fmla="*/ 16 h 25"/>
                  <a:gd name="T56" fmla="*/ 1 w 24"/>
                  <a:gd name="T57" fmla="*/ 17 h 25"/>
                  <a:gd name="T58" fmla="*/ 3 w 24"/>
                  <a:gd name="T59" fmla="*/ 18 h 25"/>
                  <a:gd name="T60" fmla="*/ 4 w 24"/>
                  <a:gd name="T61" fmla="*/ 19 h 25"/>
                  <a:gd name="T62" fmla="*/ 4 w 24"/>
                  <a:gd name="T63" fmla="*/ 22 h 25"/>
                  <a:gd name="T64" fmla="*/ 5 w 24"/>
                  <a:gd name="T65" fmla="*/ 22 h 25"/>
                  <a:gd name="T66" fmla="*/ 7 w 24"/>
                  <a:gd name="T67" fmla="*/ 22 h 25"/>
                  <a:gd name="T68" fmla="*/ 8 w 24"/>
                  <a:gd name="T69" fmla="*/ 23 h 25"/>
                  <a:gd name="T70" fmla="*/ 9 w 24"/>
                  <a:gd name="T71" fmla="*/ 25 h 25"/>
                  <a:gd name="T72" fmla="*/ 11 w 24"/>
                  <a:gd name="T73" fmla="*/ 24 h 25"/>
                  <a:gd name="T74" fmla="*/ 12 w 24"/>
                  <a:gd name="T75" fmla="*/ 24 h 25"/>
                  <a:gd name="T76" fmla="*/ 14 w 24"/>
                  <a:gd name="T77" fmla="*/ 25 h 25"/>
                  <a:gd name="T78" fmla="*/ 15 w 24"/>
                  <a:gd name="T79" fmla="*/ 25 h 25"/>
                  <a:gd name="T80" fmla="*/ 16 w 24"/>
                  <a:gd name="T81" fmla="*/ 23 h 25"/>
                  <a:gd name="T82" fmla="*/ 17 w 24"/>
                  <a:gd name="T83" fmla="*/ 22 h 25"/>
                  <a:gd name="T84" fmla="*/ 20 w 24"/>
                  <a:gd name="T85" fmla="*/ 23 h 25"/>
                  <a:gd name="T86" fmla="*/ 21 w 24"/>
                  <a:gd name="T87" fmla="*/ 22 h 25"/>
                  <a:gd name="T88" fmla="*/ 21 w 24"/>
                  <a:gd name="T89" fmla="*/ 19 h 25"/>
                  <a:gd name="T90" fmla="*/ 21 w 24"/>
                  <a:gd name="T91" fmla="*/ 18 h 25"/>
                  <a:gd name="T92" fmla="*/ 24 w 24"/>
                  <a:gd name="T93" fmla="*/ 17 h 25"/>
                  <a:gd name="T94" fmla="*/ 22 w 24"/>
                  <a:gd name="T95" fmla="*/ 15 h 25"/>
                  <a:gd name="T96" fmla="*/ 21 w 24"/>
                  <a:gd name="T97" fmla="*/ 8 h 25"/>
                  <a:gd name="T98" fmla="*/ 10 w 24"/>
                  <a:gd name="T99" fmla="*/ 12 h 25"/>
                  <a:gd name="T100" fmla="*/ 12 w 24"/>
                  <a:gd name="T101" fmla="*/ 15 h 25"/>
                  <a:gd name="T102" fmla="*/ 14 w 24"/>
                  <a:gd name="T103" fmla="*/ 8 h 25"/>
                  <a:gd name="T104" fmla="*/ 15 w 24"/>
                  <a:gd name="T105" fmla="*/ 3 h 25"/>
                  <a:gd name="T106" fmla="*/ 8 w 24"/>
                  <a:gd name="T107" fmla="*/ 4 h 25"/>
                  <a:gd name="T108" fmla="*/ 10 w 24"/>
                  <a:gd name="T109" fmla="*/ 9 h 25"/>
                  <a:gd name="T110" fmla="*/ 7 w 24"/>
                  <a:gd name="T111" fmla="*/ 4 h 25"/>
                  <a:gd name="T112" fmla="*/ 8 w 24"/>
                  <a:gd name="T113" fmla="*/ 15 h 25"/>
                  <a:gd name="T114" fmla="*/ 4 w 24"/>
                  <a:gd name="T115" fmla="*/ 18 h 25"/>
                  <a:gd name="T116" fmla="*/ 9 w 24"/>
                  <a:gd name="T117" fmla="*/ 22 h 25"/>
                  <a:gd name="T118" fmla="*/ 12 w 24"/>
                  <a:gd name="T119" fmla="*/ 18 h 25"/>
                  <a:gd name="T120" fmla="*/ 10 w 24"/>
                  <a:gd name="T121" fmla="*/ 23 h 25"/>
                  <a:gd name="T122" fmla="*/ 17 w 24"/>
                  <a:gd name="T123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" h="25">
                    <a:moveTo>
                      <a:pt x="23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4" y="15"/>
                      <a:pt x="24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8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9"/>
                      <a:pt x="22" y="8"/>
                      <a:pt x="22" y="8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7"/>
                      <a:pt x="23" y="7"/>
                      <a:pt x="23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8" y="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2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8"/>
                      <a:pt x="2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20"/>
                      <a:pt x="4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6" y="21"/>
                      <a:pt x="6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3"/>
                      <a:pt x="5" y="23"/>
                      <a:pt x="6" y="2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8" y="24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10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4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5"/>
                      <a:pt x="11" y="25"/>
                      <a:pt x="12" y="25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3" y="24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4" y="25"/>
                      <a:pt x="14" y="25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5" y="23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21"/>
                      <a:pt x="19" y="21"/>
                      <a:pt x="20" y="21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1"/>
                      <a:pt x="21" y="2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1" y="20"/>
                      <a:pt x="21" y="20"/>
                      <a:pt x="21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3" y="19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4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3" y="16"/>
                    </a:cubicBezTo>
                    <a:close/>
                    <a:moveTo>
                      <a:pt x="22" y="15"/>
                    </a:move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3"/>
                      <a:pt x="17" y="11"/>
                      <a:pt x="17" y="11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2" y="10"/>
                      <a:pt x="22" y="13"/>
                      <a:pt x="22" y="15"/>
                    </a:cubicBezTo>
                    <a:close/>
                    <a:moveTo>
                      <a:pt x="12" y="15"/>
                    </a:moveTo>
                    <a:cubicBezTo>
                      <a:pt x="10" y="15"/>
                      <a:pt x="9" y="13"/>
                      <a:pt x="10" y="12"/>
                    </a:cubicBezTo>
                    <a:cubicBezTo>
                      <a:pt x="10" y="10"/>
                      <a:pt x="12" y="10"/>
                      <a:pt x="13" y="10"/>
                    </a:cubicBezTo>
                    <a:cubicBezTo>
                      <a:pt x="15" y="10"/>
                      <a:pt x="15" y="12"/>
                      <a:pt x="15" y="13"/>
                    </a:cubicBezTo>
                    <a:cubicBezTo>
                      <a:pt x="15" y="15"/>
                      <a:pt x="13" y="16"/>
                      <a:pt x="12" y="15"/>
                    </a:cubicBezTo>
                    <a:close/>
                    <a:moveTo>
                      <a:pt x="21" y="7"/>
                    </a:move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9"/>
                      <a:pt x="15" y="8"/>
                      <a:pt x="14" y="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8" y="4"/>
                      <a:pt x="19" y="5"/>
                      <a:pt x="21" y="7"/>
                    </a:cubicBezTo>
                    <a:close/>
                    <a:moveTo>
                      <a:pt x="15" y="3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8"/>
                      <a:pt x="11" y="8"/>
                      <a:pt x="11" y="8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10" y="3"/>
                      <a:pt x="12" y="2"/>
                      <a:pt x="15" y="3"/>
                    </a:cubicBezTo>
                    <a:close/>
                    <a:moveTo>
                      <a:pt x="7" y="4"/>
                    </a:move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8" y="10"/>
                      <a:pt x="8" y="11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7"/>
                      <a:pt x="6" y="5"/>
                      <a:pt x="7" y="4"/>
                    </a:cubicBezTo>
                    <a:close/>
                    <a:moveTo>
                      <a:pt x="3" y="10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7" y="13"/>
                      <a:pt x="8" y="14"/>
                      <a:pt x="8" y="15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5"/>
                      <a:pt x="3" y="13"/>
                      <a:pt x="3" y="10"/>
                    </a:cubicBezTo>
                    <a:close/>
                    <a:moveTo>
                      <a:pt x="4" y="18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10" y="17"/>
                      <a:pt x="11" y="17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7" y="22"/>
                      <a:pt x="5" y="20"/>
                      <a:pt x="4" y="18"/>
                    </a:cubicBezTo>
                    <a:close/>
                    <a:moveTo>
                      <a:pt x="10" y="23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4" y="18"/>
                      <a:pt x="14" y="1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5" y="23"/>
                      <a:pt x="13" y="23"/>
                      <a:pt x="10" y="23"/>
                    </a:cubicBezTo>
                    <a:close/>
                    <a:moveTo>
                      <a:pt x="18" y="21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6"/>
                      <a:pt x="17" y="15"/>
                      <a:pt x="17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18"/>
                      <a:pt x="19" y="20"/>
                      <a:pt x="18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1" name="Freeform 14">
                <a:extLst>
                  <a:ext uri="{FF2B5EF4-FFF2-40B4-BE49-F238E27FC236}">
                    <a16:creationId xmlns="" xmlns:a16="http://schemas.microsoft.com/office/drawing/2014/main" id="{09E4A14C-F9DD-42CE-A837-822D3E83929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4100" y="2536826"/>
                <a:ext cx="63500" cy="66675"/>
              </a:xfrm>
              <a:custGeom>
                <a:avLst/>
                <a:gdLst>
                  <a:gd name="T0" fmla="*/ 54 w 60"/>
                  <a:gd name="T1" fmla="*/ 14 h 63"/>
                  <a:gd name="T2" fmla="*/ 53 w 60"/>
                  <a:gd name="T3" fmla="*/ 11 h 63"/>
                  <a:gd name="T4" fmla="*/ 47 w 60"/>
                  <a:gd name="T5" fmla="*/ 11 h 63"/>
                  <a:gd name="T6" fmla="*/ 44 w 60"/>
                  <a:gd name="T7" fmla="*/ 9 h 63"/>
                  <a:gd name="T8" fmla="*/ 42 w 60"/>
                  <a:gd name="T9" fmla="*/ 3 h 63"/>
                  <a:gd name="T10" fmla="*/ 39 w 60"/>
                  <a:gd name="T11" fmla="*/ 2 h 63"/>
                  <a:gd name="T12" fmla="*/ 34 w 60"/>
                  <a:gd name="T13" fmla="*/ 4 h 63"/>
                  <a:gd name="T14" fmla="*/ 31 w 60"/>
                  <a:gd name="T15" fmla="*/ 4 h 63"/>
                  <a:gd name="T16" fmla="*/ 26 w 60"/>
                  <a:gd name="T17" fmla="*/ 0 h 63"/>
                  <a:gd name="T18" fmla="*/ 23 w 60"/>
                  <a:gd name="T19" fmla="*/ 1 h 63"/>
                  <a:gd name="T20" fmla="*/ 20 w 60"/>
                  <a:gd name="T21" fmla="*/ 6 h 63"/>
                  <a:gd name="T22" fmla="*/ 17 w 60"/>
                  <a:gd name="T23" fmla="*/ 7 h 63"/>
                  <a:gd name="T24" fmla="*/ 14 w 60"/>
                  <a:gd name="T25" fmla="*/ 5 h 63"/>
                  <a:gd name="T26" fmla="*/ 12 w 60"/>
                  <a:gd name="T27" fmla="*/ 11 h 63"/>
                  <a:gd name="T28" fmla="*/ 10 w 60"/>
                  <a:gd name="T29" fmla="*/ 13 h 63"/>
                  <a:gd name="T30" fmla="*/ 4 w 60"/>
                  <a:gd name="T31" fmla="*/ 15 h 63"/>
                  <a:gd name="T32" fmla="*/ 3 w 60"/>
                  <a:gd name="T33" fmla="*/ 17 h 63"/>
                  <a:gd name="T34" fmla="*/ 4 w 60"/>
                  <a:gd name="T35" fmla="*/ 23 h 63"/>
                  <a:gd name="T36" fmla="*/ 4 w 60"/>
                  <a:gd name="T37" fmla="*/ 26 h 63"/>
                  <a:gd name="T38" fmla="*/ 0 w 60"/>
                  <a:gd name="T39" fmla="*/ 30 h 63"/>
                  <a:gd name="T40" fmla="*/ 0 w 60"/>
                  <a:gd name="T41" fmla="*/ 34 h 63"/>
                  <a:gd name="T42" fmla="*/ 4 w 60"/>
                  <a:gd name="T43" fmla="*/ 38 h 63"/>
                  <a:gd name="T44" fmla="*/ 5 w 60"/>
                  <a:gd name="T45" fmla="*/ 41 h 63"/>
                  <a:gd name="T46" fmla="*/ 3 w 60"/>
                  <a:gd name="T47" fmla="*/ 47 h 63"/>
                  <a:gd name="T48" fmla="*/ 5 w 60"/>
                  <a:gd name="T49" fmla="*/ 49 h 63"/>
                  <a:gd name="T50" fmla="*/ 11 w 60"/>
                  <a:gd name="T51" fmla="*/ 51 h 63"/>
                  <a:gd name="T52" fmla="*/ 13 w 60"/>
                  <a:gd name="T53" fmla="*/ 53 h 63"/>
                  <a:gd name="T54" fmla="*/ 14 w 60"/>
                  <a:gd name="T55" fmla="*/ 59 h 63"/>
                  <a:gd name="T56" fmla="*/ 17 w 60"/>
                  <a:gd name="T57" fmla="*/ 60 h 63"/>
                  <a:gd name="T58" fmla="*/ 23 w 60"/>
                  <a:gd name="T59" fmla="*/ 58 h 63"/>
                  <a:gd name="T60" fmla="*/ 26 w 60"/>
                  <a:gd name="T61" fmla="*/ 59 h 63"/>
                  <a:gd name="T62" fmla="*/ 30 w 60"/>
                  <a:gd name="T63" fmla="*/ 63 h 63"/>
                  <a:gd name="T64" fmla="*/ 33 w 60"/>
                  <a:gd name="T65" fmla="*/ 63 h 63"/>
                  <a:gd name="T66" fmla="*/ 37 w 60"/>
                  <a:gd name="T67" fmla="*/ 58 h 63"/>
                  <a:gd name="T68" fmla="*/ 40 w 60"/>
                  <a:gd name="T69" fmla="*/ 57 h 63"/>
                  <a:gd name="T70" fmla="*/ 45 w 60"/>
                  <a:gd name="T71" fmla="*/ 59 h 63"/>
                  <a:gd name="T72" fmla="*/ 45 w 60"/>
                  <a:gd name="T73" fmla="*/ 54 h 63"/>
                  <a:gd name="T74" fmla="*/ 48 w 60"/>
                  <a:gd name="T75" fmla="*/ 52 h 63"/>
                  <a:gd name="T76" fmla="*/ 53 w 60"/>
                  <a:gd name="T77" fmla="*/ 51 h 63"/>
                  <a:gd name="T78" fmla="*/ 55 w 60"/>
                  <a:gd name="T79" fmla="*/ 48 h 63"/>
                  <a:gd name="T80" fmla="*/ 54 w 60"/>
                  <a:gd name="T81" fmla="*/ 42 h 63"/>
                  <a:gd name="T82" fmla="*/ 55 w 60"/>
                  <a:gd name="T83" fmla="*/ 39 h 63"/>
                  <a:gd name="T84" fmla="*/ 59 w 60"/>
                  <a:gd name="T85" fmla="*/ 35 h 63"/>
                  <a:gd name="T86" fmla="*/ 60 w 60"/>
                  <a:gd name="T87" fmla="*/ 32 h 63"/>
                  <a:gd name="T88" fmla="*/ 56 w 60"/>
                  <a:gd name="T89" fmla="*/ 28 h 63"/>
                  <a:gd name="T90" fmla="*/ 55 w 60"/>
                  <a:gd name="T91" fmla="*/ 24 h 63"/>
                  <a:gd name="T92" fmla="*/ 57 w 60"/>
                  <a:gd name="T93" fmla="*/ 19 h 63"/>
                  <a:gd name="T94" fmla="*/ 20 w 60"/>
                  <a:gd name="T95" fmla="*/ 47 h 63"/>
                  <a:gd name="T96" fmla="*/ 22 w 60"/>
                  <a:gd name="T97" fmla="*/ 36 h 63"/>
                  <a:gd name="T98" fmla="*/ 31 w 60"/>
                  <a:gd name="T99" fmla="*/ 50 h 63"/>
                  <a:gd name="T100" fmla="*/ 41 w 60"/>
                  <a:gd name="T101" fmla="*/ 53 h 63"/>
                  <a:gd name="T102" fmla="*/ 32 w 60"/>
                  <a:gd name="T103" fmla="*/ 30 h 63"/>
                  <a:gd name="T104" fmla="*/ 26 w 60"/>
                  <a:gd name="T105" fmla="*/ 24 h 63"/>
                  <a:gd name="T106" fmla="*/ 28 w 60"/>
                  <a:gd name="T107" fmla="*/ 13 h 63"/>
                  <a:gd name="T108" fmla="*/ 37 w 60"/>
                  <a:gd name="T109" fmla="*/ 27 h 63"/>
                  <a:gd name="T110" fmla="*/ 47 w 60"/>
                  <a:gd name="T111" fmla="*/ 3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0" h="63">
                    <a:moveTo>
                      <a:pt x="53" y="18"/>
                    </a:moveTo>
                    <a:cubicBezTo>
                      <a:pt x="56" y="16"/>
                      <a:pt x="56" y="16"/>
                      <a:pt x="56" y="16"/>
                    </a:cubicBezTo>
                    <a:cubicBezTo>
                      <a:pt x="55" y="15"/>
                      <a:pt x="55" y="14"/>
                      <a:pt x="54" y="14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1" y="15"/>
                      <a:pt x="50" y="15"/>
                      <a:pt x="50" y="1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1"/>
                      <a:pt x="52" y="10"/>
                      <a:pt x="51" y="9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1"/>
                      <a:pt x="47" y="11"/>
                      <a:pt x="47" y="11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8" y="7"/>
                      <a:pt x="48" y="6"/>
                      <a:pt x="47" y="6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3" y="3"/>
                      <a:pt x="42" y="3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39" y="6"/>
                      <a:pt x="39" y="6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2"/>
                      <a:pt x="38" y="1"/>
                      <a:pt x="37" y="1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5" y="5"/>
                      <a:pt x="35" y="4"/>
                      <a:pt x="34" y="4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0" y="4"/>
                      <a:pt x="29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8" y="0"/>
                      <a:pt x="27" y="0"/>
                      <a:pt x="26" y="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1" y="1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1" y="5"/>
                      <a:pt x="21" y="6"/>
                      <a:pt x="20" y="6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2" y="6"/>
                      <a:pt x="12" y="6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2" y="11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9"/>
                      <a:pt x="8" y="9"/>
                      <a:pt x="8" y="10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9" y="14"/>
                      <a:pt x="9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3"/>
                      <a:pt x="5" y="14"/>
                      <a:pt x="4" y="15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7" y="18"/>
                      <a:pt x="6" y="1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8"/>
                      <a:pt x="2" y="19"/>
                      <a:pt x="2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2"/>
                      <a:pt x="5" y="23"/>
                      <a:pt x="4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0" y="24"/>
                      <a:pt x="0" y="25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2"/>
                      <a:pt x="3" y="32"/>
                      <a:pt x="3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0" y="35"/>
                      <a:pt x="0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7"/>
                      <a:pt x="4" y="37"/>
                      <a:pt x="4" y="38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40"/>
                      <a:pt x="1" y="41"/>
                      <a:pt x="1" y="42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2"/>
                      <a:pt x="5" y="42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3" y="45"/>
                      <a:pt x="3" y="46"/>
                      <a:pt x="3" y="47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6"/>
                      <a:pt x="7" y="46"/>
                      <a:pt x="8" y="47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6" y="51"/>
                      <a:pt x="6" y="51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10" y="50"/>
                      <a:pt x="10" y="50"/>
                      <a:pt x="11" y="51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9" y="54"/>
                      <a:pt x="9" y="55"/>
                      <a:pt x="10" y="55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3"/>
                      <a:pt x="14" y="54"/>
                      <a:pt x="14" y="54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3" y="58"/>
                      <a:pt x="14" y="58"/>
                      <a:pt x="14" y="59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7" y="56"/>
                      <a:pt x="18" y="56"/>
                      <a:pt x="18" y="56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8" y="61"/>
                      <a:pt x="19" y="61"/>
                      <a:pt x="19" y="61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2" y="58"/>
                      <a:pt x="22" y="58"/>
                      <a:pt x="23" y="58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3" y="62"/>
                      <a:pt x="24" y="62"/>
                      <a:pt x="25" y="63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26" y="59"/>
                      <a:pt x="27" y="59"/>
                      <a:pt x="27" y="59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28" y="63"/>
                      <a:pt x="29" y="63"/>
                      <a:pt x="30" y="6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31" y="59"/>
                      <a:pt x="32" y="59"/>
                      <a:pt x="32" y="59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4" y="63"/>
                      <a:pt x="35" y="63"/>
                      <a:pt x="35" y="62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6" y="58"/>
                      <a:pt x="36" y="58"/>
                      <a:pt x="37" y="58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39" y="61"/>
                      <a:pt x="40" y="61"/>
                      <a:pt x="41" y="61"/>
                    </a:cubicBezTo>
                    <a:cubicBezTo>
                      <a:pt x="40" y="57"/>
                      <a:pt x="40" y="57"/>
                      <a:pt x="40" y="57"/>
                    </a:cubicBezTo>
                    <a:cubicBezTo>
                      <a:pt x="40" y="57"/>
                      <a:pt x="41" y="57"/>
                      <a:pt x="41" y="56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4" y="59"/>
                      <a:pt x="44" y="59"/>
                      <a:pt x="45" y="59"/>
                    </a:cubicBezTo>
                    <a:cubicBezTo>
                      <a:pt x="45" y="59"/>
                      <a:pt x="45" y="59"/>
                      <a:pt x="45" y="58"/>
                    </a:cubicBezTo>
                    <a:cubicBezTo>
                      <a:pt x="44" y="55"/>
                      <a:pt x="44" y="55"/>
                      <a:pt x="44" y="55"/>
                    </a:cubicBezTo>
                    <a:cubicBezTo>
                      <a:pt x="44" y="54"/>
                      <a:pt x="45" y="54"/>
                      <a:pt x="45" y="54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9" y="56"/>
                      <a:pt x="49" y="56"/>
                      <a:pt x="50" y="55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1"/>
                      <a:pt x="48" y="51"/>
                      <a:pt x="49" y="50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2"/>
                      <a:pt x="53" y="51"/>
                      <a:pt x="53" y="51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48"/>
                      <a:pt x="51" y="47"/>
                      <a:pt x="52" y="47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6" y="47"/>
                      <a:pt x="56" y="47"/>
                      <a:pt x="56" y="46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4" y="43"/>
                      <a:pt x="54" y="43"/>
                      <a:pt x="54" y="42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8" y="42"/>
                      <a:pt x="58" y="42"/>
                      <a:pt x="58" y="41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8"/>
                      <a:pt x="55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9" y="37"/>
                      <a:pt x="59" y="36"/>
                      <a:pt x="59" y="35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4"/>
                      <a:pt x="56" y="33"/>
                      <a:pt x="56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1"/>
                      <a:pt x="60" y="30"/>
                      <a:pt x="60" y="30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29"/>
                      <a:pt x="56" y="28"/>
                      <a:pt x="56" y="28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6"/>
                      <a:pt x="59" y="25"/>
                      <a:pt x="59" y="24"/>
                    </a:cubicBezTo>
                    <a:cubicBezTo>
                      <a:pt x="55" y="24"/>
                      <a:pt x="55" y="24"/>
                      <a:pt x="55" y="24"/>
                    </a:cubicBezTo>
                    <a:cubicBezTo>
                      <a:pt x="55" y="24"/>
                      <a:pt x="55" y="23"/>
                      <a:pt x="55" y="23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20"/>
                      <a:pt x="57" y="19"/>
                      <a:pt x="57" y="19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3" y="19"/>
                      <a:pt x="53" y="19"/>
                      <a:pt x="53" y="18"/>
                    </a:cubicBezTo>
                    <a:close/>
                    <a:moveTo>
                      <a:pt x="20" y="47"/>
                    </a:moveTo>
                    <a:cubicBezTo>
                      <a:pt x="16" y="49"/>
                      <a:pt x="11" y="47"/>
                      <a:pt x="9" y="44"/>
                    </a:cubicBezTo>
                    <a:cubicBezTo>
                      <a:pt x="7" y="40"/>
                      <a:pt x="9" y="35"/>
                      <a:pt x="12" y="33"/>
                    </a:cubicBezTo>
                    <a:cubicBezTo>
                      <a:pt x="16" y="31"/>
                      <a:pt x="20" y="32"/>
                      <a:pt x="22" y="36"/>
                    </a:cubicBezTo>
                    <a:cubicBezTo>
                      <a:pt x="24" y="40"/>
                      <a:pt x="23" y="44"/>
                      <a:pt x="20" y="47"/>
                    </a:cubicBezTo>
                    <a:close/>
                    <a:moveTo>
                      <a:pt x="41" y="53"/>
                    </a:moveTo>
                    <a:cubicBezTo>
                      <a:pt x="38" y="55"/>
                      <a:pt x="33" y="54"/>
                      <a:pt x="31" y="50"/>
                    </a:cubicBezTo>
                    <a:cubicBezTo>
                      <a:pt x="29" y="46"/>
                      <a:pt x="30" y="41"/>
                      <a:pt x="34" y="39"/>
                    </a:cubicBezTo>
                    <a:cubicBezTo>
                      <a:pt x="37" y="37"/>
                      <a:pt x="42" y="38"/>
                      <a:pt x="44" y="42"/>
                    </a:cubicBezTo>
                    <a:cubicBezTo>
                      <a:pt x="46" y="46"/>
                      <a:pt x="45" y="50"/>
                      <a:pt x="41" y="53"/>
                    </a:cubicBezTo>
                    <a:close/>
                    <a:moveTo>
                      <a:pt x="27" y="33"/>
                    </a:moveTo>
                    <a:cubicBezTo>
                      <a:pt x="26" y="32"/>
                      <a:pt x="26" y="30"/>
                      <a:pt x="28" y="29"/>
                    </a:cubicBezTo>
                    <a:cubicBezTo>
                      <a:pt x="30" y="28"/>
                      <a:pt x="32" y="28"/>
                      <a:pt x="32" y="30"/>
                    </a:cubicBezTo>
                    <a:cubicBezTo>
                      <a:pt x="33" y="31"/>
                      <a:pt x="33" y="34"/>
                      <a:pt x="31" y="35"/>
                    </a:cubicBezTo>
                    <a:cubicBezTo>
                      <a:pt x="30" y="35"/>
                      <a:pt x="28" y="35"/>
                      <a:pt x="27" y="33"/>
                    </a:cubicBezTo>
                    <a:close/>
                    <a:moveTo>
                      <a:pt x="26" y="24"/>
                    </a:moveTo>
                    <a:cubicBezTo>
                      <a:pt x="22" y="26"/>
                      <a:pt x="17" y="25"/>
                      <a:pt x="15" y="21"/>
                    </a:cubicBezTo>
                    <a:cubicBezTo>
                      <a:pt x="13" y="17"/>
                      <a:pt x="14" y="13"/>
                      <a:pt x="18" y="10"/>
                    </a:cubicBezTo>
                    <a:cubicBezTo>
                      <a:pt x="22" y="8"/>
                      <a:pt x="26" y="10"/>
                      <a:pt x="28" y="13"/>
                    </a:cubicBezTo>
                    <a:cubicBezTo>
                      <a:pt x="30" y="17"/>
                      <a:pt x="29" y="22"/>
                      <a:pt x="26" y="24"/>
                    </a:cubicBezTo>
                    <a:close/>
                    <a:moveTo>
                      <a:pt x="47" y="30"/>
                    </a:moveTo>
                    <a:cubicBezTo>
                      <a:pt x="43" y="32"/>
                      <a:pt x="39" y="31"/>
                      <a:pt x="37" y="27"/>
                    </a:cubicBezTo>
                    <a:cubicBezTo>
                      <a:pt x="35" y="23"/>
                      <a:pt x="36" y="19"/>
                      <a:pt x="40" y="17"/>
                    </a:cubicBezTo>
                    <a:cubicBezTo>
                      <a:pt x="43" y="14"/>
                      <a:pt x="48" y="16"/>
                      <a:pt x="50" y="19"/>
                    </a:cubicBezTo>
                    <a:cubicBezTo>
                      <a:pt x="52" y="23"/>
                      <a:pt x="51" y="28"/>
                      <a:pt x="47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2" name="Freeform 15">
                <a:extLst>
                  <a:ext uri="{FF2B5EF4-FFF2-40B4-BE49-F238E27FC236}">
                    <a16:creationId xmlns="" xmlns:a16="http://schemas.microsoft.com/office/drawing/2014/main" id="{5E54C1AF-0FC8-471F-8F6F-C3A2FF1B653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5550" y="2528888"/>
                <a:ext cx="76200" cy="79375"/>
              </a:xfrm>
              <a:custGeom>
                <a:avLst/>
                <a:gdLst>
                  <a:gd name="T0" fmla="*/ 65 w 71"/>
                  <a:gd name="T1" fmla="*/ 17 h 75"/>
                  <a:gd name="T2" fmla="*/ 63 w 71"/>
                  <a:gd name="T3" fmla="*/ 14 h 75"/>
                  <a:gd name="T4" fmla="*/ 56 w 71"/>
                  <a:gd name="T5" fmla="*/ 13 h 75"/>
                  <a:gd name="T6" fmla="*/ 53 w 71"/>
                  <a:gd name="T7" fmla="*/ 11 h 75"/>
                  <a:gd name="T8" fmla="*/ 51 w 71"/>
                  <a:gd name="T9" fmla="*/ 4 h 75"/>
                  <a:gd name="T10" fmla="*/ 47 w 71"/>
                  <a:gd name="T11" fmla="*/ 2 h 75"/>
                  <a:gd name="T12" fmla="*/ 41 w 71"/>
                  <a:gd name="T13" fmla="*/ 5 h 75"/>
                  <a:gd name="T14" fmla="*/ 37 w 71"/>
                  <a:gd name="T15" fmla="*/ 5 h 75"/>
                  <a:gd name="T16" fmla="*/ 32 w 71"/>
                  <a:gd name="T17" fmla="*/ 1 h 75"/>
                  <a:gd name="T18" fmla="*/ 28 w 71"/>
                  <a:gd name="T19" fmla="*/ 1 h 75"/>
                  <a:gd name="T20" fmla="*/ 24 w 71"/>
                  <a:gd name="T21" fmla="*/ 7 h 75"/>
                  <a:gd name="T22" fmla="*/ 21 w 71"/>
                  <a:gd name="T23" fmla="*/ 9 h 75"/>
                  <a:gd name="T24" fmla="*/ 17 w 71"/>
                  <a:gd name="T25" fmla="*/ 6 h 75"/>
                  <a:gd name="T26" fmla="*/ 15 w 71"/>
                  <a:gd name="T27" fmla="*/ 13 h 75"/>
                  <a:gd name="T28" fmla="*/ 12 w 71"/>
                  <a:gd name="T29" fmla="*/ 16 h 75"/>
                  <a:gd name="T30" fmla="*/ 6 w 71"/>
                  <a:gd name="T31" fmla="*/ 18 h 75"/>
                  <a:gd name="T32" fmla="*/ 4 w 71"/>
                  <a:gd name="T33" fmla="*/ 21 h 75"/>
                  <a:gd name="T34" fmla="*/ 6 w 71"/>
                  <a:gd name="T35" fmla="*/ 28 h 75"/>
                  <a:gd name="T36" fmla="*/ 5 w 71"/>
                  <a:gd name="T37" fmla="*/ 31 h 75"/>
                  <a:gd name="T38" fmla="*/ 0 w 71"/>
                  <a:gd name="T39" fmla="*/ 36 h 75"/>
                  <a:gd name="T40" fmla="*/ 0 w 71"/>
                  <a:gd name="T41" fmla="*/ 40 h 75"/>
                  <a:gd name="T42" fmla="*/ 5 w 71"/>
                  <a:gd name="T43" fmla="*/ 45 h 75"/>
                  <a:gd name="T44" fmla="*/ 6 w 71"/>
                  <a:gd name="T45" fmla="*/ 49 h 75"/>
                  <a:gd name="T46" fmla="*/ 4 w 71"/>
                  <a:gd name="T47" fmla="*/ 56 h 75"/>
                  <a:gd name="T48" fmla="*/ 6 w 71"/>
                  <a:gd name="T49" fmla="*/ 59 h 75"/>
                  <a:gd name="T50" fmla="*/ 13 w 71"/>
                  <a:gd name="T51" fmla="*/ 60 h 75"/>
                  <a:gd name="T52" fmla="*/ 16 w 71"/>
                  <a:gd name="T53" fmla="*/ 63 h 75"/>
                  <a:gd name="T54" fmla="*/ 18 w 71"/>
                  <a:gd name="T55" fmla="*/ 70 h 75"/>
                  <a:gd name="T56" fmla="*/ 21 w 71"/>
                  <a:gd name="T57" fmla="*/ 72 h 75"/>
                  <a:gd name="T58" fmla="*/ 27 w 71"/>
                  <a:gd name="T59" fmla="*/ 69 h 75"/>
                  <a:gd name="T60" fmla="*/ 31 w 71"/>
                  <a:gd name="T61" fmla="*/ 70 h 75"/>
                  <a:gd name="T62" fmla="*/ 36 w 71"/>
                  <a:gd name="T63" fmla="*/ 75 h 75"/>
                  <a:gd name="T64" fmla="*/ 40 w 71"/>
                  <a:gd name="T65" fmla="*/ 75 h 75"/>
                  <a:gd name="T66" fmla="*/ 44 w 71"/>
                  <a:gd name="T67" fmla="*/ 69 h 75"/>
                  <a:gd name="T68" fmla="*/ 48 w 71"/>
                  <a:gd name="T69" fmla="*/ 68 h 75"/>
                  <a:gd name="T70" fmla="*/ 53 w 71"/>
                  <a:gd name="T71" fmla="*/ 70 h 75"/>
                  <a:gd name="T72" fmla="*/ 54 w 71"/>
                  <a:gd name="T73" fmla="*/ 64 h 75"/>
                  <a:gd name="T74" fmla="*/ 57 w 71"/>
                  <a:gd name="T75" fmla="*/ 62 h 75"/>
                  <a:gd name="T76" fmla="*/ 64 w 71"/>
                  <a:gd name="T77" fmla="*/ 61 h 75"/>
                  <a:gd name="T78" fmla="*/ 66 w 71"/>
                  <a:gd name="T79" fmla="*/ 57 h 75"/>
                  <a:gd name="T80" fmla="*/ 65 w 71"/>
                  <a:gd name="T81" fmla="*/ 50 h 75"/>
                  <a:gd name="T82" fmla="*/ 66 w 71"/>
                  <a:gd name="T83" fmla="*/ 47 h 75"/>
                  <a:gd name="T84" fmla="*/ 71 w 71"/>
                  <a:gd name="T85" fmla="*/ 42 h 75"/>
                  <a:gd name="T86" fmla="*/ 71 w 71"/>
                  <a:gd name="T87" fmla="*/ 38 h 75"/>
                  <a:gd name="T88" fmla="*/ 67 w 71"/>
                  <a:gd name="T89" fmla="*/ 33 h 75"/>
                  <a:gd name="T90" fmla="*/ 66 w 71"/>
                  <a:gd name="T91" fmla="*/ 29 h 75"/>
                  <a:gd name="T92" fmla="*/ 68 w 71"/>
                  <a:gd name="T93" fmla="*/ 23 h 75"/>
                  <a:gd name="T94" fmla="*/ 24 w 71"/>
                  <a:gd name="T95" fmla="*/ 56 h 75"/>
                  <a:gd name="T96" fmla="*/ 27 w 71"/>
                  <a:gd name="T97" fmla="*/ 43 h 75"/>
                  <a:gd name="T98" fmla="*/ 37 w 71"/>
                  <a:gd name="T99" fmla="*/ 59 h 75"/>
                  <a:gd name="T100" fmla="*/ 49 w 71"/>
                  <a:gd name="T101" fmla="*/ 63 h 75"/>
                  <a:gd name="T102" fmla="*/ 39 w 71"/>
                  <a:gd name="T103" fmla="*/ 36 h 75"/>
                  <a:gd name="T104" fmla="*/ 31 w 71"/>
                  <a:gd name="T105" fmla="*/ 29 h 75"/>
                  <a:gd name="T106" fmla="*/ 34 w 71"/>
                  <a:gd name="T107" fmla="*/ 16 h 75"/>
                  <a:gd name="T108" fmla="*/ 44 w 71"/>
                  <a:gd name="T109" fmla="*/ 33 h 75"/>
                  <a:gd name="T110" fmla="*/ 56 w 71"/>
                  <a:gd name="T111" fmla="*/ 36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1" h="75">
                    <a:moveTo>
                      <a:pt x="63" y="22"/>
                    </a:moveTo>
                    <a:cubicBezTo>
                      <a:pt x="67" y="19"/>
                      <a:pt x="67" y="19"/>
                      <a:pt x="67" y="19"/>
                    </a:cubicBezTo>
                    <a:cubicBezTo>
                      <a:pt x="66" y="18"/>
                      <a:pt x="66" y="17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8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3"/>
                      <a:pt x="62" y="12"/>
                      <a:pt x="61" y="11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57" y="14"/>
                      <a:pt x="57" y="13"/>
                      <a:pt x="56" y="13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8" y="8"/>
                      <a:pt x="57" y="8"/>
                      <a:pt x="56" y="7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0"/>
                      <a:pt x="52" y="10"/>
                      <a:pt x="51" y="9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2" y="5"/>
                      <a:pt x="51" y="4"/>
                      <a:pt x="51" y="4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7"/>
                      <a:pt x="47" y="7"/>
                      <a:pt x="46" y="7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6" y="2"/>
                      <a:pt x="46" y="2"/>
                      <a:pt x="45" y="2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2" y="6"/>
                      <a:pt x="42" y="6"/>
                      <a:pt x="41" y="5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0" y="1"/>
                      <a:pt x="39" y="1"/>
                      <a:pt x="38" y="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0"/>
                      <a:pt x="33" y="0"/>
                      <a:pt x="32" y="1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1" y="5"/>
                      <a:pt x="30" y="5"/>
                      <a:pt x="30" y="6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1"/>
                      <a:pt x="27" y="2"/>
                      <a:pt x="26" y="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7"/>
                      <a:pt x="25" y="7"/>
                      <a:pt x="24" y="7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4"/>
                      <a:pt x="20" y="4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0" y="9"/>
                      <a:pt x="20" y="9"/>
                    </a:cubicBezTo>
                    <a:cubicBezTo>
                      <a:pt x="20" y="9"/>
                      <a:pt x="20" y="10"/>
                      <a:pt x="19" y="10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7"/>
                      <a:pt x="15" y="7"/>
                      <a:pt x="14" y="8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5" y="13"/>
                      <a:pt x="15" y="13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1"/>
                      <a:pt x="10" y="12"/>
                      <a:pt x="10" y="12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1" y="17"/>
                      <a:pt x="11" y="17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6"/>
                      <a:pt x="6" y="17"/>
                      <a:pt x="6" y="18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8" y="22"/>
                      <a:pt x="8" y="22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3" y="23"/>
                      <a:pt x="3" y="23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6"/>
                      <a:pt x="6" y="27"/>
                      <a:pt x="6" y="28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1" y="29"/>
                      <a:pt x="1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3"/>
                      <a:pt x="5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6"/>
                      <a:pt x="0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8"/>
                      <a:pt x="4" y="39"/>
                      <a:pt x="4" y="39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4"/>
                      <a:pt x="5" y="44"/>
                      <a:pt x="5" y="45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1" y="48"/>
                      <a:pt x="2" y="49"/>
                      <a:pt x="2" y="50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7" y="50"/>
                      <a:pt x="7" y="51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4" y="54"/>
                      <a:pt x="4" y="55"/>
                      <a:pt x="4" y="56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5"/>
                      <a:pt x="9" y="55"/>
                      <a:pt x="10" y="56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7" y="60"/>
                      <a:pt x="7" y="61"/>
                      <a:pt x="8" y="6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3" y="60"/>
                      <a:pt x="13" y="60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11" y="65"/>
                      <a:pt x="12" y="65"/>
                      <a:pt x="12" y="66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7" y="64"/>
                      <a:pt x="17" y="64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6" y="69"/>
                      <a:pt x="17" y="69"/>
                      <a:pt x="18" y="70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21" y="67"/>
                      <a:pt x="22" y="67"/>
                      <a:pt x="22" y="67"/>
                    </a:cubicBezTo>
                    <a:cubicBezTo>
                      <a:pt x="21" y="72"/>
                      <a:pt x="21" y="72"/>
                      <a:pt x="21" y="72"/>
                    </a:cubicBezTo>
                    <a:cubicBezTo>
                      <a:pt x="22" y="72"/>
                      <a:pt x="23" y="72"/>
                      <a:pt x="23" y="73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6" y="69"/>
                      <a:pt x="27" y="69"/>
                      <a:pt x="27" y="69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4"/>
                      <a:pt x="29" y="74"/>
                      <a:pt x="30" y="75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2" y="70"/>
                      <a:pt x="32" y="70"/>
                      <a:pt x="33" y="70"/>
                    </a:cubicBezTo>
                    <a:cubicBezTo>
                      <a:pt x="33" y="75"/>
                      <a:pt x="33" y="75"/>
                      <a:pt x="33" y="75"/>
                    </a:cubicBezTo>
                    <a:cubicBezTo>
                      <a:pt x="34" y="75"/>
                      <a:pt x="35" y="75"/>
                      <a:pt x="36" y="75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70"/>
                      <a:pt x="38" y="70"/>
                      <a:pt x="39" y="70"/>
                    </a:cubicBezTo>
                    <a:cubicBezTo>
                      <a:pt x="40" y="75"/>
                      <a:pt x="40" y="75"/>
                      <a:pt x="40" y="75"/>
                    </a:cubicBezTo>
                    <a:cubicBezTo>
                      <a:pt x="41" y="75"/>
                      <a:pt x="42" y="75"/>
                      <a:pt x="42" y="74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3" y="70"/>
                      <a:pt x="43" y="69"/>
                      <a:pt x="44" y="69"/>
                    </a:cubicBezTo>
                    <a:cubicBezTo>
                      <a:pt x="46" y="73"/>
                      <a:pt x="46" y="73"/>
                      <a:pt x="46" y="73"/>
                    </a:cubicBezTo>
                    <a:cubicBezTo>
                      <a:pt x="47" y="73"/>
                      <a:pt x="48" y="73"/>
                      <a:pt x="49" y="73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68"/>
                      <a:pt x="49" y="67"/>
                      <a:pt x="49" y="67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52" y="71"/>
                      <a:pt x="53" y="70"/>
                      <a:pt x="53" y="70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4" y="64"/>
                      <a:pt x="54" y="64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58" y="67"/>
                      <a:pt x="59" y="66"/>
                      <a:pt x="59" y="66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1"/>
                      <a:pt x="58" y="61"/>
                      <a:pt x="58" y="60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63" y="62"/>
                      <a:pt x="63" y="61"/>
                      <a:pt x="64" y="61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61" y="57"/>
                      <a:pt x="62" y="56"/>
                      <a:pt x="62" y="56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7" y="56"/>
                      <a:pt x="67" y="55"/>
                    </a:cubicBezTo>
                    <a:cubicBezTo>
                      <a:pt x="64" y="52"/>
                      <a:pt x="64" y="52"/>
                      <a:pt x="64" y="52"/>
                    </a:cubicBezTo>
                    <a:cubicBezTo>
                      <a:pt x="64" y="52"/>
                      <a:pt x="64" y="51"/>
                      <a:pt x="65" y="50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51"/>
                      <a:pt x="69" y="50"/>
                      <a:pt x="70" y="49"/>
                    </a:cubicBezTo>
                    <a:cubicBezTo>
                      <a:pt x="66" y="47"/>
                      <a:pt x="66" y="47"/>
                      <a:pt x="66" y="47"/>
                    </a:cubicBezTo>
                    <a:cubicBezTo>
                      <a:pt x="66" y="46"/>
                      <a:pt x="66" y="45"/>
                      <a:pt x="66" y="45"/>
                    </a:cubicBezTo>
                    <a:cubicBezTo>
                      <a:pt x="71" y="45"/>
                      <a:pt x="71" y="45"/>
                      <a:pt x="71" y="45"/>
                    </a:cubicBezTo>
                    <a:cubicBezTo>
                      <a:pt x="71" y="44"/>
                      <a:pt x="71" y="43"/>
                      <a:pt x="71" y="42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0"/>
                      <a:pt x="67" y="40"/>
                      <a:pt x="67" y="39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7"/>
                      <a:pt x="71" y="36"/>
                      <a:pt x="71" y="35"/>
                    </a:cubicBezTo>
                    <a:cubicBezTo>
                      <a:pt x="67" y="35"/>
                      <a:pt x="67" y="35"/>
                      <a:pt x="67" y="35"/>
                    </a:cubicBezTo>
                    <a:cubicBezTo>
                      <a:pt x="67" y="34"/>
                      <a:pt x="67" y="34"/>
                      <a:pt x="67" y="33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1"/>
                      <a:pt x="71" y="30"/>
                      <a:pt x="70" y="29"/>
                    </a:cubicBezTo>
                    <a:cubicBezTo>
                      <a:pt x="66" y="29"/>
                      <a:pt x="66" y="29"/>
                      <a:pt x="66" y="29"/>
                    </a:cubicBezTo>
                    <a:cubicBezTo>
                      <a:pt x="66" y="29"/>
                      <a:pt x="66" y="28"/>
                      <a:pt x="65" y="27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69" y="24"/>
                      <a:pt x="69" y="23"/>
                      <a:pt x="68" y="23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3"/>
                      <a:pt x="63" y="23"/>
                      <a:pt x="63" y="22"/>
                    </a:cubicBezTo>
                    <a:close/>
                    <a:moveTo>
                      <a:pt x="24" y="56"/>
                    </a:moveTo>
                    <a:cubicBezTo>
                      <a:pt x="20" y="58"/>
                      <a:pt x="14" y="57"/>
                      <a:pt x="12" y="52"/>
                    </a:cubicBezTo>
                    <a:cubicBezTo>
                      <a:pt x="9" y="48"/>
                      <a:pt x="11" y="42"/>
                      <a:pt x="15" y="39"/>
                    </a:cubicBezTo>
                    <a:cubicBezTo>
                      <a:pt x="19" y="37"/>
                      <a:pt x="25" y="38"/>
                      <a:pt x="27" y="43"/>
                    </a:cubicBezTo>
                    <a:cubicBezTo>
                      <a:pt x="30" y="47"/>
                      <a:pt x="28" y="53"/>
                      <a:pt x="24" y="56"/>
                    </a:cubicBezTo>
                    <a:close/>
                    <a:moveTo>
                      <a:pt x="49" y="63"/>
                    </a:moveTo>
                    <a:cubicBezTo>
                      <a:pt x="45" y="65"/>
                      <a:pt x="40" y="64"/>
                      <a:pt x="37" y="59"/>
                    </a:cubicBezTo>
                    <a:cubicBezTo>
                      <a:pt x="35" y="55"/>
                      <a:pt x="36" y="49"/>
                      <a:pt x="41" y="47"/>
                    </a:cubicBezTo>
                    <a:cubicBezTo>
                      <a:pt x="45" y="44"/>
                      <a:pt x="50" y="46"/>
                      <a:pt x="53" y="50"/>
                    </a:cubicBezTo>
                    <a:cubicBezTo>
                      <a:pt x="55" y="55"/>
                      <a:pt x="54" y="60"/>
                      <a:pt x="49" y="63"/>
                    </a:cubicBezTo>
                    <a:close/>
                    <a:moveTo>
                      <a:pt x="32" y="40"/>
                    </a:moveTo>
                    <a:cubicBezTo>
                      <a:pt x="31" y="38"/>
                      <a:pt x="32" y="35"/>
                      <a:pt x="34" y="34"/>
                    </a:cubicBezTo>
                    <a:cubicBezTo>
                      <a:pt x="36" y="33"/>
                      <a:pt x="38" y="34"/>
                      <a:pt x="39" y="36"/>
                    </a:cubicBezTo>
                    <a:cubicBezTo>
                      <a:pt x="40" y="38"/>
                      <a:pt x="39" y="40"/>
                      <a:pt x="38" y="41"/>
                    </a:cubicBezTo>
                    <a:cubicBezTo>
                      <a:pt x="36" y="42"/>
                      <a:pt x="33" y="42"/>
                      <a:pt x="32" y="40"/>
                    </a:cubicBezTo>
                    <a:close/>
                    <a:moveTo>
                      <a:pt x="31" y="29"/>
                    </a:moveTo>
                    <a:cubicBezTo>
                      <a:pt x="27" y="31"/>
                      <a:pt x="21" y="30"/>
                      <a:pt x="19" y="25"/>
                    </a:cubicBezTo>
                    <a:cubicBezTo>
                      <a:pt x="16" y="21"/>
                      <a:pt x="18" y="15"/>
                      <a:pt x="22" y="13"/>
                    </a:cubicBezTo>
                    <a:cubicBezTo>
                      <a:pt x="26" y="10"/>
                      <a:pt x="32" y="12"/>
                      <a:pt x="34" y="16"/>
                    </a:cubicBezTo>
                    <a:cubicBezTo>
                      <a:pt x="36" y="21"/>
                      <a:pt x="35" y="26"/>
                      <a:pt x="31" y="29"/>
                    </a:cubicBezTo>
                    <a:close/>
                    <a:moveTo>
                      <a:pt x="56" y="36"/>
                    </a:moveTo>
                    <a:cubicBezTo>
                      <a:pt x="52" y="39"/>
                      <a:pt x="47" y="37"/>
                      <a:pt x="44" y="33"/>
                    </a:cubicBezTo>
                    <a:cubicBezTo>
                      <a:pt x="42" y="28"/>
                      <a:pt x="43" y="22"/>
                      <a:pt x="47" y="20"/>
                    </a:cubicBezTo>
                    <a:cubicBezTo>
                      <a:pt x="52" y="17"/>
                      <a:pt x="57" y="19"/>
                      <a:pt x="60" y="23"/>
                    </a:cubicBezTo>
                    <a:cubicBezTo>
                      <a:pt x="62" y="28"/>
                      <a:pt x="61" y="34"/>
                      <a:pt x="56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3" name="Freeform 16">
                <a:extLst>
                  <a:ext uri="{FF2B5EF4-FFF2-40B4-BE49-F238E27FC236}">
                    <a16:creationId xmlns="" xmlns:a16="http://schemas.microsoft.com/office/drawing/2014/main" id="{777A0091-E91F-4AE7-A57B-DF012F5D157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92213" y="2576513"/>
                <a:ext cx="28575" cy="28575"/>
              </a:xfrm>
              <a:custGeom>
                <a:avLst/>
                <a:gdLst>
                  <a:gd name="T0" fmla="*/ 23 w 27"/>
                  <a:gd name="T1" fmla="*/ 14 h 27"/>
                  <a:gd name="T2" fmla="*/ 23 w 27"/>
                  <a:gd name="T3" fmla="*/ 14 h 27"/>
                  <a:gd name="T4" fmla="*/ 23 w 27"/>
                  <a:gd name="T5" fmla="*/ 12 h 27"/>
                  <a:gd name="T6" fmla="*/ 27 w 27"/>
                  <a:gd name="T7" fmla="*/ 10 h 27"/>
                  <a:gd name="T8" fmla="*/ 25 w 27"/>
                  <a:gd name="T9" fmla="*/ 6 h 27"/>
                  <a:gd name="T10" fmla="*/ 21 w 27"/>
                  <a:gd name="T11" fmla="*/ 7 h 27"/>
                  <a:gd name="T12" fmla="*/ 19 w 27"/>
                  <a:gd name="T13" fmla="*/ 5 h 27"/>
                  <a:gd name="T14" fmla="*/ 20 w 27"/>
                  <a:gd name="T15" fmla="*/ 1 h 27"/>
                  <a:gd name="T16" fmla="*/ 16 w 27"/>
                  <a:gd name="T17" fmla="*/ 0 h 27"/>
                  <a:gd name="T18" fmla="*/ 14 w 27"/>
                  <a:gd name="T19" fmla="*/ 3 h 27"/>
                  <a:gd name="T20" fmla="*/ 13 w 27"/>
                  <a:gd name="T21" fmla="*/ 3 h 27"/>
                  <a:gd name="T22" fmla="*/ 12 w 27"/>
                  <a:gd name="T23" fmla="*/ 3 h 27"/>
                  <a:gd name="T24" fmla="*/ 10 w 27"/>
                  <a:gd name="T25" fmla="*/ 0 h 27"/>
                  <a:gd name="T26" fmla="*/ 6 w 27"/>
                  <a:gd name="T27" fmla="*/ 2 h 27"/>
                  <a:gd name="T28" fmla="*/ 7 w 27"/>
                  <a:gd name="T29" fmla="*/ 6 h 27"/>
                  <a:gd name="T30" fmla="*/ 6 w 27"/>
                  <a:gd name="T31" fmla="*/ 7 h 27"/>
                  <a:gd name="T32" fmla="*/ 2 w 27"/>
                  <a:gd name="T33" fmla="*/ 6 h 27"/>
                  <a:gd name="T34" fmla="*/ 0 w 27"/>
                  <a:gd name="T35" fmla="*/ 11 h 27"/>
                  <a:gd name="T36" fmla="*/ 4 w 27"/>
                  <a:gd name="T37" fmla="*/ 13 h 27"/>
                  <a:gd name="T38" fmla="*/ 4 w 27"/>
                  <a:gd name="T39" fmla="*/ 14 h 27"/>
                  <a:gd name="T40" fmla="*/ 4 w 27"/>
                  <a:gd name="T41" fmla="*/ 15 h 27"/>
                  <a:gd name="T42" fmla="*/ 0 w 27"/>
                  <a:gd name="T43" fmla="*/ 17 h 27"/>
                  <a:gd name="T44" fmla="*/ 2 w 27"/>
                  <a:gd name="T45" fmla="*/ 21 h 27"/>
                  <a:gd name="T46" fmla="*/ 6 w 27"/>
                  <a:gd name="T47" fmla="*/ 20 h 27"/>
                  <a:gd name="T48" fmla="*/ 8 w 27"/>
                  <a:gd name="T49" fmla="*/ 22 h 27"/>
                  <a:gd name="T50" fmla="*/ 7 w 27"/>
                  <a:gd name="T51" fmla="*/ 26 h 27"/>
                  <a:gd name="T52" fmla="*/ 11 w 27"/>
                  <a:gd name="T53" fmla="*/ 27 h 27"/>
                  <a:gd name="T54" fmla="*/ 13 w 27"/>
                  <a:gd name="T55" fmla="*/ 24 h 27"/>
                  <a:gd name="T56" fmla="*/ 13 w 27"/>
                  <a:gd name="T57" fmla="*/ 24 h 27"/>
                  <a:gd name="T58" fmla="*/ 15 w 27"/>
                  <a:gd name="T59" fmla="*/ 24 h 27"/>
                  <a:gd name="T60" fmla="*/ 17 w 27"/>
                  <a:gd name="T61" fmla="*/ 27 h 27"/>
                  <a:gd name="T62" fmla="*/ 21 w 27"/>
                  <a:gd name="T63" fmla="*/ 25 h 27"/>
                  <a:gd name="T64" fmla="*/ 20 w 27"/>
                  <a:gd name="T65" fmla="*/ 21 h 27"/>
                  <a:gd name="T66" fmla="*/ 21 w 27"/>
                  <a:gd name="T67" fmla="*/ 20 h 27"/>
                  <a:gd name="T68" fmla="*/ 25 w 27"/>
                  <a:gd name="T69" fmla="*/ 21 h 27"/>
                  <a:gd name="T70" fmla="*/ 27 w 27"/>
                  <a:gd name="T71" fmla="*/ 16 h 27"/>
                  <a:gd name="T72" fmla="*/ 23 w 27"/>
                  <a:gd name="T73" fmla="*/ 14 h 27"/>
                  <a:gd name="T74" fmla="*/ 13 w 27"/>
                  <a:gd name="T75" fmla="*/ 18 h 27"/>
                  <a:gd name="T76" fmla="*/ 9 w 27"/>
                  <a:gd name="T77" fmla="*/ 14 h 27"/>
                  <a:gd name="T78" fmla="*/ 13 w 27"/>
                  <a:gd name="T79" fmla="*/ 9 h 27"/>
                  <a:gd name="T80" fmla="*/ 18 w 27"/>
                  <a:gd name="T81" fmla="*/ 14 h 27"/>
                  <a:gd name="T82" fmla="*/ 13 w 27"/>
                  <a:gd name="T83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7" h="27">
                    <a:moveTo>
                      <a:pt x="23" y="14"/>
                    </a:moveTo>
                    <a:cubicBezTo>
                      <a:pt x="23" y="14"/>
                      <a:pt x="23" y="14"/>
                      <a:pt x="23" y="14"/>
                    </a:cubicBezTo>
                    <a:cubicBezTo>
                      <a:pt x="23" y="13"/>
                      <a:pt x="23" y="13"/>
                      <a:pt x="23" y="12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6" y="8"/>
                      <a:pt x="26" y="7"/>
                      <a:pt x="25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6"/>
                      <a:pt x="20" y="6"/>
                      <a:pt x="19" y="5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"/>
                      <a:pt x="18" y="0"/>
                      <a:pt x="16" y="0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7" y="1"/>
                      <a:pt x="6" y="2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6" y="7"/>
                      <a:pt x="6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8"/>
                      <a:pt x="1" y="9"/>
                      <a:pt x="0" y="11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4"/>
                    </a:cubicBezTo>
                    <a:cubicBezTo>
                      <a:pt x="4" y="14"/>
                      <a:pt x="4" y="14"/>
                      <a:pt x="4" y="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1" y="20"/>
                      <a:pt x="2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1"/>
                      <a:pt x="7" y="21"/>
                      <a:pt x="8" y="22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8" y="26"/>
                      <a:pt x="9" y="27"/>
                      <a:pt x="11" y="27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4" y="24"/>
                      <a:pt x="14" y="24"/>
                      <a:pt x="15" y="24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8" y="27"/>
                      <a:pt x="20" y="26"/>
                      <a:pt x="21" y="25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1" y="20"/>
                      <a:pt x="21" y="2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19"/>
                      <a:pt x="26" y="18"/>
                      <a:pt x="27" y="16"/>
                    </a:cubicBezTo>
                    <a:lnTo>
                      <a:pt x="23" y="14"/>
                    </a:lnTo>
                    <a:close/>
                    <a:moveTo>
                      <a:pt x="13" y="18"/>
                    </a:moveTo>
                    <a:cubicBezTo>
                      <a:pt x="11" y="18"/>
                      <a:pt x="9" y="16"/>
                      <a:pt x="9" y="14"/>
                    </a:cubicBezTo>
                    <a:cubicBezTo>
                      <a:pt x="9" y="11"/>
                      <a:pt x="11" y="9"/>
                      <a:pt x="13" y="9"/>
                    </a:cubicBezTo>
                    <a:cubicBezTo>
                      <a:pt x="16" y="9"/>
                      <a:pt x="18" y="11"/>
                      <a:pt x="18" y="14"/>
                    </a:cubicBezTo>
                    <a:cubicBezTo>
                      <a:pt x="18" y="16"/>
                      <a:pt x="16" y="18"/>
                      <a:pt x="13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4" name="Freeform 17">
                <a:extLst>
                  <a:ext uri="{FF2B5EF4-FFF2-40B4-BE49-F238E27FC236}">
                    <a16:creationId xmlns="" xmlns:a16="http://schemas.microsoft.com/office/drawing/2014/main" id="{04BDBC33-85D5-416C-A9C3-D4CDD5AD20F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3325" y="2713038"/>
                <a:ext cx="25400" cy="25400"/>
              </a:xfrm>
              <a:custGeom>
                <a:avLst/>
                <a:gdLst>
                  <a:gd name="T0" fmla="*/ 21 w 24"/>
                  <a:gd name="T1" fmla="*/ 13 h 25"/>
                  <a:gd name="T2" fmla="*/ 21 w 24"/>
                  <a:gd name="T3" fmla="*/ 12 h 25"/>
                  <a:gd name="T4" fmla="*/ 21 w 24"/>
                  <a:gd name="T5" fmla="*/ 11 h 25"/>
                  <a:gd name="T6" fmla="*/ 24 w 24"/>
                  <a:gd name="T7" fmla="*/ 9 h 25"/>
                  <a:gd name="T8" fmla="*/ 23 w 24"/>
                  <a:gd name="T9" fmla="*/ 5 h 25"/>
                  <a:gd name="T10" fmla="*/ 19 w 24"/>
                  <a:gd name="T11" fmla="*/ 6 h 25"/>
                  <a:gd name="T12" fmla="*/ 18 w 24"/>
                  <a:gd name="T13" fmla="*/ 5 h 25"/>
                  <a:gd name="T14" fmla="*/ 18 w 24"/>
                  <a:gd name="T15" fmla="*/ 1 h 25"/>
                  <a:gd name="T16" fmla="*/ 15 w 24"/>
                  <a:gd name="T17" fmla="*/ 0 h 25"/>
                  <a:gd name="T18" fmla="*/ 13 w 24"/>
                  <a:gd name="T19" fmla="*/ 3 h 25"/>
                  <a:gd name="T20" fmla="*/ 12 w 24"/>
                  <a:gd name="T21" fmla="*/ 3 h 25"/>
                  <a:gd name="T22" fmla="*/ 11 w 24"/>
                  <a:gd name="T23" fmla="*/ 3 h 25"/>
                  <a:gd name="T24" fmla="*/ 9 w 24"/>
                  <a:gd name="T25" fmla="*/ 0 h 25"/>
                  <a:gd name="T26" fmla="*/ 6 w 24"/>
                  <a:gd name="T27" fmla="*/ 2 h 25"/>
                  <a:gd name="T28" fmla="*/ 7 w 24"/>
                  <a:gd name="T29" fmla="*/ 5 h 25"/>
                  <a:gd name="T30" fmla="*/ 5 w 24"/>
                  <a:gd name="T31" fmla="*/ 7 h 25"/>
                  <a:gd name="T32" fmla="*/ 2 w 24"/>
                  <a:gd name="T33" fmla="*/ 6 h 25"/>
                  <a:gd name="T34" fmla="*/ 0 w 24"/>
                  <a:gd name="T35" fmla="*/ 10 h 25"/>
                  <a:gd name="T36" fmla="*/ 4 w 24"/>
                  <a:gd name="T37" fmla="*/ 11 h 25"/>
                  <a:gd name="T38" fmla="*/ 4 w 24"/>
                  <a:gd name="T39" fmla="*/ 12 h 25"/>
                  <a:gd name="T40" fmla="*/ 4 w 24"/>
                  <a:gd name="T41" fmla="*/ 13 h 25"/>
                  <a:gd name="T42" fmla="*/ 1 w 24"/>
                  <a:gd name="T43" fmla="*/ 15 h 25"/>
                  <a:gd name="T44" fmla="*/ 2 w 24"/>
                  <a:gd name="T45" fmla="*/ 19 h 25"/>
                  <a:gd name="T46" fmla="*/ 6 w 24"/>
                  <a:gd name="T47" fmla="*/ 18 h 25"/>
                  <a:gd name="T48" fmla="*/ 7 w 24"/>
                  <a:gd name="T49" fmla="*/ 20 h 25"/>
                  <a:gd name="T50" fmla="*/ 6 w 24"/>
                  <a:gd name="T51" fmla="*/ 23 h 25"/>
                  <a:gd name="T52" fmla="*/ 10 w 24"/>
                  <a:gd name="T53" fmla="*/ 25 h 25"/>
                  <a:gd name="T54" fmla="*/ 12 w 24"/>
                  <a:gd name="T55" fmla="*/ 21 h 25"/>
                  <a:gd name="T56" fmla="*/ 12 w 24"/>
                  <a:gd name="T57" fmla="*/ 21 h 25"/>
                  <a:gd name="T58" fmla="*/ 13 w 24"/>
                  <a:gd name="T59" fmla="*/ 21 h 25"/>
                  <a:gd name="T60" fmla="*/ 15 w 24"/>
                  <a:gd name="T61" fmla="*/ 25 h 25"/>
                  <a:gd name="T62" fmla="*/ 19 w 24"/>
                  <a:gd name="T63" fmla="*/ 23 h 25"/>
                  <a:gd name="T64" fmla="*/ 18 w 24"/>
                  <a:gd name="T65" fmla="*/ 19 h 25"/>
                  <a:gd name="T66" fmla="*/ 19 w 24"/>
                  <a:gd name="T67" fmla="*/ 18 h 25"/>
                  <a:gd name="T68" fmla="*/ 23 w 24"/>
                  <a:gd name="T69" fmla="*/ 19 h 25"/>
                  <a:gd name="T70" fmla="*/ 24 w 24"/>
                  <a:gd name="T71" fmla="*/ 15 h 25"/>
                  <a:gd name="T72" fmla="*/ 21 w 24"/>
                  <a:gd name="T73" fmla="*/ 13 h 25"/>
                  <a:gd name="T74" fmla="*/ 12 w 24"/>
                  <a:gd name="T75" fmla="*/ 16 h 25"/>
                  <a:gd name="T76" fmla="*/ 8 w 24"/>
                  <a:gd name="T77" fmla="*/ 12 h 25"/>
                  <a:gd name="T78" fmla="*/ 12 w 24"/>
                  <a:gd name="T79" fmla="*/ 8 h 25"/>
                  <a:gd name="T80" fmla="*/ 16 w 24"/>
                  <a:gd name="T81" fmla="*/ 12 h 25"/>
                  <a:gd name="T82" fmla="*/ 12 w 24"/>
                  <a:gd name="T83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" h="25">
                    <a:moveTo>
                      <a:pt x="21" y="13"/>
                    </a:moveTo>
                    <a:cubicBezTo>
                      <a:pt x="21" y="13"/>
                      <a:pt x="21" y="13"/>
                      <a:pt x="21" y="12"/>
                    </a:cubicBezTo>
                    <a:cubicBezTo>
                      <a:pt x="21" y="12"/>
                      <a:pt x="21" y="11"/>
                      <a:pt x="21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8"/>
                      <a:pt x="23" y="6"/>
                      <a:pt x="23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8" y="5"/>
                      <a:pt x="18" y="5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6" y="0"/>
                      <a:pt x="15" y="0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6"/>
                      <a:pt x="6" y="6"/>
                      <a:pt x="5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7"/>
                      <a:pt x="1" y="8"/>
                      <a:pt x="0" y="1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7"/>
                      <a:pt x="1" y="18"/>
                      <a:pt x="2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6" y="19"/>
                      <a:pt x="7" y="2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7" y="24"/>
                      <a:pt x="8" y="24"/>
                      <a:pt x="10" y="25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7" y="24"/>
                      <a:pt x="18" y="24"/>
                      <a:pt x="19" y="23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9" y="18"/>
                      <a:pt x="19" y="18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8"/>
                      <a:pt x="24" y="16"/>
                      <a:pt x="24" y="15"/>
                    </a:cubicBezTo>
                    <a:lnTo>
                      <a:pt x="21" y="13"/>
                    </a:lnTo>
                    <a:close/>
                    <a:moveTo>
                      <a:pt x="12" y="16"/>
                    </a:moveTo>
                    <a:cubicBezTo>
                      <a:pt x="10" y="16"/>
                      <a:pt x="8" y="15"/>
                      <a:pt x="8" y="12"/>
                    </a:cubicBezTo>
                    <a:cubicBezTo>
                      <a:pt x="8" y="10"/>
                      <a:pt x="10" y="8"/>
                      <a:pt x="12" y="8"/>
                    </a:cubicBezTo>
                    <a:cubicBezTo>
                      <a:pt x="15" y="8"/>
                      <a:pt x="16" y="10"/>
                      <a:pt x="16" y="12"/>
                    </a:cubicBezTo>
                    <a:cubicBezTo>
                      <a:pt x="16" y="15"/>
                      <a:pt x="15" y="16"/>
                      <a:pt x="1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5" name="Freeform 18">
                <a:extLst>
                  <a:ext uri="{FF2B5EF4-FFF2-40B4-BE49-F238E27FC236}">
                    <a16:creationId xmlns="" xmlns:a16="http://schemas.microsoft.com/office/drawing/2014/main" id="{A2CA61DE-5642-4645-B4B4-0600973FF4F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1750" y="2359026"/>
                <a:ext cx="74613" cy="77788"/>
              </a:xfrm>
              <a:custGeom>
                <a:avLst/>
                <a:gdLst>
                  <a:gd name="T0" fmla="*/ 70 w 70"/>
                  <a:gd name="T1" fmla="*/ 37 h 73"/>
                  <a:gd name="T2" fmla="*/ 64 w 70"/>
                  <a:gd name="T3" fmla="*/ 31 h 73"/>
                  <a:gd name="T4" fmla="*/ 68 w 70"/>
                  <a:gd name="T5" fmla="*/ 27 h 73"/>
                  <a:gd name="T6" fmla="*/ 62 w 70"/>
                  <a:gd name="T7" fmla="*/ 23 h 73"/>
                  <a:gd name="T8" fmla="*/ 64 w 70"/>
                  <a:gd name="T9" fmla="*/ 17 h 73"/>
                  <a:gd name="T10" fmla="*/ 57 w 70"/>
                  <a:gd name="T11" fmla="*/ 16 h 73"/>
                  <a:gd name="T12" fmla="*/ 58 w 70"/>
                  <a:gd name="T13" fmla="*/ 9 h 73"/>
                  <a:gd name="T14" fmla="*/ 50 w 70"/>
                  <a:gd name="T15" fmla="*/ 10 h 73"/>
                  <a:gd name="T16" fmla="*/ 50 w 70"/>
                  <a:gd name="T17" fmla="*/ 4 h 73"/>
                  <a:gd name="T18" fmla="*/ 42 w 70"/>
                  <a:gd name="T19" fmla="*/ 7 h 73"/>
                  <a:gd name="T20" fmla="*/ 40 w 70"/>
                  <a:gd name="T21" fmla="*/ 1 h 73"/>
                  <a:gd name="T22" fmla="*/ 34 w 70"/>
                  <a:gd name="T23" fmla="*/ 6 h 73"/>
                  <a:gd name="T24" fmla="*/ 30 w 70"/>
                  <a:gd name="T25" fmla="*/ 1 h 73"/>
                  <a:gd name="T26" fmla="*/ 26 w 70"/>
                  <a:gd name="T27" fmla="*/ 7 h 73"/>
                  <a:gd name="T28" fmla="*/ 21 w 70"/>
                  <a:gd name="T29" fmla="*/ 4 h 73"/>
                  <a:gd name="T30" fmla="*/ 18 w 70"/>
                  <a:gd name="T31" fmla="*/ 11 h 73"/>
                  <a:gd name="T32" fmla="*/ 12 w 70"/>
                  <a:gd name="T33" fmla="*/ 9 h 73"/>
                  <a:gd name="T34" fmla="*/ 12 w 70"/>
                  <a:gd name="T35" fmla="*/ 17 h 73"/>
                  <a:gd name="T36" fmla="*/ 6 w 70"/>
                  <a:gd name="T37" fmla="*/ 17 h 73"/>
                  <a:gd name="T38" fmla="*/ 8 w 70"/>
                  <a:gd name="T39" fmla="*/ 25 h 73"/>
                  <a:gd name="T40" fmla="*/ 2 w 70"/>
                  <a:gd name="T41" fmla="*/ 26 h 73"/>
                  <a:gd name="T42" fmla="*/ 5 w 70"/>
                  <a:gd name="T43" fmla="*/ 33 h 73"/>
                  <a:gd name="T44" fmla="*/ 0 w 70"/>
                  <a:gd name="T45" fmla="*/ 36 h 73"/>
                  <a:gd name="T46" fmla="*/ 0 w 70"/>
                  <a:gd name="T47" fmla="*/ 42 h 73"/>
                  <a:gd name="T48" fmla="*/ 6 w 70"/>
                  <a:gd name="T49" fmla="*/ 44 h 73"/>
                  <a:gd name="T50" fmla="*/ 3 w 70"/>
                  <a:gd name="T51" fmla="*/ 52 h 73"/>
                  <a:gd name="T52" fmla="*/ 9 w 70"/>
                  <a:gd name="T53" fmla="*/ 52 h 73"/>
                  <a:gd name="T54" fmla="*/ 8 w 70"/>
                  <a:gd name="T55" fmla="*/ 60 h 73"/>
                  <a:gd name="T56" fmla="*/ 15 w 70"/>
                  <a:gd name="T57" fmla="*/ 59 h 73"/>
                  <a:gd name="T58" fmla="*/ 16 w 70"/>
                  <a:gd name="T59" fmla="*/ 67 h 73"/>
                  <a:gd name="T60" fmla="*/ 21 w 70"/>
                  <a:gd name="T61" fmla="*/ 64 h 73"/>
                  <a:gd name="T62" fmla="*/ 25 w 70"/>
                  <a:gd name="T63" fmla="*/ 72 h 73"/>
                  <a:gd name="T64" fmla="*/ 30 w 70"/>
                  <a:gd name="T65" fmla="*/ 67 h 73"/>
                  <a:gd name="T66" fmla="*/ 35 w 70"/>
                  <a:gd name="T67" fmla="*/ 73 h 73"/>
                  <a:gd name="T68" fmla="*/ 38 w 70"/>
                  <a:gd name="T69" fmla="*/ 68 h 73"/>
                  <a:gd name="T70" fmla="*/ 44 w 70"/>
                  <a:gd name="T71" fmla="*/ 72 h 73"/>
                  <a:gd name="T72" fmla="*/ 46 w 70"/>
                  <a:gd name="T73" fmla="*/ 65 h 73"/>
                  <a:gd name="T74" fmla="*/ 53 w 70"/>
                  <a:gd name="T75" fmla="*/ 67 h 73"/>
                  <a:gd name="T76" fmla="*/ 53 w 70"/>
                  <a:gd name="T77" fmla="*/ 61 h 73"/>
                  <a:gd name="T78" fmla="*/ 61 w 70"/>
                  <a:gd name="T79" fmla="*/ 61 h 73"/>
                  <a:gd name="T80" fmla="*/ 59 w 70"/>
                  <a:gd name="T81" fmla="*/ 54 h 73"/>
                  <a:gd name="T82" fmla="*/ 66 w 70"/>
                  <a:gd name="T83" fmla="*/ 52 h 73"/>
                  <a:gd name="T84" fmla="*/ 63 w 70"/>
                  <a:gd name="T85" fmla="*/ 47 h 73"/>
                  <a:gd name="T86" fmla="*/ 69 w 70"/>
                  <a:gd name="T87" fmla="*/ 42 h 73"/>
                  <a:gd name="T88" fmla="*/ 65 w 70"/>
                  <a:gd name="T89" fmla="*/ 38 h 73"/>
                  <a:gd name="T90" fmla="*/ 35 w 70"/>
                  <a:gd name="T91" fmla="*/ 64 h 73"/>
                  <a:gd name="T92" fmla="*/ 35 w 70"/>
                  <a:gd name="T93" fmla="*/ 10 h 73"/>
                  <a:gd name="T94" fmla="*/ 35 w 70"/>
                  <a:gd name="T95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0" h="73">
                    <a:moveTo>
                      <a:pt x="70" y="37"/>
                    </a:move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5"/>
                      <a:pt x="70" y="33"/>
                      <a:pt x="69" y="32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4" y="31"/>
                      <a:pt x="64" y="30"/>
                      <a:pt x="64" y="29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68" y="25"/>
                      <a:pt x="67" y="23"/>
                      <a:pt x="67" y="22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61" y="22"/>
                      <a:pt x="61" y="22"/>
                      <a:pt x="60" y="21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3" y="16"/>
                      <a:pt x="62" y="14"/>
                      <a:pt x="61" y="13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6" y="15"/>
                      <a:pt x="56" y="15"/>
                      <a:pt x="55" y="14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8"/>
                      <a:pt x="55" y="7"/>
                      <a:pt x="54" y="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49" y="9"/>
                      <a:pt x="48" y="9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8" y="3"/>
                      <a:pt x="46" y="2"/>
                      <a:pt x="45" y="2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6"/>
                      <a:pt x="41" y="6"/>
                      <a:pt x="40" y="6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8" y="0"/>
                      <a:pt x="37" y="0"/>
                      <a:pt x="35" y="0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8" y="1"/>
                      <a:pt x="27" y="1"/>
                      <a:pt x="25" y="2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7"/>
                      <a:pt x="24" y="8"/>
                      <a:pt x="24" y="8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19" y="4"/>
                      <a:pt x="18" y="5"/>
                      <a:pt x="16" y="6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7" y="12"/>
                      <a:pt x="16" y="12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10"/>
                      <a:pt x="10" y="11"/>
                      <a:pt x="9" y="13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1" y="18"/>
                      <a:pt x="11" y="18"/>
                      <a:pt x="10" y="19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8"/>
                      <a:pt x="4" y="20"/>
                      <a:pt x="3" y="21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7" y="25"/>
                      <a:pt x="7" y="26"/>
                      <a:pt x="7" y="27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8"/>
                      <a:pt x="1" y="30"/>
                      <a:pt x="0" y="31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5"/>
                      <a:pt x="5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8"/>
                      <a:pt x="0" y="40"/>
                      <a:pt x="0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2" y="48"/>
                      <a:pt x="2" y="50"/>
                      <a:pt x="3" y="52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1"/>
                      <a:pt x="9" y="52"/>
                      <a:pt x="9" y="52"/>
                    </a:cubicBezTo>
                    <a:cubicBezTo>
                      <a:pt x="5" y="56"/>
                      <a:pt x="5" y="56"/>
                      <a:pt x="5" y="56"/>
                    </a:cubicBezTo>
                    <a:cubicBezTo>
                      <a:pt x="6" y="58"/>
                      <a:pt x="7" y="59"/>
                      <a:pt x="8" y="60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4" y="59"/>
                      <a:pt x="15" y="59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3" y="65"/>
                      <a:pt x="14" y="66"/>
                      <a:pt x="16" y="67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4"/>
                      <a:pt x="21" y="64"/>
                      <a:pt x="21" y="64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2" y="70"/>
                      <a:pt x="23" y="71"/>
                      <a:pt x="25" y="72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7"/>
                      <a:pt x="29" y="67"/>
                      <a:pt x="30" y="67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1" y="73"/>
                      <a:pt x="33" y="73"/>
                      <a:pt x="35" y="73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6" y="68"/>
                      <a:pt x="37" y="68"/>
                      <a:pt x="38" y="68"/>
                    </a:cubicBezTo>
                    <a:cubicBezTo>
                      <a:pt x="40" y="73"/>
                      <a:pt x="40" y="73"/>
                      <a:pt x="40" y="73"/>
                    </a:cubicBezTo>
                    <a:cubicBezTo>
                      <a:pt x="41" y="73"/>
                      <a:pt x="43" y="72"/>
                      <a:pt x="44" y="72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5" y="66"/>
                      <a:pt x="45" y="66"/>
                      <a:pt x="46" y="65"/>
                    </a:cubicBezTo>
                    <a:cubicBezTo>
                      <a:pt x="49" y="70"/>
                      <a:pt x="49" y="70"/>
                      <a:pt x="49" y="70"/>
                    </a:cubicBezTo>
                    <a:cubicBezTo>
                      <a:pt x="51" y="69"/>
                      <a:pt x="52" y="68"/>
                      <a:pt x="53" y="67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3" y="61"/>
                      <a:pt x="53" y="61"/>
                    </a:cubicBezTo>
                    <a:cubicBezTo>
                      <a:pt x="57" y="64"/>
                      <a:pt x="57" y="64"/>
                      <a:pt x="57" y="64"/>
                    </a:cubicBezTo>
                    <a:cubicBezTo>
                      <a:pt x="59" y="63"/>
                      <a:pt x="60" y="62"/>
                      <a:pt x="61" y="61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8" y="56"/>
                      <a:pt x="59" y="55"/>
                      <a:pt x="59" y="54"/>
                    </a:cubicBezTo>
                    <a:cubicBezTo>
                      <a:pt x="64" y="57"/>
                      <a:pt x="64" y="57"/>
                      <a:pt x="64" y="57"/>
                    </a:cubicBezTo>
                    <a:cubicBezTo>
                      <a:pt x="65" y="55"/>
                      <a:pt x="66" y="54"/>
                      <a:pt x="66" y="52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3" y="48"/>
                      <a:pt x="63" y="47"/>
                      <a:pt x="63" y="47"/>
                    </a:cubicBezTo>
                    <a:cubicBezTo>
                      <a:pt x="68" y="47"/>
                      <a:pt x="68" y="47"/>
                      <a:pt x="68" y="47"/>
                    </a:cubicBezTo>
                    <a:cubicBezTo>
                      <a:pt x="69" y="46"/>
                      <a:pt x="69" y="44"/>
                      <a:pt x="69" y="42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5" y="39"/>
                      <a:pt x="65" y="38"/>
                    </a:cubicBezTo>
                    <a:lnTo>
                      <a:pt x="70" y="37"/>
                    </a:lnTo>
                    <a:close/>
                    <a:moveTo>
                      <a:pt x="35" y="64"/>
                    </a:moveTo>
                    <a:cubicBezTo>
                      <a:pt x="21" y="64"/>
                      <a:pt x="9" y="52"/>
                      <a:pt x="9" y="37"/>
                    </a:cubicBezTo>
                    <a:cubicBezTo>
                      <a:pt x="9" y="22"/>
                      <a:pt x="21" y="10"/>
                      <a:pt x="35" y="10"/>
                    </a:cubicBezTo>
                    <a:cubicBezTo>
                      <a:pt x="49" y="10"/>
                      <a:pt x="61" y="22"/>
                      <a:pt x="61" y="37"/>
                    </a:cubicBezTo>
                    <a:cubicBezTo>
                      <a:pt x="61" y="52"/>
                      <a:pt x="49" y="64"/>
                      <a:pt x="35" y="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6" name="Freeform 19">
                <a:extLst>
                  <a:ext uri="{FF2B5EF4-FFF2-40B4-BE49-F238E27FC236}">
                    <a16:creationId xmlns="" xmlns:a16="http://schemas.microsoft.com/office/drawing/2014/main" id="{A0D5343B-A3F8-4610-BA3A-27D2D1E2624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2863" y="2371726"/>
                <a:ext cx="52388" cy="53975"/>
              </a:xfrm>
              <a:custGeom>
                <a:avLst/>
                <a:gdLst>
                  <a:gd name="T0" fmla="*/ 25 w 50"/>
                  <a:gd name="T1" fmla="*/ 0 h 52"/>
                  <a:gd name="T2" fmla="*/ 0 w 50"/>
                  <a:gd name="T3" fmla="*/ 26 h 52"/>
                  <a:gd name="T4" fmla="*/ 25 w 50"/>
                  <a:gd name="T5" fmla="*/ 52 h 52"/>
                  <a:gd name="T6" fmla="*/ 50 w 50"/>
                  <a:gd name="T7" fmla="*/ 26 h 52"/>
                  <a:gd name="T8" fmla="*/ 25 w 50"/>
                  <a:gd name="T9" fmla="*/ 0 h 52"/>
                  <a:gd name="T10" fmla="*/ 25 w 50"/>
                  <a:gd name="T11" fmla="*/ 48 h 52"/>
                  <a:gd name="T12" fmla="*/ 4 w 50"/>
                  <a:gd name="T13" fmla="*/ 26 h 52"/>
                  <a:gd name="T14" fmla="*/ 25 w 50"/>
                  <a:gd name="T15" fmla="*/ 4 h 52"/>
                  <a:gd name="T16" fmla="*/ 46 w 50"/>
                  <a:gd name="T17" fmla="*/ 26 h 52"/>
                  <a:gd name="T18" fmla="*/ 25 w 50"/>
                  <a:gd name="T1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52">
                    <a:moveTo>
                      <a:pt x="25" y="0"/>
                    </a:moveTo>
                    <a:cubicBezTo>
                      <a:pt x="11" y="0"/>
                      <a:pt x="0" y="11"/>
                      <a:pt x="0" y="26"/>
                    </a:cubicBezTo>
                    <a:cubicBezTo>
                      <a:pt x="0" y="40"/>
                      <a:pt x="11" y="52"/>
                      <a:pt x="25" y="52"/>
                    </a:cubicBezTo>
                    <a:cubicBezTo>
                      <a:pt x="39" y="52"/>
                      <a:pt x="50" y="40"/>
                      <a:pt x="50" y="26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  <a:moveTo>
                      <a:pt x="25" y="48"/>
                    </a:moveTo>
                    <a:cubicBezTo>
                      <a:pt x="13" y="48"/>
                      <a:pt x="4" y="38"/>
                      <a:pt x="4" y="26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6"/>
                    </a:cubicBezTo>
                    <a:cubicBezTo>
                      <a:pt x="46" y="38"/>
                      <a:pt x="36" y="48"/>
                      <a:pt x="25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7" name="Freeform 20">
                <a:extLst>
                  <a:ext uri="{FF2B5EF4-FFF2-40B4-BE49-F238E27FC236}">
                    <a16:creationId xmlns="" xmlns:a16="http://schemas.microsoft.com/office/drawing/2014/main" id="{B4544B3A-1413-4755-B286-261DAA626E2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33475" y="2698751"/>
                <a:ext cx="66675" cy="69850"/>
              </a:xfrm>
              <a:custGeom>
                <a:avLst/>
                <a:gdLst>
                  <a:gd name="T0" fmla="*/ 63 w 63"/>
                  <a:gd name="T1" fmla="*/ 33 h 66"/>
                  <a:gd name="T2" fmla="*/ 58 w 63"/>
                  <a:gd name="T3" fmla="*/ 28 h 66"/>
                  <a:gd name="T4" fmla="*/ 62 w 63"/>
                  <a:gd name="T5" fmla="*/ 24 h 66"/>
                  <a:gd name="T6" fmla="*/ 56 w 63"/>
                  <a:gd name="T7" fmla="*/ 20 h 66"/>
                  <a:gd name="T8" fmla="*/ 59 w 63"/>
                  <a:gd name="T9" fmla="*/ 15 h 66"/>
                  <a:gd name="T10" fmla="*/ 52 w 63"/>
                  <a:gd name="T11" fmla="*/ 14 h 66"/>
                  <a:gd name="T12" fmla="*/ 53 w 63"/>
                  <a:gd name="T13" fmla="*/ 8 h 66"/>
                  <a:gd name="T14" fmla="*/ 46 w 63"/>
                  <a:gd name="T15" fmla="*/ 9 h 66"/>
                  <a:gd name="T16" fmla="*/ 45 w 63"/>
                  <a:gd name="T17" fmla="*/ 3 h 66"/>
                  <a:gd name="T18" fmla="*/ 39 w 63"/>
                  <a:gd name="T19" fmla="*/ 5 h 66"/>
                  <a:gd name="T20" fmla="*/ 36 w 63"/>
                  <a:gd name="T21" fmla="*/ 0 h 66"/>
                  <a:gd name="T22" fmla="*/ 31 w 63"/>
                  <a:gd name="T23" fmla="*/ 4 h 66"/>
                  <a:gd name="T24" fmla="*/ 27 w 63"/>
                  <a:gd name="T25" fmla="*/ 0 h 66"/>
                  <a:gd name="T26" fmla="*/ 23 w 63"/>
                  <a:gd name="T27" fmla="*/ 6 h 66"/>
                  <a:gd name="T28" fmla="*/ 19 w 63"/>
                  <a:gd name="T29" fmla="*/ 3 h 66"/>
                  <a:gd name="T30" fmla="*/ 16 w 63"/>
                  <a:gd name="T31" fmla="*/ 9 h 66"/>
                  <a:gd name="T32" fmla="*/ 11 w 63"/>
                  <a:gd name="T33" fmla="*/ 8 h 66"/>
                  <a:gd name="T34" fmla="*/ 11 w 63"/>
                  <a:gd name="T35" fmla="*/ 15 h 66"/>
                  <a:gd name="T36" fmla="*/ 5 w 63"/>
                  <a:gd name="T37" fmla="*/ 15 h 66"/>
                  <a:gd name="T38" fmla="*/ 7 w 63"/>
                  <a:gd name="T39" fmla="*/ 22 h 66"/>
                  <a:gd name="T40" fmla="*/ 1 w 63"/>
                  <a:gd name="T41" fmla="*/ 23 h 66"/>
                  <a:gd name="T42" fmla="*/ 5 w 63"/>
                  <a:gd name="T43" fmla="*/ 30 h 66"/>
                  <a:gd name="T44" fmla="*/ 0 w 63"/>
                  <a:gd name="T45" fmla="*/ 33 h 66"/>
                  <a:gd name="T46" fmla="*/ 0 w 63"/>
                  <a:gd name="T47" fmla="*/ 37 h 66"/>
                  <a:gd name="T48" fmla="*/ 5 w 63"/>
                  <a:gd name="T49" fmla="*/ 40 h 66"/>
                  <a:gd name="T50" fmla="*/ 3 w 63"/>
                  <a:gd name="T51" fmla="*/ 46 h 66"/>
                  <a:gd name="T52" fmla="*/ 8 w 63"/>
                  <a:gd name="T53" fmla="*/ 47 h 66"/>
                  <a:gd name="T54" fmla="*/ 7 w 63"/>
                  <a:gd name="T55" fmla="*/ 54 h 66"/>
                  <a:gd name="T56" fmla="*/ 13 w 63"/>
                  <a:gd name="T57" fmla="*/ 54 h 66"/>
                  <a:gd name="T58" fmla="*/ 14 w 63"/>
                  <a:gd name="T59" fmla="*/ 61 h 66"/>
                  <a:gd name="T60" fmla="*/ 19 w 63"/>
                  <a:gd name="T61" fmla="*/ 58 h 66"/>
                  <a:gd name="T62" fmla="*/ 22 w 63"/>
                  <a:gd name="T63" fmla="*/ 65 h 66"/>
                  <a:gd name="T64" fmla="*/ 27 w 63"/>
                  <a:gd name="T65" fmla="*/ 61 h 66"/>
                  <a:gd name="T66" fmla="*/ 31 w 63"/>
                  <a:gd name="T67" fmla="*/ 66 h 66"/>
                  <a:gd name="T68" fmla="*/ 34 w 63"/>
                  <a:gd name="T69" fmla="*/ 61 h 66"/>
                  <a:gd name="T70" fmla="*/ 40 w 63"/>
                  <a:gd name="T71" fmla="*/ 65 h 66"/>
                  <a:gd name="T72" fmla="*/ 42 w 63"/>
                  <a:gd name="T73" fmla="*/ 59 h 66"/>
                  <a:gd name="T74" fmla="*/ 49 w 63"/>
                  <a:gd name="T75" fmla="*/ 61 h 66"/>
                  <a:gd name="T76" fmla="*/ 49 w 63"/>
                  <a:gd name="T77" fmla="*/ 55 h 66"/>
                  <a:gd name="T78" fmla="*/ 56 w 63"/>
                  <a:gd name="T79" fmla="*/ 55 h 66"/>
                  <a:gd name="T80" fmla="*/ 54 w 63"/>
                  <a:gd name="T81" fmla="*/ 49 h 66"/>
                  <a:gd name="T82" fmla="*/ 60 w 63"/>
                  <a:gd name="T83" fmla="*/ 47 h 66"/>
                  <a:gd name="T84" fmla="*/ 57 w 63"/>
                  <a:gd name="T85" fmla="*/ 42 h 66"/>
                  <a:gd name="T86" fmla="*/ 63 w 63"/>
                  <a:gd name="T87" fmla="*/ 38 h 66"/>
                  <a:gd name="T88" fmla="*/ 59 w 63"/>
                  <a:gd name="T89" fmla="*/ 34 h 66"/>
                  <a:gd name="T90" fmla="*/ 32 w 63"/>
                  <a:gd name="T91" fmla="*/ 57 h 66"/>
                  <a:gd name="T92" fmla="*/ 32 w 63"/>
                  <a:gd name="T93" fmla="*/ 8 h 66"/>
                  <a:gd name="T94" fmla="*/ 32 w 63"/>
                  <a:gd name="T95" fmla="*/ 5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3" h="66">
                    <a:moveTo>
                      <a:pt x="63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1"/>
                      <a:pt x="63" y="30"/>
                      <a:pt x="63" y="2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8" y="27"/>
                      <a:pt x="58" y="27"/>
                      <a:pt x="58" y="26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2"/>
                      <a:pt x="61" y="21"/>
                      <a:pt x="61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8" y="14"/>
                      <a:pt x="57" y="12"/>
                      <a:pt x="56" y="11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51" y="13"/>
                      <a:pt x="51" y="13"/>
                      <a:pt x="50" y="12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2" y="7"/>
                      <a:pt x="50" y="6"/>
                      <a:pt x="49" y="5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8"/>
                      <a:pt x="45" y="8"/>
                      <a:pt x="44" y="8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4" y="2"/>
                      <a:pt x="42" y="1"/>
                      <a:pt x="41" y="1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8" y="5"/>
                      <a:pt x="37" y="5"/>
                      <a:pt x="37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5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4" y="0"/>
                      <a:pt x="23" y="1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6"/>
                      <a:pt x="22" y="6"/>
                      <a:pt x="21" y="7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7" y="3"/>
                      <a:pt x="16" y="4"/>
                      <a:pt x="15" y="5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10"/>
                      <a:pt x="15" y="10"/>
                      <a:pt x="15" y="11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5"/>
                      <a:pt x="10" y="16"/>
                      <a:pt x="9" y="17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3" y="17"/>
                      <a:pt x="3" y="19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2"/>
                      <a:pt x="6" y="23"/>
                      <a:pt x="6" y="24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5"/>
                      <a:pt x="0" y="26"/>
                      <a:pt x="0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5" y="31"/>
                      <a:pt x="5" y="3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4"/>
                      <a:pt x="0" y="36"/>
                      <a:pt x="0" y="37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8"/>
                      <a:pt x="5" y="39"/>
                      <a:pt x="5" y="40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4"/>
                      <a:pt x="2" y="45"/>
                      <a:pt x="3" y="46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8" y="46"/>
                      <a:pt x="8" y="47"/>
                      <a:pt x="8" y="47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6" y="52"/>
                      <a:pt x="6" y="53"/>
                      <a:pt x="7" y="54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53"/>
                      <a:pt x="13" y="53"/>
                      <a:pt x="13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9"/>
                      <a:pt x="13" y="60"/>
                      <a:pt x="14" y="61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8" y="58"/>
                      <a:pt x="19" y="58"/>
                      <a:pt x="19" y="58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20" y="64"/>
                      <a:pt x="21" y="64"/>
                      <a:pt x="22" y="65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1"/>
                      <a:pt x="26" y="61"/>
                      <a:pt x="27" y="61"/>
                    </a:cubicBezTo>
                    <a:cubicBezTo>
                      <a:pt x="27" y="66"/>
                      <a:pt x="27" y="66"/>
                      <a:pt x="27" y="66"/>
                    </a:cubicBezTo>
                    <a:cubicBezTo>
                      <a:pt x="28" y="66"/>
                      <a:pt x="30" y="66"/>
                      <a:pt x="31" y="66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3" y="61"/>
                      <a:pt x="34" y="61"/>
                      <a:pt x="34" y="61"/>
                    </a:cubicBezTo>
                    <a:cubicBezTo>
                      <a:pt x="36" y="66"/>
                      <a:pt x="36" y="66"/>
                      <a:pt x="36" y="66"/>
                    </a:cubicBezTo>
                    <a:cubicBezTo>
                      <a:pt x="37" y="66"/>
                      <a:pt x="39" y="65"/>
                      <a:pt x="40" y="65"/>
                    </a:cubicBezTo>
                    <a:cubicBezTo>
                      <a:pt x="40" y="60"/>
                      <a:pt x="40" y="60"/>
                      <a:pt x="40" y="60"/>
                    </a:cubicBezTo>
                    <a:cubicBezTo>
                      <a:pt x="41" y="60"/>
                      <a:pt x="41" y="59"/>
                      <a:pt x="42" y="59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6" y="63"/>
                      <a:pt x="47" y="62"/>
                      <a:pt x="49" y="61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8" y="56"/>
                      <a:pt x="48" y="56"/>
                      <a:pt x="49" y="55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3" y="57"/>
                      <a:pt x="55" y="56"/>
                      <a:pt x="56" y="55"/>
                    </a:cubicBezTo>
                    <a:cubicBezTo>
                      <a:pt x="53" y="51"/>
                      <a:pt x="53" y="51"/>
                      <a:pt x="53" y="51"/>
                    </a:cubicBezTo>
                    <a:cubicBezTo>
                      <a:pt x="53" y="50"/>
                      <a:pt x="54" y="50"/>
                      <a:pt x="54" y="49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59" y="50"/>
                      <a:pt x="60" y="48"/>
                      <a:pt x="60" y="47"/>
                    </a:cubicBezTo>
                    <a:cubicBezTo>
                      <a:pt x="57" y="44"/>
                      <a:pt x="57" y="44"/>
                      <a:pt x="57" y="44"/>
                    </a:cubicBezTo>
                    <a:cubicBezTo>
                      <a:pt x="57" y="43"/>
                      <a:pt x="57" y="43"/>
                      <a:pt x="57" y="42"/>
                    </a:cubicBezTo>
                    <a:cubicBezTo>
                      <a:pt x="62" y="42"/>
                      <a:pt x="62" y="42"/>
                      <a:pt x="62" y="42"/>
                    </a:cubicBezTo>
                    <a:cubicBezTo>
                      <a:pt x="63" y="41"/>
                      <a:pt x="63" y="39"/>
                      <a:pt x="63" y="38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5"/>
                      <a:pt x="59" y="35"/>
                      <a:pt x="59" y="34"/>
                    </a:cubicBezTo>
                    <a:lnTo>
                      <a:pt x="63" y="33"/>
                    </a:lnTo>
                    <a:close/>
                    <a:moveTo>
                      <a:pt x="32" y="57"/>
                    </a:moveTo>
                    <a:cubicBezTo>
                      <a:pt x="19" y="57"/>
                      <a:pt x="8" y="46"/>
                      <a:pt x="8" y="33"/>
                    </a:cubicBezTo>
                    <a:cubicBezTo>
                      <a:pt x="8" y="19"/>
                      <a:pt x="19" y="8"/>
                      <a:pt x="32" y="8"/>
                    </a:cubicBezTo>
                    <a:cubicBezTo>
                      <a:pt x="45" y="8"/>
                      <a:pt x="55" y="19"/>
                      <a:pt x="55" y="33"/>
                    </a:cubicBezTo>
                    <a:cubicBezTo>
                      <a:pt x="55" y="46"/>
                      <a:pt x="45" y="57"/>
                      <a:pt x="32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8" name="Freeform 21">
                <a:extLst>
                  <a:ext uri="{FF2B5EF4-FFF2-40B4-BE49-F238E27FC236}">
                    <a16:creationId xmlns="" xmlns:a16="http://schemas.microsoft.com/office/drawing/2014/main" id="{032F8D88-F9A5-4057-84DB-430A8B1C430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43000" y="2708276"/>
                <a:ext cx="47625" cy="50800"/>
              </a:xfrm>
              <a:custGeom>
                <a:avLst/>
                <a:gdLst>
                  <a:gd name="T0" fmla="*/ 23 w 45"/>
                  <a:gd name="T1" fmla="*/ 0 h 48"/>
                  <a:gd name="T2" fmla="*/ 0 w 45"/>
                  <a:gd name="T3" fmla="*/ 24 h 48"/>
                  <a:gd name="T4" fmla="*/ 23 w 45"/>
                  <a:gd name="T5" fmla="*/ 48 h 48"/>
                  <a:gd name="T6" fmla="*/ 45 w 45"/>
                  <a:gd name="T7" fmla="*/ 24 h 48"/>
                  <a:gd name="T8" fmla="*/ 23 w 45"/>
                  <a:gd name="T9" fmla="*/ 0 h 48"/>
                  <a:gd name="T10" fmla="*/ 23 w 45"/>
                  <a:gd name="T11" fmla="*/ 44 h 48"/>
                  <a:gd name="T12" fmla="*/ 4 w 45"/>
                  <a:gd name="T13" fmla="*/ 24 h 48"/>
                  <a:gd name="T14" fmla="*/ 23 w 45"/>
                  <a:gd name="T15" fmla="*/ 4 h 48"/>
                  <a:gd name="T16" fmla="*/ 42 w 45"/>
                  <a:gd name="T17" fmla="*/ 24 h 48"/>
                  <a:gd name="T18" fmla="*/ 23 w 45"/>
                  <a:gd name="T19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48">
                    <a:moveTo>
                      <a:pt x="23" y="0"/>
                    </a:moveTo>
                    <a:cubicBezTo>
                      <a:pt x="10" y="0"/>
                      <a:pt x="0" y="11"/>
                      <a:pt x="0" y="24"/>
                    </a:cubicBezTo>
                    <a:cubicBezTo>
                      <a:pt x="0" y="37"/>
                      <a:pt x="10" y="48"/>
                      <a:pt x="23" y="48"/>
                    </a:cubicBezTo>
                    <a:cubicBezTo>
                      <a:pt x="35" y="48"/>
                      <a:pt x="45" y="37"/>
                      <a:pt x="45" y="24"/>
                    </a:cubicBezTo>
                    <a:cubicBezTo>
                      <a:pt x="45" y="11"/>
                      <a:pt x="35" y="0"/>
                      <a:pt x="23" y="0"/>
                    </a:cubicBezTo>
                    <a:close/>
                    <a:moveTo>
                      <a:pt x="23" y="44"/>
                    </a:moveTo>
                    <a:cubicBezTo>
                      <a:pt x="12" y="44"/>
                      <a:pt x="4" y="35"/>
                      <a:pt x="4" y="24"/>
                    </a:cubicBezTo>
                    <a:cubicBezTo>
                      <a:pt x="4" y="13"/>
                      <a:pt x="12" y="4"/>
                      <a:pt x="23" y="4"/>
                    </a:cubicBezTo>
                    <a:cubicBezTo>
                      <a:pt x="33" y="4"/>
                      <a:pt x="42" y="13"/>
                      <a:pt x="42" y="24"/>
                    </a:cubicBezTo>
                    <a:cubicBezTo>
                      <a:pt x="42" y="35"/>
                      <a:pt x="33" y="44"/>
                      <a:pt x="23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9" name="Freeform 22">
                <a:extLst>
                  <a:ext uri="{FF2B5EF4-FFF2-40B4-BE49-F238E27FC236}">
                    <a16:creationId xmlns="" xmlns:a16="http://schemas.microsoft.com/office/drawing/2014/main" id="{B9388CBC-2E9A-4556-8107-CB3799C54F7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1400" y="2400301"/>
                <a:ext cx="34925" cy="38100"/>
              </a:xfrm>
              <a:custGeom>
                <a:avLst/>
                <a:gdLst>
                  <a:gd name="T0" fmla="*/ 34 w 34"/>
                  <a:gd name="T1" fmla="*/ 15 h 36"/>
                  <a:gd name="T2" fmla="*/ 31 w 34"/>
                  <a:gd name="T3" fmla="*/ 13 h 36"/>
                  <a:gd name="T4" fmla="*/ 32 w 34"/>
                  <a:gd name="T5" fmla="*/ 10 h 36"/>
                  <a:gd name="T6" fmla="*/ 29 w 34"/>
                  <a:gd name="T7" fmla="*/ 9 h 36"/>
                  <a:gd name="T8" fmla="*/ 29 w 34"/>
                  <a:gd name="T9" fmla="*/ 6 h 36"/>
                  <a:gd name="T10" fmla="*/ 26 w 34"/>
                  <a:gd name="T11" fmla="*/ 6 h 36"/>
                  <a:gd name="T12" fmla="*/ 26 w 34"/>
                  <a:gd name="T13" fmla="*/ 3 h 36"/>
                  <a:gd name="T14" fmla="*/ 22 w 34"/>
                  <a:gd name="T15" fmla="*/ 4 h 36"/>
                  <a:gd name="T16" fmla="*/ 21 w 34"/>
                  <a:gd name="T17" fmla="*/ 1 h 36"/>
                  <a:gd name="T18" fmla="*/ 18 w 34"/>
                  <a:gd name="T19" fmla="*/ 3 h 36"/>
                  <a:gd name="T20" fmla="*/ 16 w 34"/>
                  <a:gd name="T21" fmla="*/ 0 h 36"/>
                  <a:gd name="T22" fmla="*/ 14 w 34"/>
                  <a:gd name="T23" fmla="*/ 3 h 36"/>
                  <a:gd name="T24" fmla="*/ 12 w 34"/>
                  <a:gd name="T25" fmla="*/ 1 h 36"/>
                  <a:gd name="T26" fmla="*/ 10 w 34"/>
                  <a:gd name="T27" fmla="*/ 5 h 36"/>
                  <a:gd name="T28" fmla="*/ 7 w 34"/>
                  <a:gd name="T29" fmla="*/ 4 h 36"/>
                  <a:gd name="T30" fmla="*/ 7 w 34"/>
                  <a:gd name="T31" fmla="*/ 8 h 36"/>
                  <a:gd name="T32" fmla="*/ 4 w 34"/>
                  <a:gd name="T33" fmla="*/ 7 h 36"/>
                  <a:gd name="T34" fmla="*/ 4 w 34"/>
                  <a:gd name="T35" fmla="*/ 11 h 36"/>
                  <a:gd name="T36" fmla="*/ 2 w 34"/>
                  <a:gd name="T37" fmla="*/ 12 h 36"/>
                  <a:gd name="T38" fmla="*/ 3 w 34"/>
                  <a:gd name="T39" fmla="*/ 15 h 36"/>
                  <a:gd name="T40" fmla="*/ 0 w 34"/>
                  <a:gd name="T41" fmla="*/ 16 h 36"/>
                  <a:gd name="T42" fmla="*/ 3 w 34"/>
                  <a:gd name="T43" fmla="*/ 19 h 36"/>
                  <a:gd name="T44" fmla="*/ 1 w 34"/>
                  <a:gd name="T45" fmla="*/ 21 h 36"/>
                  <a:gd name="T46" fmla="*/ 1 w 34"/>
                  <a:gd name="T47" fmla="*/ 24 h 36"/>
                  <a:gd name="T48" fmla="*/ 4 w 34"/>
                  <a:gd name="T49" fmla="*/ 25 h 36"/>
                  <a:gd name="T50" fmla="*/ 3 w 34"/>
                  <a:gd name="T51" fmla="*/ 28 h 36"/>
                  <a:gd name="T52" fmla="*/ 6 w 34"/>
                  <a:gd name="T53" fmla="*/ 28 h 36"/>
                  <a:gd name="T54" fmla="*/ 7 w 34"/>
                  <a:gd name="T55" fmla="*/ 32 h 36"/>
                  <a:gd name="T56" fmla="*/ 10 w 34"/>
                  <a:gd name="T57" fmla="*/ 31 h 36"/>
                  <a:gd name="T58" fmla="*/ 11 w 34"/>
                  <a:gd name="T59" fmla="*/ 34 h 36"/>
                  <a:gd name="T60" fmla="*/ 13 w 34"/>
                  <a:gd name="T61" fmla="*/ 33 h 36"/>
                  <a:gd name="T62" fmla="*/ 16 w 34"/>
                  <a:gd name="T63" fmla="*/ 36 h 36"/>
                  <a:gd name="T64" fmla="*/ 17 w 34"/>
                  <a:gd name="T65" fmla="*/ 33 h 36"/>
                  <a:gd name="T66" fmla="*/ 20 w 34"/>
                  <a:gd name="T67" fmla="*/ 35 h 36"/>
                  <a:gd name="T68" fmla="*/ 22 w 34"/>
                  <a:gd name="T69" fmla="*/ 32 h 36"/>
                  <a:gd name="T70" fmla="*/ 25 w 34"/>
                  <a:gd name="T71" fmla="*/ 34 h 36"/>
                  <a:gd name="T72" fmla="*/ 25 w 34"/>
                  <a:gd name="T73" fmla="*/ 31 h 36"/>
                  <a:gd name="T74" fmla="*/ 29 w 34"/>
                  <a:gd name="T75" fmla="*/ 31 h 36"/>
                  <a:gd name="T76" fmla="*/ 28 w 34"/>
                  <a:gd name="T77" fmla="*/ 28 h 36"/>
                  <a:gd name="T78" fmla="*/ 32 w 34"/>
                  <a:gd name="T79" fmla="*/ 27 h 36"/>
                  <a:gd name="T80" fmla="*/ 30 w 34"/>
                  <a:gd name="T81" fmla="*/ 24 h 36"/>
                  <a:gd name="T82" fmla="*/ 34 w 34"/>
                  <a:gd name="T83" fmla="*/ 22 h 36"/>
                  <a:gd name="T84" fmla="*/ 31 w 34"/>
                  <a:gd name="T85" fmla="*/ 20 h 36"/>
                  <a:gd name="T86" fmla="*/ 34 w 34"/>
                  <a:gd name="T87" fmla="*/ 17 h 36"/>
                  <a:gd name="T88" fmla="*/ 31 w 34"/>
                  <a:gd name="T89" fmla="*/ 16 h 36"/>
                  <a:gd name="T90" fmla="*/ 20 w 34"/>
                  <a:gd name="T91" fmla="*/ 31 h 36"/>
                  <a:gd name="T92" fmla="*/ 15 w 34"/>
                  <a:gd name="T93" fmla="*/ 5 h 36"/>
                  <a:gd name="T94" fmla="*/ 20 w 34"/>
                  <a:gd name="T95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4" h="36">
                    <a:moveTo>
                      <a:pt x="34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4"/>
                      <a:pt x="33" y="13"/>
                      <a:pt x="33" y="1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9"/>
                      <a:pt x="31" y="8"/>
                      <a:pt x="31" y="8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8"/>
                      <a:pt x="28" y="8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5"/>
                      <a:pt x="28" y="5"/>
                      <a:pt x="28" y="4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5" y="5"/>
                      <a:pt x="25" y="5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2"/>
                      <a:pt x="24" y="2"/>
                      <a:pt x="23" y="2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1" y="4"/>
                      <a:pt x="21" y="4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5" y="1"/>
                      <a:pt x="14" y="1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3" y="4"/>
                      <a:pt x="13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5"/>
                      <a:pt x="9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5"/>
                      <a:pt x="6" y="5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6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1" y="13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8"/>
                      <a:pt x="0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20"/>
                      <a:pt x="3" y="20"/>
                      <a:pt x="3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3"/>
                      <a:pt x="1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3" y="27"/>
                      <a:pt x="3" y="28"/>
                      <a:pt x="3" y="28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6" y="31"/>
                      <a:pt x="7" y="32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30"/>
                      <a:pt x="9" y="31"/>
                      <a:pt x="10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4"/>
                      <a:pt x="10" y="34"/>
                      <a:pt x="11" y="3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2"/>
                      <a:pt x="13" y="33"/>
                      <a:pt x="13" y="33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4" y="35"/>
                      <a:pt x="15" y="36"/>
                      <a:pt x="16" y="3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9" y="36"/>
                      <a:pt x="20" y="36"/>
                      <a:pt x="20" y="35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1" y="33"/>
                      <a:pt x="21" y="33"/>
                      <a:pt x="22" y="32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4" y="34"/>
                      <a:pt x="24" y="34"/>
                      <a:pt x="25" y="34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8" y="32"/>
                      <a:pt x="28" y="31"/>
                      <a:pt x="29" y="31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1" y="28"/>
                      <a:pt x="31" y="28"/>
                      <a:pt x="32" y="2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0" y="25"/>
                      <a:pt x="30" y="24"/>
                      <a:pt x="30" y="24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4"/>
                      <a:pt x="33" y="23"/>
                      <a:pt x="34" y="22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1" y="21"/>
                      <a:pt x="31" y="20"/>
                      <a:pt x="31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19"/>
                      <a:pt x="34" y="18"/>
                      <a:pt x="34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6"/>
                      <a:pt x="31" y="16"/>
                      <a:pt x="31" y="16"/>
                    </a:cubicBezTo>
                    <a:lnTo>
                      <a:pt x="34" y="15"/>
                    </a:lnTo>
                    <a:close/>
                    <a:moveTo>
                      <a:pt x="20" y="31"/>
                    </a:moveTo>
                    <a:cubicBezTo>
                      <a:pt x="13" y="32"/>
                      <a:pt x="6" y="28"/>
                      <a:pt x="5" y="21"/>
                    </a:cubicBezTo>
                    <a:cubicBezTo>
                      <a:pt x="4" y="14"/>
                      <a:pt x="8" y="7"/>
                      <a:pt x="15" y="5"/>
                    </a:cubicBezTo>
                    <a:cubicBezTo>
                      <a:pt x="21" y="4"/>
                      <a:pt x="28" y="8"/>
                      <a:pt x="29" y="15"/>
                    </a:cubicBezTo>
                    <a:cubicBezTo>
                      <a:pt x="31" y="23"/>
                      <a:pt x="26" y="29"/>
                      <a:pt x="20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0" name="Freeform 23">
                <a:extLst>
                  <a:ext uri="{FF2B5EF4-FFF2-40B4-BE49-F238E27FC236}">
                    <a16:creationId xmlns="" xmlns:a16="http://schemas.microsoft.com/office/drawing/2014/main" id="{D55975EA-85A6-43A1-B5A9-ADF36AFC62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4575" y="2405063"/>
                <a:ext cx="28575" cy="30163"/>
              </a:xfrm>
              <a:custGeom>
                <a:avLst/>
                <a:gdLst>
                  <a:gd name="T0" fmla="*/ 11 w 26"/>
                  <a:gd name="T1" fmla="*/ 2 h 28"/>
                  <a:gd name="T2" fmla="*/ 1 w 26"/>
                  <a:gd name="T3" fmla="*/ 17 h 28"/>
                  <a:gd name="T4" fmla="*/ 16 w 26"/>
                  <a:gd name="T5" fmla="*/ 26 h 28"/>
                  <a:gd name="T6" fmla="*/ 25 w 26"/>
                  <a:gd name="T7" fmla="*/ 12 h 28"/>
                  <a:gd name="T8" fmla="*/ 11 w 26"/>
                  <a:gd name="T9" fmla="*/ 2 h 28"/>
                  <a:gd name="T10" fmla="*/ 15 w 26"/>
                  <a:gd name="T11" fmla="*/ 24 h 28"/>
                  <a:gd name="T12" fmla="*/ 3 w 26"/>
                  <a:gd name="T13" fmla="*/ 16 h 28"/>
                  <a:gd name="T14" fmla="*/ 11 w 26"/>
                  <a:gd name="T15" fmla="*/ 4 h 28"/>
                  <a:gd name="T16" fmla="*/ 23 w 26"/>
                  <a:gd name="T17" fmla="*/ 12 h 28"/>
                  <a:gd name="T18" fmla="*/ 15 w 26"/>
                  <a:gd name="T19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8">
                    <a:moveTo>
                      <a:pt x="11" y="2"/>
                    </a:moveTo>
                    <a:cubicBezTo>
                      <a:pt x="4" y="3"/>
                      <a:pt x="0" y="10"/>
                      <a:pt x="1" y="17"/>
                    </a:cubicBezTo>
                    <a:cubicBezTo>
                      <a:pt x="3" y="23"/>
                      <a:pt x="9" y="28"/>
                      <a:pt x="16" y="26"/>
                    </a:cubicBezTo>
                    <a:cubicBezTo>
                      <a:pt x="22" y="25"/>
                      <a:pt x="26" y="18"/>
                      <a:pt x="25" y="12"/>
                    </a:cubicBezTo>
                    <a:cubicBezTo>
                      <a:pt x="24" y="5"/>
                      <a:pt x="17" y="0"/>
                      <a:pt x="11" y="2"/>
                    </a:cubicBezTo>
                    <a:close/>
                    <a:moveTo>
                      <a:pt x="15" y="24"/>
                    </a:moveTo>
                    <a:cubicBezTo>
                      <a:pt x="10" y="26"/>
                      <a:pt x="4" y="22"/>
                      <a:pt x="3" y="16"/>
                    </a:cubicBezTo>
                    <a:cubicBezTo>
                      <a:pt x="2" y="10"/>
                      <a:pt x="6" y="5"/>
                      <a:pt x="11" y="4"/>
                    </a:cubicBezTo>
                    <a:cubicBezTo>
                      <a:pt x="17" y="3"/>
                      <a:pt x="22" y="6"/>
                      <a:pt x="23" y="12"/>
                    </a:cubicBezTo>
                    <a:cubicBezTo>
                      <a:pt x="24" y="18"/>
                      <a:pt x="21" y="23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1" name="Freeform 24">
                <a:extLst>
                  <a:ext uri="{FF2B5EF4-FFF2-40B4-BE49-F238E27FC236}">
                    <a16:creationId xmlns="" xmlns:a16="http://schemas.microsoft.com/office/drawing/2014/main" id="{4CA90F5C-5177-48D1-AA39-CB39679488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9688" y="2579688"/>
                <a:ext cx="44450" cy="44450"/>
              </a:xfrm>
              <a:custGeom>
                <a:avLst/>
                <a:gdLst>
                  <a:gd name="T0" fmla="*/ 42 w 42"/>
                  <a:gd name="T1" fmla="*/ 21 h 43"/>
                  <a:gd name="T2" fmla="*/ 39 w 42"/>
                  <a:gd name="T3" fmla="*/ 18 h 43"/>
                  <a:gd name="T4" fmla="*/ 41 w 42"/>
                  <a:gd name="T5" fmla="*/ 15 h 43"/>
                  <a:gd name="T6" fmla="*/ 37 w 42"/>
                  <a:gd name="T7" fmla="*/ 13 h 43"/>
                  <a:gd name="T8" fmla="*/ 39 w 42"/>
                  <a:gd name="T9" fmla="*/ 10 h 43"/>
                  <a:gd name="T10" fmla="*/ 34 w 42"/>
                  <a:gd name="T11" fmla="*/ 9 h 43"/>
                  <a:gd name="T12" fmla="*/ 35 w 42"/>
                  <a:gd name="T13" fmla="*/ 5 h 43"/>
                  <a:gd name="T14" fmla="*/ 30 w 42"/>
                  <a:gd name="T15" fmla="*/ 6 h 43"/>
                  <a:gd name="T16" fmla="*/ 30 w 42"/>
                  <a:gd name="T17" fmla="*/ 2 h 43"/>
                  <a:gd name="T18" fmla="*/ 26 w 42"/>
                  <a:gd name="T19" fmla="*/ 3 h 43"/>
                  <a:gd name="T20" fmla="*/ 24 w 42"/>
                  <a:gd name="T21" fmla="*/ 0 h 43"/>
                  <a:gd name="T22" fmla="*/ 21 w 42"/>
                  <a:gd name="T23" fmla="*/ 3 h 43"/>
                  <a:gd name="T24" fmla="*/ 18 w 42"/>
                  <a:gd name="T25" fmla="*/ 0 h 43"/>
                  <a:gd name="T26" fmla="*/ 16 w 42"/>
                  <a:gd name="T27" fmla="*/ 4 h 43"/>
                  <a:gd name="T28" fmla="*/ 13 w 42"/>
                  <a:gd name="T29" fmla="*/ 2 h 43"/>
                  <a:gd name="T30" fmla="*/ 11 w 42"/>
                  <a:gd name="T31" fmla="*/ 6 h 43"/>
                  <a:gd name="T32" fmla="*/ 8 w 42"/>
                  <a:gd name="T33" fmla="*/ 5 h 43"/>
                  <a:gd name="T34" fmla="*/ 7 w 42"/>
                  <a:gd name="T35" fmla="*/ 10 h 43"/>
                  <a:gd name="T36" fmla="*/ 4 w 42"/>
                  <a:gd name="T37" fmla="*/ 10 h 43"/>
                  <a:gd name="T38" fmla="*/ 5 w 42"/>
                  <a:gd name="T39" fmla="*/ 14 h 43"/>
                  <a:gd name="T40" fmla="*/ 1 w 42"/>
                  <a:gd name="T41" fmla="*/ 15 h 43"/>
                  <a:gd name="T42" fmla="*/ 4 w 42"/>
                  <a:gd name="T43" fmla="*/ 19 h 43"/>
                  <a:gd name="T44" fmla="*/ 0 w 42"/>
                  <a:gd name="T45" fmla="*/ 21 h 43"/>
                  <a:gd name="T46" fmla="*/ 1 w 42"/>
                  <a:gd name="T47" fmla="*/ 24 h 43"/>
                  <a:gd name="T48" fmla="*/ 4 w 42"/>
                  <a:gd name="T49" fmla="*/ 26 h 43"/>
                  <a:gd name="T50" fmla="*/ 2 w 42"/>
                  <a:gd name="T51" fmla="*/ 30 h 43"/>
                  <a:gd name="T52" fmla="*/ 6 w 42"/>
                  <a:gd name="T53" fmla="*/ 31 h 43"/>
                  <a:gd name="T54" fmla="*/ 5 w 42"/>
                  <a:gd name="T55" fmla="*/ 36 h 43"/>
                  <a:gd name="T56" fmla="*/ 9 w 42"/>
                  <a:gd name="T57" fmla="*/ 35 h 43"/>
                  <a:gd name="T58" fmla="*/ 10 w 42"/>
                  <a:gd name="T59" fmla="*/ 40 h 43"/>
                  <a:gd name="T60" fmla="*/ 13 w 42"/>
                  <a:gd name="T61" fmla="*/ 38 h 43"/>
                  <a:gd name="T62" fmla="*/ 15 w 42"/>
                  <a:gd name="T63" fmla="*/ 42 h 43"/>
                  <a:gd name="T64" fmla="*/ 18 w 42"/>
                  <a:gd name="T65" fmla="*/ 40 h 43"/>
                  <a:gd name="T66" fmla="*/ 21 w 42"/>
                  <a:gd name="T67" fmla="*/ 43 h 43"/>
                  <a:gd name="T68" fmla="*/ 23 w 42"/>
                  <a:gd name="T69" fmla="*/ 40 h 43"/>
                  <a:gd name="T70" fmla="*/ 27 w 42"/>
                  <a:gd name="T71" fmla="*/ 42 h 43"/>
                  <a:gd name="T72" fmla="*/ 28 w 42"/>
                  <a:gd name="T73" fmla="*/ 39 h 43"/>
                  <a:gd name="T74" fmla="*/ 32 w 42"/>
                  <a:gd name="T75" fmla="*/ 40 h 43"/>
                  <a:gd name="T76" fmla="*/ 32 w 42"/>
                  <a:gd name="T77" fmla="*/ 36 h 43"/>
                  <a:gd name="T78" fmla="*/ 37 w 42"/>
                  <a:gd name="T79" fmla="*/ 36 h 43"/>
                  <a:gd name="T80" fmla="*/ 36 w 42"/>
                  <a:gd name="T81" fmla="*/ 32 h 43"/>
                  <a:gd name="T82" fmla="*/ 40 w 42"/>
                  <a:gd name="T83" fmla="*/ 31 h 43"/>
                  <a:gd name="T84" fmla="*/ 38 w 42"/>
                  <a:gd name="T85" fmla="*/ 27 h 43"/>
                  <a:gd name="T86" fmla="*/ 42 w 42"/>
                  <a:gd name="T87" fmla="*/ 25 h 43"/>
                  <a:gd name="T88" fmla="*/ 39 w 42"/>
                  <a:gd name="T89" fmla="*/ 22 h 43"/>
                  <a:gd name="T90" fmla="*/ 21 w 42"/>
                  <a:gd name="T91" fmla="*/ 38 h 43"/>
                  <a:gd name="T92" fmla="*/ 21 w 42"/>
                  <a:gd name="T93" fmla="*/ 5 h 43"/>
                  <a:gd name="T94" fmla="*/ 21 w 42"/>
                  <a:gd name="T95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" h="43">
                    <a:moveTo>
                      <a:pt x="42" y="22"/>
                    </a:moveTo>
                    <a:cubicBezTo>
                      <a:pt x="42" y="22"/>
                      <a:pt x="42" y="21"/>
                      <a:pt x="42" y="21"/>
                    </a:cubicBezTo>
                    <a:cubicBezTo>
                      <a:pt x="42" y="20"/>
                      <a:pt x="42" y="19"/>
                      <a:pt x="42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7"/>
                      <a:pt x="38" y="17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4"/>
                      <a:pt x="41" y="13"/>
                      <a:pt x="40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2"/>
                      <a:pt x="37" y="12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8" y="9"/>
                      <a:pt x="38" y="8"/>
                      <a:pt x="37" y="7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8"/>
                      <a:pt x="33" y="8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4" y="4"/>
                      <a:pt x="33" y="4"/>
                      <a:pt x="33" y="3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1"/>
                      <a:pt x="28" y="1"/>
                      <a:pt x="27" y="1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0"/>
                      <a:pt x="22" y="0"/>
                      <a:pt x="21" y="0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0" y="3"/>
                      <a:pt x="20" y="3"/>
                      <a:pt x="19" y="3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6" y="0"/>
                      <a:pt x="15" y="0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5" y="4"/>
                      <a:pt x="14" y="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1" y="2"/>
                      <a:pt x="10" y="3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0" y="7"/>
                      <a:pt x="10" y="7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6"/>
                      <a:pt x="6" y="7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1"/>
                      <a:pt x="2" y="12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5"/>
                      <a:pt x="5" y="15"/>
                      <a:pt x="4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7"/>
                      <a:pt x="1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0"/>
                      <a:pt x="3" y="20"/>
                      <a:pt x="3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0" y="23"/>
                      <a:pt x="1" y="24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5"/>
                      <a:pt x="4" y="26"/>
                      <a:pt x="4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2" y="29"/>
                      <a:pt x="2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6" y="30"/>
                      <a:pt x="6" y="31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5" y="35"/>
                      <a:pt x="5" y="36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9" y="35"/>
                      <a:pt x="9" y="35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8" y="38"/>
                      <a:pt x="9" y="39"/>
                      <a:pt x="10" y="40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3" y="38"/>
                      <a:pt x="13" y="38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4" y="42"/>
                      <a:pt x="15" y="42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40"/>
                      <a:pt x="18" y="40"/>
                      <a:pt x="18" y="40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20" y="43"/>
                      <a:pt x="21" y="43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2" y="40"/>
                      <a:pt x="23" y="40"/>
                      <a:pt x="23" y="40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5" y="43"/>
                      <a:pt x="26" y="43"/>
                      <a:pt x="27" y="42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9"/>
                      <a:pt x="28" y="39"/>
                      <a:pt x="28" y="39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1" y="41"/>
                      <a:pt x="32" y="40"/>
                      <a:pt x="32" y="40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2" y="37"/>
                      <a:pt x="32" y="36"/>
                      <a:pt x="32" y="36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6" y="37"/>
                      <a:pt x="36" y="37"/>
                      <a:pt x="37" y="36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6" y="32"/>
                      <a:pt x="36" y="32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2"/>
                      <a:pt x="40" y="32"/>
                      <a:pt x="40" y="31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8"/>
                      <a:pt x="38" y="27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7"/>
                      <a:pt x="42" y="26"/>
                      <a:pt x="42" y="25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9" y="23"/>
                      <a:pt x="39" y="23"/>
                      <a:pt x="39" y="22"/>
                    </a:cubicBezTo>
                    <a:lnTo>
                      <a:pt x="42" y="22"/>
                    </a:lnTo>
                    <a:close/>
                    <a:moveTo>
                      <a:pt x="21" y="38"/>
                    </a:moveTo>
                    <a:cubicBezTo>
                      <a:pt x="13" y="38"/>
                      <a:pt x="6" y="30"/>
                      <a:pt x="6" y="21"/>
                    </a:cubicBezTo>
                    <a:cubicBezTo>
                      <a:pt x="6" y="13"/>
                      <a:pt x="13" y="5"/>
                      <a:pt x="21" y="5"/>
                    </a:cubicBezTo>
                    <a:cubicBezTo>
                      <a:pt x="30" y="5"/>
                      <a:pt x="37" y="13"/>
                      <a:pt x="37" y="21"/>
                    </a:cubicBezTo>
                    <a:cubicBezTo>
                      <a:pt x="37" y="30"/>
                      <a:pt x="30" y="38"/>
                      <a:pt x="21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2" name="Freeform 25">
                <a:extLst>
                  <a:ext uri="{FF2B5EF4-FFF2-40B4-BE49-F238E27FC236}">
                    <a16:creationId xmlns="" xmlns:a16="http://schemas.microsoft.com/office/drawing/2014/main" id="{E5647816-C70C-4AB2-B58F-457BC719205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6038" y="2586038"/>
                <a:ext cx="31750" cy="31750"/>
              </a:xfrm>
              <a:custGeom>
                <a:avLst/>
                <a:gdLst>
                  <a:gd name="T0" fmla="*/ 15 w 30"/>
                  <a:gd name="T1" fmla="*/ 0 h 31"/>
                  <a:gd name="T2" fmla="*/ 0 w 30"/>
                  <a:gd name="T3" fmla="*/ 15 h 31"/>
                  <a:gd name="T4" fmla="*/ 15 w 30"/>
                  <a:gd name="T5" fmla="*/ 31 h 31"/>
                  <a:gd name="T6" fmla="*/ 30 w 30"/>
                  <a:gd name="T7" fmla="*/ 15 h 31"/>
                  <a:gd name="T8" fmla="*/ 15 w 30"/>
                  <a:gd name="T9" fmla="*/ 0 h 31"/>
                  <a:gd name="T10" fmla="*/ 15 w 30"/>
                  <a:gd name="T11" fmla="*/ 29 h 31"/>
                  <a:gd name="T12" fmla="*/ 3 w 30"/>
                  <a:gd name="T13" fmla="*/ 15 h 31"/>
                  <a:gd name="T14" fmla="*/ 15 w 30"/>
                  <a:gd name="T15" fmla="*/ 2 h 31"/>
                  <a:gd name="T16" fmla="*/ 28 w 30"/>
                  <a:gd name="T17" fmla="*/ 15 h 31"/>
                  <a:gd name="T18" fmla="*/ 15 w 30"/>
                  <a:gd name="T19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4"/>
                      <a:pt x="7" y="31"/>
                      <a:pt x="15" y="31"/>
                    </a:cubicBezTo>
                    <a:cubicBezTo>
                      <a:pt x="23" y="31"/>
                      <a:pt x="30" y="24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  <a:moveTo>
                      <a:pt x="15" y="29"/>
                    </a:moveTo>
                    <a:cubicBezTo>
                      <a:pt x="8" y="29"/>
                      <a:pt x="3" y="23"/>
                      <a:pt x="3" y="15"/>
                    </a:cubicBezTo>
                    <a:cubicBezTo>
                      <a:pt x="3" y="8"/>
                      <a:pt x="8" y="2"/>
                      <a:pt x="15" y="2"/>
                    </a:cubicBezTo>
                    <a:cubicBezTo>
                      <a:pt x="22" y="2"/>
                      <a:pt x="28" y="8"/>
                      <a:pt x="28" y="15"/>
                    </a:cubicBezTo>
                    <a:cubicBezTo>
                      <a:pt x="28" y="23"/>
                      <a:pt x="22" y="29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3" name="Freeform 26">
                <a:extLst>
                  <a:ext uri="{FF2B5EF4-FFF2-40B4-BE49-F238E27FC236}">
                    <a16:creationId xmlns="" xmlns:a16="http://schemas.microsoft.com/office/drawing/2014/main" id="{0D767D20-B2DA-4F0B-A178-059DD51E3F4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3338" y="2484438"/>
                <a:ext cx="88900" cy="92075"/>
              </a:xfrm>
              <a:custGeom>
                <a:avLst/>
                <a:gdLst>
                  <a:gd name="T0" fmla="*/ 72 w 83"/>
                  <a:gd name="T1" fmla="*/ 46 h 87"/>
                  <a:gd name="T2" fmla="*/ 72 w 83"/>
                  <a:gd name="T3" fmla="*/ 43 h 87"/>
                  <a:gd name="T4" fmla="*/ 72 w 83"/>
                  <a:gd name="T5" fmla="*/ 39 h 87"/>
                  <a:gd name="T6" fmla="*/ 82 w 83"/>
                  <a:gd name="T7" fmla="*/ 32 h 87"/>
                  <a:gd name="T8" fmla="*/ 77 w 83"/>
                  <a:gd name="T9" fmla="*/ 19 h 87"/>
                  <a:gd name="T10" fmla="*/ 65 w 83"/>
                  <a:gd name="T11" fmla="*/ 23 h 87"/>
                  <a:gd name="T12" fmla="*/ 60 w 83"/>
                  <a:gd name="T13" fmla="*/ 18 h 87"/>
                  <a:gd name="T14" fmla="*/ 63 w 83"/>
                  <a:gd name="T15" fmla="*/ 5 h 87"/>
                  <a:gd name="T16" fmla="*/ 50 w 83"/>
                  <a:gd name="T17" fmla="*/ 0 h 87"/>
                  <a:gd name="T18" fmla="*/ 44 w 83"/>
                  <a:gd name="T19" fmla="*/ 11 h 87"/>
                  <a:gd name="T20" fmla="*/ 41 w 83"/>
                  <a:gd name="T21" fmla="*/ 11 h 87"/>
                  <a:gd name="T22" fmla="*/ 37 w 83"/>
                  <a:gd name="T23" fmla="*/ 12 h 87"/>
                  <a:gd name="T24" fmla="*/ 31 w 83"/>
                  <a:gd name="T25" fmla="*/ 0 h 87"/>
                  <a:gd name="T26" fmla="*/ 18 w 83"/>
                  <a:gd name="T27" fmla="*/ 6 h 87"/>
                  <a:gd name="T28" fmla="*/ 22 w 83"/>
                  <a:gd name="T29" fmla="*/ 19 h 87"/>
                  <a:gd name="T30" fmla="*/ 17 w 83"/>
                  <a:gd name="T31" fmla="*/ 24 h 87"/>
                  <a:gd name="T32" fmla="*/ 5 w 83"/>
                  <a:gd name="T33" fmla="*/ 21 h 87"/>
                  <a:gd name="T34" fmla="*/ 0 w 83"/>
                  <a:gd name="T35" fmla="*/ 34 h 87"/>
                  <a:gd name="T36" fmla="*/ 11 w 83"/>
                  <a:gd name="T37" fmla="*/ 40 h 87"/>
                  <a:gd name="T38" fmla="*/ 11 w 83"/>
                  <a:gd name="T39" fmla="*/ 43 h 87"/>
                  <a:gd name="T40" fmla="*/ 11 w 83"/>
                  <a:gd name="T41" fmla="*/ 47 h 87"/>
                  <a:gd name="T42" fmla="*/ 0 w 83"/>
                  <a:gd name="T43" fmla="*/ 54 h 87"/>
                  <a:gd name="T44" fmla="*/ 6 w 83"/>
                  <a:gd name="T45" fmla="*/ 67 h 87"/>
                  <a:gd name="T46" fmla="*/ 18 w 83"/>
                  <a:gd name="T47" fmla="*/ 64 h 87"/>
                  <a:gd name="T48" fmla="*/ 23 w 83"/>
                  <a:gd name="T49" fmla="*/ 69 h 87"/>
                  <a:gd name="T50" fmla="*/ 20 w 83"/>
                  <a:gd name="T51" fmla="*/ 81 h 87"/>
                  <a:gd name="T52" fmla="*/ 33 w 83"/>
                  <a:gd name="T53" fmla="*/ 87 h 87"/>
                  <a:gd name="T54" fmla="*/ 39 w 83"/>
                  <a:gd name="T55" fmla="*/ 75 h 87"/>
                  <a:gd name="T56" fmla="*/ 41 w 83"/>
                  <a:gd name="T57" fmla="*/ 75 h 87"/>
                  <a:gd name="T58" fmla="*/ 45 w 83"/>
                  <a:gd name="T59" fmla="*/ 75 h 87"/>
                  <a:gd name="T60" fmla="*/ 52 w 83"/>
                  <a:gd name="T61" fmla="*/ 86 h 87"/>
                  <a:gd name="T62" fmla="*/ 64 w 83"/>
                  <a:gd name="T63" fmla="*/ 80 h 87"/>
                  <a:gd name="T64" fmla="*/ 61 w 83"/>
                  <a:gd name="T65" fmla="*/ 68 h 87"/>
                  <a:gd name="T66" fmla="*/ 66 w 83"/>
                  <a:gd name="T67" fmla="*/ 62 h 87"/>
                  <a:gd name="T68" fmla="*/ 78 w 83"/>
                  <a:gd name="T69" fmla="*/ 66 h 87"/>
                  <a:gd name="T70" fmla="*/ 83 w 83"/>
                  <a:gd name="T71" fmla="*/ 52 h 87"/>
                  <a:gd name="T72" fmla="*/ 72 w 83"/>
                  <a:gd name="T73" fmla="*/ 46 h 87"/>
                  <a:gd name="T74" fmla="*/ 41 w 83"/>
                  <a:gd name="T75" fmla="*/ 58 h 87"/>
                  <a:gd name="T76" fmla="*/ 27 w 83"/>
                  <a:gd name="T77" fmla="*/ 43 h 87"/>
                  <a:gd name="T78" fmla="*/ 41 w 83"/>
                  <a:gd name="T79" fmla="*/ 28 h 87"/>
                  <a:gd name="T80" fmla="*/ 55 w 83"/>
                  <a:gd name="T81" fmla="*/ 43 h 87"/>
                  <a:gd name="T82" fmla="*/ 41 w 83"/>
                  <a:gd name="T83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3" h="87">
                    <a:moveTo>
                      <a:pt x="72" y="46"/>
                    </a:moveTo>
                    <a:cubicBezTo>
                      <a:pt x="72" y="45"/>
                      <a:pt x="72" y="44"/>
                      <a:pt x="72" y="43"/>
                    </a:cubicBezTo>
                    <a:cubicBezTo>
                      <a:pt x="72" y="42"/>
                      <a:pt x="72" y="40"/>
                      <a:pt x="72" y="39"/>
                    </a:cubicBezTo>
                    <a:cubicBezTo>
                      <a:pt x="82" y="32"/>
                      <a:pt x="82" y="32"/>
                      <a:pt x="82" y="32"/>
                    </a:cubicBezTo>
                    <a:cubicBezTo>
                      <a:pt x="81" y="27"/>
                      <a:pt x="79" y="23"/>
                      <a:pt x="77" y="19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3" y="21"/>
                      <a:pt x="62" y="19"/>
                      <a:pt x="60" y="18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9" y="3"/>
                      <a:pt x="55" y="1"/>
                      <a:pt x="50" y="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3" y="11"/>
                      <a:pt x="42" y="11"/>
                      <a:pt x="41" y="11"/>
                    </a:cubicBezTo>
                    <a:cubicBezTo>
                      <a:pt x="40" y="11"/>
                      <a:pt x="39" y="11"/>
                      <a:pt x="37" y="12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6" y="1"/>
                      <a:pt x="22" y="3"/>
                      <a:pt x="18" y="6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0" y="20"/>
                      <a:pt x="18" y="22"/>
                      <a:pt x="17" y="24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3" y="25"/>
                      <a:pt x="1" y="29"/>
                      <a:pt x="0" y="34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1"/>
                      <a:pt x="11" y="42"/>
                      <a:pt x="11" y="43"/>
                    </a:cubicBezTo>
                    <a:cubicBezTo>
                      <a:pt x="11" y="45"/>
                      <a:pt x="11" y="46"/>
                      <a:pt x="11" y="47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2" y="59"/>
                      <a:pt x="3" y="63"/>
                      <a:pt x="6" y="67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9" y="65"/>
                      <a:pt x="21" y="67"/>
                      <a:pt x="23" y="69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24" y="84"/>
                      <a:pt x="28" y="86"/>
                      <a:pt x="33" y="87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0" y="75"/>
                      <a:pt x="40" y="75"/>
                      <a:pt x="41" y="75"/>
                    </a:cubicBezTo>
                    <a:cubicBezTo>
                      <a:pt x="43" y="75"/>
                      <a:pt x="44" y="75"/>
                      <a:pt x="45" y="75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7" y="85"/>
                      <a:pt x="61" y="83"/>
                      <a:pt x="64" y="80"/>
                    </a:cubicBezTo>
                    <a:cubicBezTo>
                      <a:pt x="61" y="68"/>
                      <a:pt x="61" y="68"/>
                      <a:pt x="61" y="68"/>
                    </a:cubicBezTo>
                    <a:cubicBezTo>
                      <a:pt x="63" y="66"/>
                      <a:pt x="64" y="64"/>
                      <a:pt x="66" y="62"/>
                    </a:cubicBezTo>
                    <a:cubicBezTo>
                      <a:pt x="78" y="66"/>
                      <a:pt x="78" y="66"/>
                      <a:pt x="78" y="66"/>
                    </a:cubicBezTo>
                    <a:cubicBezTo>
                      <a:pt x="80" y="62"/>
                      <a:pt x="82" y="57"/>
                      <a:pt x="83" y="52"/>
                    </a:cubicBezTo>
                    <a:lnTo>
                      <a:pt x="72" y="46"/>
                    </a:lnTo>
                    <a:close/>
                    <a:moveTo>
                      <a:pt x="41" y="58"/>
                    </a:moveTo>
                    <a:cubicBezTo>
                      <a:pt x="34" y="58"/>
                      <a:pt x="27" y="51"/>
                      <a:pt x="27" y="43"/>
                    </a:cubicBezTo>
                    <a:cubicBezTo>
                      <a:pt x="27" y="35"/>
                      <a:pt x="34" y="28"/>
                      <a:pt x="41" y="28"/>
                    </a:cubicBezTo>
                    <a:cubicBezTo>
                      <a:pt x="49" y="28"/>
                      <a:pt x="55" y="35"/>
                      <a:pt x="55" y="43"/>
                    </a:cubicBezTo>
                    <a:cubicBezTo>
                      <a:pt x="55" y="51"/>
                      <a:pt x="49" y="58"/>
                      <a:pt x="41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4" name="Freeform 27">
                <a:extLst>
                  <a:ext uri="{FF2B5EF4-FFF2-40B4-BE49-F238E27FC236}">
                    <a16:creationId xmlns="" xmlns:a16="http://schemas.microsoft.com/office/drawing/2014/main" id="{C5CBD7C9-DF9E-407C-AD7F-CB7F796664A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84275" y="2290763"/>
                <a:ext cx="41275" cy="42863"/>
              </a:xfrm>
              <a:custGeom>
                <a:avLst/>
                <a:gdLst>
                  <a:gd name="T0" fmla="*/ 31 w 38"/>
                  <a:gd name="T1" fmla="*/ 26 h 40"/>
                  <a:gd name="T2" fmla="*/ 32 w 38"/>
                  <a:gd name="T3" fmla="*/ 25 h 40"/>
                  <a:gd name="T4" fmla="*/ 32 w 38"/>
                  <a:gd name="T5" fmla="*/ 23 h 40"/>
                  <a:gd name="T6" fmla="*/ 38 w 38"/>
                  <a:gd name="T7" fmla="*/ 22 h 40"/>
                  <a:gd name="T8" fmla="*/ 37 w 38"/>
                  <a:gd name="T9" fmla="*/ 16 h 40"/>
                  <a:gd name="T10" fmla="*/ 32 w 38"/>
                  <a:gd name="T11" fmla="*/ 15 h 40"/>
                  <a:gd name="T12" fmla="*/ 31 w 38"/>
                  <a:gd name="T13" fmla="*/ 12 h 40"/>
                  <a:gd name="T14" fmla="*/ 34 w 38"/>
                  <a:gd name="T15" fmla="*/ 8 h 40"/>
                  <a:gd name="T16" fmla="*/ 29 w 38"/>
                  <a:gd name="T17" fmla="*/ 3 h 40"/>
                  <a:gd name="T18" fmla="*/ 25 w 38"/>
                  <a:gd name="T19" fmla="*/ 7 h 40"/>
                  <a:gd name="T20" fmla="*/ 24 w 38"/>
                  <a:gd name="T21" fmla="*/ 6 h 40"/>
                  <a:gd name="T22" fmla="*/ 22 w 38"/>
                  <a:gd name="T23" fmla="*/ 6 h 40"/>
                  <a:gd name="T24" fmla="*/ 21 w 38"/>
                  <a:gd name="T25" fmla="*/ 0 h 40"/>
                  <a:gd name="T26" fmla="*/ 15 w 38"/>
                  <a:gd name="T27" fmla="*/ 0 h 40"/>
                  <a:gd name="T28" fmla="*/ 15 w 38"/>
                  <a:gd name="T29" fmla="*/ 6 h 40"/>
                  <a:gd name="T30" fmla="*/ 12 w 38"/>
                  <a:gd name="T31" fmla="*/ 7 h 40"/>
                  <a:gd name="T32" fmla="*/ 7 w 38"/>
                  <a:gd name="T33" fmla="*/ 4 h 40"/>
                  <a:gd name="T34" fmla="*/ 3 w 38"/>
                  <a:gd name="T35" fmla="*/ 9 h 40"/>
                  <a:gd name="T36" fmla="*/ 7 w 38"/>
                  <a:gd name="T37" fmla="*/ 13 h 40"/>
                  <a:gd name="T38" fmla="*/ 6 w 38"/>
                  <a:gd name="T39" fmla="*/ 14 h 40"/>
                  <a:gd name="T40" fmla="*/ 6 w 38"/>
                  <a:gd name="T41" fmla="*/ 16 h 40"/>
                  <a:gd name="T42" fmla="*/ 0 w 38"/>
                  <a:gd name="T43" fmla="*/ 17 h 40"/>
                  <a:gd name="T44" fmla="*/ 0 w 38"/>
                  <a:gd name="T45" fmla="*/ 23 h 40"/>
                  <a:gd name="T46" fmla="*/ 6 w 38"/>
                  <a:gd name="T47" fmla="*/ 24 h 40"/>
                  <a:gd name="T48" fmla="*/ 7 w 38"/>
                  <a:gd name="T49" fmla="*/ 27 h 40"/>
                  <a:gd name="T50" fmla="*/ 4 w 38"/>
                  <a:gd name="T51" fmla="*/ 32 h 40"/>
                  <a:gd name="T52" fmla="*/ 8 w 38"/>
                  <a:gd name="T53" fmla="*/ 36 h 40"/>
                  <a:gd name="T54" fmla="*/ 13 w 38"/>
                  <a:gd name="T55" fmla="*/ 32 h 40"/>
                  <a:gd name="T56" fmla="*/ 14 w 38"/>
                  <a:gd name="T57" fmla="*/ 33 h 40"/>
                  <a:gd name="T58" fmla="*/ 16 w 38"/>
                  <a:gd name="T59" fmla="*/ 33 h 40"/>
                  <a:gd name="T60" fmla="*/ 17 w 38"/>
                  <a:gd name="T61" fmla="*/ 39 h 40"/>
                  <a:gd name="T62" fmla="*/ 23 w 38"/>
                  <a:gd name="T63" fmla="*/ 39 h 40"/>
                  <a:gd name="T64" fmla="*/ 23 w 38"/>
                  <a:gd name="T65" fmla="*/ 33 h 40"/>
                  <a:gd name="T66" fmla="*/ 26 w 38"/>
                  <a:gd name="T67" fmla="*/ 32 h 40"/>
                  <a:gd name="T68" fmla="*/ 30 w 38"/>
                  <a:gd name="T69" fmla="*/ 35 h 40"/>
                  <a:gd name="T70" fmla="*/ 35 w 38"/>
                  <a:gd name="T71" fmla="*/ 31 h 40"/>
                  <a:gd name="T72" fmla="*/ 31 w 38"/>
                  <a:gd name="T73" fmla="*/ 26 h 40"/>
                  <a:gd name="T74" fmla="*/ 17 w 38"/>
                  <a:gd name="T75" fmla="*/ 26 h 40"/>
                  <a:gd name="T76" fmla="*/ 13 w 38"/>
                  <a:gd name="T77" fmla="*/ 17 h 40"/>
                  <a:gd name="T78" fmla="*/ 21 w 38"/>
                  <a:gd name="T79" fmla="*/ 14 h 40"/>
                  <a:gd name="T80" fmla="*/ 25 w 38"/>
                  <a:gd name="T81" fmla="*/ 22 h 40"/>
                  <a:gd name="T82" fmla="*/ 17 w 38"/>
                  <a:gd name="T8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" h="40">
                    <a:moveTo>
                      <a:pt x="31" y="26"/>
                    </a:moveTo>
                    <a:cubicBezTo>
                      <a:pt x="31" y="26"/>
                      <a:pt x="31" y="25"/>
                      <a:pt x="32" y="25"/>
                    </a:cubicBezTo>
                    <a:cubicBezTo>
                      <a:pt x="32" y="24"/>
                      <a:pt x="32" y="24"/>
                      <a:pt x="32" y="23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8" y="20"/>
                      <a:pt x="38" y="18"/>
                      <a:pt x="37" y="16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4"/>
                      <a:pt x="31" y="13"/>
                      <a:pt x="31" y="1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6"/>
                      <a:pt x="31" y="4"/>
                      <a:pt x="29" y="3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4" y="7"/>
                      <a:pt x="24" y="6"/>
                    </a:cubicBezTo>
                    <a:cubicBezTo>
                      <a:pt x="23" y="6"/>
                      <a:pt x="23" y="6"/>
                      <a:pt x="22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9" y="0"/>
                      <a:pt x="17" y="0"/>
                      <a:pt x="1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4" y="7"/>
                      <a:pt x="3" y="9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4"/>
                      <a:pt x="6" y="14"/>
                      <a:pt x="6" y="14"/>
                    </a:cubicBezTo>
                    <a:cubicBezTo>
                      <a:pt x="6" y="15"/>
                      <a:pt x="6" y="16"/>
                      <a:pt x="6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0" y="2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5"/>
                      <a:pt x="7" y="26"/>
                      <a:pt x="7" y="27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3"/>
                      <a:pt x="7" y="35"/>
                      <a:pt x="8" y="36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33"/>
                      <a:pt x="13" y="33"/>
                      <a:pt x="14" y="33"/>
                    </a:cubicBezTo>
                    <a:cubicBezTo>
                      <a:pt x="14" y="33"/>
                      <a:pt x="15" y="33"/>
                      <a:pt x="16" y="33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9" y="40"/>
                      <a:pt x="21" y="39"/>
                      <a:pt x="23" y="39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4" y="33"/>
                      <a:pt x="25" y="32"/>
                      <a:pt x="26" y="32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32" y="34"/>
                      <a:pt x="33" y="32"/>
                      <a:pt x="35" y="31"/>
                    </a:cubicBezTo>
                    <a:lnTo>
                      <a:pt x="31" y="26"/>
                    </a:lnTo>
                    <a:close/>
                    <a:moveTo>
                      <a:pt x="17" y="26"/>
                    </a:moveTo>
                    <a:cubicBezTo>
                      <a:pt x="13" y="24"/>
                      <a:pt x="12" y="21"/>
                      <a:pt x="13" y="17"/>
                    </a:cubicBezTo>
                    <a:cubicBezTo>
                      <a:pt x="14" y="14"/>
                      <a:pt x="18" y="12"/>
                      <a:pt x="21" y="14"/>
                    </a:cubicBezTo>
                    <a:cubicBezTo>
                      <a:pt x="24" y="15"/>
                      <a:pt x="26" y="19"/>
                      <a:pt x="25" y="22"/>
                    </a:cubicBezTo>
                    <a:cubicBezTo>
                      <a:pt x="23" y="25"/>
                      <a:pt x="20" y="27"/>
                      <a:pt x="1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5" name="Freeform 28">
                <a:extLst>
                  <a:ext uri="{FF2B5EF4-FFF2-40B4-BE49-F238E27FC236}">
                    <a16:creationId xmlns="" xmlns:a16="http://schemas.microsoft.com/office/drawing/2014/main" id="{2366AA07-935D-4F81-8FFF-E294A05C9EC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65238" y="2665413"/>
                <a:ext cx="36513" cy="38100"/>
              </a:xfrm>
              <a:custGeom>
                <a:avLst/>
                <a:gdLst>
                  <a:gd name="T0" fmla="*/ 29 w 35"/>
                  <a:gd name="T1" fmla="*/ 23 h 36"/>
                  <a:gd name="T2" fmla="*/ 29 w 35"/>
                  <a:gd name="T3" fmla="*/ 22 h 36"/>
                  <a:gd name="T4" fmla="*/ 30 w 35"/>
                  <a:gd name="T5" fmla="*/ 20 h 36"/>
                  <a:gd name="T6" fmla="*/ 34 w 35"/>
                  <a:gd name="T7" fmla="*/ 18 h 36"/>
                  <a:gd name="T8" fmla="*/ 34 w 35"/>
                  <a:gd name="T9" fmla="*/ 13 h 36"/>
                  <a:gd name="T10" fmla="*/ 29 w 35"/>
                  <a:gd name="T11" fmla="*/ 13 h 36"/>
                  <a:gd name="T12" fmla="*/ 27 w 35"/>
                  <a:gd name="T13" fmla="*/ 10 h 36"/>
                  <a:gd name="T14" fmla="*/ 30 w 35"/>
                  <a:gd name="T15" fmla="*/ 6 h 36"/>
                  <a:gd name="T16" fmla="*/ 26 w 35"/>
                  <a:gd name="T17" fmla="*/ 2 h 36"/>
                  <a:gd name="T18" fmla="*/ 22 w 35"/>
                  <a:gd name="T19" fmla="*/ 6 h 36"/>
                  <a:gd name="T20" fmla="*/ 21 w 35"/>
                  <a:gd name="T21" fmla="*/ 5 h 36"/>
                  <a:gd name="T22" fmla="*/ 19 w 35"/>
                  <a:gd name="T23" fmla="*/ 5 h 36"/>
                  <a:gd name="T24" fmla="*/ 18 w 35"/>
                  <a:gd name="T25" fmla="*/ 0 h 36"/>
                  <a:gd name="T26" fmla="*/ 13 w 35"/>
                  <a:gd name="T27" fmla="*/ 1 h 36"/>
                  <a:gd name="T28" fmla="*/ 13 w 35"/>
                  <a:gd name="T29" fmla="*/ 6 h 36"/>
                  <a:gd name="T30" fmla="*/ 10 w 35"/>
                  <a:gd name="T31" fmla="*/ 7 h 36"/>
                  <a:gd name="T32" fmla="*/ 6 w 35"/>
                  <a:gd name="T33" fmla="*/ 5 h 36"/>
                  <a:gd name="T34" fmla="*/ 2 w 35"/>
                  <a:gd name="T35" fmla="*/ 9 h 36"/>
                  <a:gd name="T36" fmla="*/ 6 w 35"/>
                  <a:gd name="T37" fmla="*/ 13 h 36"/>
                  <a:gd name="T38" fmla="*/ 6 w 35"/>
                  <a:gd name="T39" fmla="*/ 14 h 36"/>
                  <a:gd name="T40" fmla="*/ 5 w 35"/>
                  <a:gd name="T41" fmla="*/ 16 h 36"/>
                  <a:gd name="T42" fmla="*/ 0 w 35"/>
                  <a:gd name="T43" fmla="*/ 17 h 36"/>
                  <a:gd name="T44" fmla="*/ 1 w 35"/>
                  <a:gd name="T45" fmla="*/ 23 h 36"/>
                  <a:gd name="T46" fmla="*/ 6 w 35"/>
                  <a:gd name="T47" fmla="*/ 23 h 36"/>
                  <a:gd name="T48" fmla="*/ 7 w 35"/>
                  <a:gd name="T49" fmla="*/ 25 h 36"/>
                  <a:gd name="T50" fmla="*/ 5 w 35"/>
                  <a:gd name="T51" fmla="*/ 30 h 36"/>
                  <a:gd name="T52" fmla="*/ 9 w 35"/>
                  <a:gd name="T53" fmla="*/ 33 h 36"/>
                  <a:gd name="T54" fmla="*/ 13 w 35"/>
                  <a:gd name="T55" fmla="*/ 30 h 36"/>
                  <a:gd name="T56" fmla="*/ 14 w 35"/>
                  <a:gd name="T57" fmla="*/ 30 h 36"/>
                  <a:gd name="T58" fmla="*/ 15 w 35"/>
                  <a:gd name="T59" fmla="*/ 30 h 36"/>
                  <a:gd name="T60" fmla="*/ 17 w 35"/>
                  <a:gd name="T61" fmla="*/ 36 h 36"/>
                  <a:gd name="T62" fmla="*/ 22 w 35"/>
                  <a:gd name="T63" fmla="*/ 35 h 36"/>
                  <a:gd name="T64" fmla="*/ 22 w 35"/>
                  <a:gd name="T65" fmla="*/ 30 h 36"/>
                  <a:gd name="T66" fmla="*/ 25 w 35"/>
                  <a:gd name="T67" fmla="*/ 28 h 36"/>
                  <a:gd name="T68" fmla="*/ 29 w 35"/>
                  <a:gd name="T69" fmla="*/ 31 h 36"/>
                  <a:gd name="T70" fmla="*/ 32 w 35"/>
                  <a:gd name="T71" fmla="*/ 26 h 36"/>
                  <a:gd name="T72" fmla="*/ 29 w 35"/>
                  <a:gd name="T73" fmla="*/ 23 h 36"/>
                  <a:gd name="T74" fmla="*/ 16 w 35"/>
                  <a:gd name="T75" fmla="*/ 23 h 36"/>
                  <a:gd name="T76" fmla="*/ 12 w 35"/>
                  <a:gd name="T77" fmla="*/ 16 h 36"/>
                  <a:gd name="T78" fmla="*/ 19 w 35"/>
                  <a:gd name="T79" fmla="*/ 12 h 36"/>
                  <a:gd name="T80" fmla="*/ 23 w 35"/>
                  <a:gd name="T81" fmla="*/ 19 h 36"/>
                  <a:gd name="T82" fmla="*/ 16 w 35"/>
                  <a:gd name="T8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5" h="36">
                    <a:moveTo>
                      <a:pt x="29" y="23"/>
                    </a:move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1"/>
                      <a:pt x="29" y="20"/>
                      <a:pt x="30" y="20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5" y="17"/>
                      <a:pt x="34" y="15"/>
                      <a:pt x="34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8" y="12"/>
                      <a:pt x="28" y="11"/>
                      <a:pt x="27" y="10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4"/>
                      <a:pt x="27" y="3"/>
                      <a:pt x="26" y="2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1" y="6"/>
                      <a:pt x="21" y="5"/>
                    </a:cubicBezTo>
                    <a:cubicBezTo>
                      <a:pt x="20" y="5"/>
                      <a:pt x="20" y="5"/>
                      <a:pt x="19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6" y="0"/>
                      <a:pt x="14" y="0"/>
                      <a:pt x="13" y="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1" y="7"/>
                      <a:pt x="10" y="7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6"/>
                      <a:pt x="3" y="7"/>
                      <a:pt x="2" y="9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4"/>
                      <a:pt x="6" y="14"/>
                    </a:cubicBezTo>
                    <a:cubicBezTo>
                      <a:pt x="5" y="14"/>
                      <a:pt x="5" y="15"/>
                      <a:pt x="5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1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4"/>
                      <a:pt x="7" y="24"/>
                      <a:pt x="7" y="25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7" y="32"/>
                      <a:pt x="9" y="33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4" y="30"/>
                    </a:cubicBezTo>
                    <a:cubicBezTo>
                      <a:pt x="14" y="30"/>
                      <a:pt x="15" y="30"/>
                      <a:pt x="15" y="30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8" y="36"/>
                      <a:pt x="20" y="35"/>
                      <a:pt x="22" y="35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3" y="29"/>
                      <a:pt x="24" y="29"/>
                      <a:pt x="25" y="28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30" y="30"/>
                      <a:pt x="31" y="28"/>
                      <a:pt x="32" y="26"/>
                    </a:cubicBezTo>
                    <a:lnTo>
                      <a:pt x="29" y="23"/>
                    </a:lnTo>
                    <a:close/>
                    <a:moveTo>
                      <a:pt x="16" y="23"/>
                    </a:moveTo>
                    <a:cubicBezTo>
                      <a:pt x="13" y="22"/>
                      <a:pt x="11" y="19"/>
                      <a:pt x="12" y="16"/>
                    </a:cubicBezTo>
                    <a:cubicBezTo>
                      <a:pt x="13" y="13"/>
                      <a:pt x="16" y="11"/>
                      <a:pt x="19" y="12"/>
                    </a:cubicBezTo>
                    <a:cubicBezTo>
                      <a:pt x="22" y="13"/>
                      <a:pt x="24" y="16"/>
                      <a:pt x="23" y="19"/>
                    </a:cubicBezTo>
                    <a:cubicBezTo>
                      <a:pt x="22" y="23"/>
                      <a:pt x="19" y="24"/>
                      <a:pt x="1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6" name="Freeform 29">
                <a:extLst>
                  <a:ext uri="{FF2B5EF4-FFF2-40B4-BE49-F238E27FC236}">
                    <a16:creationId xmlns="" xmlns:a16="http://schemas.microsoft.com/office/drawing/2014/main" id="{1916CA01-0F38-4AF6-8AAF-917EFC278DC1}"/>
                  </a:ext>
                </a:extLst>
              </p:cNvPr>
              <p:cNvSpPr/>
              <p:nvPr/>
            </p:nvSpPr>
            <p:spPr bwMode="auto">
              <a:xfrm>
                <a:off x="1076325" y="2314576"/>
                <a:ext cx="141288" cy="146050"/>
              </a:xfrm>
              <a:custGeom>
                <a:avLst/>
                <a:gdLst>
                  <a:gd name="T0" fmla="*/ 133 w 133"/>
                  <a:gd name="T1" fmla="*/ 64 h 139"/>
                  <a:gd name="T2" fmla="*/ 132 w 133"/>
                  <a:gd name="T3" fmla="*/ 57 h 139"/>
                  <a:gd name="T4" fmla="*/ 122 w 133"/>
                  <a:gd name="T5" fmla="*/ 49 h 139"/>
                  <a:gd name="T6" fmla="*/ 119 w 133"/>
                  <a:gd name="T7" fmla="*/ 43 h 139"/>
                  <a:gd name="T8" fmla="*/ 121 w 133"/>
                  <a:gd name="T9" fmla="*/ 29 h 139"/>
                  <a:gd name="T10" fmla="*/ 117 w 133"/>
                  <a:gd name="T11" fmla="*/ 24 h 139"/>
                  <a:gd name="T12" fmla="*/ 104 w 133"/>
                  <a:gd name="T13" fmla="*/ 23 h 139"/>
                  <a:gd name="T14" fmla="*/ 98 w 133"/>
                  <a:gd name="T15" fmla="*/ 19 h 139"/>
                  <a:gd name="T16" fmla="*/ 94 w 133"/>
                  <a:gd name="T17" fmla="*/ 6 h 139"/>
                  <a:gd name="T18" fmla="*/ 87 w 133"/>
                  <a:gd name="T19" fmla="*/ 3 h 139"/>
                  <a:gd name="T20" fmla="*/ 76 w 133"/>
                  <a:gd name="T21" fmla="*/ 9 h 139"/>
                  <a:gd name="T22" fmla="*/ 69 w 133"/>
                  <a:gd name="T23" fmla="*/ 9 h 139"/>
                  <a:gd name="T24" fmla="*/ 64 w 133"/>
                  <a:gd name="T25" fmla="*/ 0 h 139"/>
                  <a:gd name="T26" fmla="*/ 55 w 133"/>
                  <a:gd name="T27" fmla="*/ 10 h 139"/>
                  <a:gd name="T28" fmla="*/ 48 w 133"/>
                  <a:gd name="T29" fmla="*/ 12 h 139"/>
                  <a:gd name="T30" fmla="*/ 36 w 133"/>
                  <a:gd name="T31" fmla="*/ 8 h 139"/>
                  <a:gd name="T32" fmla="*/ 30 w 133"/>
                  <a:gd name="T33" fmla="*/ 11 h 139"/>
                  <a:gd name="T34" fmla="*/ 27 w 133"/>
                  <a:gd name="T35" fmla="*/ 25 h 139"/>
                  <a:gd name="T36" fmla="*/ 23 w 133"/>
                  <a:gd name="T37" fmla="*/ 30 h 139"/>
                  <a:gd name="T38" fmla="*/ 10 w 133"/>
                  <a:gd name="T39" fmla="*/ 33 h 139"/>
                  <a:gd name="T40" fmla="*/ 7 w 133"/>
                  <a:gd name="T41" fmla="*/ 39 h 139"/>
                  <a:gd name="T42" fmla="*/ 11 w 133"/>
                  <a:gd name="T43" fmla="*/ 52 h 139"/>
                  <a:gd name="T44" fmla="*/ 9 w 133"/>
                  <a:gd name="T45" fmla="*/ 59 h 139"/>
                  <a:gd name="T46" fmla="*/ 0 w 133"/>
                  <a:gd name="T47" fmla="*/ 69 h 139"/>
                  <a:gd name="T48" fmla="*/ 0 w 133"/>
                  <a:gd name="T49" fmla="*/ 76 h 139"/>
                  <a:gd name="T50" fmla="*/ 10 w 133"/>
                  <a:gd name="T51" fmla="*/ 85 h 139"/>
                  <a:gd name="T52" fmla="*/ 12 w 133"/>
                  <a:gd name="T53" fmla="*/ 91 h 139"/>
                  <a:gd name="T54" fmla="*/ 9 w 133"/>
                  <a:gd name="T55" fmla="*/ 104 h 139"/>
                  <a:gd name="T56" fmla="*/ 13 w 133"/>
                  <a:gd name="T57" fmla="*/ 110 h 139"/>
                  <a:gd name="T58" fmla="*/ 25 w 133"/>
                  <a:gd name="T59" fmla="*/ 113 h 139"/>
                  <a:gd name="T60" fmla="*/ 30 w 133"/>
                  <a:gd name="T61" fmla="*/ 118 h 139"/>
                  <a:gd name="T62" fmla="*/ 34 w 133"/>
                  <a:gd name="T63" fmla="*/ 130 h 139"/>
                  <a:gd name="T64" fmla="*/ 40 w 133"/>
                  <a:gd name="T65" fmla="*/ 134 h 139"/>
                  <a:gd name="T66" fmla="*/ 52 w 133"/>
                  <a:gd name="T67" fmla="*/ 129 h 139"/>
                  <a:gd name="T68" fmla="*/ 59 w 133"/>
                  <a:gd name="T69" fmla="*/ 130 h 139"/>
                  <a:gd name="T70" fmla="*/ 67 w 133"/>
                  <a:gd name="T71" fmla="*/ 139 h 139"/>
                  <a:gd name="T72" fmla="*/ 73 w 133"/>
                  <a:gd name="T73" fmla="*/ 130 h 139"/>
                  <a:gd name="T74" fmla="*/ 80 w 133"/>
                  <a:gd name="T75" fmla="*/ 129 h 139"/>
                  <a:gd name="T76" fmla="*/ 92 w 133"/>
                  <a:gd name="T77" fmla="*/ 134 h 139"/>
                  <a:gd name="T78" fmla="*/ 98 w 133"/>
                  <a:gd name="T79" fmla="*/ 131 h 139"/>
                  <a:gd name="T80" fmla="*/ 102 w 133"/>
                  <a:gd name="T81" fmla="*/ 118 h 139"/>
                  <a:gd name="T82" fmla="*/ 107 w 133"/>
                  <a:gd name="T83" fmla="*/ 114 h 139"/>
                  <a:gd name="T84" fmla="*/ 120 w 133"/>
                  <a:gd name="T85" fmla="*/ 111 h 139"/>
                  <a:gd name="T86" fmla="*/ 124 w 133"/>
                  <a:gd name="T87" fmla="*/ 105 h 139"/>
                  <a:gd name="T88" fmla="*/ 121 w 133"/>
                  <a:gd name="T89" fmla="*/ 92 h 139"/>
                  <a:gd name="T90" fmla="*/ 123 w 133"/>
                  <a:gd name="T91" fmla="*/ 86 h 139"/>
                  <a:gd name="T92" fmla="*/ 133 w 133"/>
                  <a:gd name="T93" fmla="*/ 77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3" h="139">
                    <a:moveTo>
                      <a:pt x="125" y="71"/>
                    </a:moveTo>
                    <a:cubicBezTo>
                      <a:pt x="133" y="70"/>
                      <a:pt x="133" y="70"/>
                      <a:pt x="133" y="70"/>
                    </a:cubicBezTo>
                    <a:cubicBezTo>
                      <a:pt x="133" y="68"/>
                      <a:pt x="133" y="66"/>
                      <a:pt x="133" y="64"/>
                    </a:cubicBezTo>
                    <a:cubicBezTo>
                      <a:pt x="125" y="64"/>
                      <a:pt x="125" y="64"/>
                      <a:pt x="125" y="64"/>
                    </a:cubicBezTo>
                    <a:cubicBezTo>
                      <a:pt x="125" y="62"/>
                      <a:pt x="124" y="61"/>
                      <a:pt x="124" y="60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5"/>
                      <a:pt x="131" y="54"/>
                      <a:pt x="131" y="52"/>
                    </a:cubicBezTo>
                    <a:cubicBezTo>
                      <a:pt x="123" y="53"/>
                      <a:pt x="123" y="53"/>
                      <a:pt x="123" y="53"/>
                    </a:cubicBezTo>
                    <a:cubicBezTo>
                      <a:pt x="122" y="52"/>
                      <a:pt x="122" y="50"/>
                      <a:pt x="122" y="49"/>
                    </a:cubicBezTo>
                    <a:cubicBezTo>
                      <a:pt x="129" y="45"/>
                      <a:pt x="129" y="45"/>
                      <a:pt x="129" y="45"/>
                    </a:cubicBezTo>
                    <a:cubicBezTo>
                      <a:pt x="128" y="43"/>
                      <a:pt x="128" y="42"/>
                      <a:pt x="127" y="40"/>
                    </a:cubicBezTo>
                    <a:cubicBezTo>
                      <a:pt x="119" y="43"/>
                      <a:pt x="119" y="43"/>
                      <a:pt x="119" y="43"/>
                    </a:cubicBezTo>
                    <a:cubicBezTo>
                      <a:pt x="119" y="42"/>
                      <a:pt x="118" y="40"/>
                      <a:pt x="117" y="39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23" y="32"/>
                      <a:pt x="122" y="31"/>
                      <a:pt x="121" y="29"/>
                    </a:cubicBezTo>
                    <a:cubicBezTo>
                      <a:pt x="114" y="33"/>
                      <a:pt x="114" y="33"/>
                      <a:pt x="114" y="33"/>
                    </a:cubicBezTo>
                    <a:cubicBezTo>
                      <a:pt x="113" y="32"/>
                      <a:pt x="112" y="31"/>
                      <a:pt x="111" y="30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6" y="23"/>
                      <a:pt x="114" y="21"/>
                      <a:pt x="113" y="20"/>
                    </a:cubicBezTo>
                    <a:cubicBezTo>
                      <a:pt x="107" y="25"/>
                      <a:pt x="107" y="25"/>
                      <a:pt x="107" y="25"/>
                    </a:cubicBezTo>
                    <a:cubicBezTo>
                      <a:pt x="106" y="24"/>
                      <a:pt x="105" y="23"/>
                      <a:pt x="104" y="23"/>
                    </a:cubicBezTo>
                    <a:cubicBezTo>
                      <a:pt x="108" y="15"/>
                      <a:pt x="108" y="15"/>
                      <a:pt x="108" y="15"/>
                    </a:cubicBezTo>
                    <a:cubicBezTo>
                      <a:pt x="107" y="14"/>
                      <a:pt x="105" y="13"/>
                      <a:pt x="104" y="12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7" y="18"/>
                      <a:pt x="96" y="17"/>
                      <a:pt x="95" y="16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7" y="8"/>
                      <a:pt x="95" y="7"/>
                      <a:pt x="94" y="6"/>
                    </a:cubicBezTo>
                    <a:cubicBezTo>
                      <a:pt x="89" y="13"/>
                      <a:pt x="89" y="13"/>
                      <a:pt x="89" y="13"/>
                    </a:cubicBezTo>
                    <a:cubicBezTo>
                      <a:pt x="88" y="13"/>
                      <a:pt x="87" y="12"/>
                      <a:pt x="86" y="12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86" y="3"/>
                      <a:pt x="84" y="2"/>
                      <a:pt x="82" y="2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8" y="10"/>
                      <a:pt x="77" y="10"/>
                      <a:pt x="76" y="9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4" y="0"/>
                      <a:pt x="72" y="0"/>
                      <a:pt x="70" y="0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68" y="9"/>
                      <a:pt x="67" y="9"/>
                      <a:pt x="67" y="9"/>
                    </a:cubicBezTo>
                    <a:cubicBezTo>
                      <a:pt x="66" y="9"/>
                      <a:pt x="66" y="9"/>
                      <a:pt x="65" y="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2" y="0"/>
                      <a:pt x="60" y="0"/>
                      <a:pt x="59" y="1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9"/>
                      <a:pt x="56" y="10"/>
                      <a:pt x="55" y="10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0" y="2"/>
                      <a:pt x="49" y="3"/>
                      <a:pt x="47" y="3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7" y="12"/>
                      <a:pt x="46" y="13"/>
                      <a:pt x="45" y="13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39" y="6"/>
                      <a:pt x="37" y="7"/>
                      <a:pt x="36" y="8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8" y="17"/>
                      <a:pt x="37" y="17"/>
                      <a:pt x="35" y="18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29" y="12"/>
                      <a:pt x="27" y="14"/>
                      <a:pt x="26" y="15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29" y="23"/>
                      <a:pt x="28" y="24"/>
                      <a:pt x="27" y="25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20"/>
                      <a:pt x="18" y="22"/>
                      <a:pt x="17" y="23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2" y="31"/>
                      <a:pt x="21" y="32"/>
                      <a:pt x="20" y="33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2" y="30"/>
                      <a:pt x="11" y="32"/>
                      <a:pt x="10" y="33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40"/>
                      <a:pt x="15" y="41"/>
                      <a:pt x="15" y="42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" y="41"/>
                      <a:pt x="5" y="43"/>
                      <a:pt x="5" y="44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1" y="50"/>
                      <a:pt x="11" y="51"/>
                      <a:pt x="11" y="52"/>
                    </a:cubicBezTo>
                    <a:cubicBezTo>
                      <a:pt x="2" y="51"/>
                      <a:pt x="2" y="51"/>
                      <a:pt x="2" y="51"/>
                    </a:cubicBezTo>
                    <a:cubicBezTo>
                      <a:pt x="2" y="53"/>
                      <a:pt x="2" y="54"/>
                      <a:pt x="1" y="56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0"/>
                      <a:pt x="9" y="62"/>
                      <a:pt x="9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5"/>
                      <a:pt x="0" y="67"/>
                      <a:pt x="0" y="69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8" y="71"/>
                      <a:pt x="8" y="72"/>
                      <a:pt x="8" y="74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7"/>
                      <a:pt x="1" y="79"/>
                      <a:pt x="1" y="81"/>
                    </a:cubicBezTo>
                    <a:cubicBezTo>
                      <a:pt x="9" y="81"/>
                      <a:pt x="9" y="81"/>
                      <a:pt x="9" y="81"/>
                    </a:cubicBezTo>
                    <a:cubicBezTo>
                      <a:pt x="9" y="82"/>
                      <a:pt x="10" y="83"/>
                      <a:pt x="10" y="85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3" y="90"/>
                      <a:pt x="3" y="91"/>
                      <a:pt x="4" y="93"/>
                    </a:cubicBezTo>
                    <a:cubicBezTo>
                      <a:pt x="12" y="91"/>
                      <a:pt x="12" y="91"/>
                      <a:pt x="12" y="91"/>
                    </a:cubicBezTo>
                    <a:cubicBezTo>
                      <a:pt x="12" y="93"/>
                      <a:pt x="13" y="94"/>
                      <a:pt x="13" y="95"/>
                    </a:cubicBezTo>
                    <a:cubicBezTo>
                      <a:pt x="7" y="100"/>
                      <a:pt x="7" y="100"/>
                      <a:pt x="7" y="100"/>
                    </a:cubicBezTo>
                    <a:cubicBezTo>
                      <a:pt x="7" y="101"/>
                      <a:pt x="8" y="103"/>
                      <a:pt x="9" y="104"/>
                    </a:cubicBezTo>
                    <a:cubicBezTo>
                      <a:pt x="17" y="101"/>
                      <a:pt x="17" y="101"/>
                      <a:pt x="17" y="101"/>
                    </a:cubicBezTo>
                    <a:cubicBezTo>
                      <a:pt x="17" y="102"/>
                      <a:pt x="18" y="103"/>
                      <a:pt x="19" y="105"/>
                    </a:cubicBezTo>
                    <a:cubicBezTo>
                      <a:pt x="13" y="110"/>
                      <a:pt x="13" y="110"/>
                      <a:pt x="13" y="110"/>
                    </a:cubicBezTo>
                    <a:cubicBezTo>
                      <a:pt x="14" y="112"/>
                      <a:pt x="15" y="113"/>
                      <a:pt x="16" y="115"/>
                    </a:cubicBezTo>
                    <a:cubicBezTo>
                      <a:pt x="23" y="110"/>
                      <a:pt x="23" y="110"/>
                      <a:pt x="23" y="110"/>
                    </a:cubicBezTo>
                    <a:cubicBezTo>
                      <a:pt x="24" y="111"/>
                      <a:pt x="24" y="112"/>
                      <a:pt x="25" y="113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2" y="121"/>
                      <a:pt x="23" y="122"/>
                      <a:pt x="24" y="123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31" y="118"/>
                      <a:pt x="32" y="119"/>
                      <a:pt x="33" y="120"/>
                    </a:cubicBezTo>
                    <a:cubicBezTo>
                      <a:pt x="30" y="128"/>
                      <a:pt x="30" y="128"/>
                      <a:pt x="30" y="128"/>
                    </a:cubicBezTo>
                    <a:cubicBezTo>
                      <a:pt x="31" y="129"/>
                      <a:pt x="33" y="130"/>
                      <a:pt x="34" y="130"/>
                    </a:cubicBezTo>
                    <a:cubicBezTo>
                      <a:pt x="39" y="124"/>
                      <a:pt x="39" y="124"/>
                      <a:pt x="39" y="124"/>
                    </a:cubicBezTo>
                    <a:cubicBezTo>
                      <a:pt x="40" y="124"/>
                      <a:pt x="41" y="125"/>
                      <a:pt x="43" y="125"/>
                    </a:cubicBezTo>
                    <a:cubicBezTo>
                      <a:pt x="40" y="134"/>
                      <a:pt x="40" y="134"/>
                      <a:pt x="40" y="134"/>
                    </a:cubicBezTo>
                    <a:cubicBezTo>
                      <a:pt x="42" y="134"/>
                      <a:pt x="43" y="135"/>
                      <a:pt x="45" y="136"/>
                    </a:cubicBezTo>
                    <a:cubicBezTo>
                      <a:pt x="49" y="128"/>
                      <a:pt x="49" y="128"/>
                      <a:pt x="49" y="128"/>
                    </a:cubicBezTo>
                    <a:cubicBezTo>
                      <a:pt x="50" y="128"/>
                      <a:pt x="51" y="129"/>
                      <a:pt x="52" y="129"/>
                    </a:cubicBezTo>
                    <a:cubicBezTo>
                      <a:pt x="52" y="138"/>
                      <a:pt x="52" y="138"/>
                      <a:pt x="52" y="138"/>
                    </a:cubicBezTo>
                    <a:cubicBezTo>
                      <a:pt x="53" y="138"/>
                      <a:pt x="55" y="138"/>
                      <a:pt x="57" y="139"/>
                    </a:cubicBezTo>
                    <a:cubicBezTo>
                      <a:pt x="59" y="130"/>
                      <a:pt x="59" y="130"/>
                      <a:pt x="59" y="130"/>
                    </a:cubicBezTo>
                    <a:cubicBezTo>
                      <a:pt x="60" y="130"/>
                      <a:pt x="62" y="131"/>
                      <a:pt x="63" y="131"/>
                    </a:cubicBezTo>
                    <a:cubicBezTo>
                      <a:pt x="64" y="139"/>
                      <a:pt x="64" y="139"/>
                      <a:pt x="64" y="139"/>
                    </a:cubicBezTo>
                    <a:cubicBezTo>
                      <a:pt x="65" y="139"/>
                      <a:pt x="66" y="139"/>
                      <a:pt x="67" y="139"/>
                    </a:cubicBezTo>
                    <a:cubicBezTo>
                      <a:pt x="67" y="139"/>
                      <a:pt x="68" y="139"/>
                      <a:pt x="69" y="139"/>
                    </a:cubicBezTo>
                    <a:cubicBezTo>
                      <a:pt x="69" y="131"/>
                      <a:pt x="69" y="131"/>
                      <a:pt x="69" y="131"/>
                    </a:cubicBezTo>
                    <a:cubicBezTo>
                      <a:pt x="71" y="131"/>
                      <a:pt x="72" y="131"/>
                      <a:pt x="73" y="130"/>
                    </a:cubicBezTo>
                    <a:cubicBezTo>
                      <a:pt x="75" y="139"/>
                      <a:pt x="75" y="139"/>
                      <a:pt x="75" y="139"/>
                    </a:cubicBezTo>
                    <a:cubicBezTo>
                      <a:pt x="77" y="138"/>
                      <a:pt x="79" y="138"/>
                      <a:pt x="81" y="138"/>
                    </a:cubicBezTo>
                    <a:cubicBezTo>
                      <a:pt x="80" y="129"/>
                      <a:pt x="80" y="129"/>
                      <a:pt x="80" y="129"/>
                    </a:cubicBezTo>
                    <a:cubicBezTo>
                      <a:pt x="81" y="129"/>
                      <a:pt x="82" y="129"/>
                      <a:pt x="84" y="128"/>
                    </a:cubicBezTo>
                    <a:cubicBezTo>
                      <a:pt x="87" y="136"/>
                      <a:pt x="87" y="136"/>
                      <a:pt x="87" y="136"/>
                    </a:cubicBezTo>
                    <a:cubicBezTo>
                      <a:pt x="89" y="135"/>
                      <a:pt x="90" y="135"/>
                      <a:pt x="92" y="134"/>
                    </a:cubicBezTo>
                    <a:cubicBezTo>
                      <a:pt x="90" y="126"/>
                      <a:pt x="90" y="126"/>
                      <a:pt x="90" y="126"/>
                    </a:cubicBezTo>
                    <a:cubicBezTo>
                      <a:pt x="91" y="125"/>
                      <a:pt x="92" y="125"/>
                      <a:pt x="93" y="124"/>
                    </a:cubicBezTo>
                    <a:cubicBezTo>
                      <a:pt x="98" y="131"/>
                      <a:pt x="98" y="131"/>
                      <a:pt x="98" y="131"/>
                    </a:cubicBezTo>
                    <a:cubicBezTo>
                      <a:pt x="100" y="130"/>
                      <a:pt x="101" y="129"/>
                      <a:pt x="103" y="128"/>
                    </a:cubicBezTo>
                    <a:cubicBezTo>
                      <a:pt x="99" y="121"/>
                      <a:pt x="99" y="121"/>
                      <a:pt x="99" y="121"/>
                    </a:cubicBezTo>
                    <a:cubicBezTo>
                      <a:pt x="100" y="120"/>
                      <a:pt x="101" y="119"/>
                      <a:pt x="102" y="118"/>
                    </a:cubicBezTo>
                    <a:cubicBezTo>
                      <a:pt x="108" y="124"/>
                      <a:pt x="108" y="124"/>
                      <a:pt x="108" y="124"/>
                    </a:cubicBezTo>
                    <a:cubicBezTo>
                      <a:pt x="109" y="123"/>
                      <a:pt x="111" y="122"/>
                      <a:pt x="112" y="121"/>
                    </a:cubicBezTo>
                    <a:cubicBezTo>
                      <a:pt x="107" y="114"/>
                      <a:pt x="107" y="114"/>
                      <a:pt x="107" y="114"/>
                    </a:cubicBezTo>
                    <a:cubicBezTo>
                      <a:pt x="108" y="113"/>
                      <a:pt x="109" y="112"/>
                      <a:pt x="110" y="111"/>
                    </a:cubicBezTo>
                    <a:cubicBezTo>
                      <a:pt x="117" y="116"/>
                      <a:pt x="117" y="116"/>
                      <a:pt x="117" y="116"/>
                    </a:cubicBezTo>
                    <a:cubicBezTo>
                      <a:pt x="118" y="114"/>
                      <a:pt x="119" y="113"/>
                      <a:pt x="120" y="111"/>
                    </a:cubicBezTo>
                    <a:cubicBezTo>
                      <a:pt x="114" y="105"/>
                      <a:pt x="114" y="105"/>
                      <a:pt x="114" y="105"/>
                    </a:cubicBezTo>
                    <a:cubicBezTo>
                      <a:pt x="115" y="104"/>
                      <a:pt x="116" y="103"/>
                      <a:pt x="116" y="102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25" y="104"/>
                      <a:pt x="126" y="102"/>
                      <a:pt x="126" y="101"/>
                    </a:cubicBezTo>
                    <a:cubicBezTo>
                      <a:pt x="119" y="96"/>
                      <a:pt x="119" y="96"/>
                      <a:pt x="119" y="96"/>
                    </a:cubicBezTo>
                    <a:cubicBezTo>
                      <a:pt x="120" y="95"/>
                      <a:pt x="120" y="93"/>
                      <a:pt x="121" y="92"/>
                    </a:cubicBezTo>
                    <a:cubicBezTo>
                      <a:pt x="129" y="94"/>
                      <a:pt x="129" y="94"/>
                      <a:pt x="129" y="94"/>
                    </a:cubicBezTo>
                    <a:cubicBezTo>
                      <a:pt x="130" y="92"/>
                      <a:pt x="130" y="91"/>
                      <a:pt x="131" y="89"/>
                    </a:cubicBezTo>
                    <a:cubicBezTo>
                      <a:pt x="123" y="86"/>
                      <a:pt x="123" y="86"/>
                      <a:pt x="123" y="86"/>
                    </a:cubicBezTo>
                    <a:cubicBezTo>
                      <a:pt x="123" y="84"/>
                      <a:pt x="124" y="83"/>
                      <a:pt x="124" y="82"/>
                    </a:cubicBezTo>
                    <a:cubicBezTo>
                      <a:pt x="132" y="82"/>
                      <a:pt x="132" y="82"/>
                      <a:pt x="132" y="82"/>
                    </a:cubicBezTo>
                    <a:cubicBezTo>
                      <a:pt x="132" y="80"/>
                      <a:pt x="133" y="79"/>
                      <a:pt x="133" y="77"/>
                    </a:cubicBezTo>
                    <a:cubicBezTo>
                      <a:pt x="125" y="75"/>
                      <a:pt x="125" y="75"/>
                      <a:pt x="125" y="75"/>
                    </a:cubicBezTo>
                    <a:cubicBezTo>
                      <a:pt x="125" y="73"/>
                      <a:pt x="125" y="72"/>
                      <a:pt x="125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7" name="Freeform 30">
                <a:extLst>
                  <a:ext uri="{FF2B5EF4-FFF2-40B4-BE49-F238E27FC236}">
                    <a16:creationId xmlns="" xmlns:a16="http://schemas.microsoft.com/office/drawing/2014/main" id="{9D2A97FE-3167-4B3B-887C-4AA19FD53980}"/>
                  </a:ext>
                </a:extLst>
              </p:cNvPr>
              <p:cNvSpPr/>
              <p:nvPr/>
            </p:nvSpPr>
            <p:spPr bwMode="auto">
              <a:xfrm>
                <a:off x="1157288" y="2359026"/>
                <a:ext cx="46038" cy="28575"/>
              </a:xfrm>
              <a:custGeom>
                <a:avLst/>
                <a:gdLst>
                  <a:gd name="T0" fmla="*/ 44 w 44"/>
                  <a:gd name="T1" fmla="*/ 26 h 26"/>
                  <a:gd name="T2" fmla="*/ 1 w 44"/>
                  <a:gd name="T3" fmla="*/ 26 h 26"/>
                  <a:gd name="T4" fmla="*/ 0 w 44"/>
                  <a:gd name="T5" fmla="*/ 22 h 26"/>
                  <a:gd name="T6" fmla="*/ 37 w 44"/>
                  <a:gd name="T7" fmla="*/ 0 h 26"/>
                  <a:gd name="T8" fmla="*/ 44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44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1" y="25"/>
                      <a:pt x="0" y="23"/>
                      <a:pt x="0" y="2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41" y="7"/>
                      <a:pt x="44" y="16"/>
                      <a:pt x="44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8" name="Oval 31">
                <a:extLst>
                  <a:ext uri="{FF2B5EF4-FFF2-40B4-BE49-F238E27FC236}">
                    <a16:creationId xmlns="" xmlns:a16="http://schemas.microsoft.com/office/drawing/2014/main" id="{0378DEC2-723B-4E72-AD48-A56ACC5015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2382838"/>
                <a:ext cx="9525" cy="111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9" name="Freeform 32">
                <a:extLst>
                  <a:ext uri="{FF2B5EF4-FFF2-40B4-BE49-F238E27FC236}">
                    <a16:creationId xmlns="" xmlns:a16="http://schemas.microsoft.com/office/drawing/2014/main" id="{7E6E9041-A152-4A8D-9244-96759AC68B83}"/>
                  </a:ext>
                </a:extLst>
              </p:cNvPr>
              <p:cNvSpPr/>
              <p:nvPr/>
            </p:nvSpPr>
            <p:spPr bwMode="auto">
              <a:xfrm>
                <a:off x="1152525" y="2336801"/>
                <a:ext cx="42863" cy="44450"/>
              </a:xfrm>
              <a:custGeom>
                <a:avLst/>
                <a:gdLst>
                  <a:gd name="T0" fmla="*/ 40 w 40"/>
                  <a:gd name="T1" fmla="*/ 19 h 42"/>
                  <a:gd name="T2" fmla="*/ 3 w 40"/>
                  <a:gd name="T3" fmla="*/ 42 h 42"/>
                  <a:gd name="T4" fmla="*/ 0 w 40"/>
                  <a:gd name="T5" fmla="*/ 39 h 42"/>
                  <a:gd name="T6" fmla="*/ 22 w 40"/>
                  <a:gd name="T7" fmla="*/ 0 h 42"/>
                  <a:gd name="T8" fmla="*/ 40 w 40"/>
                  <a:gd name="T9" fmla="*/ 1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40" y="19"/>
                    </a:moveTo>
                    <a:cubicBezTo>
                      <a:pt x="3" y="42"/>
                      <a:pt x="3" y="42"/>
                      <a:pt x="3" y="42"/>
                    </a:cubicBezTo>
                    <a:cubicBezTo>
                      <a:pt x="2" y="41"/>
                      <a:pt x="1" y="40"/>
                      <a:pt x="0" y="39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0" y="5"/>
                      <a:pt x="36" y="11"/>
                      <a:pt x="4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0" name="Freeform 33">
                <a:extLst>
                  <a:ext uri="{FF2B5EF4-FFF2-40B4-BE49-F238E27FC236}">
                    <a16:creationId xmlns="" xmlns:a16="http://schemas.microsoft.com/office/drawing/2014/main" id="{B1A785B6-C660-46A4-9875-186DFD6638A4}"/>
                  </a:ext>
                </a:extLst>
              </p:cNvPr>
              <p:cNvSpPr/>
              <p:nvPr/>
            </p:nvSpPr>
            <p:spPr bwMode="auto">
              <a:xfrm>
                <a:off x="1147763" y="2328863"/>
                <a:ext cx="26988" cy="49213"/>
              </a:xfrm>
              <a:custGeom>
                <a:avLst/>
                <a:gdLst>
                  <a:gd name="T0" fmla="*/ 26 w 26"/>
                  <a:gd name="T1" fmla="*/ 7 h 46"/>
                  <a:gd name="T2" fmla="*/ 4 w 26"/>
                  <a:gd name="T3" fmla="*/ 46 h 46"/>
                  <a:gd name="T4" fmla="*/ 0 w 26"/>
                  <a:gd name="T5" fmla="*/ 45 h 46"/>
                  <a:gd name="T6" fmla="*/ 0 w 26"/>
                  <a:gd name="T7" fmla="*/ 0 h 46"/>
                  <a:gd name="T8" fmla="*/ 26 w 26"/>
                  <a:gd name="T9" fmla="*/ 7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26" y="7"/>
                    </a:moveTo>
                    <a:cubicBezTo>
                      <a:pt x="4" y="46"/>
                      <a:pt x="4" y="46"/>
                      <a:pt x="4" y="46"/>
                    </a:cubicBezTo>
                    <a:cubicBezTo>
                      <a:pt x="3" y="46"/>
                      <a:pt x="2" y="45"/>
                      <a:pt x="0" y="4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8" y="3"/>
                      <a:pt x="2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1" name="Freeform 34">
                <a:extLst>
                  <a:ext uri="{FF2B5EF4-FFF2-40B4-BE49-F238E27FC236}">
                    <a16:creationId xmlns="" xmlns:a16="http://schemas.microsoft.com/office/drawing/2014/main" id="{71FBEE34-DEF0-4737-9F5E-129E1D2F6A94}"/>
                  </a:ext>
                </a:extLst>
              </p:cNvPr>
              <p:cNvSpPr/>
              <p:nvPr/>
            </p:nvSpPr>
            <p:spPr bwMode="auto">
              <a:xfrm>
                <a:off x="1120775" y="2328863"/>
                <a:ext cx="25400" cy="49213"/>
              </a:xfrm>
              <a:custGeom>
                <a:avLst/>
                <a:gdLst>
                  <a:gd name="T0" fmla="*/ 25 w 25"/>
                  <a:gd name="T1" fmla="*/ 0 h 46"/>
                  <a:gd name="T2" fmla="*/ 25 w 25"/>
                  <a:gd name="T3" fmla="*/ 45 h 46"/>
                  <a:gd name="T4" fmla="*/ 21 w 25"/>
                  <a:gd name="T5" fmla="*/ 46 h 46"/>
                  <a:gd name="T6" fmla="*/ 0 w 25"/>
                  <a:gd name="T7" fmla="*/ 7 h 46"/>
                  <a:gd name="T8" fmla="*/ 25 w 25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25" y="0"/>
                    </a:moveTo>
                    <a:cubicBezTo>
                      <a:pt x="25" y="45"/>
                      <a:pt x="25" y="45"/>
                      <a:pt x="25" y="45"/>
                    </a:cubicBezTo>
                    <a:cubicBezTo>
                      <a:pt x="24" y="45"/>
                      <a:pt x="22" y="46"/>
                      <a:pt x="21" y="4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3"/>
                      <a:pt x="16" y="0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2" name="Freeform 35">
                <a:extLst>
                  <a:ext uri="{FF2B5EF4-FFF2-40B4-BE49-F238E27FC236}">
                    <a16:creationId xmlns="" xmlns:a16="http://schemas.microsoft.com/office/drawing/2014/main" id="{6898FBC9-E452-4D1A-BAC2-A4286DC80C08}"/>
                  </a:ext>
                </a:extLst>
              </p:cNvPr>
              <p:cNvSpPr/>
              <p:nvPr/>
            </p:nvSpPr>
            <p:spPr bwMode="auto">
              <a:xfrm>
                <a:off x="1098550" y="2336801"/>
                <a:ext cx="42863" cy="44450"/>
              </a:xfrm>
              <a:custGeom>
                <a:avLst/>
                <a:gdLst>
                  <a:gd name="T0" fmla="*/ 18 w 40"/>
                  <a:gd name="T1" fmla="*/ 0 h 42"/>
                  <a:gd name="T2" fmla="*/ 40 w 40"/>
                  <a:gd name="T3" fmla="*/ 39 h 42"/>
                  <a:gd name="T4" fmla="*/ 37 w 40"/>
                  <a:gd name="T5" fmla="*/ 42 h 42"/>
                  <a:gd name="T6" fmla="*/ 0 w 40"/>
                  <a:gd name="T7" fmla="*/ 19 h 42"/>
                  <a:gd name="T8" fmla="*/ 18 w 40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18" y="0"/>
                    </a:moveTo>
                    <a:cubicBezTo>
                      <a:pt x="40" y="39"/>
                      <a:pt x="40" y="39"/>
                      <a:pt x="40" y="39"/>
                    </a:cubicBezTo>
                    <a:cubicBezTo>
                      <a:pt x="39" y="40"/>
                      <a:pt x="38" y="41"/>
                      <a:pt x="37" y="4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11"/>
                      <a:pt x="11" y="5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3" name="Freeform 36">
                <a:extLst>
                  <a:ext uri="{FF2B5EF4-FFF2-40B4-BE49-F238E27FC236}">
                    <a16:creationId xmlns="" xmlns:a16="http://schemas.microsoft.com/office/drawing/2014/main" id="{37892821-84BA-48DD-97B3-286F10CB5C5E}"/>
                  </a:ext>
                </a:extLst>
              </p:cNvPr>
              <p:cNvSpPr/>
              <p:nvPr/>
            </p:nvSpPr>
            <p:spPr bwMode="auto">
              <a:xfrm>
                <a:off x="1090613" y="2359026"/>
                <a:ext cx="47625" cy="28575"/>
              </a:xfrm>
              <a:custGeom>
                <a:avLst/>
                <a:gdLst>
                  <a:gd name="T0" fmla="*/ 7 w 45"/>
                  <a:gd name="T1" fmla="*/ 0 h 26"/>
                  <a:gd name="T2" fmla="*/ 45 w 45"/>
                  <a:gd name="T3" fmla="*/ 22 h 26"/>
                  <a:gd name="T4" fmla="*/ 44 w 45"/>
                  <a:gd name="T5" fmla="*/ 26 h 26"/>
                  <a:gd name="T6" fmla="*/ 0 w 45"/>
                  <a:gd name="T7" fmla="*/ 26 h 26"/>
                  <a:gd name="T8" fmla="*/ 7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7" y="0"/>
                    </a:moveTo>
                    <a:cubicBezTo>
                      <a:pt x="45" y="22"/>
                      <a:pt x="45" y="22"/>
                      <a:pt x="45" y="22"/>
                    </a:cubicBezTo>
                    <a:cubicBezTo>
                      <a:pt x="44" y="23"/>
                      <a:pt x="44" y="25"/>
                      <a:pt x="44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6"/>
                      <a:pt x="3" y="7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4" name="Freeform 37">
                <a:extLst>
                  <a:ext uri="{FF2B5EF4-FFF2-40B4-BE49-F238E27FC236}">
                    <a16:creationId xmlns="" xmlns:a16="http://schemas.microsoft.com/office/drawing/2014/main" id="{4CFD2F75-181C-4B77-ACDF-BF5DCECFAD15}"/>
                  </a:ext>
                </a:extLst>
              </p:cNvPr>
              <p:cNvSpPr/>
              <p:nvPr/>
            </p:nvSpPr>
            <p:spPr bwMode="auto">
              <a:xfrm>
                <a:off x="1090613" y="2389188"/>
                <a:ext cx="47625" cy="26988"/>
              </a:xfrm>
              <a:custGeom>
                <a:avLst/>
                <a:gdLst>
                  <a:gd name="T0" fmla="*/ 0 w 45"/>
                  <a:gd name="T1" fmla="*/ 0 h 26"/>
                  <a:gd name="T2" fmla="*/ 44 w 45"/>
                  <a:gd name="T3" fmla="*/ 0 h 26"/>
                  <a:gd name="T4" fmla="*/ 45 w 45"/>
                  <a:gd name="T5" fmla="*/ 3 h 26"/>
                  <a:gd name="T6" fmla="*/ 7 w 45"/>
                  <a:gd name="T7" fmla="*/ 26 h 26"/>
                  <a:gd name="T8" fmla="*/ 0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0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1"/>
                      <a:pt x="44" y="2"/>
                      <a:pt x="45" y="3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3" y="18"/>
                      <a:pt x="0" y="9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5" name="Freeform 38">
                <a:extLst>
                  <a:ext uri="{FF2B5EF4-FFF2-40B4-BE49-F238E27FC236}">
                    <a16:creationId xmlns="" xmlns:a16="http://schemas.microsoft.com/office/drawing/2014/main" id="{406A21EB-7926-4F63-B8F0-56537CE01B3F}"/>
                  </a:ext>
                </a:extLst>
              </p:cNvPr>
              <p:cNvSpPr/>
              <p:nvPr/>
            </p:nvSpPr>
            <p:spPr bwMode="auto">
              <a:xfrm>
                <a:off x="1098550" y="2393951"/>
                <a:ext cx="42863" cy="44450"/>
              </a:xfrm>
              <a:custGeom>
                <a:avLst/>
                <a:gdLst>
                  <a:gd name="T0" fmla="*/ 0 w 40"/>
                  <a:gd name="T1" fmla="*/ 22 h 42"/>
                  <a:gd name="T2" fmla="*/ 37 w 40"/>
                  <a:gd name="T3" fmla="*/ 0 h 42"/>
                  <a:gd name="T4" fmla="*/ 40 w 40"/>
                  <a:gd name="T5" fmla="*/ 3 h 42"/>
                  <a:gd name="T6" fmla="*/ 18 w 40"/>
                  <a:gd name="T7" fmla="*/ 42 h 42"/>
                  <a:gd name="T8" fmla="*/ 0 w 40"/>
                  <a:gd name="T9" fmla="*/ 2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0" y="22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8" y="1"/>
                      <a:pt x="39" y="2"/>
                      <a:pt x="40" y="3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1" y="37"/>
                      <a:pt x="4" y="30"/>
                      <a:pt x="0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6" name="Freeform 39">
                <a:extLst>
                  <a:ext uri="{FF2B5EF4-FFF2-40B4-BE49-F238E27FC236}">
                    <a16:creationId xmlns="" xmlns:a16="http://schemas.microsoft.com/office/drawing/2014/main" id="{27A6055A-D27F-4823-B8E7-3820D1E633A4}"/>
                  </a:ext>
                </a:extLst>
              </p:cNvPr>
              <p:cNvSpPr/>
              <p:nvPr/>
            </p:nvSpPr>
            <p:spPr bwMode="auto">
              <a:xfrm>
                <a:off x="1120775" y="2397126"/>
                <a:ext cx="25400" cy="49213"/>
              </a:xfrm>
              <a:custGeom>
                <a:avLst/>
                <a:gdLst>
                  <a:gd name="T0" fmla="*/ 0 w 25"/>
                  <a:gd name="T1" fmla="*/ 39 h 46"/>
                  <a:gd name="T2" fmla="*/ 21 w 25"/>
                  <a:gd name="T3" fmla="*/ 0 h 46"/>
                  <a:gd name="T4" fmla="*/ 25 w 25"/>
                  <a:gd name="T5" fmla="*/ 1 h 46"/>
                  <a:gd name="T6" fmla="*/ 25 w 25"/>
                  <a:gd name="T7" fmla="*/ 46 h 46"/>
                  <a:gd name="T8" fmla="*/ 0 w 25"/>
                  <a:gd name="T9" fmla="*/ 3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0" y="39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2" y="1"/>
                      <a:pt x="24" y="1"/>
                      <a:pt x="25" y="1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16" y="46"/>
                      <a:pt x="7" y="44"/>
                      <a:pt x="0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7" name="Freeform 40">
                <a:extLst>
                  <a:ext uri="{FF2B5EF4-FFF2-40B4-BE49-F238E27FC236}">
                    <a16:creationId xmlns="" xmlns:a16="http://schemas.microsoft.com/office/drawing/2014/main" id="{4FA807BA-0494-405A-B583-EFA24A87DF9F}"/>
                  </a:ext>
                </a:extLst>
              </p:cNvPr>
              <p:cNvSpPr/>
              <p:nvPr/>
            </p:nvSpPr>
            <p:spPr bwMode="auto">
              <a:xfrm>
                <a:off x="1147763" y="2397126"/>
                <a:ext cx="26988" cy="49213"/>
              </a:xfrm>
              <a:custGeom>
                <a:avLst/>
                <a:gdLst>
                  <a:gd name="T0" fmla="*/ 0 w 26"/>
                  <a:gd name="T1" fmla="*/ 46 h 46"/>
                  <a:gd name="T2" fmla="*/ 0 w 26"/>
                  <a:gd name="T3" fmla="*/ 1 h 46"/>
                  <a:gd name="T4" fmla="*/ 4 w 26"/>
                  <a:gd name="T5" fmla="*/ 0 h 46"/>
                  <a:gd name="T6" fmla="*/ 26 w 26"/>
                  <a:gd name="T7" fmla="*/ 39 h 46"/>
                  <a:gd name="T8" fmla="*/ 0 w 26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0" y="46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3" y="1"/>
                      <a:pt x="4" y="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18" y="44"/>
                      <a:pt x="10" y="46"/>
                      <a:pt x="0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8" name="Freeform 41">
                <a:extLst>
                  <a:ext uri="{FF2B5EF4-FFF2-40B4-BE49-F238E27FC236}">
                    <a16:creationId xmlns="" xmlns:a16="http://schemas.microsoft.com/office/drawing/2014/main" id="{0EF8BBEE-EA33-48BD-94AE-83B3B5FA9E82}"/>
                  </a:ext>
                </a:extLst>
              </p:cNvPr>
              <p:cNvSpPr/>
              <p:nvPr/>
            </p:nvSpPr>
            <p:spPr bwMode="auto">
              <a:xfrm>
                <a:off x="1152525" y="2393951"/>
                <a:ext cx="42863" cy="44450"/>
              </a:xfrm>
              <a:custGeom>
                <a:avLst/>
                <a:gdLst>
                  <a:gd name="T0" fmla="*/ 22 w 40"/>
                  <a:gd name="T1" fmla="*/ 42 h 42"/>
                  <a:gd name="T2" fmla="*/ 0 w 40"/>
                  <a:gd name="T3" fmla="*/ 3 h 42"/>
                  <a:gd name="T4" fmla="*/ 3 w 40"/>
                  <a:gd name="T5" fmla="*/ 0 h 42"/>
                  <a:gd name="T6" fmla="*/ 40 w 40"/>
                  <a:gd name="T7" fmla="*/ 22 h 42"/>
                  <a:gd name="T8" fmla="*/ 22 w 40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22" y="42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2" y="1"/>
                      <a:pt x="3" y="0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30"/>
                      <a:pt x="30" y="37"/>
                      <a:pt x="22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9" name="Freeform 42">
                <a:extLst>
                  <a:ext uri="{FF2B5EF4-FFF2-40B4-BE49-F238E27FC236}">
                    <a16:creationId xmlns="" xmlns:a16="http://schemas.microsoft.com/office/drawing/2014/main" id="{D585BBBC-95A6-4752-B056-F1E9310E9073}"/>
                  </a:ext>
                </a:extLst>
              </p:cNvPr>
              <p:cNvSpPr/>
              <p:nvPr/>
            </p:nvSpPr>
            <p:spPr bwMode="auto">
              <a:xfrm>
                <a:off x="1157288" y="2389188"/>
                <a:ext cx="46038" cy="26988"/>
              </a:xfrm>
              <a:custGeom>
                <a:avLst/>
                <a:gdLst>
                  <a:gd name="T0" fmla="*/ 37 w 44"/>
                  <a:gd name="T1" fmla="*/ 26 h 26"/>
                  <a:gd name="T2" fmla="*/ 0 w 44"/>
                  <a:gd name="T3" fmla="*/ 3 h 26"/>
                  <a:gd name="T4" fmla="*/ 1 w 44"/>
                  <a:gd name="T5" fmla="*/ 0 h 26"/>
                  <a:gd name="T6" fmla="*/ 44 w 44"/>
                  <a:gd name="T7" fmla="*/ 0 h 26"/>
                  <a:gd name="T8" fmla="*/ 37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37" y="26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9"/>
                      <a:pt x="41" y="18"/>
                      <a:pt x="3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0" name="Freeform 43">
                <a:extLst>
                  <a:ext uri="{FF2B5EF4-FFF2-40B4-BE49-F238E27FC236}">
                    <a16:creationId xmlns="" xmlns:a16="http://schemas.microsoft.com/office/drawing/2014/main" id="{BFAB3A31-59AF-4F57-A0B5-4605A21A6FE6}"/>
                  </a:ext>
                </a:extLst>
              </p:cNvPr>
              <p:cNvSpPr/>
              <p:nvPr/>
            </p:nvSpPr>
            <p:spPr bwMode="auto">
              <a:xfrm>
                <a:off x="1211263" y="2414588"/>
                <a:ext cx="98425" cy="103188"/>
              </a:xfrm>
              <a:custGeom>
                <a:avLst/>
                <a:gdLst>
                  <a:gd name="T0" fmla="*/ 93 w 93"/>
                  <a:gd name="T1" fmla="*/ 45 h 97"/>
                  <a:gd name="T2" fmla="*/ 92 w 93"/>
                  <a:gd name="T3" fmla="*/ 40 h 97"/>
                  <a:gd name="T4" fmla="*/ 85 w 93"/>
                  <a:gd name="T5" fmla="*/ 34 h 97"/>
                  <a:gd name="T6" fmla="*/ 83 w 93"/>
                  <a:gd name="T7" fmla="*/ 30 h 97"/>
                  <a:gd name="T8" fmla="*/ 84 w 93"/>
                  <a:gd name="T9" fmla="*/ 21 h 97"/>
                  <a:gd name="T10" fmla="*/ 81 w 93"/>
                  <a:gd name="T11" fmla="*/ 17 h 97"/>
                  <a:gd name="T12" fmla="*/ 72 w 93"/>
                  <a:gd name="T13" fmla="*/ 16 h 97"/>
                  <a:gd name="T14" fmla="*/ 69 w 93"/>
                  <a:gd name="T15" fmla="*/ 13 h 97"/>
                  <a:gd name="T16" fmla="*/ 65 w 93"/>
                  <a:gd name="T17" fmla="*/ 4 h 97"/>
                  <a:gd name="T18" fmla="*/ 61 w 93"/>
                  <a:gd name="T19" fmla="*/ 3 h 97"/>
                  <a:gd name="T20" fmla="*/ 53 w 93"/>
                  <a:gd name="T21" fmla="*/ 7 h 97"/>
                  <a:gd name="T22" fmla="*/ 48 w 93"/>
                  <a:gd name="T23" fmla="*/ 6 h 97"/>
                  <a:gd name="T24" fmla="*/ 44 w 93"/>
                  <a:gd name="T25" fmla="*/ 0 h 97"/>
                  <a:gd name="T26" fmla="*/ 38 w 93"/>
                  <a:gd name="T27" fmla="*/ 7 h 97"/>
                  <a:gd name="T28" fmla="*/ 34 w 93"/>
                  <a:gd name="T29" fmla="*/ 8 h 97"/>
                  <a:gd name="T30" fmla="*/ 25 w 93"/>
                  <a:gd name="T31" fmla="*/ 6 h 97"/>
                  <a:gd name="T32" fmla="*/ 21 w 93"/>
                  <a:gd name="T33" fmla="*/ 8 h 97"/>
                  <a:gd name="T34" fmla="*/ 19 w 93"/>
                  <a:gd name="T35" fmla="*/ 17 h 97"/>
                  <a:gd name="T36" fmla="*/ 16 w 93"/>
                  <a:gd name="T37" fmla="*/ 21 h 97"/>
                  <a:gd name="T38" fmla="*/ 7 w 93"/>
                  <a:gd name="T39" fmla="*/ 23 h 97"/>
                  <a:gd name="T40" fmla="*/ 5 w 93"/>
                  <a:gd name="T41" fmla="*/ 27 h 97"/>
                  <a:gd name="T42" fmla="*/ 8 w 93"/>
                  <a:gd name="T43" fmla="*/ 36 h 97"/>
                  <a:gd name="T44" fmla="*/ 6 w 93"/>
                  <a:gd name="T45" fmla="*/ 41 h 97"/>
                  <a:gd name="T46" fmla="*/ 0 w 93"/>
                  <a:gd name="T47" fmla="*/ 48 h 97"/>
                  <a:gd name="T48" fmla="*/ 0 w 93"/>
                  <a:gd name="T49" fmla="*/ 53 h 97"/>
                  <a:gd name="T50" fmla="*/ 7 w 93"/>
                  <a:gd name="T51" fmla="*/ 59 h 97"/>
                  <a:gd name="T52" fmla="*/ 8 w 93"/>
                  <a:gd name="T53" fmla="*/ 64 h 97"/>
                  <a:gd name="T54" fmla="*/ 6 w 93"/>
                  <a:gd name="T55" fmla="*/ 73 h 97"/>
                  <a:gd name="T56" fmla="*/ 9 w 93"/>
                  <a:gd name="T57" fmla="*/ 77 h 97"/>
                  <a:gd name="T58" fmla="*/ 18 w 93"/>
                  <a:gd name="T59" fmla="*/ 79 h 97"/>
                  <a:gd name="T60" fmla="*/ 21 w 93"/>
                  <a:gd name="T61" fmla="*/ 82 h 97"/>
                  <a:gd name="T62" fmla="*/ 24 w 93"/>
                  <a:gd name="T63" fmla="*/ 91 h 97"/>
                  <a:gd name="T64" fmla="*/ 28 w 93"/>
                  <a:gd name="T65" fmla="*/ 93 h 97"/>
                  <a:gd name="T66" fmla="*/ 37 w 93"/>
                  <a:gd name="T67" fmla="*/ 90 h 97"/>
                  <a:gd name="T68" fmla="*/ 41 w 93"/>
                  <a:gd name="T69" fmla="*/ 91 h 97"/>
                  <a:gd name="T70" fmla="*/ 46 w 93"/>
                  <a:gd name="T71" fmla="*/ 97 h 97"/>
                  <a:gd name="T72" fmla="*/ 51 w 93"/>
                  <a:gd name="T73" fmla="*/ 91 h 97"/>
                  <a:gd name="T74" fmla="*/ 56 w 93"/>
                  <a:gd name="T75" fmla="*/ 90 h 97"/>
                  <a:gd name="T76" fmla="*/ 64 w 93"/>
                  <a:gd name="T77" fmla="*/ 93 h 97"/>
                  <a:gd name="T78" fmla="*/ 68 w 93"/>
                  <a:gd name="T79" fmla="*/ 91 h 97"/>
                  <a:gd name="T80" fmla="*/ 71 w 93"/>
                  <a:gd name="T81" fmla="*/ 82 h 97"/>
                  <a:gd name="T82" fmla="*/ 75 w 93"/>
                  <a:gd name="T83" fmla="*/ 79 h 97"/>
                  <a:gd name="T84" fmla="*/ 84 w 93"/>
                  <a:gd name="T85" fmla="*/ 78 h 97"/>
                  <a:gd name="T86" fmla="*/ 86 w 93"/>
                  <a:gd name="T87" fmla="*/ 73 h 97"/>
                  <a:gd name="T88" fmla="*/ 84 w 93"/>
                  <a:gd name="T89" fmla="*/ 64 h 97"/>
                  <a:gd name="T90" fmla="*/ 86 w 93"/>
                  <a:gd name="T91" fmla="*/ 60 h 97"/>
                  <a:gd name="T92" fmla="*/ 93 w 93"/>
                  <a:gd name="T93" fmla="*/ 5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3" h="97">
                    <a:moveTo>
                      <a:pt x="87" y="49"/>
                    </a:moveTo>
                    <a:cubicBezTo>
                      <a:pt x="93" y="49"/>
                      <a:pt x="93" y="49"/>
                      <a:pt x="93" y="49"/>
                    </a:cubicBezTo>
                    <a:cubicBezTo>
                      <a:pt x="93" y="47"/>
                      <a:pt x="93" y="46"/>
                      <a:pt x="93" y="45"/>
                    </a:cubicBezTo>
                    <a:cubicBezTo>
                      <a:pt x="87" y="45"/>
                      <a:pt x="87" y="45"/>
                      <a:pt x="87" y="45"/>
                    </a:cubicBezTo>
                    <a:cubicBezTo>
                      <a:pt x="87" y="44"/>
                      <a:pt x="87" y="43"/>
                      <a:pt x="87" y="42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92" y="39"/>
                      <a:pt x="92" y="37"/>
                      <a:pt x="91" y="36"/>
                    </a:cubicBezTo>
                    <a:cubicBezTo>
                      <a:pt x="86" y="37"/>
                      <a:pt x="86" y="37"/>
                      <a:pt x="86" y="37"/>
                    </a:cubicBezTo>
                    <a:cubicBezTo>
                      <a:pt x="85" y="36"/>
                      <a:pt x="85" y="35"/>
                      <a:pt x="85" y="34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9" y="30"/>
                      <a:pt x="89" y="29"/>
                      <a:pt x="88" y="28"/>
                    </a:cubicBezTo>
                    <a:cubicBezTo>
                      <a:pt x="83" y="30"/>
                      <a:pt x="83" y="30"/>
                      <a:pt x="83" y="30"/>
                    </a:cubicBezTo>
                    <a:cubicBezTo>
                      <a:pt x="83" y="29"/>
                      <a:pt x="82" y="28"/>
                      <a:pt x="82" y="27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23"/>
                      <a:pt x="85" y="22"/>
                      <a:pt x="84" y="21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9" y="23"/>
                      <a:pt x="78" y="22"/>
                      <a:pt x="78" y="21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6"/>
                      <a:pt x="80" y="15"/>
                      <a:pt x="79" y="14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4" y="17"/>
                      <a:pt x="73" y="16"/>
                      <a:pt x="72" y="16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4" y="10"/>
                      <a:pt x="73" y="9"/>
                      <a:pt x="72" y="9"/>
                    </a:cubicBezTo>
                    <a:cubicBezTo>
                      <a:pt x="69" y="13"/>
                      <a:pt x="69" y="13"/>
                      <a:pt x="69" y="13"/>
                    </a:cubicBezTo>
                    <a:cubicBezTo>
                      <a:pt x="68" y="13"/>
                      <a:pt x="67" y="12"/>
                      <a:pt x="66" y="12"/>
                    </a:cubicBezTo>
                    <a:cubicBezTo>
                      <a:pt x="68" y="6"/>
                      <a:pt x="68" y="6"/>
                      <a:pt x="68" y="6"/>
                    </a:cubicBezTo>
                    <a:cubicBezTo>
                      <a:pt x="67" y="5"/>
                      <a:pt x="66" y="5"/>
                      <a:pt x="65" y="4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1" y="9"/>
                      <a:pt x="61" y="9"/>
                      <a:pt x="60" y="8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60" y="2"/>
                      <a:pt x="59" y="2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0" y="0"/>
                      <a:pt x="49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6"/>
                      <a:pt x="46" y="6"/>
                      <a:pt x="45" y="6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3" y="0"/>
                      <a:pt x="42" y="0"/>
                      <a:pt x="41" y="1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0" y="7"/>
                      <a:pt x="39" y="7"/>
                      <a:pt x="38" y="7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2"/>
                      <a:pt x="34" y="2"/>
                      <a:pt x="33" y="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9"/>
                      <a:pt x="32" y="9"/>
                      <a:pt x="31" y="9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7" y="5"/>
                      <a:pt x="26" y="5"/>
                      <a:pt x="25" y="6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6" y="12"/>
                      <a:pt x="26" y="12"/>
                      <a:pt x="25" y="13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0" y="9"/>
                      <a:pt x="19" y="10"/>
                      <a:pt x="18" y="10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6"/>
                      <a:pt x="20" y="17"/>
                      <a:pt x="19" y="17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3" y="15"/>
                      <a:pt x="12" y="1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5" y="21"/>
                      <a:pt x="15" y="22"/>
                      <a:pt x="14" y="23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8" y="21"/>
                      <a:pt x="8" y="22"/>
                      <a:pt x="7" y="23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1" y="28"/>
                      <a:pt x="11" y="29"/>
                      <a:pt x="10" y="29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4" y="29"/>
                      <a:pt x="4" y="30"/>
                      <a:pt x="3" y="31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5"/>
                      <a:pt x="8" y="36"/>
                      <a:pt x="8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7"/>
                      <a:pt x="1" y="38"/>
                      <a:pt x="1" y="39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2"/>
                      <a:pt x="6" y="43"/>
                      <a:pt x="6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7"/>
                      <a:pt x="0" y="48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1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4"/>
                      <a:pt x="1" y="55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3"/>
                      <a:pt x="2" y="64"/>
                      <a:pt x="3" y="65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9" y="65"/>
                      <a:pt x="9" y="65"/>
                      <a:pt x="9" y="6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5" y="71"/>
                      <a:pt x="6" y="72"/>
                      <a:pt x="6" y="73"/>
                    </a:cubicBezTo>
                    <a:cubicBezTo>
                      <a:pt x="12" y="70"/>
                      <a:pt x="12" y="70"/>
                      <a:pt x="12" y="70"/>
                    </a:cubicBezTo>
                    <a:cubicBezTo>
                      <a:pt x="12" y="71"/>
                      <a:pt x="13" y="72"/>
                      <a:pt x="13" y="73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10" y="78"/>
                      <a:pt x="10" y="79"/>
                      <a:pt x="11" y="80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7" y="77"/>
                      <a:pt x="17" y="78"/>
                      <a:pt x="18" y="79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5" y="84"/>
                      <a:pt x="16" y="85"/>
                      <a:pt x="17" y="86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22" y="82"/>
                      <a:pt x="23" y="83"/>
                      <a:pt x="23" y="84"/>
                    </a:cubicBezTo>
                    <a:cubicBezTo>
                      <a:pt x="21" y="89"/>
                      <a:pt x="21" y="89"/>
                      <a:pt x="21" y="89"/>
                    </a:cubicBezTo>
                    <a:cubicBezTo>
                      <a:pt x="22" y="90"/>
                      <a:pt x="23" y="90"/>
                      <a:pt x="24" y="91"/>
                    </a:cubicBezTo>
                    <a:cubicBezTo>
                      <a:pt x="27" y="86"/>
                      <a:pt x="27" y="86"/>
                      <a:pt x="27" y="86"/>
                    </a:cubicBezTo>
                    <a:cubicBezTo>
                      <a:pt x="28" y="87"/>
                      <a:pt x="29" y="87"/>
                      <a:pt x="30" y="87"/>
                    </a:cubicBezTo>
                    <a:cubicBezTo>
                      <a:pt x="28" y="93"/>
                      <a:pt x="28" y="93"/>
                      <a:pt x="28" y="93"/>
                    </a:cubicBezTo>
                    <a:cubicBezTo>
                      <a:pt x="29" y="94"/>
                      <a:pt x="30" y="94"/>
                      <a:pt x="31" y="94"/>
                    </a:cubicBezTo>
                    <a:cubicBezTo>
                      <a:pt x="34" y="89"/>
                      <a:pt x="34" y="89"/>
                      <a:pt x="34" y="89"/>
                    </a:cubicBezTo>
                    <a:cubicBezTo>
                      <a:pt x="35" y="89"/>
                      <a:pt x="36" y="90"/>
                      <a:pt x="37" y="90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7" y="96"/>
                      <a:pt x="38" y="96"/>
                      <a:pt x="40" y="97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42" y="91"/>
                      <a:pt x="43" y="91"/>
                      <a:pt x="44" y="91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45" y="97"/>
                      <a:pt x="46" y="97"/>
                      <a:pt x="46" y="97"/>
                    </a:cubicBezTo>
                    <a:cubicBezTo>
                      <a:pt x="47" y="97"/>
                      <a:pt x="47" y="97"/>
                      <a:pt x="48" y="97"/>
                    </a:cubicBezTo>
                    <a:cubicBezTo>
                      <a:pt x="48" y="91"/>
                      <a:pt x="48" y="91"/>
                      <a:pt x="48" y="91"/>
                    </a:cubicBezTo>
                    <a:cubicBezTo>
                      <a:pt x="49" y="91"/>
                      <a:pt x="50" y="91"/>
                      <a:pt x="51" y="91"/>
                    </a:cubicBezTo>
                    <a:cubicBezTo>
                      <a:pt x="53" y="97"/>
                      <a:pt x="53" y="97"/>
                      <a:pt x="53" y="97"/>
                    </a:cubicBezTo>
                    <a:cubicBezTo>
                      <a:pt x="54" y="96"/>
                      <a:pt x="55" y="96"/>
                      <a:pt x="56" y="96"/>
                    </a:cubicBezTo>
                    <a:cubicBezTo>
                      <a:pt x="56" y="90"/>
                      <a:pt x="56" y="90"/>
                      <a:pt x="56" y="90"/>
                    </a:cubicBezTo>
                    <a:cubicBezTo>
                      <a:pt x="57" y="90"/>
                      <a:pt x="57" y="90"/>
                      <a:pt x="58" y="89"/>
                    </a:cubicBezTo>
                    <a:cubicBezTo>
                      <a:pt x="61" y="95"/>
                      <a:pt x="61" y="95"/>
                      <a:pt x="61" y="95"/>
                    </a:cubicBezTo>
                    <a:cubicBezTo>
                      <a:pt x="62" y="94"/>
                      <a:pt x="63" y="94"/>
                      <a:pt x="64" y="93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3" y="87"/>
                      <a:pt x="64" y="87"/>
                      <a:pt x="65" y="86"/>
                    </a:cubicBezTo>
                    <a:cubicBezTo>
                      <a:pt x="68" y="91"/>
                      <a:pt x="68" y="91"/>
                      <a:pt x="68" y="91"/>
                    </a:cubicBezTo>
                    <a:cubicBezTo>
                      <a:pt x="69" y="91"/>
                      <a:pt x="71" y="90"/>
                      <a:pt x="72" y="89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70" y="83"/>
                      <a:pt x="71" y="83"/>
                      <a:pt x="71" y="82"/>
                    </a:cubicBezTo>
                    <a:cubicBezTo>
                      <a:pt x="75" y="87"/>
                      <a:pt x="75" y="87"/>
                      <a:pt x="75" y="87"/>
                    </a:cubicBezTo>
                    <a:cubicBezTo>
                      <a:pt x="76" y="86"/>
                      <a:pt x="77" y="85"/>
                      <a:pt x="78" y="84"/>
                    </a:cubicBezTo>
                    <a:cubicBezTo>
                      <a:pt x="75" y="79"/>
                      <a:pt x="75" y="79"/>
                      <a:pt x="75" y="79"/>
                    </a:cubicBezTo>
                    <a:cubicBezTo>
                      <a:pt x="75" y="79"/>
                      <a:pt x="76" y="78"/>
                      <a:pt x="77" y="77"/>
                    </a:cubicBezTo>
                    <a:cubicBezTo>
                      <a:pt x="81" y="81"/>
                      <a:pt x="81" y="81"/>
                      <a:pt x="81" y="81"/>
                    </a:cubicBezTo>
                    <a:cubicBezTo>
                      <a:pt x="82" y="80"/>
                      <a:pt x="83" y="79"/>
                      <a:pt x="84" y="78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80" y="73"/>
                      <a:pt x="81" y="72"/>
                      <a:pt x="81" y="71"/>
                    </a:cubicBezTo>
                    <a:cubicBezTo>
                      <a:pt x="86" y="73"/>
                      <a:pt x="86" y="73"/>
                      <a:pt x="86" y="73"/>
                    </a:cubicBezTo>
                    <a:cubicBezTo>
                      <a:pt x="87" y="72"/>
                      <a:pt x="87" y="71"/>
                      <a:pt x="88" y="70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4" y="66"/>
                      <a:pt x="84" y="65"/>
                      <a:pt x="84" y="64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4"/>
                      <a:pt x="91" y="63"/>
                      <a:pt x="91" y="62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59"/>
                      <a:pt x="86" y="58"/>
                      <a:pt x="86" y="57"/>
                    </a:cubicBezTo>
                    <a:cubicBezTo>
                      <a:pt x="92" y="57"/>
                      <a:pt x="92" y="57"/>
                      <a:pt x="92" y="57"/>
                    </a:cubicBezTo>
                    <a:cubicBezTo>
                      <a:pt x="92" y="56"/>
                      <a:pt x="92" y="55"/>
                      <a:pt x="93" y="54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1"/>
                      <a:pt x="87" y="50"/>
                      <a:pt x="87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1" name="Freeform 44">
                <a:extLst>
                  <a:ext uri="{FF2B5EF4-FFF2-40B4-BE49-F238E27FC236}">
                    <a16:creationId xmlns="" xmlns:a16="http://schemas.microsoft.com/office/drawing/2014/main" id="{61B26DE3-B006-445F-B26D-146DA229C826}"/>
                  </a:ext>
                </a:extLst>
              </p:cNvPr>
              <p:cNvSpPr/>
              <p:nvPr/>
            </p:nvSpPr>
            <p:spPr bwMode="auto">
              <a:xfrm>
                <a:off x="1268413" y="2446338"/>
                <a:ext cx="31750" cy="19050"/>
              </a:xfrm>
              <a:custGeom>
                <a:avLst/>
                <a:gdLst>
                  <a:gd name="T0" fmla="*/ 31 w 31"/>
                  <a:gd name="T1" fmla="*/ 18 h 18"/>
                  <a:gd name="T2" fmla="*/ 1 w 31"/>
                  <a:gd name="T3" fmla="*/ 18 h 18"/>
                  <a:gd name="T4" fmla="*/ 0 w 31"/>
                  <a:gd name="T5" fmla="*/ 15 h 18"/>
                  <a:gd name="T6" fmla="*/ 26 w 31"/>
                  <a:gd name="T7" fmla="*/ 0 h 18"/>
                  <a:gd name="T8" fmla="*/ 31 w 31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31" y="18"/>
                    </a:moveTo>
                    <a:cubicBezTo>
                      <a:pt x="1" y="18"/>
                      <a:pt x="1" y="18"/>
                      <a:pt x="1" y="18"/>
                    </a:cubicBezTo>
                    <a:cubicBezTo>
                      <a:pt x="0" y="17"/>
                      <a:pt x="0" y="16"/>
                      <a:pt x="0" y="1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9" y="5"/>
                      <a:pt x="30" y="11"/>
                      <a:pt x="31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2" name="Oval 45">
                <a:extLst>
                  <a:ext uri="{FF2B5EF4-FFF2-40B4-BE49-F238E27FC236}">
                    <a16:creationId xmlns="" xmlns:a16="http://schemas.microsoft.com/office/drawing/2014/main" id="{B8A9247F-2DB7-4A57-BA91-D04DC5A99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7300" y="2462213"/>
                <a:ext cx="7938" cy="79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3" name="Freeform 46">
                <a:extLst>
                  <a:ext uri="{FF2B5EF4-FFF2-40B4-BE49-F238E27FC236}">
                    <a16:creationId xmlns="" xmlns:a16="http://schemas.microsoft.com/office/drawing/2014/main" id="{835C5A3A-DE49-49B1-A618-9753BE8A6FF2}"/>
                  </a:ext>
                </a:extLst>
              </p:cNvPr>
              <p:cNvSpPr/>
              <p:nvPr/>
            </p:nvSpPr>
            <p:spPr bwMode="auto">
              <a:xfrm>
                <a:off x="1265238" y="2430463"/>
                <a:ext cx="28575" cy="31750"/>
              </a:xfrm>
              <a:custGeom>
                <a:avLst/>
                <a:gdLst>
                  <a:gd name="T0" fmla="*/ 28 w 28"/>
                  <a:gd name="T1" fmla="*/ 14 h 30"/>
                  <a:gd name="T2" fmla="*/ 2 w 28"/>
                  <a:gd name="T3" fmla="*/ 30 h 30"/>
                  <a:gd name="T4" fmla="*/ 0 w 28"/>
                  <a:gd name="T5" fmla="*/ 28 h 30"/>
                  <a:gd name="T6" fmla="*/ 15 w 28"/>
                  <a:gd name="T7" fmla="*/ 0 h 30"/>
                  <a:gd name="T8" fmla="*/ 28 w 2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28" y="14"/>
                    </a:moveTo>
                    <a:cubicBezTo>
                      <a:pt x="2" y="30"/>
                      <a:pt x="2" y="30"/>
                      <a:pt x="2" y="30"/>
                    </a:cubicBezTo>
                    <a:cubicBezTo>
                      <a:pt x="2" y="29"/>
                      <a:pt x="1" y="28"/>
                      <a:pt x="0" y="28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1" y="4"/>
                      <a:pt x="25" y="8"/>
                      <a:pt x="28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4" name="Freeform 47">
                <a:extLst>
                  <a:ext uri="{FF2B5EF4-FFF2-40B4-BE49-F238E27FC236}">
                    <a16:creationId xmlns="" xmlns:a16="http://schemas.microsoft.com/office/drawing/2014/main" id="{6998BCB1-49B8-416A-9DD8-D18C122FE534}"/>
                  </a:ext>
                </a:extLst>
              </p:cNvPr>
              <p:cNvSpPr/>
              <p:nvPr/>
            </p:nvSpPr>
            <p:spPr bwMode="auto">
              <a:xfrm>
                <a:off x="1262063" y="2425701"/>
                <a:ext cx="19050" cy="33338"/>
              </a:xfrm>
              <a:custGeom>
                <a:avLst/>
                <a:gdLst>
                  <a:gd name="T0" fmla="*/ 18 w 18"/>
                  <a:gd name="T1" fmla="*/ 5 h 32"/>
                  <a:gd name="T2" fmla="*/ 3 w 18"/>
                  <a:gd name="T3" fmla="*/ 32 h 32"/>
                  <a:gd name="T4" fmla="*/ 0 w 18"/>
                  <a:gd name="T5" fmla="*/ 31 h 32"/>
                  <a:gd name="T6" fmla="*/ 0 w 18"/>
                  <a:gd name="T7" fmla="*/ 0 h 32"/>
                  <a:gd name="T8" fmla="*/ 18 w 18"/>
                  <a:gd name="T9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5"/>
                    </a:moveTo>
                    <a:cubicBezTo>
                      <a:pt x="3" y="32"/>
                      <a:pt x="3" y="32"/>
                      <a:pt x="3" y="32"/>
                    </a:cubicBezTo>
                    <a:cubicBezTo>
                      <a:pt x="2" y="32"/>
                      <a:pt x="1" y="31"/>
                      <a:pt x="0" y="3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12" y="2"/>
                      <a:pt x="18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5" name="Freeform 48">
                <a:extLst>
                  <a:ext uri="{FF2B5EF4-FFF2-40B4-BE49-F238E27FC236}">
                    <a16:creationId xmlns="" xmlns:a16="http://schemas.microsoft.com/office/drawing/2014/main" id="{30D75235-C9D1-4A73-9671-CE0955424377}"/>
                  </a:ext>
                </a:extLst>
              </p:cNvPr>
              <p:cNvSpPr/>
              <p:nvPr/>
            </p:nvSpPr>
            <p:spPr bwMode="auto">
              <a:xfrm>
                <a:off x="1241425" y="2425701"/>
                <a:ext cx="19050" cy="33338"/>
              </a:xfrm>
              <a:custGeom>
                <a:avLst/>
                <a:gdLst>
                  <a:gd name="T0" fmla="*/ 18 w 18"/>
                  <a:gd name="T1" fmla="*/ 0 h 32"/>
                  <a:gd name="T2" fmla="*/ 18 w 18"/>
                  <a:gd name="T3" fmla="*/ 31 h 32"/>
                  <a:gd name="T4" fmla="*/ 15 w 18"/>
                  <a:gd name="T5" fmla="*/ 32 h 32"/>
                  <a:gd name="T6" fmla="*/ 0 w 18"/>
                  <a:gd name="T7" fmla="*/ 5 h 32"/>
                  <a:gd name="T8" fmla="*/ 18 w 1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0"/>
                    </a:moveTo>
                    <a:cubicBezTo>
                      <a:pt x="18" y="31"/>
                      <a:pt x="18" y="31"/>
                      <a:pt x="18" y="31"/>
                    </a:cubicBezTo>
                    <a:cubicBezTo>
                      <a:pt x="17" y="31"/>
                      <a:pt x="16" y="32"/>
                      <a:pt x="15" y="3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6" y="2"/>
                      <a:pt x="12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6" name="Freeform 49">
                <a:extLst>
                  <a:ext uri="{FF2B5EF4-FFF2-40B4-BE49-F238E27FC236}">
                    <a16:creationId xmlns="" xmlns:a16="http://schemas.microsoft.com/office/drawing/2014/main" id="{C3BC78BA-E754-4FB2-A297-1F7AF7B253EB}"/>
                  </a:ext>
                </a:extLst>
              </p:cNvPr>
              <p:cNvSpPr/>
              <p:nvPr/>
            </p:nvSpPr>
            <p:spPr bwMode="auto">
              <a:xfrm>
                <a:off x="1227138" y="2430463"/>
                <a:ext cx="30163" cy="31750"/>
              </a:xfrm>
              <a:custGeom>
                <a:avLst/>
                <a:gdLst>
                  <a:gd name="T0" fmla="*/ 13 w 28"/>
                  <a:gd name="T1" fmla="*/ 0 h 30"/>
                  <a:gd name="T2" fmla="*/ 28 w 28"/>
                  <a:gd name="T3" fmla="*/ 28 h 30"/>
                  <a:gd name="T4" fmla="*/ 26 w 28"/>
                  <a:gd name="T5" fmla="*/ 30 h 30"/>
                  <a:gd name="T6" fmla="*/ 0 w 28"/>
                  <a:gd name="T7" fmla="*/ 14 h 30"/>
                  <a:gd name="T8" fmla="*/ 13 w 28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13" y="0"/>
                    </a:moveTo>
                    <a:cubicBezTo>
                      <a:pt x="28" y="28"/>
                      <a:pt x="28" y="28"/>
                      <a:pt x="28" y="28"/>
                    </a:cubicBezTo>
                    <a:cubicBezTo>
                      <a:pt x="27" y="28"/>
                      <a:pt x="26" y="29"/>
                      <a:pt x="26" y="3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8"/>
                      <a:pt x="7" y="4"/>
                      <a:pt x="1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7" name="Freeform 50">
                <a:extLst>
                  <a:ext uri="{FF2B5EF4-FFF2-40B4-BE49-F238E27FC236}">
                    <a16:creationId xmlns="" xmlns:a16="http://schemas.microsoft.com/office/drawing/2014/main" id="{475A2126-19AA-4BB0-9943-D60FAF08A5FA}"/>
                  </a:ext>
                </a:extLst>
              </p:cNvPr>
              <p:cNvSpPr/>
              <p:nvPr/>
            </p:nvSpPr>
            <p:spPr bwMode="auto">
              <a:xfrm>
                <a:off x="1220788" y="2446338"/>
                <a:ext cx="33338" cy="19050"/>
              </a:xfrm>
              <a:custGeom>
                <a:avLst/>
                <a:gdLst>
                  <a:gd name="T0" fmla="*/ 5 w 31"/>
                  <a:gd name="T1" fmla="*/ 0 h 18"/>
                  <a:gd name="T2" fmla="*/ 31 w 31"/>
                  <a:gd name="T3" fmla="*/ 15 h 18"/>
                  <a:gd name="T4" fmla="*/ 30 w 31"/>
                  <a:gd name="T5" fmla="*/ 18 h 18"/>
                  <a:gd name="T6" fmla="*/ 0 w 31"/>
                  <a:gd name="T7" fmla="*/ 18 h 18"/>
                  <a:gd name="T8" fmla="*/ 5 w 31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5" y="0"/>
                    </a:move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6"/>
                      <a:pt x="31" y="17"/>
                      <a:pt x="3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11"/>
                      <a:pt x="2" y="5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8" name="Freeform 51">
                <a:extLst>
                  <a:ext uri="{FF2B5EF4-FFF2-40B4-BE49-F238E27FC236}">
                    <a16:creationId xmlns="" xmlns:a16="http://schemas.microsoft.com/office/drawing/2014/main" id="{21B35C39-88EE-4000-808F-BDBD9B24EC37}"/>
                  </a:ext>
                </a:extLst>
              </p:cNvPr>
              <p:cNvSpPr/>
              <p:nvPr/>
            </p:nvSpPr>
            <p:spPr bwMode="auto">
              <a:xfrm>
                <a:off x="1220788" y="2466976"/>
                <a:ext cx="33338" cy="19050"/>
              </a:xfrm>
              <a:custGeom>
                <a:avLst/>
                <a:gdLst>
                  <a:gd name="T0" fmla="*/ 0 w 31"/>
                  <a:gd name="T1" fmla="*/ 0 h 19"/>
                  <a:gd name="T2" fmla="*/ 30 w 31"/>
                  <a:gd name="T3" fmla="*/ 0 h 19"/>
                  <a:gd name="T4" fmla="*/ 31 w 31"/>
                  <a:gd name="T5" fmla="*/ 3 h 19"/>
                  <a:gd name="T6" fmla="*/ 5 w 31"/>
                  <a:gd name="T7" fmla="*/ 19 h 19"/>
                  <a:gd name="T8" fmla="*/ 0 w 3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1" y="1"/>
                      <a:pt x="31" y="2"/>
                      <a:pt x="31" y="3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2" y="13"/>
                      <a:pt x="1" y="7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9" name="Freeform 52">
                <a:extLst>
                  <a:ext uri="{FF2B5EF4-FFF2-40B4-BE49-F238E27FC236}">
                    <a16:creationId xmlns="" xmlns:a16="http://schemas.microsoft.com/office/drawing/2014/main" id="{2EBB17D3-27A1-4958-8E8F-80773CE2C54E}"/>
                  </a:ext>
                </a:extLst>
              </p:cNvPr>
              <p:cNvSpPr/>
              <p:nvPr/>
            </p:nvSpPr>
            <p:spPr bwMode="auto">
              <a:xfrm>
                <a:off x="1227138" y="2470151"/>
                <a:ext cx="30163" cy="31750"/>
              </a:xfrm>
              <a:custGeom>
                <a:avLst/>
                <a:gdLst>
                  <a:gd name="T0" fmla="*/ 0 w 28"/>
                  <a:gd name="T1" fmla="*/ 16 h 29"/>
                  <a:gd name="T2" fmla="*/ 26 w 28"/>
                  <a:gd name="T3" fmla="*/ 0 h 29"/>
                  <a:gd name="T4" fmla="*/ 28 w 28"/>
                  <a:gd name="T5" fmla="*/ 2 h 29"/>
                  <a:gd name="T6" fmla="*/ 13 w 28"/>
                  <a:gd name="T7" fmla="*/ 29 h 29"/>
                  <a:gd name="T8" fmla="*/ 0 w 28"/>
                  <a:gd name="T9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0" y="16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6" y="1"/>
                      <a:pt x="27" y="1"/>
                      <a:pt x="28" y="2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7" y="26"/>
                      <a:pt x="3" y="21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0" name="Freeform 53">
                <a:extLst>
                  <a:ext uri="{FF2B5EF4-FFF2-40B4-BE49-F238E27FC236}">
                    <a16:creationId xmlns="" xmlns:a16="http://schemas.microsoft.com/office/drawing/2014/main" id="{3ABD4E88-EAA2-4181-8373-9E793CF6CD57}"/>
                  </a:ext>
                </a:extLst>
              </p:cNvPr>
              <p:cNvSpPr/>
              <p:nvPr/>
            </p:nvSpPr>
            <p:spPr bwMode="auto">
              <a:xfrm>
                <a:off x="1241425" y="2473326"/>
                <a:ext cx="19050" cy="33338"/>
              </a:xfrm>
              <a:custGeom>
                <a:avLst/>
                <a:gdLst>
                  <a:gd name="T0" fmla="*/ 0 w 18"/>
                  <a:gd name="T1" fmla="*/ 27 h 32"/>
                  <a:gd name="T2" fmla="*/ 15 w 18"/>
                  <a:gd name="T3" fmla="*/ 0 h 32"/>
                  <a:gd name="T4" fmla="*/ 18 w 18"/>
                  <a:gd name="T5" fmla="*/ 1 h 32"/>
                  <a:gd name="T6" fmla="*/ 18 w 18"/>
                  <a:gd name="T7" fmla="*/ 32 h 32"/>
                  <a:gd name="T8" fmla="*/ 0 w 18"/>
                  <a:gd name="T9" fmla="*/ 2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27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1"/>
                      <a:pt x="17" y="1"/>
                      <a:pt x="18" y="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2" y="32"/>
                      <a:pt x="6" y="31"/>
                      <a:pt x="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1" name="Freeform 54">
                <a:extLst>
                  <a:ext uri="{FF2B5EF4-FFF2-40B4-BE49-F238E27FC236}">
                    <a16:creationId xmlns="" xmlns:a16="http://schemas.microsoft.com/office/drawing/2014/main" id="{E8DBE987-CB65-4149-9285-D4C72AECAD7F}"/>
                  </a:ext>
                </a:extLst>
              </p:cNvPr>
              <p:cNvSpPr/>
              <p:nvPr/>
            </p:nvSpPr>
            <p:spPr bwMode="auto">
              <a:xfrm>
                <a:off x="1262063" y="2473326"/>
                <a:ext cx="19050" cy="33338"/>
              </a:xfrm>
              <a:custGeom>
                <a:avLst/>
                <a:gdLst>
                  <a:gd name="T0" fmla="*/ 0 w 18"/>
                  <a:gd name="T1" fmla="*/ 32 h 32"/>
                  <a:gd name="T2" fmla="*/ 0 w 18"/>
                  <a:gd name="T3" fmla="*/ 1 h 32"/>
                  <a:gd name="T4" fmla="*/ 3 w 18"/>
                  <a:gd name="T5" fmla="*/ 0 h 32"/>
                  <a:gd name="T6" fmla="*/ 18 w 18"/>
                  <a:gd name="T7" fmla="*/ 27 h 32"/>
                  <a:gd name="T8" fmla="*/ 0 w 18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3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1"/>
                      <a:pt x="3" y="0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2" y="31"/>
                      <a:pt x="6" y="32"/>
                      <a:pt x="0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2" name="Freeform 55">
                <a:extLst>
                  <a:ext uri="{FF2B5EF4-FFF2-40B4-BE49-F238E27FC236}">
                    <a16:creationId xmlns="" xmlns:a16="http://schemas.microsoft.com/office/drawing/2014/main" id="{18A26F4F-8B5A-48F9-9EA0-48FF762BCE05}"/>
                  </a:ext>
                </a:extLst>
              </p:cNvPr>
              <p:cNvSpPr/>
              <p:nvPr/>
            </p:nvSpPr>
            <p:spPr bwMode="auto">
              <a:xfrm>
                <a:off x="1265238" y="2470151"/>
                <a:ext cx="28575" cy="31750"/>
              </a:xfrm>
              <a:custGeom>
                <a:avLst/>
                <a:gdLst>
                  <a:gd name="T0" fmla="*/ 15 w 28"/>
                  <a:gd name="T1" fmla="*/ 29 h 29"/>
                  <a:gd name="T2" fmla="*/ 0 w 28"/>
                  <a:gd name="T3" fmla="*/ 2 h 29"/>
                  <a:gd name="T4" fmla="*/ 2 w 28"/>
                  <a:gd name="T5" fmla="*/ 0 h 29"/>
                  <a:gd name="T6" fmla="*/ 28 w 28"/>
                  <a:gd name="T7" fmla="*/ 16 h 29"/>
                  <a:gd name="T8" fmla="*/ 15 w 28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15" y="29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5" y="21"/>
                      <a:pt x="21" y="26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3" name="Freeform 56">
                <a:extLst>
                  <a:ext uri="{FF2B5EF4-FFF2-40B4-BE49-F238E27FC236}">
                    <a16:creationId xmlns="" xmlns:a16="http://schemas.microsoft.com/office/drawing/2014/main" id="{38EFCF6A-1A51-48BD-ACC3-AF3E11090DA0}"/>
                  </a:ext>
                </a:extLst>
              </p:cNvPr>
              <p:cNvSpPr/>
              <p:nvPr/>
            </p:nvSpPr>
            <p:spPr bwMode="auto">
              <a:xfrm>
                <a:off x="1268413" y="2466976"/>
                <a:ext cx="31750" cy="19050"/>
              </a:xfrm>
              <a:custGeom>
                <a:avLst/>
                <a:gdLst>
                  <a:gd name="T0" fmla="*/ 26 w 31"/>
                  <a:gd name="T1" fmla="*/ 19 h 19"/>
                  <a:gd name="T2" fmla="*/ 0 w 31"/>
                  <a:gd name="T3" fmla="*/ 3 h 19"/>
                  <a:gd name="T4" fmla="*/ 1 w 31"/>
                  <a:gd name="T5" fmla="*/ 0 h 19"/>
                  <a:gd name="T6" fmla="*/ 31 w 31"/>
                  <a:gd name="T7" fmla="*/ 0 h 19"/>
                  <a:gd name="T8" fmla="*/ 26 w 3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26" y="19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7"/>
                      <a:pt x="29" y="13"/>
                      <a:pt x="26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4" name="Freeform 57">
                <a:extLst>
                  <a:ext uri="{FF2B5EF4-FFF2-40B4-BE49-F238E27FC236}">
                    <a16:creationId xmlns="" xmlns:a16="http://schemas.microsoft.com/office/drawing/2014/main" id="{2D7043D4-4573-4C43-9E8C-4D13D9AE81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00138" y="2582863"/>
                <a:ext cx="74613" cy="76200"/>
              </a:xfrm>
              <a:custGeom>
                <a:avLst/>
                <a:gdLst>
                  <a:gd name="T0" fmla="*/ 63 w 70"/>
                  <a:gd name="T1" fmla="*/ 24 h 72"/>
                  <a:gd name="T2" fmla="*/ 61 w 70"/>
                  <a:gd name="T3" fmla="*/ 19 h 72"/>
                  <a:gd name="T4" fmla="*/ 58 w 70"/>
                  <a:gd name="T5" fmla="*/ 15 h 72"/>
                  <a:gd name="T6" fmla="*/ 54 w 70"/>
                  <a:gd name="T7" fmla="*/ 11 h 72"/>
                  <a:gd name="T8" fmla="*/ 49 w 70"/>
                  <a:gd name="T9" fmla="*/ 8 h 72"/>
                  <a:gd name="T10" fmla="*/ 44 w 70"/>
                  <a:gd name="T11" fmla="*/ 5 h 72"/>
                  <a:gd name="T12" fmla="*/ 39 w 70"/>
                  <a:gd name="T13" fmla="*/ 4 h 72"/>
                  <a:gd name="T14" fmla="*/ 33 w 70"/>
                  <a:gd name="T15" fmla="*/ 4 h 72"/>
                  <a:gd name="T16" fmla="*/ 28 w 70"/>
                  <a:gd name="T17" fmla="*/ 5 h 72"/>
                  <a:gd name="T18" fmla="*/ 22 w 70"/>
                  <a:gd name="T19" fmla="*/ 2 h 72"/>
                  <a:gd name="T20" fmla="*/ 16 w 70"/>
                  <a:gd name="T21" fmla="*/ 5 h 72"/>
                  <a:gd name="T22" fmla="*/ 11 w 70"/>
                  <a:gd name="T23" fmla="*/ 9 h 72"/>
                  <a:gd name="T24" fmla="*/ 7 w 70"/>
                  <a:gd name="T25" fmla="*/ 14 h 72"/>
                  <a:gd name="T26" fmla="*/ 4 w 70"/>
                  <a:gd name="T27" fmla="*/ 20 h 72"/>
                  <a:gd name="T28" fmla="*/ 2 w 70"/>
                  <a:gd name="T29" fmla="*/ 26 h 72"/>
                  <a:gd name="T30" fmla="*/ 1 w 70"/>
                  <a:gd name="T31" fmla="*/ 32 h 72"/>
                  <a:gd name="T32" fmla="*/ 1 w 70"/>
                  <a:gd name="T33" fmla="*/ 39 h 72"/>
                  <a:gd name="T34" fmla="*/ 2 w 70"/>
                  <a:gd name="T35" fmla="*/ 45 h 72"/>
                  <a:gd name="T36" fmla="*/ 4 w 70"/>
                  <a:gd name="T37" fmla="*/ 51 h 72"/>
                  <a:gd name="T38" fmla="*/ 7 w 70"/>
                  <a:gd name="T39" fmla="*/ 57 h 72"/>
                  <a:gd name="T40" fmla="*/ 11 w 70"/>
                  <a:gd name="T41" fmla="*/ 62 h 72"/>
                  <a:gd name="T42" fmla="*/ 16 w 70"/>
                  <a:gd name="T43" fmla="*/ 66 h 72"/>
                  <a:gd name="T44" fmla="*/ 21 w 70"/>
                  <a:gd name="T45" fmla="*/ 69 h 72"/>
                  <a:gd name="T46" fmla="*/ 27 w 70"/>
                  <a:gd name="T47" fmla="*/ 71 h 72"/>
                  <a:gd name="T48" fmla="*/ 33 w 70"/>
                  <a:gd name="T49" fmla="*/ 72 h 72"/>
                  <a:gd name="T50" fmla="*/ 39 w 70"/>
                  <a:gd name="T51" fmla="*/ 72 h 72"/>
                  <a:gd name="T52" fmla="*/ 44 w 70"/>
                  <a:gd name="T53" fmla="*/ 71 h 72"/>
                  <a:gd name="T54" fmla="*/ 49 w 70"/>
                  <a:gd name="T55" fmla="*/ 69 h 72"/>
                  <a:gd name="T56" fmla="*/ 54 w 70"/>
                  <a:gd name="T57" fmla="*/ 66 h 72"/>
                  <a:gd name="T58" fmla="*/ 59 w 70"/>
                  <a:gd name="T59" fmla="*/ 62 h 72"/>
                  <a:gd name="T60" fmla="*/ 63 w 70"/>
                  <a:gd name="T61" fmla="*/ 57 h 72"/>
                  <a:gd name="T62" fmla="*/ 66 w 70"/>
                  <a:gd name="T63" fmla="*/ 51 h 72"/>
                  <a:gd name="T64" fmla="*/ 68 w 70"/>
                  <a:gd name="T65" fmla="*/ 45 h 72"/>
                  <a:gd name="T66" fmla="*/ 69 w 70"/>
                  <a:gd name="T67" fmla="*/ 39 h 72"/>
                  <a:gd name="T68" fmla="*/ 69 w 70"/>
                  <a:gd name="T69" fmla="*/ 32 h 72"/>
                  <a:gd name="T70" fmla="*/ 62 w 70"/>
                  <a:gd name="T71" fmla="*/ 28 h 72"/>
                  <a:gd name="T72" fmla="*/ 62 w 70"/>
                  <a:gd name="T73" fmla="*/ 28 h 72"/>
                  <a:gd name="T74" fmla="*/ 38 w 70"/>
                  <a:gd name="T75" fmla="*/ 35 h 72"/>
                  <a:gd name="T76" fmla="*/ 37 w 70"/>
                  <a:gd name="T77" fmla="*/ 31 h 72"/>
                  <a:gd name="T78" fmla="*/ 36 w 70"/>
                  <a:gd name="T79" fmla="*/ 30 h 72"/>
                  <a:gd name="T80" fmla="*/ 27 w 70"/>
                  <a:gd name="T81" fmla="*/ 8 h 72"/>
                  <a:gd name="T82" fmla="*/ 27 w 70"/>
                  <a:gd name="T83" fmla="*/ 8 h 72"/>
                  <a:gd name="T84" fmla="*/ 8 w 70"/>
                  <a:gd name="T85" fmla="*/ 28 h 72"/>
                  <a:gd name="T86" fmla="*/ 30 w 70"/>
                  <a:gd name="T87" fmla="*/ 37 h 72"/>
                  <a:gd name="T88" fmla="*/ 30 w 70"/>
                  <a:gd name="T89" fmla="*/ 38 h 72"/>
                  <a:gd name="T90" fmla="*/ 16 w 70"/>
                  <a:gd name="T91" fmla="*/ 57 h 72"/>
                  <a:gd name="T92" fmla="*/ 16 w 70"/>
                  <a:gd name="T93" fmla="*/ 57 h 72"/>
                  <a:gd name="T94" fmla="*/ 42 w 70"/>
                  <a:gd name="T95" fmla="*/ 64 h 72"/>
                  <a:gd name="T96" fmla="*/ 39 w 70"/>
                  <a:gd name="T97" fmla="*/ 40 h 72"/>
                  <a:gd name="T98" fmla="*/ 39 w 70"/>
                  <a:gd name="T99" fmla="*/ 39 h 72"/>
                  <a:gd name="T100" fmla="*/ 62 w 70"/>
                  <a:gd name="T101" fmla="*/ 43 h 72"/>
                  <a:gd name="T102" fmla="*/ 62 w 70"/>
                  <a:gd name="T103" fmla="*/ 4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0" h="72">
                    <a:moveTo>
                      <a:pt x="64" y="28"/>
                    </a:moveTo>
                    <a:cubicBezTo>
                      <a:pt x="68" y="26"/>
                      <a:pt x="68" y="26"/>
                      <a:pt x="68" y="26"/>
                    </a:cubicBezTo>
                    <a:cubicBezTo>
                      <a:pt x="68" y="25"/>
                      <a:pt x="68" y="24"/>
                      <a:pt x="68" y="23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3"/>
                      <a:pt x="63" y="22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19"/>
                      <a:pt x="65" y="18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9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4"/>
                      <a:pt x="62" y="13"/>
                      <a:pt x="61" y="12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7" y="14"/>
                      <a:pt x="57" y="14"/>
                      <a:pt x="56" y="13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8" y="9"/>
                      <a:pt x="57" y="8"/>
                      <a:pt x="57" y="8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3" y="10"/>
                      <a:pt x="53" y="10"/>
                      <a:pt x="52" y="1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3" y="5"/>
                      <a:pt x="52" y="4"/>
                      <a:pt x="52" y="4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7"/>
                      <a:pt x="48" y="7"/>
                      <a:pt x="47" y="7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2"/>
                      <a:pt x="47" y="2"/>
                      <a:pt x="46" y="1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3" y="5"/>
                      <a:pt x="43" y="5"/>
                      <a:pt x="42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2" y="0"/>
                      <a:pt x="41" y="0"/>
                      <a:pt x="40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8" y="4"/>
                      <a:pt x="37" y="4"/>
                      <a:pt x="37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2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8" y="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7" y="5"/>
                      <a:pt x="27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2" y="7"/>
                      <a:pt x="22" y="7"/>
                      <a:pt x="21" y="8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4"/>
                      <a:pt x="17" y="5"/>
                      <a:pt x="16" y="5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0"/>
                      <a:pt x="17" y="10"/>
                      <a:pt x="17" y="11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2" y="9"/>
                      <a:pt x="11" y="9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3"/>
                      <a:pt x="13" y="14"/>
                      <a:pt x="13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3"/>
                      <a:pt x="8" y="13"/>
                      <a:pt x="7" y="14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0" y="18"/>
                      <a:pt x="9" y="19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8"/>
                      <a:pt x="4" y="19"/>
                      <a:pt x="4" y="20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7" y="23"/>
                      <a:pt x="7" y="23"/>
                      <a:pt x="7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2" y="24"/>
                      <a:pt x="2" y="25"/>
                      <a:pt x="2" y="26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5" y="29"/>
                      <a:pt x="5" y="30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30"/>
                      <a:pt x="1" y="31"/>
                      <a:pt x="1" y="3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8"/>
                      <a:pt x="1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39"/>
                      <a:pt x="5" y="40"/>
                      <a:pt x="5" y="41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3"/>
                      <a:pt x="1" y="44"/>
                      <a:pt x="2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5"/>
                      <a:pt x="6" y="46"/>
                      <a:pt x="6" y="46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9"/>
                      <a:pt x="3" y="50"/>
                      <a:pt x="4" y="51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0"/>
                      <a:pt x="8" y="51"/>
                      <a:pt x="9" y="52"/>
                    </a:cubicBezTo>
                    <a:cubicBezTo>
                      <a:pt x="5" y="54"/>
                      <a:pt x="5" y="54"/>
                      <a:pt x="5" y="54"/>
                    </a:cubicBezTo>
                    <a:cubicBezTo>
                      <a:pt x="6" y="55"/>
                      <a:pt x="6" y="56"/>
                      <a:pt x="7" y="57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1" y="55"/>
                      <a:pt x="11" y="56"/>
                      <a:pt x="12" y="56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10" y="60"/>
                      <a:pt x="10" y="61"/>
                      <a:pt x="11" y="62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5" y="59"/>
                      <a:pt x="15" y="60"/>
                      <a:pt x="16" y="60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14" y="65"/>
                      <a:pt x="15" y="65"/>
                      <a:pt x="16" y="66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20" y="63"/>
                      <a:pt x="20" y="63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19" y="68"/>
                      <a:pt x="20" y="68"/>
                      <a:pt x="21" y="69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4" y="65"/>
                      <a:pt x="25" y="66"/>
                      <a:pt x="25" y="66"/>
                    </a:cubicBezTo>
                    <a:cubicBezTo>
                      <a:pt x="24" y="70"/>
                      <a:pt x="24" y="70"/>
                      <a:pt x="24" y="70"/>
                    </a:cubicBezTo>
                    <a:cubicBezTo>
                      <a:pt x="25" y="70"/>
                      <a:pt x="26" y="71"/>
                      <a:pt x="27" y="71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9" y="67"/>
                      <a:pt x="30" y="67"/>
                      <a:pt x="30" y="67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2"/>
                      <a:pt x="32" y="72"/>
                      <a:pt x="33" y="72"/>
                    </a:cubicBezTo>
                    <a:cubicBezTo>
                      <a:pt x="34" y="67"/>
                      <a:pt x="34" y="67"/>
                      <a:pt x="34" y="67"/>
                    </a:cubicBezTo>
                    <a:cubicBezTo>
                      <a:pt x="35" y="67"/>
                      <a:pt x="35" y="67"/>
                      <a:pt x="36" y="67"/>
                    </a:cubicBezTo>
                    <a:cubicBezTo>
                      <a:pt x="37" y="72"/>
                      <a:pt x="37" y="72"/>
                      <a:pt x="37" y="72"/>
                    </a:cubicBezTo>
                    <a:cubicBezTo>
                      <a:pt x="38" y="72"/>
                      <a:pt x="38" y="72"/>
                      <a:pt x="39" y="72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40" y="67"/>
                      <a:pt x="41" y="67"/>
                      <a:pt x="41" y="67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1"/>
                      <a:pt x="44" y="71"/>
                      <a:pt x="44" y="71"/>
                    </a:cubicBezTo>
                    <a:cubicBezTo>
                      <a:pt x="45" y="70"/>
                      <a:pt x="45" y="70"/>
                      <a:pt x="45" y="70"/>
                    </a:cubicBezTo>
                    <a:cubicBezTo>
                      <a:pt x="45" y="66"/>
                      <a:pt x="45" y="66"/>
                      <a:pt x="45" y="66"/>
                    </a:cubicBezTo>
                    <a:cubicBezTo>
                      <a:pt x="45" y="66"/>
                      <a:pt x="46" y="65"/>
                      <a:pt x="47" y="65"/>
                    </a:cubicBezTo>
                    <a:cubicBezTo>
                      <a:pt x="49" y="69"/>
                      <a:pt x="49" y="69"/>
                      <a:pt x="49" y="69"/>
                    </a:cubicBezTo>
                    <a:cubicBezTo>
                      <a:pt x="50" y="69"/>
                      <a:pt x="50" y="68"/>
                      <a:pt x="51" y="68"/>
                    </a:cubicBezTo>
                    <a:cubicBezTo>
                      <a:pt x="50" y="64"/>
                      <a:pt x="50" y="64"/>
                      <a:pt x="50" y="64"/>
                    </a:cubicBezTo>
                    <a:cubicBezTo>
                      <a:pt x="50" y="63"/>
                      <a:pt x="51" y="63"/>
                      <a:pt x="51" y="62"/>
                    </a:cubicBezTo>
                    <a:cubicBezTo>
                      <a:pt x="54" y="66"/>
                      <a:pt x="54" y="66"/>
                      <a:pt x="54" y="66"/>
                    </a:cubicBezTo>
                    <a:cubicBezTo>
                      <a:pt x="55" y="65"/>
                      <a:pt x="56" y="65"/>
                      <a:pt x="56" y="64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5" y="60"/>
                      <a:pt x="55" y="59"/>
                      <a:pt x="56" y="59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60" y="61"/>
                      <a:pt x="60" y="60"/>
                      <a:pt x="61" y="60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9" y="56"/>
                      <a:pt x="59" y="55"/>
                      <a:pt x="59" y="55"/>
                    </a:cubicBezTo>
                    <a:cubicBezTo>
                      <a:pt x="63" y="57"/>
                      <a:pt x="63" y="57"/>
                      <a:pt x="63" y="57"/>
                    </a:cubicBezTo>
                    <a:cubicBezTo>
                      <a:pt x="64" y="56"/>
                      <a:pt x="64" y="55"/>
                      <a:pt x="65" y="55"/>
                    </a:cubicBezTo>
                    <a:cubicBezTo>
                      <a:pt x="61" y="52"/>
                      <a:pt x="61" y="52"/>
                      <a:pt x="61" y="52"/>
                    </a:cubicBezTo>
                    <a:cubicBezTo>
                      <a:pt x="62" y="51"/>
                      <a:pt x="62" y="51"/>
                      <a:pt x="62" y="50"/>
                    </a:cubicBezTo>
                    <a:cubicBezTo>
                      <a:pt x="66" y="51"/>
                      <a:pt x="66" y="51"/>
                      <a:pt x="66" y="51"/>
                    </a:cubicBezTo>
                    <a:cubicBezTo>
                      <a:pt x="67" y="50"/>
                      <a:pt x="67" y="50"/>
                      <a:pt x="67" y="49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64" y="46"/>
                      <a:pt x="64" y="45"/>
                      <a:pt x="64" y="45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69" y="44"/>
                      <a:pt x="69" y="43"/>
                      <a:pt x="69" y="42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70" y="38"/>
                      <a:pt x="70" y="37"/>
                      <a:pt x="70" y="36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65" y="35"/>
                      <a:pt x="65" y="34"/>
                      <a:pt x="65" y="33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69" y="31"/>
                      <a:pt x="69" y="30"/>
                      <a:pt x="69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8"/>
                      <a:pt x="64" y="28"/>
                    </a:cubicBezTo>
                    <a:close/>
                    <a:moveTo>
                      <a:pt x="62" y="28"/>
                    </a:moveTo>
                    <a:cubicBezTo>
                      <a:pt x="40" y="34"/>
                      <a:pt x="40" y="34"/>
                      <a:pt x="40" y="34"/>
                    </a:cubicBezTo>
                    <a:cubicBezTo>
                      <a:pt x="40" y="33"/>
                      <a:pt x="39" y="33"/>
                      <a:pt x="39" y="32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8" y="19"/>
                      <a:pt x="60" y="23"/>
                      <a:pt x="62" y="28"/>
                    </a:cubicBezTo>
                    <a:close/>
                    <a:moveTo>
                      <a:pt x="36" y="38"/>
                    </a:moveTo>
                    <a:cubicBezTo>
                      <a:pt x="34" y="39"/>
                      <a:pt x="33" y="38"/>
                      <a:pt x="33" y="36"/>
                    </a:cubicBezTo>
                    <a:cubicBezTo>
                      <a:pt x="32" y="35"/>
                      <a:pt x="33" y="34"/>
                      <a:pt x="34" y="33"/>
                    </a:cubicBezTo>
                    <a:cubicBezTo>
                      <a:pt x="36" y="33"/>
                      <a:pt x="37" y="34"/>
                      <a:pt x="38" y="35"/>
                    </a:cubicBezTo>
                    <a:cubicBezTo>
                      <a:pt x="38" y="36"/>
                      <a:pt x="37" y="38"/>
                      <a:pt x="36" y="38"/>
                    </a:cubicBezTo>
                    <a:close/>
                    <a:moveTo>
                      <a:pt x="54" y="15"/>
                    </a:moveTo>
                    <a:cubicBezTo>
                      <a:pt x="38" y="32"/>
                      <a:pt x="38" y="32"/>
                      <a:pt x="38" y="32"/>
                    </a:cubicBezTo>
                    <a:cubicBezTo>
                      <a:pt x="38" y="31"/>
                      <a:pt x="37" y="31"/>
                      <a:pt x="37" y="31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7" y="9"/>
                      <a:pt x="51" y="11"/>
                      <a:pt x="54" y="15"/>
                    </a:cubicBezTo>
                    <a:close/>
                    <a:moveTo>
                      <a:pt x="42" y="8"/>
                    </a:moveTo>
                    <a:cubicBezTo>
                      <a:pt x="36" y="30"/>
                      <a:pt x="36" y="30"/>
                      <a:pt x="36" y="30"/>
                    </a:cubicBezTo>
                    <a:cubicBezTo>
                      <a:pt x="35" y="30"/>
                      <a:pt x="35" y="30"/>
                      <a:pt x="34" y="30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33" y="7"/>
                      <a:pt x="37" y="7"/>
                      <a:pt x="42" y="8"/>
                    </a:cubicBezTo>
                    <a:close/>
                    <a:moveTo>
                      <a:pt x="27" y="8"/>
                    </a:move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1"/>
                      <a:pt x="32" y="31"/>
                      <a:pt x="32" y="32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9" y="12"/>
                      <a:pt x="23" y="9"/>
                      <a:pt x="27" y="8"/>
                    </a:cubicBezTo>
                    <a:close/>
                    <a:moveTo>
                      <a:pt x="15" y="16"/>
                    </a:move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3"/>
                      <a:pt x="30" y="33"/>
                      <a:pt x="30" y="34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0" y="24"/>
                      <a:pt x="12" y="19"/>
                      <a:pt x="15" y="16"/>
                    </a:cubicBezTo>
                    <a:close/>
                    <a:moveTo>
                      <a:pt x="8" y="29"/>
                    </a:move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5"/>
                      <a:pt x="30" y="36"/>
                      <a:pt x="30" y="37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7" y="38"/>
                      <a:pt x="7" y="34"/>
                      <a:pt x="8" y="29"/>
                    </a:cubicBezTo>
                    <a:close/>
                    <a:moveTo>
                      <a:pt x="9" y="44"/>
                    </a:move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8"/>
                      <a:pt x="31" y="39"/>
                      <a:pt x="31" y="39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2" y="53"/>
                      <a:pt x="10" y="49"/>
                      <a:pt x="9" y="44"/>
                    </a:cubicBezTo>
                    <a:close/>
                    <a:moveTo>
                      <a:pt x="16" y="57"/>
                    </a:moveTo>
                    <a:cubicBezTo>
                      <a:pt x="32" y="40"/>
                      <a:pt x="32" y="40"/>
                      <a:pt x="32" y="40"/>
                    </a:cubicBezTo>
                    <a:cubicBezTo>
                      <a:pt x="32" y="40"/>
                      <a:pt x="33" y="41"/>
                      <a:pt x="33" y="41"/>
                    </a:cubicBezTo>
                    <a:cubicBezTo>
                      <a:pt x="28" y="64"/>
                      <a:pt x="28" y="64"/>
                      <a:pt x="28" y="64"/>
                    </a:cubicBezTo>
                    <a:cubicBezTo>
                      <a:pt x="23" y="62"/>
                      <a:pt x="19" y="60"/>
                      <a:pt x="16" y="57"/>
                    </a:cubicBezTo>
                    <a:close/>
                    <a:moveTo>
                      <a:pt x="29" y="64"/>
                    </a:moveTo>
                    <a:cubicBezTo>
                      <a:pt x="34" y="41"/>
                      <a:pt x="34" y="41"/>
                      <a:pt x="34" y="41"/>
                    </a:cubicBezTo>
                    <a:cubicBezTo>
                      <a:pt x="35" y="41"/>
                      <a:pt x="35" y="41"/>
                      <a:pt x="36" y="41"/>
                    </a:cubicBezTo>
                    <a:cubicBezTo>
                      <a:pt x="42" y="64"/>
                      <a:pt x="42" y="64"/>
                      <a:pt x="42" y="64"/>
                    </a:cubicBezTo>
                    <a:cubicBezTo>
                      <a:pt x="38" y="65"/>
                      <a:pt x="33" y="65"/>
                      <a:pt x="29" y="64"/>
                    </a:cubicBezTo>
                    <a:close/>
                    <a:moveTo>
                      <a:pt x="43" y="64"/>
                    </a:moveTo>
                    <a:cubicBezTo>
                      <a:pt x="37" y="41"/>
                      <a:pt x="37" y="41"/>
                      <a:pt x="37" y="41"/>
                    </a:cubicBezTo>
                    <a:cubicBezTo>
                      <a:pt x="37" y="41"/>
                      <a:pt x="38" y="40"/>
                      <a:pt x="39" y="40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1" y="60"/>
                      <a:pt x="47" y="62"/>
                      <a:pt x="43" y="64"/>
                    </a:cubicBezTo>
                    <a:close/>
                    <a:moveTo>
                      <a:pt x="55" y="56"/>
                    </a:moveTo>
                    <a:cubicBezTo>
                      <a:pt x="39" y="39"/>
                      <a:pt x="39" y="39"/>
                      <a:pt x="39" y="39"/>
                    </a:cubicBezTo>
                    <a:cubicBezTo>
                      <a:pt x="39" y="39"/>
                      <a:pt x="40" y="38"/>
                      <a:pt x="40" y="38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61" y="48"/>
                      <a:pt x="58" y="52"/>
                      <a:pt x="55" y="56"/>
                    </a:cubicBezTo>
                    <a:close/>
                    <a:moveTo>
                      <a:pt x="62" y="43"/>
                    </a:moveTo>
                    <a:cubicBezTo>
                      <a:pt x="40" y="37"/>
                      <a:pt x="40" y="37"/>
                      <a:pt x="40" y="37"/>
                    </a:cubicBezTo>
                    <a:cubicBezTo>
                      <a:pt x="40" y="36"/>
                      <a:pt x="40" y="35"/>
                      <a:pt x="40" y="35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63" y="33"/>
                      <a:pt x="63" y="38"/>
                      <a:pt x="62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5" name="Freeform 58">
                <a:extLst>
                  <a:ext uri="{FF2B5EF4-FFF2-40B4-BE49-F238E27FC236}">
                    <a16:creationId xmlns="" xmlns:a16="http://schemas.microsoft.com/office/drawing/2014/main" id="{EFCA422A-0A98-484C-B49D-55436EA9BCD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0288" y="2438401"/>
                <a:ext cx="90488" cy="95250"/>
              </a:xfrm>
              <a:custGeom>
                <a:avLst/>
                <a:gdLst>
                  <a:gd name="T0" fmla="*/ 85 w 85"/>
                  <a:gd name="T1" fmla="*/ 48 h 89"/>
                  <a:gd name="T2" fmla="*/ 85 w 85"/>
                  <a:gd name="T3" fmla="*/ 41 h 89"/>
                  <a:gd name="T4" fmla="*/ 75 w 85"/>
                  <a:gd name="T5" fmla="*/ 37 h 89"/>
                  <a:gd name="T6" fmla="*/ 74 w 85"/>
                  <a:gd name="T7" fmla="*/ 33 h 89"/>
                  <a:gd name="T8" fmla="*/ 81 w 85"/>
                  <a:gd name="T9" fmla="*/ 25 h 89"/>
                  <a:gd name="T10" fmla="*/ 78 w 85"/>
                  <a:gd name="T11" fmla="*/ 19 h 89"/>
                  <a:gd name="T12" fmla="*/ 68 w 85"/>
                  <a:gd name="T13" fmla="*/ 21 h 89"/>
                  <a:gd name="T14" fmla="*/ 68 w 85"/>
                  <a:gd name="T15" fmla="*/ 21 h 89"/>
                  <a:gd name="T16" fmla="*/ 65 w 85"/>
                  <a:gd name="T17" fmla="*/ 18 h 89"/>
                  <a:gd name="T18" fmla="*/ 65 w 85"/>
                  <a:gd name="T19" fmla="*/ 18 h 89"/>
                  <a:gd name="T20" fmla="*/ 67 w 85"/>
                  <a:gd name="T21" fmla="*/ 7 h 89"/>
                  <a:gd name="T22" fmla="*/ 61 w 85"/>
                  <a:gd name="T23" fmla="*/ 4 h 89"/>
                  <a:gd name="T24" fmla="*/ 53 w 85"/>
                  <a:gd name="T25" fmla="*/ 11 h 89"/>
                  <a:gd name="T26" fmla="*/ 53 w 85"/>
                  <a:gd name="T27" fmla="*/ 11 h 89"/>
                  <a:gd name="T28" fmla="*/ 49 w 85"/>
                  <a:gd name="T29" fmla="*/ 10 h 89"/>
                  <a:gd name="T30" fmla="*/ 49 w 85"/>
                  <a:gd name="T31" fmla="*/ 10 h 89"/>
                  <a:gd name="T32" fmla="*/ 46 w 85"/>
                  <a:gd name="T33" fmla="*/ 0 h 89"/>
                  <a:gd name="T34" fmla="*/ 39 w 85"/>
                  <a:gd name="T35" fmla="*/ 0 h 89"/>
                  <a:gd name="T36" fmla="*/ 36 w 85"/>
                  <a:gd name="T37" fmla="*/ 10 h 89"/>
                  <a:gd name="T38" fmla="*/ 36 w 85"/>
                  <a:gd name="T39" fmla="*/ 10 h 89"/>
                  <a:gd name="T40" fmla="*/ 32 w 85"/>
                  <a:gd name="T41" fmla="*/ 11 h 89"/>
                  <a:gd name="T42" fmla="*/ 32 w 85"/>
                  <a:gd name="T43" fmla="*/ 11 h 89"/>
                  <a:gd name="T44" fmla="*/ 24 w 85"/>
                  <a:gd name="T45" fmla="*/ 4 h 89"/>
                  <a:gd name="T46" fmla="*/ 18 w 85"/>
                  <a:gd name="T47" fmla="*/ 7 h 89"/>
                  <a:gd name="T48" fmla="*/ 20 w 85"/>
                  <a:gd name="T49" fmla="*/ 18 h 89"/>
                  <a:gd name="T50" fmla="*/ 20 w 85"/>
                  <a:gd name="T51" fmla="*/ 18 h 89"/>
                  <a:gd name="T52" fmla="*/ 17 w 85"/>
                  <a:gd name="T53" fmla="*/ 21 h 89"/>
                  <a:gd name="T54" fmla="*/ 17 w 85"/>
                  <a:gd name="T55" fmla="*/ 21 h 89"/>
                  <a:gd name="T56" fmla="*/ 7 w 85"/>
                  <a:gd name="T57" fmla="*/ 19 h 89"/>
                  <a:gd name="T58" fmla="*/ 4 w 85"/>
                  <a:gd name="T59" fmla="*/ 25 h 89"/>
                  <a:gd name="T60" fmla="*/ 10 w 85"/>
                  <a:gd name="T61" fmla="*/ 33 h 89"/>
                  <a:gd name="T62" fmla="*/ 9 w 85"/>
                  <a:gd name="T63" fmla="*/ 37 h 89"/>
                  <a:gd name="T64" fmla="*/ 0 w 85"/>
                  <a:gd name="T65" fmla="*/ 41 h 89"/>
                  <a:gd name="T66" fmla="*/ 0 w 85"/>
                  <a:gd name="T67" fmla="*/ 48 h 89"/>
                  <a:gd name="T68" fmla="*/ 9 w 85"/>
                  <a:gd name="T69" fmla="*/ 51 h 89"/>
                  <a:gd name="T70" fmla="*/ 10 w 85"/>
                  <a:gd name="T71" fmla="*/ 55 h 89"/>
                  <a:gd name="T72" fmla="*/ 4 w 85"/>
                  <a:gd name="T73" fmla="*/ 63 h 89"/>
                  <a:gd name="T74" fmla="*/ 7 w 85"/>
                  <a:gd name="T75" fmla="*/ 69 h 89"/>
                  <a:gd name="T76" fmla="*/ 17 w 85"/>
                  <a:gd name="T77" fmla="*/ 67 h 89"/>
                  <a:gd name="T78" fmla="*/ 20 w 85"/>
                  <a:gd name="T79" fmla="*/ 71 h 89"/>
                  <a:gd name="T80" fmla="*/ 18 w 85"/>
                  <a:gd name="T81" fmla="*/ 81 h 89"/>
                  <a:gd name="T82" fmla="*/ 24 w 85"/>
                  <a:gd name="T83" fmla="*/ 84 h 89"/>
                  <a:gd name="T84" fmla="*/ 32 w 85"/>
                  <a:gd name="T85" fmla="*/ 78 h 89"/>
                  <a:gd name="T86" fmla="*/ 36 w 85"/>
                  <a:gd name="T87" fmla="*/ 79 h 89"/>
                  <a:gd name="T88" fmla="*/ 39 w 85"/>
                  <a:gd name="T89" fmla="*/ 89 h 89"/>
                  <a:gd name="T90" fmla="*/ 46 w 85"/>
                  <a:gd name="T91" fmla="*/ 89 h 89"/>
                  <a:gd name="T92" fmla="*/ 49 w 85"/>
                  <a:gd name="T93" fmla="*/ 79 h 89"/>
                  <a:gd name="T94" fmla="*/ 53 w 85"/>
                  <a:gd name="T95" fmla="*/ 78 h 89"/>
                  <a:gd name="T96" fmla="*/ 61 w 85"/>
                  <a:gd name="T97" fmla="*/ 84 h 89"/>
                  <a:gd name="T98" fmla="*/ 67 w 85"/>
                  <a:gd name="T99" fmla="*/ 81 h 89"/>
                  <a:gd name="T100" fmla="*/ 65 w 85"/>
                  <a:gd name="T101" fmla="*/ 71 h 89"/>
                  <a:gd name="T102" fmla="*/ 68 w 85"/>
                  <a:gd name="T103" fmla="*/ 67 h 89"/>
                  <a:gd name="T104" fmla="*/ 78 w 85"/>
                  <a:gd name="T105" fmla="*/ 69 h 89"/>
                  <a:gd name="T106" fmla="*/ 81 w 85"/>
                  <a:gd name="T107" fmla="*/ 63 h 89"/>
                  <a:gd name="T108" fmla="*/ 74 w 85"/>
                  <a:gd name="T109" fmla="*/ 55 h 89"/>
                  <a:gd name="T110" fmla="*/ 75 w 85"/>
                  <a:gd name="T111" fmla="*/ 51 h 89"/>
                  <a:gd name="T112" fmla="*/ 85 w 85"/>
                  <a:gd name="T113" fmla="*/ 48 h 89"/>
                  <a:gd name="T114" fmla="*/ 42 w 85"/>
                  <a:gd name="T115" fmla="*/ 62 h 89"/>
                  <a:gd name="T116" fmla="*/ 25 w 85"/>
                  <a:gd name="T117" fmla="*/ 44 h 89"/>
                  <a:gd name="T118" fmla="*/ 42 w 85"/>
                  <a:gd name="T119" fmla="*/ 27 h 89"/>
                  <a:gd name="T120" fmla="*/ 59 w 85"/>
                  <a:gd name="T121" fmla="*/ 44 h 89"/>
                  <a:gd name="T122" fmla="*/ 42 w 85"/>
                  <a:gd name="T123" fmla="*/ 6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5" h="89">
                    <a:moveTo>
                      <a:pt x="85" y="48"/>
                    </a:moveTo>
                    <a:cubicBezTo>
                      <a:pt x="85" y="41"/>
                      <a:pt x="85" y="41"/>
                      <a:pt x="85" y="41"/>
                    </a:cubicBezTo>
                    <a:cubicBezTo>
                      <a:pt x="75" y="37"/>
                      <a:pt x="75" y="37"/>
                      <a:pt x="75" y="37"/>
                    </a:cubicBezTo>
                    <a:cubicBezTo>
                      <a:pt x="75" y="36"/>
                      <a:pt x="75" y="34"/>
                      <a:pt x="74" y="33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7" y="20"/>
                      <a:pt x="66" y="19"/>
                      <a:pt x="65" y="18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0"/>
                      <a:pt x="50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4" y="10"/>
                      <a:pt x="33" y="10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9"/>
                      <a:pt x="18" y="20"/>
                      <a:pt x="17" y="21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0" y="36"/>
                      <a:pt x="9" y="37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10" y="53"/>
                      <a:pt x="10" y="54"/>
                      <a:pt x="10" y="55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18" y="69"/>
                      <a:pt x="19" y="70"/>
                      <a:pt x="20" y="71"/>
                    </a:cubicBezTo>
                    <a:cubicBezTo>
                      <a:pt x="18" y="81"/>
                      <a:pt x="18" y="81"/>
                      <a:pt x="18" y="81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32" y="78"/>
                      <a:pt x="32" y="78"/>
                      <a:pt x="32" y="78"/>
                    </a:cubicBezTo>
                    <a:cubicBezTo>
                      <a:pt x="33" y="78"/>
                      <a:pt x="34" y="78"/>
                      <a:pt x="36" y="7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46" y="89"/>
                      <a:pt x="46" y="89"/>
                      <a:pt x="46" y="89"/>
                    </a:cubicBezTo>
                    <a:cubicBezTo>
                      <a:pt x="49" y="79"/>
                      <a:pt x="49" y="79"/>
                      <a:pt x="49" y="79"/>
                    </a:cubicBezTo>
                    <a:cubicBezTo>
                      <a:pt x="50" y="78"/>
                      <a:pt x="52" y="78"/>
                      <a:pt x="53" y="78"/>
                    </a:cubicBezTo>
                    <a:cubicBezTo>
                      <a:pt x="61" y="84"/>
                      <a:pt x="61" y="84"/>
                      <a:pt x="61" y="84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65" y="71"/>
                      <a:pt x="65" y="71"/>
                      <a:pt x="65" y="71"/>
                    </a:cubicBezTo>
                    <a:cubicBezTo>
                      <a:pt x="66" y="70"/>
                      <a:pt x="67" y="69"/>
                      <a:pt x="68" y="67"/>
                    </a:cubicBezTo>
                    <a:cubicBezTo>
                      <a:pt x="78" y="69"/>
                      <a:pt x="78" y="69"/>
                      <a:pt x="78" y="69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74" y="55"/>
                      <a:pt x="74" y="55"/>
                      <a:pt x="74" y="55"/>
                    </a:cubicBezTo>
                    <a:cubicBezTo>
                      <a:pt x="75" y="54"/>
                      <a:pt x="75" y="53"/>
                      <a:pt x="75" y="51"/>
                    </a:cubicBezTo>
                    <a:lnTo>
                      <a:pt x="85" y="48"/>
                    </a:lnTo>
                    <a:close/>
                    <a:moveTo>
                      <a:pt x="42" y="62"/>
                    </a:moveTo>
                    <a:cubicBezTo>
                      <a:pt x="33" y="62"/>
                      <a:pt x="25" y="54"/>
                      <a:pt x="25" y="44"/>
                    </a:cubicBezTo>
                    <a:cubicBezTo>
                      <a:pt x="25" y="34"/>
                      <a:pt x="33" y="27"/>
                      <a:pt x="42" y="27"/>
                    </a:cubicBezTo>
                    <a:cubicBezTo>
                      <a:pt x="52" y="27"/>
                      <a:pt x="59" y="34"/>
                      <a:pt x="59" y="44"/>
                    </a:cubicBezTo>
                    <a:cubicBezTo>
                      <a:pt x="59" y="54"/>
                      <a:pt x="52" y="62"/>
                      <a:pt x="42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6" name="Freeform 59">
                <a:extLst>
                  <a:ext uri="{FF2B5EF4-FFF2-40B4-BE49-F238E27FC236}">
                    <a16:creationId xmlns="" xmlns:a16="http://schemas.microsoft.com/office/drawing/2014/main" id="{468C5C75-B031-4191-B388-2BF523C4D2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0150" y="2738438"/>
                <a:ext cx="28575" cy="31750"/>
              </a:xfrm>
              <a:custGeom>
                <a:avLst/>
                <a:gdLst>
                  <a:gd name="T0" fmla="*/ 27 w 27"/>
                  <a:gd name="T1" fmla="*/ 16 h 29"/>
                  <a:gd name="T2" fmla="*/ 27 w 27"/>
                  <a:gd name="T3" fmla="*/ 14 h 29"/>
                  <a:gd name="T4" fmla="*/ 24 w 27"/>
                  <a:gd name="T5" fmla="*/ 13 h 29"/>
                  <a:gd name="T6" fmla="*/ 24 w 27"/>
                  <a:gd name="T7" fmla="*/ 11 h 29"/>
                  <a:gd name="T8" fmla="*/ 26 w 27"/>
                  <a:gd name="T9" fmla="*/ 9 h 29"/>
                  <a:gd name="T10" fmla="*/ 25 w 27"/>
                  <a:gd name="T11" fmla="*/ 7 h 29"/>
                  <a:gd name="T12" fmla="*/ 22 w 27"/>
                  <a:gd name="T13" fmla="*/ 7 h 29"/>
                  <a:gd name="T14" fmla="*/ 22 w 27"/>
                  <a:gd name="T15" fmla="*/ 7 h 29"/>
                  <a:gd name="T16" fmla="*/ 21 w 27"/>
                  <a:gd name="T17" fmla="*/ 6 h 29"/>
                  <a:gd name="T18" fmla="*/ 21 w 27"/>
                  <a:gd name="T19" fmla="*/ 6 h 29"/>
                  <a:gd name="T20" fmla="*/ 21 w 27"/>
                  <a:gd name="T21" fmla="*/ 3 h 29"/>
                  <a:gd name="T22" fmla="*/ 19 w 27"/>
                  <a:gd name="T23" fmla="*/ 2 h 29"/>
                  <a:gd name="T24" fmla="*/ 17 w 27"/>
                  <a:gd name="T25" fmla="*/ 4 h 29"/>
                  <a:gd name="T26" fmla="*/ 17 w 27"/>
                  <a:gd name="T27" fmla="*/ 4 h 29"/>
                  <a:gd name="T28" fmla="*/ 16 w 27"/>
                  <a:gd name="T29" fmla="*/ 4 h 29"/>
                  <a:gd name="T30" fmla="*/ 16 w 27"/>
                  <a:gd name="T31" fmla="*/ 4 h 29"/>
                  <a:gd name="T32" fmla="*/ 15 w 27"/>
                  <a:gd name="T33" fmla="*/ 0 h 29"/>
                  <a:gd name="T34" fmla="*/ 12 w 27"/>
                  <a:gd name="T35" fmla="*/ 0 h 29"/>
                  <a:gd name="T36" fmla="*/ 11 w 27"/>
                  <a:gd name="T37" fmla="*/ 4 h 29"/>
                  <a:gd name="T38" fmla="*/ 11 w 27"/>
                  <a:gd name="T39" fmla="*/ 4 h 29"/>
                  <a:gd name="T40" fmla="*/ 10 w 27"/>
                  <a:gd name="T41" fmla="*/ 4 h 29"/>
                  <a:gd name="T42" fmla="*/ 10 w 27"/>
                  <a:gd name="T43" fmla="*/ 4 h 29"/>
                  <a:gd name="T44" fmla="*/ 7 w 27"/>
                  <a:gd name="T45" fmla="*/ 2 h 29"/>
                  <a:gd name="T46" fmla="*/ 6 w 27"/>
                  <a:gd name="T47" fmla="*/ 3 h 29"/>
                  <a:gd name="T48" fmla="*/ 6 w 27"/>
                  <a:gd name="T49" fmla="*/ 6 h 29"/>
                  <a:gd name="T50" fmla="*/ 6 w 27"/>
                  <a:gd name="T51" fmla="*/ 6 h 29"/>
                  <a:gd name="T52" fmla="*/ 5 w 27"/>
                  <a:gd name="T53" fmla="*/ 7 h 29"/>
                  <a:gd name="T54" fmla="*/ 5 w 27"/>
                  <a:gd name="T55" fmla="*/ 7 h 29"/>
                  <a:gd name="T56" fmla="*/ 2 w 27"/>
                  <a:gd name="T57" fmla="*/ 7 h 29"/>
                  <a:gd name="T58" fmla="*/ 1 w 27"/>
                  <a:gd name="T59" fmla="*/ 9 h 29"/>
                  <a:gd name="T60" fmla="*/ 3 w 27"/>
                  <a:gd name="T61" fmla="*/ 11 h 29"/>
                  <a:gd name="T62" fmla="*/ 3 w 27"/>
                  <a:gd name="T63" fmla="*/ 13 h 29"/>
                  <a:gd name="T64" fmla="*/ 0 w 27"/>
                  <a:gd name="T65" fmla="*/ 14 h 29"/>
                  <a:gd name="T66" fmla="*/ 0 w 27"/>
                  <a:gd name="T67" fmla="*/ 16 h 29"/>
                  <a:gd name="T68" fmla="*/ 3 w 27"/>
                  <a:gd name="T69" fmla="*/ 17 h 29"/>
                  <a:gd name="T70" fmla="*/ 3 w 27"/>
                  <a:gd name="T71" fmla="*/ 19 h 29"/>
                  <a:gd name="T72" fmla="*/ 1 w 27"/>
                  <a:gd name="T73" fmla="*/ 21 h 29"/>
                  <a:gd name="T74" fmla="*/ 2 w 27"/>
                  <a:gd name="T75" fmla="*/ 23 h 29"/>
                  <a:gd name="T76" fmla="*/ 5 w 27"/>
                  <a:gd name="T77" fmla="*/ 22 h 29"/>
                  <a:gd name="T78" fmla="*/ 6 w 27"/>
                  <a:gd name="T79" fmla="*/ 23 h 29"/>
                  <a:gd name="T80" fmla="*/ 6 w 27"/>
                  <a:gd name="T81" fmla="*/ 27 h 29"/>
                  <a:gd name="T82" fmla="*/ 7 w 27"/>
                  <a:gd name="T83" fmla="*/ 28 h 29"/>
                  <a:gd name="T84" fmla="*/ 10 w 27"/>
                  <a:gd name="T85" fmla="*/ 26 h 29"/>
                  <a:gd name="T86" fmla="*/ 11 w 27"/>
                  <a:gd name="T87" fmla="*/ 26 h 29"/>
                  <a:gd name="T88" fmla="*/ 12 w 27"/>
                  <a:gd name="T89" fmla="*/ 29 h 29"/>
                  <a:gd name="T90" fmla="*/ 15 w 27"/>
                  <a:gd name="T91" fmla="*/ 29 h 29"/>
                  <a:gd name="T92" fmla="*/ 16 w 27"/>
                  <a:gd name="T93" fmla="*/ 26 h 29"/>
                  <a:gd name="T94" fmla="*/ 17 w 27"/>
                  <a:gd name="T95" fmla="*/ 26 h 29"/>
                  <a:gd name="T96" fmla="*/ 19 w 27"/>
                  <a:gd name="T97" fmla="*/ 28 h 29"/>
                  <a:gd name="T98" fmla="*/ 21 w 27"/>
                  <a:gd name="T99" fmla="*/ 27 h 29"/>
                  <a:gd name="T100" fmla="*/ 21 w 27"/>
                  <a:gd name="T101" fmla="*/ 23 h 29"/>
                  <a:gd name="T102" fmla="*/ 22 w 27"/>
                  <a:gd name="T103" fmla="*/ 22 h 29"/>
                  <a:gd name="T104" fmla="*/ 25 w 27"/>
                  <a:gd name="T105" fmla="*/ 23 h 29"/>
                  <a:gd name="T106" fmla="*/ 26 w 27"/>
                  <a:gd name="T107" fmla="*/ 21 h 29"/>
                  <a:gd name="T108" fmla="*/ 24 w 27"/>
                  <a:gd name="T109" fmla="*/ 19 h 29"/>
                  <a:gd name="T110" fmla="*/ 24 w 27"/>
                  <a:gd name="T111" fmla="*/ 17 h 29"/>
                  <a:gd name="T112" fmla="*/ 27 w 27"/>
                  <a:gd name="T113" fmla="*/ 16 h 29"/>
                  <a:gd name="T114" fmla="*/ 13 w 27"/>
                  <a:gd name="T115" fmla="*/ 21 h 29"/>
                  <a:gd name="T116" fmla="*/ 8 w 27"/>
                  <a:gd name="T117" fmla="*/ 15 h 29"/>
                  <a:gd name="T118" fmla="*/ 13 w 27"/>
                  <a:gd name="T119" fmla="*/ 9 h 29"/>
                  <a:gd name="T120" fmla="*/ 19 w 27"/>
                  <a:gd name="T121" fmla="*/ 15 h 29"/>
                  <a:gd name="T122" fmla="*/ 13 w 27"/>
                  <a:gd name="T12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7" h="29">
                    <a:moveTo>
                      <a:pt x="27" y="16"/>
                    </a:moveTo>
                    <a:cubicBezTo>
                      <a:pt x="27" y="14"/>
                      <a:pt x="27" y="14"/>
                      <a:pt x="27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2"/>
                      <a:pt x="24" y="12"/>
                      <a:pt x="24" y="11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6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8"/>
                      <a:pt x="3" y="19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11" y="26"/>
                      <a:pt x="11" y="26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6"/>
                      <a:pt x="17" y="26"/>
                      <a:pt x="17" y="26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2" y="22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7"/>
                    </a:cubicBezTo>
                    <a:lnTo>
                      <a:pt x="27" y="16"/>
                    </a:lnTo>
                    <a:close/>
                    <a:moveTo>
                      <a:pt x="13" y="21"/>
                    </a:moveTo>
                    <a:cubicBezTo>
                      <a:pt x="10" y="21"/>
                      <a:pt x="8" y="18"/>
                      <a:pt x="8" y="15"/>
                    </a:cubicBezTo>
                    <a:cubicBezTo>
                      <a:pt x="8" y="12"/>
                      <a:pt x="10" y="9"/>
                      <a:pt x="13" y="9"/>
                    </a:cubicBezTo>
                    <a:cubicBezTo>
                      <a:pt x="16" y="9"/>
                      <a:pt x="19" y="12"/>
                      <a:pt x="19" y="15"/>
                    </a:cubicBezTo>
                    <a:cubicBezTo>
                      <a:pt x="19" y="18"/>
                      <a:pt x="16" y="21"/>
                      <a:pt x="13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7" name="Freeform 60">
                <a:extLst>
                  <a:ext uri="{FF2B5EF4-FFF2-40B4-BE49-F238E27FC236}">
                    <a16:creationId xmlns="" xmlns:a16="http://schemas.microsoft.com/office/drawing/2014/main" id="{1CD064EA-4D27-4A90-863A-DA0F705731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47788" y="2432051"/>
                <a:ext cx="50800" cy="50800"/>
              </a:xfrm>
              <a:custGeom>
                <a:avLst/>
                <a:gdLst>
                  <a:gd name="T0" fmla="*/ 47 w 47"/>
                  <a:gd name="T1" fmla="*/ 27 h 49"/>
                  <a:gd name="T2" fmla="*/ 47 w 47"/>
                  <a:gd name="T3" fmla="*/ 23 h 49"/>
                  <a:gd name="T4" fmla="*/ 42 w 47"/>
                  <a:gd name="T5" fmla="*/ 21 h 49"/>
                  <a:gd name="T6" fmla="*/ 41 w 47"/>
                  <a:gd name="T7" fmla="*/ 19 h 49"/>
                  <a:gd name="T8" fmla="*/ 45 w 47"/>
                  <a:gd name="T9" fmla="*/ 14 h 49"/>
                  <a:gd name="T10" fmla="*/ 43 w 47"/>
                  <a:gd name="T11" fmla="*/ 11 h 49"/>
                  <a:gd name="T12" fmla="*/ 38 w 47"/>
                  <a:gd name="T13" fmla="*/ 12 h 49"/>
                  <a:gd name="T14" fmla="*/ 38 w 47"/>
                  <a:gd name="T15" fmla="*/ 12 h 49"/>
                  <a:gd name="T16" fmla="*/ 36 w 47"/>
                  <a:gd name="T17" fmla="*/ 10 h 49"/>
                  <a:gd name="T18" fmla="*/ 36 w 47"/>
                  <a:gd name="T19" fmla="*/ 10 h 49"/>
                  <a:gd name="T20" fmla="*/ 37 w 47"/>
                  <a:gd name="T21" fmla="*/ 5 h 49"/>
                  <a:gd name="T22" fmla="*/ 34 w 47"/>
                  <a:gd name="T23" fmla="*/ 3 h 49"/>
                  <a:gd name="T24" fmla="*/ 30 w 47"/>
                  <a:gd name="T25" fmla="*/ 7 h 49"/>
                  <a:gd name="T26" fmla="*/ 30 w 47"/>
                  <a:gd name="T27" fmla="*/ 7 h 49"/>
                  <a:gd name="T28" fmla="*/ 27 w 47"/>
                  <a:gd name="T29" fmla="*/ 6 h 49"/>
                  <a:gd name="T30" fmla="*/ 27 w 47"/>
                  <a:gd name="T31" fmla="*/ 6 h 49"/>
                  <a:gd name="T32" fmla="*/ 26 w 47"/>
                  <a:gd name="T33" fmla="*/ 0 h 49"/>
                  <a:gd name="T34" fmla="*/ 22 w 47"/>
                  <a:gd name="T35" fmla="*/ 0 h 49"/>
                  <a:gd name="T36" fmla="*/ 20 w 47"/>
                  <a:gd name="T37" fmla="*/ 6 h 49"/>
                  <a:gd name="T38" fmla="*/ 20 w 47"/>
                  <a:gd name="T39" fmla="*/ 6 h 49"/>
                  <a:gd name="T40" fmla="*/ 18 w 47"/>
                  <a:gd name="T41" fmla="*/ 7 h 49"/>
                  <a:gd name="T42" fmla="*/ 18 w 47"/>
                  <a:gd name="T43" fmla="*/ 7 h 49"/>
                  <a:gd name="T44" fmla="*/ 14 w 47"/>
                  <a:gd name="T45" fmla="*/ 3 h 49"/>
                  <a:gd name="T46" fmla="*/ 10 w 47"/>
                  <a:gd name="T47" fmla="*/ 5 h 49"/>
                  <a:gd name="T48" fmla="*/ 12 w 47"/>
                  <a:gd name="T49" fmla="*/ 10 h 49"/>
                  <a:gd name="T50" fmla="*/ 12 w 47"/>
                  <a:gd name="T51" fmla="*/ 10 h 49"/>
                  <a:gd name="T52" fmla="*/ 10 w 47"/>
                  <a:gd name="T53" fmla="*/ 12 h 49"/>
                  <a:gd name="T54" fmla="*/ 10 w 47"/>
                  <a:gd name="T55" fmla="*/ 12 h 49"/>
                  <a:gd name="T56" fmla="*/ 4 w 47"/>
                  <a:gd name="T57" fmla="*/ 11 h 49"/>
                  <a:gd name="T58" fmla="*/ 3 w 47"/>
                  <a:gd name="T59" fmla="*/ 14 h 49"/>
                  <a:gd name="T60" fmla="*/ 6 w 47"/>
                  <a:gd name="T61" fmla="*/ 19 h 49"/>
                  <a:gd name="T62" fmla="*/ 6 w 47"/>
                  <a:gd name="T63" fmla="*/ 21 h 49"/>
                  <a:gd name="T64" fmla="*/ 0 w 47"/>
                  <a:gd name="T65" fmla="*/ 23 h 49"/>
                  <a:gd name="T66" fmla="*/ 0 w 47"/>
                  <a:gd name="T67" fmla="*/ 27 h 49"/>
                  <a:gd name="T68" fmla="*/ 6 w 47"/>
                  <a:gd name="T69" fmla="*/ 29 h 49"/>
                  <a:gd name="T70" fmla="*/ 6 w 47"/>
                  <a:gd name="T71" fmla="*/ 31 h 49"/>
                  <a:gd name="T72" fmla="*/ 3 w 47"/>
                  <a:gd name="T73" fmla="*/ 35 h 49"/>
                  <a:gd name="T74" fmla="*/ 4 w 47"/>
                  <a:gd name="T75" fmla="*/ 39 h 49"/>
                  <a:gd name="T76" fmla="*/ 10 w 47"/>
                  <a:gd name="T77" fmla="*/ 38 h 49"/>
                  <a:gd name="T78" fmla="*/ 12 w 47"/>
                  <a:gd name="T79" fmla="*/ 39 h 49"/>
                  <a:gd name="T80" fmla="*/ 10 w 47"/>
                  <a:gd name="T81" fmla="*/ 45 h 49"/>
                  <a:gd name="T82" fmla="*/ 14 w 47"/>
                  <a:gd name="T83" fmla="*/ 47 h 49"/>
                  <a:gd name="T84" fmla="*/ 18 w 47"/>
                  <a:gd name="T85" fmla="*/ 43 h 49"/>
                  <a:gd name="T86" fmla="*/ 20 w 47"/>
                  <a:gd name="T87" fmla="*/ 44 h 49"/>
                  <a:gd name="T88" fmla="*/ 22 w 47"/>
                  <a:gd name="T89" fmla="*/ 49 h 49"/>
                  <a:gd name="T90" fmla="*/ 26 w 47"/>
                  <a:gd name="T91" fmla="*/ 49 h 49"/>
                  <a:gd name="T92" fmla="*/ 27 w 47"/>
                  <a:gd name="T93" fmla="*/ 44 h 49"/>
                  <a:gd name="T94" fmla="*/ 30 w 47"/>
                  <a:gd name="T95" fmla="*/ 43 h 49"/>
                  <a:gd name="T96" fmla="*/ 34 w 47"/>
                  <a:gd name="T97" fmla="*/ 47 h 49"/>
                  <a:gd name="T98" fmla="*/ 37 w 47"/>
                  <a:gd name="T99" fmla="*/ 45 h 49"/>
                  <a:gd name="T100" fmla="*/ 36 w 47"/>
                  <a:gd name="T101" fmla="*/ 39 h 49"/>
                  <a:gd name="T102" fmla="*/ 38 w 47"/>
                  <a:gd name="T103" fmla="*/ 38 h 49"/>
                  <a:gd name="T104" fmla="*/ 43 w 47"/>
                  <a:gd name="T105" fmla="*/ 39 h 49"/>
                  <a:gd name="T106" fmla="*/ 45 w 47"/>
                  <a:gd name="T107" fmla="*/ 35 h 49"/>
                  <a:gd name="T108" fmla="*/ 41 w 47"/>
                  <a:gd name="T109" fmla="*/ 31 h 49"/>
                  <a:gd name="T110" fmla="*/ 42 w 47"/>
                  <a:gd name="T111" fmla="*/ 29 h 49"/>
                  <a:gd name="T112" fmla="*/ 47 w 47"/>
                  <a:gd name="T113" fmla="*/ 27 h 49"/>
                  <a:gd name="T114" fmla="*/ 24 w 47"/>
                  <a:gd name="T115" fmla="*/ 35 h 49"/>
                  <a:gd name="T116" fmla="*/ 14 w 47"/>
                  <a:gd name="T117" fmla="*/ 25 h 49"/>
                  <a:gd name="T118" fmla="*/ 24 w 47"/>
                  <a:gd name="T119" fmla="*/ 15 h 49"/>
                  <a:gd name="T120" fmla="*/ 33 w 47"/>
                  <a:gd name="T121" fmla="*/ 25 h 49"/>
                  <a:gd name="T122" fmla="*/ 24 w 47"/>
                  <a:gd name="T123" fmla="*/ 3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49">
                    <a:moveTo>
                      <a:pt x="47" y="27"/>
                    </a:moveTo>
                    <a:cubicBezTo>
                      <a:pt x="47" y="23"/>
                      <a:pt x="47" y="23"/>
                      <a:pt x="47" y="23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42" y="20"/>
                      <a:pt x="41" y="19"/>
                      <a:pt x="41" y="19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1"/>
                      <a:pt x="37" y="11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6"/>
                      <a:pt x="28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9" y="6"/>
                      <a:pt x="19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1"/>
                      <a:pt x="10" y="11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20"/>
                      <a:pt x="6" y="21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30"/>
                      <a:pt x="6" y="31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1" y="39"/>
                      <a:pt x="12" y="39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4" y="47"/>
                      <a:pt x="14" y="47"/>
                      <a:pt x="14" y="47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19" y="44"/>
                      <a:pt x="20" y="44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28" y="44"/>
                      <a:pt x="29" y="43"/>
                      <a:pt x="30" y="43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7" y="39"/>
                      <a:pt x="37" y="38"/>
                      <a:pt x="38" y="38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5" y="35"/>
                      <a:pt x="45" y="35"/>
                      <a:pt x="45" y="35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0"/>
                      <a:pt x="42" y="29"/>
                      <a:pt x="42" y="29"/>
                    </a:cubicBezTo>
                    <a:lnTo>
                      <a:pt x="47" y="27"/>
                    </a:lnTo>
                    <a:close/>
                    <a:moveTo>
                      <a:pt x="24" y="35"/>
                    </a:moveTo>
                    <a:cubicBezTo>
                      <a:pt x="19" y="35"/>
                      <a:pt x="14" y="30"/>
                      <a:pt x="14" y="25"/>
                    </a:cubicBezTo>
                    <a:cubicBezTo>
                      <a:pt x="14" y="20"/>
                      <a:pt x="19" y="15"/>
                      <a:pt x="24" y="15"/>
                    </a:cubicBezTo>
                    <a:cubicBezTo>
                      <a:pt x="29" y="15"/>
                      <a:pt x="33" y="20"/>
                      <a:pt x="33" y="25"/>
                    </a:cubicBezTo>
                    <a:cubicBezTo>
                      <a:pt x="33" y="30"/>
                      <a:pt x="29" y="35"/>
                      <a:pt x="24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8" name="Freeform 61">
                <a:extLst>
                  <a:ext uri="{FF2B5EF4-FFF2-40B4-BE49-F238E27FC236}">
                    <a16:creationId xmlns="" xmlns:a16="http://schemas.microsoft.com/office/drawing/2014/main" id="{999E221A-74C4-4614-A3C9-29D9BB552D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70000" y="2611438"/>
                <a:ext cx="49213" cy="53975"/>
              </a:xfrm>
              <a:custGeom>
                <a:avLst/>
                <a:gdLst>
                  <a:gd name="T0" fmla="*/ 46 w 47"/>
                  <a:gd name="T1" fmla="*/ 35 h 50"/>
                  <a:gd name="T2" fmla="*/ 47 w 47"/>
                  <a:gd name="T3" fmla="*/ 31 h 50"/>
                  <a:gd name="T4" fmla="*/ 42 w 47"/>
                  <a:gd name="T5" fmla="*/ 27 h 50"/>
                  <a:gd name="T6" fmla="*/ 42 w 47"/>
                  <a:gd name="T7" fmla="*/ 25 h 50"/>
                  <a:gd name="T8" fmla="*/ 47 w 47"/>
                  <a:gd name="T9" fmla="*/ 22 h 50"/>
                  <a:gd name="T10" fmla="*/ 46 w 47"/>
                  <a:gd name="T11" fmla="*/ 18 h 50"/>
                  <a:gd name="T12" fmla="*/ 41 w 47"/>
                  <a:gd name="T13" fmla="*/ 17 h 50"/>
                  <a:gd name="T14" fmla="*/ 41 w 47"/>
                  <a:gd name="T15" fmla="*/ 17 h 50"/>
                  <a:gd name="T16" fmla="*/ 40 w 47"/>
                  <a:gd name="T17" fmla="*/ 15 h 50"/>
                  <a:gd name="T18" fmla="*/ 40 w 47"/>
                  <a:gd name="T19" fmla="*/ 15 h 50"/>
                  <a:gd name="T20" fmla="*/ 42 w 47"/>
                  <a:gd name="T21" fmla="*/ 10 h 50"/>
                  <a:gd name="T22" fmla="*/ 40 w 47"/>
                  <a:gd name="T23" fmla="*/ 7 h 50"/>
                  <a:gd name="T24" fmla="*/ 35 w 47"/>
                  <a:gd name="T25" fmla="*/ 9 h 50"/>
                  <a:gd name="T26" fmla="*/ 35 w 47"/>
                  <a:gd name="T27" fmla="*/ 9 h 50"/>
                  <a:gd name="T28" fmla="*/ 33 w 47"/>
                  <a:gd name="T29" fmla="*/ 8 h 50"/>
                  <a:gd name="T30" fmla="*/ 33 w 47"/>
                  <a:gd name="T31" fmla="*/ 8 h 50"/>
                  <a:gd name="T32" fmla="*/ 33 w 47"/>
                  <a:gd name="T33" fmla="*/ 2 h 50"/>
                  <a:gd name="T34" fmla="*/ 29 w 47"/>
                  <a:gd name="T35" fmla="*/ 1 h 50"/>
                  <a:gd name="T36" fmla="*/ 25 w 47"/>
                  <a:gd name="T37" fmla="*/ 5 h 50"/>
                  <a:gd name="T38" fmla="*/ 25 w 47"/>
                  <a:gd name="T39" fmla="*/ 5 h 50"/>
                  <a:gd name="T40" fmla="*/ 23 w 47"/>
                  <a:gd name="T41" fmla="*/ 5 h 50"/>
                  <a:gd name="T42" fmla="*/ 23 w 47"/>
                  <a:gd name="T43" fmla="*/ 5 h 50"/>
                  <a:gd name="T44" fmla="*/ 20 w 47"/>
                  <a:gd name="T45" fmla="*/ 0 h 50"/>
                  <a:gd name="T46" fmla="*/ 16 w 47"/>
                  <a:gd name="T47" fmla="*/ 1 h 50"/>
                  <a:gd name="T48" fmla="*/ 16 w 47"/>
                  <a:gd name="T49" fmla="*/ 7 h 50"/>
                  <a:gd name="T50" fmla="*/ 16 w 47"/>
                  <a:gd name="T51" fmla="*/ 7 h 50"/>
                  <a:gd name="T52" fmla="*/ 14 w 47"/>
                  <a:gd name="T53" fmla="*/ 8 h 50"/>
                  <a:gd name="T54" fmla="*/ 14 w 47"/>
                  <a:gd name="T55" fmla="*/ 8 h 50"/>
                  <a:gd name="T56" fmla="*/ 9 w 47"/>
                  <a:gd name="T57" fmla="*/ 5 h 50"/>
                  <a:gd name="T58" fmla="*/ 6 w 47"/>
                  <a:gd name="T59" fmla="*/ 8 h 50"/>
                  <a:gd name="T60" fmla="*/ 8 w 47"/>
                  <a:gd name="T61" fmla="*/ 13 h 50"/>
                  <a:gd name="T62" fmla="*/ 7 w 47"/>
                  <a:gd name="T63" fmla="*/ 15 h 50"/>
                  <a:gd name="T64" fmla="*/ 1 w 47"/>
                  <a:gd name="T65" fmla="*/ 15 h 50"/>
                  <a:gd name="T66" fmla="*/ 0 w 47"/>
                  <a:gd name="T67" fmla="*/ 19 h 50"/>
                  <a:gd name="T68" fmla="*/ 4 w 47"/>
                  <a:gd name="T69" fmla="*/ 23 h 50"/>
                  <a:gd name="T70" fmla="*/ 4 w 47"/>
                  <a:gd name="T71" fmla="*/ 25 h 50"/>
                  <a:gd name="T72" fmla="*/ 0 w 47"/>
                  <a:gd name="T73" fmla="*/ 28 h 50"/>
                  <a:gd name="T74" fmla="*/ 0 w 47"/>
                  <a:gd name="T75" fmla="*/ 32 h 50"/>
                  <a:gd name="T76" fmla="*/ 6 w 47"/>
                  <a:gd name="T77" fmla="*/ 33 h 50"/>
                  <a:gd name="T78" fmla="*/ 7 w 47"/>
                  <a:gd name="T79" fmla="*/ 35 h 50"/>
                  <a:gd name="T80" fmla="*/ 4 w 47"/>
                  <a:gd name="T81" fmla="*/ 40 h 50"/>
                  <a:gd name="T82" fmla="*/ 7 w 47"/>
                  <a:gd name="T83" fmla="*/ 43 h 50"/>
                  <a:gd name="T84" fmla="*/ 12 w 47"/>
                  <a:gd name="T85" fmla="*/ 41 h 50"/>
                  <a:gd name="T86" fmla="*/ 14 w 47"/>
                  <a:gd name="T87" fmla="*/ 42 h 50"/>
                  <a:gd name="T88" fmla="*/ 14 w 47"/>
                  <a:gd name="T89" fmla="*/ 48 h 50"/>
                  <a:gd name="T90" fmla="*/ 18 w 47"/>
                  <a:gd name="T91" fmla="*/ 49 h 50"/>
                  <a:gd name="T92" fmla="*/ 21 w 47"/>
                  <a:gd name="T93" fmla="*/ 45 h 50"/>
                  <a:gd name="T94" fmla="*/ 24 w 47"/>
                  <a:gd name="T95" fmla="*/ 45 h 50"/>
                  <a:gd name="T96" fmla="*/ 27 w 47"/>
                  <a:gd name="T97" fmla="*/ 50 h 50"/>
                  <a:gd name="T98" fmla="*/ 30 w 47"/>
                  <a:gd name="T99" fmla="*/ 49 h 50"/>
                  <a:gd name="T100" fmla="*/ 31 w 47"/>
                  <a:gd name="T101" fmla="*/ 43 h 50"/>
                  <a:gd name="T102" fmla="*/ 33 w 47"/>
                  <a:gd name="T103" fmla="*/ 42 h 50"/>
                  <a:gd name="T104" fmla="*/ 38 w 47"/>
                  <a:gd name="T105" fmla="*/ 45 h 50"/>
                  <a:gd name="T106" fmla="*/ 41 w 47"/>
                  <a:gd name="T107" fmla="*/ 42 h 50"/>
                  <a:gd name="T108" fmla="*/ 39 w 47"/>
                  <a:gd name="T109" fmla="*/ 37 h 50"/>
                  <a:gd name="T110" fmla="*/ 40 w 47"/>
                  <a:gd name="T111" fmla="*/ 35 h 50"/>
                  <a:gd name="T112" fmla="*/ 46 w 47"/>
                  <a:gd name="T113" fmla="*/ 35 h 50"/>
                  <a:gd name="T114" fmla="*/ 20 w 47"/>
                  <a:gd name="T115" fmla="*/ 35 h 50"/>
                  <a:gd name="T116" fmla="*/ 14 w 47"/>
                  <a:gd name="T117" fmla="*/ 22 h 50"/>
                  <a:gd name="T118" fmla="*/ 26 w 47"/>
                  <a:gd name="T119" fmla="*/ 16 h 50"/>
                  <a:gd name="T120" fmla="*/ 32 w 47"/>
                  <a:gd name="T121" fmla="*/ 28 h 50"/>
                  <a:gd name="T122" fmla="*/ 20 w 47"/>
                  <a:gd name="T123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50">
                    <a:moveTo>
                      <a:pt x="46" y="35"/>
                    </a:moveTo>
                    <a:cubicBezTo>
                      <a:pt x="47" y="31"/>
                      <a:pt x="47" y="31"/>
                      <a:pt x="47" y="31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6"/>
                      <a:pt x="42" y="26"/>
                      <a:pt x="42" y="25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0" y="16"/>
                      <a:pt x="40" y="16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9"/>
                      <a:pt x="33" y="8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4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5" y="7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4"/>
                      <a:pt x="7" y="15"/>
                      <a:pt x="7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4"/>
                      <a:pt x="7" y="34"/>
                      <a:pt x="7" y="35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3" y="42"/>
                      <a:pt x="14" y="42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2" y="45"/>
                      <a:pt x="23" y="45"/>
                      <a:pt x="24" y="45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32" y="43"/>
                      <a:pt x="32" y="43"/>
                      <a:pt x="33" y="42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6"/>
                      <a:pt x="40" y="35"/>
                      <a:pt x="40" y="35"/>
                    </a:cubicBezTo>
                    <a:lnTo>
                      <a:pt x="46" y="35"/>
                    </a:lnTo>
                    <a:close/>
                    <a:moveTo>
                      <a:pt x="20" y="35"/>
                    </a:moveTo>
                    <a:cubicBezTo>
                      <a:pt x="15" y="33"/>
                      <a:pt x="13" y="27"/>
                      <a:pt x="14" y="22"/>
                    </a:cubicBezTo>
                    <a:cubicBezTo>
                      <a:pt x="16" y="17"/>
                      <a:pt x="21" y="14"/>
                      <a:pt x="26" y="16"/>
                    </a:cubicBezTo>
                    <a:cubicBezTo>
                      <a:pt x="31" y="17"/>
                      <a:pt x="34" y="23"/>
                      <a:pt x="32" y="28"/>
                    </a:cubicBezTo>
                    <a:cubicBezTo>
                      <a:pt x="31" y="33"/>
                      <a:pt x="25" y="36"/>
                      <a:pt x="2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9" name="Freeform 62">
                <a:extLst>
                  <a:ext uri="{FF2B5EF4-FFF2-40B4-BE49-F238E27FC236}">
                    <a16:creationId xmlns="" xmlns:a16="http://schemas.microsoft.com/office/drawing/2014/main" id="{41B735B6-DAE6-4985-9DCB-98B4168066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6950" y="2262188"/>
                <a:ext cx="434975" cy="696913"/>
              </a:xfrm>
              <a:custGeom>
                <a:avLst/>
                <a:gdLst>
                  <a:gd name="T0" fmla="*/ 217 w 410"/>
                  <a:gd name="T1" fmla="*/ 18 h 658"/>
                  <a:gd name="T2" fmla="*/ 392 w 410"/>
                  <a:gd name="T3" fmla="*/ 217 h 658"/>
                  <a:gd name="T4" fmla="*/ 330 w 410"/>
                  <a:gd name="T5" fmla="*/ 366 h 658"/>
                  <a:gd name="T6" fmla="*/ 290 w 410"/>
                  <a:gd name="T7" fmla="*/ 484 h 658"/>
                  <a:gd name="T8" fmla="*/ 296 w 410"/>
                  <a:gd name="T9" fmla="*/ 508 h 658"/>
                  <a:gd name="T10" fmla="*/ 296 w 410"/>
                  <a:gd name="T11" fmla="*/ 537 h 658"/>
                  <a:gd name="T12" fmla="*/ 287 w 410"/>
                  <a:gd name="T13" fmla="*/ 564 h 658"/>
                  <a:gd name="T14" fmla="*/ 289 w 410"/>
                  <a:gd name="T15" fmla="*/ 580 h 658"/>
                  <a:gd name="T16" fmla="*/ 259 w 410"/>
                  <a:gd name="T17" fmla="*/ 605 h 658"/>
                  <a:gd name="T18" fmla="*/ 259 w 410"/>
                  <a:gd name="T19" fmla="*/ 615 h 658"/>
                  <a:gd name="T20" fmla="*/ 177 w 410"/>
                  <a:gd name="T21" fmla="*/ 640 h 658"/>
                  <a:gd name="T22" fmla="*/ 152 w 410"/>
                  <a:gd name="T23" fmla="*/ 608 h 658"/>
                  <a:gd name="T24" fmla="*/ 147 w 410"/>
                  <a:gd name="T25" fmla="*/ 605 h 658"/>
                  <a:gd name="T26" fmla="*/ 122 w 410"/>
                  <a:gd name="T27" fmla="*/ 573 h 658"/>
                  <a:gd name="T28" fmla="*/ 115 w 410"/>
                  <a:gd name="T29" fmla="*/ 544 h 658"/>
                  <a:gd name="T30" fmla="*/ 119 w 410"/>
                  <a:gd name="T31" fmla="*/ 523 h 658"/>
                  <a:gd name="T32" fmla="*/ 115 w 410"/>
                  <a:gd name="T33" fmla="*/ 502 h 658"/>
                  <a:gd name="T34" fmla="*/ 117 w 410"/>
                  <a:gd name="T35" fmla="*/ 432 h 658"/>
                  <a:gd name="T36" fmla="*/ 39 w 410"/>
                  <a:gd name="T37" fmla="*/ 310 h 658"/>
                  <a:gd name="T38" fmla="*/ 72 w 410"/>
                  <a:gd name="T39" fmla="*/ 76 h 658"/>
                  <a:gd name="T40" fmla="*/ 205 w 410"/>
                  <a:gd name="T41" fmla="*/ 18 h 658"/>
                  <a:gd name="T42" fmla="*/ 193 w 410"/>
                  <a:gd name="T43" fmla="*/ 1 h 658"/>
                  <a:gd name="T44" fmla="*/ 192 w 410"/>
                  <a:gd name="T45" fmla="*/ 1 h 658"/>
                  <a:gd name="T46" fmla="*/ 60 w 410"/>
                  <a:gd name="T47" fmla="*/ 64 h 658"/>
                  <a:gd name="T48" fmla="*/ 24 w 410"/>
                  <a:gd name="T49" fmla="*/ 317 h 658"/>
                  <a:gd name="T50" fmla="*/ 100 w 410"/>
                  <a:gd name="T51" fmla="*/ 433 h 658"/>
                  <a:gd name="T52" fmla="*/ 98 w 410"/>
                  <a:gd name="T53" fmla="*/ 502 h 658"/>
                  <a:gd name="T54" fmla="*/ 101 w 410"/>
                  <a:gd name="T55" fmla="*/ 523 h 658"/>
                  <a:gd name="T56" fmla="*/ 98 w 410"/>
                  <a:gd name="T57" fmla="*/ 544 h 658"/>
                  <a:gd name="T58" fmla="*/ 106 w 410"/>
                  <a:gd name="T59" fmla="*/ 573 h 658"/>
                  <a:gd name="T60" fmla="*/ 136 w 410"/>
                  <a:gd name="T61" fmla="*/ 621 h 658"/>
                  <a:gd name="T62" fmla="*/ 234 w 410"/>
                  <a:gd name="T63" fmla="*/ 658 h 658"/>
                  <a:gd name="T64" fmla="*/ 305 w 410"/>
                  <a:gd name="T65" fmla="*/ 580 h 658"/>
                  <a:gd name="T66" fmla="*/ 305 w 410"/>
                  <a:gd name="T67" fmla="*/ 569 h 658"/>
                  <a:gd name="T68" fmla="*/ 313 w 410"/>
                  <a:gd name="T69" fmla="*/ 537 h 658"/>
                  <a:gd name="T70" fmla="*/ 313 w 410"/>
                  <a:gd name="T71" fmla="*/ 508 h 658"/>
                  <a:gd name="T72" fmla="*/ 307 w 410"/>
                  <a:gd name="T73" fmla="*/ 480 h 658"/>
                  <a:gd name="T74" fmla="*/ 341 w 410"/>
                  <a:gd name="T75" fmla="*/ 379 h 658"/>
                  <a:gd name="T76" fmla="*/ 409 w 410"/>
                  <a:gd name="T77" fmla="*/ 216 h 658"/>
                  <a:gd name="T78" fmla="*/ 290 w 410"/>
                  <a:gd name="T79" fmla="*/ 19 h 658"/>
                  <a:gd name="T80" fmla="*/ 218 w 410"/>
                  <a:gd name="T81" fmla="*/ 1 h 658"/>
                  <a:gd name="T82" fmla="*/ 205 w 410"/>
                  <a:gd name="T83" fmla="*/ 0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10" h="658">
                    <a:moveTo>
                      <a:pt x="205" y="18"/>
                    </a:moveTo>
                    <a:cubicBezTo>
                      <a:pt x="209" y="18"/>
                      <a:pt x="217" y="18"/>
                      <a:pt x="217" y="18"/>
                    </a:cubicBezTo>
                    <a:cubicBezTo>
                      <a:pt x="264" y="21"/>
                      <a:pt x="306" y="41"/>
                      <a:pt x="339" y="76"/>
                    </a:cubicBezTo>
                    <a:cubicBezTo>
                      <a:pt x="373" y="114"/>
                      <a:pt x="392" y="163"/>
                      <a:pt x="392" y="217"/>
                    </a:cubicBezTo>
                    <a:cubicBezTo>
                      <a:pt x="393" y="222"/>
                      <a:pt x="394" y="262"/>
                      <a:pt x="372" y="310"/>
                    </a:cubicBezTo>
                    <a:cubicBezTo>
                      <a:pt x="360" y="335"/>
                      <a:pt x="344" y="352"/>
                      <a:pt x="330" y="366"/>
                    </a:cubicBezTo>
                    <a:cubicBezTo>
                      <a:pt x="311" y="386"/>
                      <a:pt x="295" y="402"/>
                      <a:pt x="294" y="432"/>
                    </a:cubicBezTo>
                    <a:cubicBezTo>
                      <a:pt x="294" y="436"/>
                      <a:pt x="292" y="471"/>
                      <a:pt x="290" y="484"/>
                    </a:cubicBezTo>
                    <a:cubicBezTo>
                      <a:pt x="294" y="489"/>
                      <a:pt x="296" y="495"/>
                      <a:pt x="296" y="502"/>
                    </a:cubicBezTo>
                    <a:cubicBezTo>
                      <a:pt x="296" y="508"/>
                      <a:pt x="296" y="508"/>
                      <a:pt x="296" y="508"/>
                    </a:cubicBezTo>
                    <a:cubicBezTo>
                      <a:pt x="296" y="513"/>
                      <a:pt x="294" y="518"/>
                      <a:pt x="291" y="523"/>
                    </a:cubicBezTo>
                    <a:cubicBezTo>
                      <a:pt x="294" y="527"/>
                      <a:pt x="296" y="532"/>
                      <a:pt x="296" y="537"/>
                    </a:cubicBezTo>
                    <a:cubicBezTo>
                      <a:pt x="296" y="544"/>
                      <a:pt x="296" y="544"/>
                      <a:pt x="296" y="544"/>
                    </a:cubicBezTo>
                    <a:cubicBezTo>
                      <a:pt x="296" y="552"/>
                      <a:pt x="292" y="559"/>
                      <a:pt x="287" y="564"/>
                    </a:cubicBezTo>
                    <a:cubicBezTo>
                      <a:pt x="288" y="567"/>
                      <a:pt x="289" y="570"/>
                      <a:pt x="289" y="573"/>
                    </a:cubicBezTo>
                    <a:cubicBezTo>
                      <a:pt x="289" y="580"/>
                      <a:pt x="289" y="580"/>
                      <a:pt x="289" y="580"/>
                    </a:cubicBezTo>
                    <a:cubicBezTo>
                      <a:pt x="289" y="594"/>
                      <a:pt x="277" y="605"/>
                      <a:pt x="264" y="605"/>
                    </a:cubicBezTo>
                    <a:cubicBezTo>
                      <a:pt x="259" y="605"/>
                      <a:pt x="259" y="605"/>
                      <a:pt x="259" y="605"/>
                    </a:cubicBezTo>
                    <a:cubicBezTo>
                      <a:pt x="259" y="606"/>
                      <a:pt x="259" y="607"/>
                      <a:pt x="259" y="608"/>
                    </a:cubicBezTo>
                    <a:cubicBezTo>
                      <a:pt x="259" y="615"/>
                      <a:pt x="259" y="615"/>
                      <a:pt x="259" y="615"/>
                    </a:cubicBezTo>
                    <a:cubicBezTo>
                      <a:pt x="259" y="629"/>
                      <a:pt x="248" y="640"/>
                      <a:pt x="234" y="640"/>
                    </a:cubicBezTo>
                    <a:cubicBezTo>
                      <a:pt x="177" y="640"/>
                      <a:pt x="177" y="640"/>
                      <a:pt x="177" y="640"/>
                    </a:cubicBezTo>
                    <a:cubicBezTo>
                      <a:pt x="163" y="640"/>
                      <a:pt x="152" y="629"/>
                      <a:pt x="152" y="615"/>
                    </a:cubicBezTo>
                    <a:cubicBezTo>
                      <a:pt x="152" y="608"/>
                      <a:pt x="152" y="608"/>
                      <a:pt x="152" y="608"/>
                    </a:cubicBezTo>
                    <a:cubicBezTo>
                      <a:pt x="152" y="607"/>
                      <a:pt x="152" y="606"/>
                      <a:pt x="152" y="605"/>
                    </a:cubicBezTo>
                    <a:cubicBezTo>
                      <a:pt x="147" y="605"/>
                      <a:pt x="147" y="605"/>
                      <a:pt x="147" y="605"/>
                    </a:cubicBezTo>
                    <a:cubicBezTo>
                      <a:pt x="133" y="605"/>
                      <a:pt x="122" y="594"/>
                      <a:pt x="122" y="580"/>
                    </a:cubicBezTo>
                    <a:cubicBezTo>
                      <a:pt x="122" y="573"/>
                      <a:pt x="122" y="573"/>
                      <a:pt x="122" y="573"/>
                    </a:cubicBezTo>
                    <a:cubicBezTo>
                      <a:pt x="122" y="570"/>
                      <a:pt x="123" y="567"/>
                      <a:pt x="124" y="564"/>
                    </a:cubicBezTo>
                    <a:cubicBezTo>
                      <a:pt x="118" y="559"/>
                      <a:pt x="115" y="552"/>
                      <a:pt x="115" y="544"/>
                    </a:cubicBezTo>
                    <a:cubicBezTo>
                      <a:pt x="115" y="537"/>
                      <a:pt x="115" y="537"/>
                      <a:pt x="115" y="537"/>
                    </a:cubicBezTo>
                    <a:cubicBezTo>
                      <a:pt x="115" y="532"/>
                      <a:pt x="117" y="527"/>
                      <a:pt x="119" y="523"/>
                    </a:cubicBezTo>
                    <a:cubicBezTo>
                      <a:pt x="117" y="518"/>
                      <a:pt x="115" y="513"/>
                      <a:pt x="115" y="508"/>
                    </a:cubicBezTo>
                    <a:cubicBezTo>
                      <a:pt x="115" y="502"/>
                      <a:pt x="115" y="502"/>
                      <a:pt x="115" y="502"/>
                    </a:cubicBezTo>
                    <a:cubicBezTo>
                      <a:pt x="115" y="495"/>
                      <a:pt x="117" y="489"/>
                      <a:pt x="121" y="484"/>
                    </a:cubicBezTo>
                    <a:cubicBezTo>
                      <a:pt x="119" y="471"/>
                      <a:pt x="117" y="436"/>
                      <a:pt x="117" y="432"/>
                    </a:cubicBezTo>
                    <a:cubicBezTo>
                      <a:pt x="116" y="402"/>
                      <a:pt x="100" y="386"/>
                      <a:pt x="81" y="366"/>
                    </a:cubicBezTo>
                    <a:cubicBezTo>
                      <a:pt x="67" y="352"/>
                      <a:pt x="51" y="335"/>
                      <a:pt x="39" y="310"/>
                    </a:cubicBezTo>
                    <a:cubicBezTo>
                      <a:pt x="16" y="262"/>
                      <a:pt x="18" y="222"/>
                      <a:pt x="18" y="217"/>
                    </a:cubicBezTo>
                    <a:cubicBezTo>
                      <a:pt x="18" y="163"/>
                      <a:pt x="38" y="114"/>
                      <a:pt x="72" y="76"/>
                    </a:cubicBezTo>
                    <a:cubicBezTo>
                      <a:pt x="105" y="41"/>
                      <a:pt x="147" y="21"/>
                      <a:pt x="193" y="18"/>
                    </a:cubicBezTo>
                    <a:cubicBezTo>
                      <a:pt x="193" y="18"/>
                      <a:pt x="202" y="18"/>
                      <a:pt x="205" y="18"/>
                    </a:cubicBezTo>
                    <a:moveTo>
                      <a:pt x="205" y="0"/>
                    </a:moveTo>
                    <a:cubicBezTo>
                      <a:pt x="202" y="0"/>
                      <a:pt x="194" y="0"/>
                      <a:pt x="193" y="1"/>
                    </a:cubicBezTo>
                    <a:cubicBezTo>
                      <a:pt x="193" y="1"/>
                      <a:pt x="193" y="1"/>
                      <a:pt x="193" y="1"/>
                    </a:cubicBezTo>
                    <a:cubicBezTo>
                      <a:pt x="192" y="1"/>
                      <a:pt x="192" y="1"/>
                      <a:pt x="192" y="1"/>
                    </a:cubicBezTo>
                    <a:cubicBezTo>
                      <a:pt x="167" y="2"/>
                      <a:pt x="143" y="9"/>
                      <a:pt x="121" y="19"/>
                    </a:cubicBezTo>
                    <a:cubicBezTo>
                      <a:pt x="98" y="30"/>
                      <a:pt x="78" y="45"/>
                      <a:pt x="60" y="64"/>
                    </a:cubicBezTo>
                    <a:cubicBezTo>
                      <a:pt x="23" y="105"/>
                      <a:pt x="2" y="158"/>
                      <a:pt x="2" y="216"/>
                    </a:cubicBezTo>
                    <a:cubicBezTo>
                      <a:pt x="1" y="225"/>
                      <a:pt x="0" y="268"/>
                      <a:pt x="24" y="317"/>
                    </a:cubicBezTo>
                    <a:cubicBezTo>
                      <a:pt x="37" y="345"/>
                      <a:pt x="55" y="364"/>
                      <a:pt x="69" y="379"/>
                    </a:cubicBezTo>
                    <a:cubicBezTo>
                      <a:pt x="88" y="398"/>
                      <a:pt x="99" y="410"/>
                      <a:pt x="100" y="433"/>
                    </a:cubicBezTo>
                    <a:cubicBezTo>
                      <a:pt x="101" y="439"/>
                      <a:pt x="102" y="464"/>
                      <a:pt x="104" y="480"/>
                    </a:cubicBezTo>
                    <a:cubicBezTo>
                      <a:pt x="100" y="486"/>
                      <a:pt x="98" y="494"/>
                      <a:pt x="98" y="502"/>
                    </a:cubicBezTo>
                    <a:cubicBezTo>
                      <a:pt x="98" y="508"/>
                      <a:pt x="98" y="508"/>
                      <a:pt x="98" y="508"/>
                    </a:cubicBezTo>
                    <a:cubicBezTo>
                      <a:pt x="98" y="513"/>
                      <a:pt x="99" y="518"/>
                      <a:pt x="101" y="523"/>
                    </a:cubicBezTo>
                    <a:cubicBezTo>
                      <a:pt x="99" y="527"/>
                      <a:pt x="98" y="532"/>
                      <a:pt x="98" y="537"/>
                    </a:cubicBezTo>
                    <a:cubicBezTo>
                      <a:pt x="98" y="544"/>
                      <a:pt x="98" y="544"/>
                      <a:pt x="98" y="544"/>
                    </a:cubicBezTo>
                    <a:cubicBezTo>
                      <a:pt x="98" y="553"/>
                      <a:pt x="101" y="562"/>
                      <a:pt x="106" y="569"/>
                    </a:cubicBezTo>
                    <a:cubicBezTo>
                      <a:pt x="106" y="570"/>
                      <a:pt x="106" y="572"/>
                      <a:pt x="106" y="573"/>
                    </a:cubicBezTo>
                    <a:cubicBezTo>
                      <a:pt x="106" y="580"/>
                      <a:pt x="106" y="580"/>
                      <a:pt x="106" y="580"/>
                    </a:cubicBezTo>
                    <a:cubicBezTo>
                      <a:pt x="106" y="599"/>
                      <a:pt x="119" y="616"/>
                      <a:pt x="136" y="621"/>
                    </a:cubicBezTo>
                    <a:cubicBezTo>
                      <a:pt x="139" y="642"/>
                      <a:pt x="156" y="658"/>
                      <a:pt x="177" y="658"/>
                    </a:cubicBezTo>
                    <a:cubicBezTo>
                      <a:pt x="234" y="658"/>
                      <a:pt x="234" y="658"/>
                      <a:pt x="234" y="658"/>
                    </a:cubicBezTo>
                    <a:cubicBezTo>
                      <a:pt x="255" y="658"/>
                      <a:pt x="272" y="642"/>
                      <a:pt x="275" y="621"/>
                    </a:cubicBezTo>
                    <a:cubicBezTo>
                      <a:pt x="292" y="616"/>
                      <a:pt x="305" y="599"/>
                      <a:pt x="305" y="580"/>
                    </a:cubicBezTo>
                    <a:cubicBezTo>
                      <a:pt x="305" y="573"/>
                      <a:pt x="305" y="573"/>
                      <a:pt x="305" y="573"/>
                    </a:cubicBezTo>
                    <a:cubicBezTo>
                      <a:pt x="305" y="572"/>
                      <a:pt x="305" y="570"/>
                      <a:pt x="305" y="569"/>
                    </a:cubicBezTo>
                    <a:cubicBezTo>
                      <a:pt x="310" y="562"/>
                      <a:pt x="313" y="553"/>
                      <a:pt x="313" y="544"/>
                    </a:cubicBezTo>
                    <a:cubicBezTo>
                      <a:pt x="313" y="537"/>
                      <a:pt x="313" y="537"/>
                      <a:pt x="313" y="537"/>
                    </a:cubicBezTo>
                    <a:cubicBezTo>
                      <a:pt x="313" y="532"/>
                      <a:pt x="312" y="527"/>
                      <a:pt x="310" y="523"/>
                    </a:cubicBezTo>
                    <a:cubicBezTo>
                      <a:pt x="312" y="518"/>
                      <a:pt x="313" y="513"/>
                      <a:pt x="313" y="508"/>
                    </a:cubicBezTo>
                    <a:cubicBezTo>
                      <a:pt x="313" y="502"/>
                      <a:pt x="313" y="502"/>
                      <a:pt x="313" y="502"/>
                    </a:cubicBezTo>
                    <a:cubicBezTo>
                      <a:pt x="313" y="494"/>
                      <a:pt x="311" y="486"/>
                      <a:pt x="307" y="480"/>
                    </a:cubicBezTo>
                    <a:cubicBezTo>
                      <a:pt x="309" y="464"/>
                      <a:pt x="310" y="439"/>
                      <a:pt x="310" y="433"/>
                    </a:cubicBezTo>
                    <a:cubicBezTo>
                      <a:pt x="312" y="410"/>
                      <a:pt x="323" y="398"/>
                      <a:pt x="341" y="379"/>
                    </a:cubicBezTo>
                    <a:cubicBezTo>
                      <a:pt x="356" y="364"/>
                      <a:pt x="374" y="345"/>
                      <a:pt x="387" y="317"/>
                    </a:cubicBezTo>
                    <a:cubicBezTo>
                      <a:pt x="410" y="268"/>
                      <a:pt x="410" y="225"/>
                      <a:pt x="409" y="216"/>
                    </a:cubicBezTo>
                    <a:cubicBezTo>
                      <a:pt x="409" y="158"/>
                      <a:pt x="388" y="105"/>
                      <a:pt x="351" y="64"/>
                    </a:cubicBezTo>
                    <a:cubicBezTo>
                      <a:pt x="333" y="45"/>
                      <a:pt x="313" y="30"/>
                      <a:pt x="290" y="19"/>
                    </a:cubicBezTo>
                    <a:cubicBezTo>
                      <a:pt x="268" y="9"/>
                      <a:pt x="244" y="2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7" y="0"/>
                      <a:pt x="209" y="0"/>
                      <a:pt x="2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0" name="Freeform 63">
                <a:extLst>
                  <a:ext uri="{FF2B5EF4-FFF2-40B4-BE49-F238E27FC236}">
                    <a16:creationId xmlns="" xmlns:a16="http://schemas.microsoft.com/office/drawing/2014/main" id="{A511D39B-FCB3-4664-9555-DB22ABB61274}"/>
                  </a:ext>
                </a:extLst>
              </p:cNvPr>
              <p:cNvSpPr/>
              <p:nvPr/>
            </p:nvSpPr>
            <p:spPr bwMode="auto">
              <a:xfrm>
                <a:off x="1127125" y="2776538"/>
                <a:ext cx="176213" cy="38100"/>
              </a:xfrm>
              <a:custGeom>
                <a:avLst/>
                <a:gdLst>
                  <a:gd name="T0" fmla="*/ 166 w 166"/>
                  <a:gd name="T1" fmla="*/ 21 h 36"/>
                  <a:gd name="T2" fmla="*/ 152 w 166"/>
                  <a:gd name="T3" fmla="*/ 36 h 36"/>
                  <a:gd name="T4" fmla="*/ 14 w 166"/>
                  <a:gd name="T5" fmla="*/ 36 h 36"/>
                  <a:gd name="T6" fmla="*/ 0 w 166"/>
                  <a:gd name="T7" fmla="*/ 21 h 36"/>
                  <a:gd name="T8" fmla="*/ 0 w 166"/>
                  <a:gd name="T9" fmla="*/ 15 h 36"/>
                  <a:gd name="T10" fmla="*/ 14 w 166"/>
                  <a:gd name="T11" fmla="*/ 0 h 36"/>
                  <a:gd name="T12" fmla="*/ 152 w 166"/>
                  <a:gd name="T13" fmla="*/ 0 h 36"/>
                  <a:gd name="T14" fmla="*/ 166 w 166"/>
                  <a:gd name="T15" fmla="*/ 15 h 36"/>
                  <a:gd name="T16" fmla="*/ 166 w 166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6">
                    <a:moveTo>
                      <a:pt x="166" y="21"/>
                    </a:moveTo>
                    <a:cubicBezTo>
                      <a:pt x="166" y="29"/>
                      <a:pt x="160" y="36"/>
                      <a:pt x="152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7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7"/>
                      <a:pt x="166" y="15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1" name="Freeform 64">
                <a:extLst>
                  <a:ext uri="{FF2B5EF4-FFF2-40B4-BE49-F238E27FC236}">
                    <a16:creationId xmlns="" xmlns:a16="http://schemas.microsoft.com/office/drawing/2014/main" id="{A749A79E-6E2D-45F3-A711-843A790A9AE0}"/>
                  </a:ext>
                </a:extLst>
              </p:cNvPr>
              <p:cNvSpPr/>
              <p:nvPr/>
            </p:nvSpPr>
            <p:spPr bwMode="auto">
              <a:xfrm>
                <a:off x="1127125" y="2816226"/>
                <a:ext cx="176213" cy="38100"/>
              </a:xfrm>
              <a:custGeom>
                <a:avLst/>
                <a:gdLst>
                  <a:gd name="T0" fmla="*/ 166 w 166"/>
                  <a:gd name="T1" fmla="*/ 21 h 35"/>
                  <a:gd name="T2" fmla="*/ 152 w 166"/>
                  <a:gd name="T3" fmla="*/ 35 h 35"/>
                  <a:gd name="T4" fmla="*/ 14 w 166"/>
                  <a:gd name="T5" fmla="*/ 35 h 35"/>
                  <a:gd name="T6" fmla="*/ 0 w 166"/>
                  <a:gd name="T7" fmla="*/ 21 h 35"/>
                  <a:gd name="T8" fmla="*/ 0 w 166"/>
                  <a:gd name="T9" fmla="*/ 14 h 35"/>
                  <a:gd name="T10" fmla="*/ 14 w 166"/>
                  <a:gd name="T11" fmla="*/ 0 h 35"/>
                  <a:gd name="T12" fmla="*/ 152 w 166"/>
                  <a:gd name="T13" fmla="*/ 0 h 35"/>
                  <a:gd name="T14" fmla="*/ 166 w 166"/>
                  <a:gd name="T15" fmla="*/ 14 h 35"/>
                  <a:gd name="T16" fmla="*/ 166 w 166"/>
                  <a:gd name="T17" fmla="*/ 2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5">
                    <a:moveTo>
                      <a:pt x="166" y="21"/>
                    </a:moveTo>
                    <a:cubicBezTo>
                      <a:pt x="166" y="29"/>
                      <a:pt x="160" y="35"/>
                      <a:pt x="152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7" y="35"/>
                      <a:pt x="0" y="29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6"/>
                      <a:pt x="166" y="14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2" name="Freeform 65">
                <a:extLst>
                  <a:ext uri="{FF2B5EF4-FFF2-40B4-BE49-F238E27FC236}">
                    <a16:creationId xmlns="" xmlns:a16="http://schemas.microsoft.com/office/drawing/2014/main" id="{C02FCA53-DCF5-4F15-B2B4-562E75A20845}"/>
                  </a:ext>
                </a:extLst>
              </p:cNvPr>
              <p:cNvSpPr/>
              <p:nvPr/>
            </p:nvSpPr>
            <p:spPr bwMode="auto">
              <a:xfrm>
                <a:off x="1136650" y="2857501"/>
                <a:ext cx="158750" cy="36513"/>
              </a:xfrm>
              <a:custGeom>
                <a:avLst/>
                <a:gdLst>
                  <a:gd name="T0" fmla="*/ 150 w 150"/>
                  <a:gd name="T1" fmla="*/ 20 h 35"/>
                  <a:gd name="T2" fmla="*/ 137 w 150"/>
                  <a:gd name="T3" fmla="*/ 35 h 35"/>
                  <a:gd name="T4" fmla="*/ 14 w 150"/>
                  <a:gd name="T5" fmla="*/ 35 h 35"/>
                  <a:gd name="T6" fmla="*/ 0 w 150"/>
                  <a:gd name="T7" fmla="*/ 20 h 35"/>
                  <a:gd name="T8" fmla="*/ 0 w 150"/>
                  <a:gd name="T9" fmla="*/ 14 h 35"/>
                  <a:gd name="T10" fmla="*/ 14 w 150"/>
                  <a:gd name="T11" fmla="*/ 0 h 35"/>
                  <a:gd name="T12" fmla="*/ 137 w 150"/>
                  <a:gd name="T13" fmla="*/ 0 h 35"/>
                  <a:gd name="T14" fmla="*/ 150 w 150"/>
                  <a:gd name="T15" fmla="*/ 14 h 35"/>
                  <a:gd name="T16" fmla="*/ 150 w 150"/>
                  <a:gd name="T17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35">
                    <a:moveTo>
                      <a:pt x="150" y="20"/>
                    </a:moveTo>
                    <a:cubicBezTo>
                      <a:pt x="150" y="28"/>
                      <a:pt x="144" y="35"/>
                      <a:pt x="137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6" y="35"/>
                      <a:pt x="0" y="28"/>
                      <a:pt x="0" y="2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4" y="0"/>
                      <a:pt x="150" y="6"/>
                      <a:pt x="150" y="14"/>
                    </a:cubicBezTo>
                    <a:lnTo>
                      <a:pt x="150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3" name="Freeform 66">
                <a:extLst>
                  <a:ext uri="{FF2B5EF4-FFF2-40B4-BE49-F238E27FC236}">
                    <a16:creationId xmlns="" xmlns:a16="http://schemas.microsoft.com/office/drawing/2014/main" id="{569A332C-F4D9-4EE7-99FC-AE82E98EA9E0}"/>
                  </a:ext>
                </a:extLst>
              </p:cNvPr>
              <p:cNvSpPr/>
              <p:nvPr/>
            </p:nvSpPr>
            <p:spPr bwMode="auto">
              <a:xfrm>
                <a:off x="1169988" y="2895601"/>
                <a:ext cx="92075" cy="38100"/>
              </a:xfrm>
              <a:custGeom>
                <a:avLst/>
                <a:gdLst>
                  <a:gd name="T0" fmla="*/ 87 w 87"/>
                  <a:gd name="T1" fmla="*/ 21 h 36"/>
                  <a:gd name="T2" fmla="*/ 73 w 87"/>
                  <a:gd name="T3" fmla="*/ 36 h 36"/>
                  <a:gd name="T4" fmla="*/ 13 w 87"/>
                  <a:gd name="T5" fmla="*/ 36 h 36"/>
                  <a:gd name="T6" fmla="*/ 0 w 87"/>
                  <a:gd name="T7" fmla="*/ 21 h 36"/>
                  <a:gd name="T8" fmla="*/ 0 w 87"/>
                  <a:gd name="T9" fmla="*/ 15 h 36"/>
                  <a:gd name="T10" fmla="*/ 13 w 87"/>
                  <a:gd name="T11" fmla="*/ 0 h 36"/>
                  <a:gd name="T12" fmla="*/ 73 w 87"/>
                  <a:gd name="T13" fmla="*/ 0 h 36"/>
                  <a:gd name="T14" fmla="*/ 87 w 87"/>
                  <a:gd name="T15" fmla="*/ 15 h 36"/>
                  <a:gd name="T16" fmla="*/ 87 w 87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" h="36">
                    <a:moveTo>
                      <a:pt x="87" y="21"/>
                    </a:moveTo>
                    <a:cubicBezTo>
                      <a:pt x="87" y="29"/>
                      <a:pt x="81" y="36"/>
                      <a:pt x="73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6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81" y="0"/>
                      <a:pt x="87" y="7"/>
                      <a:pt x="87" y="15"/>
                    </a:cubicBezTo>
                    <a:lnTo>
                      <a:pt x="87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4" name="Freeform 67">
                <a:extLst>
                  <a:ext uri="{FF2B5EF4-FFF2-40B4-BE49-F238E27FC236}">
                    <a16:creationId xmlns="" xmlns:a16="http://schemas.microsoft.com/office/drawing/2014/main" id="{5B555BFA-956D-4A3B-BFBB-916FBEBAA91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8725" y="2700338"/>
                <a:ext cx="68263" cy="69850"/>
              </a:xfrm>
              <a:custGeom>
                <a:avLst/>
                <a:gdLst>
                  <a:gd name="T0" fmla="*/ 59 w 63"/>
                  <a:gd name="T1" fmla="*/ 30 h 65"/>
                  <a:gd name="T2" fmla="*/ 58 w 63"/>
                  <a:gd name="T3" fmla="*/ 25 h 65"/>
                  <a:gd name="T4" fmla="*/ 56 w 63"/>
                  <a:gd name="T5" fmla="*/ 20 h 65"/>
                  <a:gd name="T6" fmla="*/ 53 w 63"/>
                  <a:gd name="T7" fmla="*/ 16 h 65"/>
                  <a:gd name="T8" fmla="*/ 50 w 63"/>
                  <a:gd name="T9" fmla="*/ 12 h 65"/>
                  <a:gd name="T10" fmla="*/ 46 w 63"/>
                  <a:gd name="T11" fmla="*/ 9 h 65"/>
                  <a:gd name="T12" fmla="*/ 42 w 63"/>
                  <a:gd name="T13" fmla="*/ 7 h 65"/>
                  <a:gd name="T14" fmla="*/ 37 w 63"/>
                  <a:gd name="T15" fmla="*/ 5 h 65"/>
                  <a:gd name="T16" fmla="*/ 33 w 63"/>
                  <a:gd name="T17" fmla="*/ 4 h 65"/>
                  <a:gd name="T18" fmla="*/ 28 w 63"/>
                  <a:gd name="T19" fmla="*/ 1 h 65"/>
                  <a:gd name="T20" fmla="*/ 22 w 63"/>
                  <a:gd name="T21" fmla="*/ 2 h 65"/>
                  <a:gd name="T22" fmla="*/ 17 w 63"/>
                  <a:gd name="T23" fmla="*/ 4 h 65"/>
                  <a:gd name="T24" fmla="*/ 12 w 63"/>
                  <a:gd name="T25" fmla="*/ 7 h 65"/>
                  <a:gd name="T26" fmla="*/ 8 w 63"/>
                  <a:gd name="T27" fmla="*/ 11 h 65"/>
                  <a:gd name="T28" fmla="*/ 5 w 63"/>
                  <a:gd name="T29" fmla="*/ 16 h 65"/>
                  <a:gd name="T30" fmla="*/ 3 w 63"/>
                  <a:gd name="T31" fmla="*/ 21 h 65"/>
                  <a:gd name="T32" fmla="*/ 1 w 63"/>
                  <a:gd name="T33" fmla="*/ 27 h 65"/>
                  <a:gd name="T34" fmla="*/ 0 w 63"/>
                  <a:gd name="T35" fmla="*/ 32 h 65"/>
                  <a:gd name="T36" fmla="*/ 1 w 63"/>
                  <a:gd name="T37" fmla="*/ 38 h 65"/>
                  <a:gd name="T38" fmla="*/ 2 w 63"/>
                  <a:gd name="T39" fmla="*/ 44 h 65"/>
                  <a:gd name="T40" fmla="*/ 5 w 63"/>
                  <a:gd name="T41" fmla="*/ 49 h 65"/>
                  <a:gd name="T42" fmla="*/ 8 w 63"/>
                  <a:gd name="T43" fmla="*/ 54 h 65"/>
                  <a:gd name="T44" fmla="*/ 12 w 63"/>
                  <a:gd name="T45" fmla="*/ 58 h 65"/>
                  <a:gd name="T46" fmla="*/ 16 w 63"/>
                  <a:gd name="T47" fmla="*/ 61 h 65"/>
                  <a:gd name="T48" fmla="*/ 21 w 63"/>
                  <a:gd name="T49" fmla="*/ 64 h 65"/>
                  <a:gd name="T50" fmla="*/ 27 w 63"/>
                  <a:gd name="T51" fmla="*/ 65 h 65"/>
                  <a:gd name="T52" fmla="*/ 31 w 63"/>
                  <a:gd name="T53" fmla="*/ 65 h 65"/>
                  <a:gd name="T54" fmla="*/ 36 w 63"/>
                  <a:gd name="T55" fmla="*/ 65 h 65"/>
                  <a:gd name="T56" fmla="*/ 41 w 63"/>
                  <a:gd name="T57" fmla="*/ 64 h 65"/>
                  <a:gd name="T58" fmla="*/ 46 w 63"/>
                  <a:gd name="T59" fmla="*/ 61 h 65"/>
                  <a:gd name="T60" fmla="*/ 51 w 63"/>
                  <a:gd name="T61" fmla="*/ 58 h 65"/>
                  <a:gd name="T62" fmla="*/ 55 w 63"/>
                  <a:gd name="T63" fmla="*/ 54 h 65"/>
                  <a:gd name="T64" fmla="*/ 58 w 63"/>
                  <a:gd name="T65" fmla="*/ 49 h 65"/>
                  <a:gd name="T66" fmla="*/ 61 w 63"/>
                  <a:gd name="T67" fmla="*/ 44 h 65"/>
                  <a:gd name="T68" fmla="*/ 62 w 63"/>
                  <a:gd name="T69" fmla="*/ 39 h 65"/>
                  <a:gd name="T70" fmla="*/ 56 w 63"/>
                  <a:gd name="T71" fmla="*/ 32 h 65"/>
                  <a:gd name="T72" fmla="*/ 56 w 63"/>
                  <a:gd name="T73" fmla="*/ 32 h 65"/>
                  <a:gd name="T74" fmla="*/ 34 w 63"/>
                  <a:gd name="T75" fmla="*/ 33 h 65"/>
                  <a:gd name="T76" fmla="*/ 34 w 63"/>
                  <a:gd name="T77" fmla="*/ 29 h 65"/>
                  <a:gd name="T78" fmla="*/ 34 w 63"/>
                  <a:gd name="T79" fmla="*/ 28 h 65"/>
                  <a:gd name="T80" fmla="*/ 31 w 63"/>
                  <a:gd name="T81" fmla="*/ 7 h 65"/>
                  <a:gd name="T82" fmla="*/ 31 w 63"/>
                  <a:gd name="T83" fmla="*/ 7 h 65"/>
                  <a:gd name="T84" fmla="*/ 10 w 63"/>
                  <a:gd name="T85" fmla="*/ 20 h 65"/>
                  <a:gd name="T86" fmla="*/ 27 w 63"/>
                  <a:gd name="T87" fmla="*/ 32 h 65"/>
                  <a:gd name="T88" fmla="*/ 27 w 63"/>
                  <a:gd name="T89" fmla="*/ 33 h 65"/>
                  <a:gd name="T90" fmla="*/ 10 w 63"/>
                  <a:gd name="T91" fmla="*/ 46 h 65"/>
                  <a:gd name="T92" fmla="*/ 10 w 63"/>
                  <a:gd name="T93" fmla="*/ 46 h 65"/>
                  <a:gd name="T94" fmla="*/ 31 w 63"/>
                  <a:gd name="T95" fmla="*/ 59 h 65"/>
                  <a:gd name="T96" fmla="*/ 34 w 63"/>
                  <a:gd name="T97" fmla="*/ 37 h 65"/>
                  <a:gd name="T98" fmla="*/ 34 w 63"/>
                  <a:gd name="T99" fmla="*/ 37 h 65"/>
                  <a:gd name="T100" fmla="*/ 53 w 63"/>
                  <a:gd name="T101" fmla="*/ 46 h 65"/>
                  <a:gd name="T102" fmla="*/ 53 w 63"/>
                  <a:gd name="T103" fmla="*/ 4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3" h="65">
                    <a:moveTo>
                      <a:pt x="59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2"/>
                      <a:pt x="62" y="31"/>
                      <a:pt x="62" y="30"/>
                    </a:cubicBezTo>
                    <a:cubicBezTo>
                      <a:pt x="59" y="30"/>
                      <a:pt x="59" y="30"/>
                      <a:pt x="59" y="30"/>
                    </a:cubicBezTo>
                    <a:cubicBezTo>
                      <a:pt x="59" y="29"/>
                      <a:pt x="58" y="29"/>
                      <a:pt x="58" y="28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6"/>
                      <a:pt x="62" y="25"/>
                      <a:pt x="61" y="25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57" y="24"/>
                      <a:pt x="57" y="24"/>
                      <a:pt x="57" y="23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0" y="21"/>
                      <a:pt x="60" y="20"/>
                      <a:pt x="60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9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5"/>
                      <a:pt x="57" y="14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5"/>
                      <a:pt x="53" y="15"/>
                      <a:pt x="52" y="14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1"/>
                      <a:pt x="54" y="10"/>
                      <a:pt x="53" y="10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12"/>
                      <a:pt x="49" y="11"/>
                      <a:pt x="49" y="11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0" y="7"/>
                      <a:pt x="50" y="6"/>
                      <a:pt x="49" y="6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5" y="8"/>
                      <a:pt x="45" y="8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5" y="3"/>
                      <a:pt x="44" y="3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1" y="6"/>
                      <a:pt x="41" y="6"/>
                      <a:pt x="40" y="6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0" y="2"/>
                      <a:pt x="40" y="1"/>
                      <a:pt x="39" y="1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6" y="5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4" y="0"/>
                      <a:pt x="33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2" y="4"/>
                      <a:pt x="32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8" y="1"/>
                      <a:pt x="28" y="1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4" y="1"/>
                      <a:pt x="23" y="2"/>
                      <a:pt x="22" y="2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6"/>
                      <a:pt x="22" y="6"/>
                      <a:pt x="21" y="6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8" y="4"/>
                      <a:pt x="17" y="4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7" y="8"/>
                      <a:pt x="17" y="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3" y="11"/>
                      <a:pt x="13" y="12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10"/>
                      <a:pt x="9" y="10"/>
                      <a:pt x="8" y="11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5"/>
                      <a:pt x="10" y="15"/>
                      <a:pt x="10" y="16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5" y="15"/>
                      <a:pt x="5" y="16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9"/>
                      <a:pt x="7" y="19"/>
                      <a:pt x="7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3" y="19"/>
                      <a:pt x="3" y="20"/>
                      <a:pt x="3" y="21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5"/>
                      <a:pt x="1" y="26"/>
                      <a:pt x="1" y="27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4" y="29"/>
                      <a:pt x="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4" y="34"/>
                      <a:pt x="4" y="35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1" y="36"/>
                      <a:pt x="1" y="37"/>
                      <a:pt x="1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9"/>
                      <a:pt x="5" y="39"/>
                      <a:pt x="5" y="40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2" y="42"/>
                      <a:pt x="2" y="43"/>
                      <a:pt x="2" y="44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6" y="44"/>
                      <a:pt x="7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8"/>
                      <a:pt x="4" y="48"/>
                      <a:pt x="5" y="49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9" y="49"/>
                      <a:pt x="9" y="49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7" y="53"/>
                      <a:pt x="7" y="53"/>
                      <a:pt x="8" y="54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52"/>
                      <a:pt x="12" y="53"/>
                      <a:pt x="12" y="53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57"/>
                      <a:pt x="11" y="57"/>
                      <a:pt x="12" y="58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5" y="56"/>
                      <a:pt x="15" y="56"/>
                      <a:pt x="16" y="56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5" y="60"/>
                      <a:pt x="16" y="61"/>
                      <a:pt x="16" y="61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19" y="58"/>
                      <a:pt x="20" y="59"/>
                      <a:pt x="20" y="59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3"/>
                      <a:pt x="21" y="63"/>
                      <a:pt x="21" y="64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4" y="60"/>
                      <a:pt x="24" y="60"/>
                      <a:pt x="25" y="60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25" y="65"/>
                      <a:pt x="26" y="65"/>
                      <a:pt x="27" y="65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8" y="61"/>
                      <a:pt x="29" y="61"/>
                      <a:pt x="30" y="61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1" y="65"/>
                      <a:pt x="31" y="65"/>
                    </a:cubicBezTo>
                    <a:cubicBezTo>
                      <a:pt x="32" y="65"/>
                      <a:pt x="32" y="65"/>
                      <a:pt x="32" y="65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4" y="61"/>
                      <a:pt x="35" y="61"/>
                    </a:cubicBezTo>
                    <a:cubicBezTo>
                      <a:pt x="36" y="65"/>
                      <a:pt x="36" y="65"/>
                      <a:pt x="36" y="65"/>
                    </a:cubicBezTo>
                    <a:cubicBezTo>
                      <a:pt x="36" y="65"/>
                      <a:pt x="37" y="65"/>
                      <a:pt x="38" y="65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9" y="60"/>
                      <a:pt x="39" y="60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2" y="63"/>
                      <a:pt x="43" y="63"/>
                      <a:pt x="43" y="63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3" y="59"/>
                      <a:pt x="43" y="58"/>
                      <a:pt x="44" y="58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7" y="61"/>
                      <a:pt x="48" y="61"/>
                      <a:pt x="48" y="60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6"/>
                      <a:pt x="48" y="56"/>
                      <a:pt x="48" y="55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8"/>
                      <a:pt x="52" y="57"/>
                      <a:pt x="53" y="57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51" y="53"/>
                      <a:pt x="51" y="52"/>
                      <a:pt x="52" y="52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5" y="54"/>
                      <a:pt x="56" y="53"/>
                      <a:pt x="56" y="52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4" y="48"/>
                      <a:pt x="55" y="48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59" y="49"/>
                      <a:pt x="59" y="48"/>
                      <a:pt x="59" y="47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44"/>
                      <a:pt x="57" y="44"/>
                      <a:pt x="57" y="43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3"/>
                      <a:pt x="61" y="43"/>
                      <a:pt x="61" y="42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40"/>
                      <a:pt x="58" y="39"/>
                      <a:pt x="58" y="38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2" y="38"/>
                      <a:pt x="62" y="37"/>
                      <a:pt x="62" y="36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5"/>
                      <a:pt x="59" y="34"/>
                      <a:pt x="59" y="33"/>
                    </a:cubicBezTo>
                    <a:close/>
                    <a:moveTo>
                      <a:pt x="56" y="32"/>
                    </a:move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1"/>
                      <a:pt x="36" y="31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5" y="24"/>
                      <a:pt x="56" y="28"/>
                      <a:pt x="56" y="32"/>
                    </a:cubicBezTo>
                    <a:close/>
                    <a:moveTo>
                      <a:pt x="31" y="35"/>
                    </a:moveTo>
                    <a:cubicBezTo>
                      <a:pt x="30" y="35"/>
                      <a:pt x="29" y="34"/>
                      <a:pt x="29" y="33"/>
                    </a:cubicBezTo>
                    <a:cubicBezTo>
                      <a:pt x="29" y="32"/>
                      <a:pt x="30" y="30"/>
                      <a:pt x="31" y="30"/>
                    </a:cubicBezTo>
                    <a:cubicBezTo>
                      <a:pt x="33" y="30"/>
                      <a:pt x="34" y="32"/>
                      <a:pt x="34" y="33"/>
                    </a:cubicBezTo>
                    <a:cubicBezTo>
                      <a:pt x="34" y="34"/>
                      <a:pt x="33" y="35"/>
                      <a:pt x="31" y="35"/>
                    </a:cubicBezTo>
                    <a:close/>
                    <a:moveTo>
                      <a:pt x="53" y="20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0"/>
                      <a:pt x="35" y="29"/>
                      <a:pt x="34" y="29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13"/>
                      <a:pt x="51" y="16"/>
                      <a:pt x="53" y="20"/>
                    </a:cubicBezTo>
                    <a:close/>
                    <a:moveTo>
                      <a:pt x="44" y="10"/>
                    </a:moveTo>
                    <a:cubicBezTo>
                      <a:pt x="34" y="28"/>
                      <a:pt x="34" y="28"/>
                      <a:pt x="34" y="28"/>
                    </a:cubicBezTo>
                    <a:cubicBezTo>
                      <a:pt x="33" y="28"/>
                      <a:pt x="32" y="28"/>
                      <a:pt x="32" y="2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6" y="7"/>
                      <a:pt x="40" y="8"/>
                      <a:pt x="44" y="10"/>
                    </a:cubicBezTo>
                    <a:close/>
                    <a:moveTo>
                      <a:pt x="31" y="7"/>
                    </a:move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0" y="28"/>
                      <a:pt x="29" y="28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23" y="8"/>
                      <a:pt x="27" y="7"/>
                      <a:pt x="31" y="7"/>
                    </a:cubicBezTo>
                    <a:close/>
                    <a:moveTo>
                      <a:pt x="19" y="11"/>
                    </a:moveTo>
                    <a:cubicBezTo>
                      <a:pt x="29" y="29"/>
                      <a:pt x="29" y="29"/>
                      <a:pt x="29" y="29"/>
                    </a:cubicBezTo>
                    <a:cubicBezTo>
                      <a:pt x="28" y="29"/>
                      <a:pt x="28" y="30"/>
                      <a:pt x="28" y="3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2" y="16"/>
                      <a:pt x="15" y="13"/>
                      <a:pt x="19" y="11"/>
                    </a:cubicBezTo>
                    <a:close/>
                    <a:moveTo>
                      <a:pt x="10" y="20"/>
                    </a:move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2"/>
                      <a:pt x="2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28"/>
                      <a:pt x="8" y="24"/>
                      <a:pt x="10" y="20"/>
                    </a:cubicBezTo>
                    <a:close/>
                    <a:moveTo>
                      <a:pt x="7" y="33"/>
                    </a:move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4"/>
                      <a:pt x="27" y="34"/>
                      <a:pt x="27" y="35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8" y="42"/>
                      <a:pt x="7" y="38"/>
                      <a:pt x="7" y="33"/>
                    </a:cubicBezTo>
                    <a:close/>
                    <a:moveTo>
                      <a:pt x="10" y="46"/>
                    </a:moveTo>
                    <a:cubicBezTo>
                      <a:pt x="28" y="36"/>
                      <a:pt x="28" y="36"/>
                      <a:pt x="28" y="36"/>
                    </a:cubicBezTo>
                    <a:cubicBezTo>
                      <a:pt x="28" y="36"/>
                      <a:pt x="28" y="37"/>
                      <a:pt x="29" y="37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5" y="53"/>
                      <a:pt x="12" y="50"/>
                      <a:pt x="10" y="46"/>
                    </a:cubicBezTo>
                    <a:close/>
                    <a:moveTo>
                      <a:pt x="19" y="56"/>
                    </a:moveTo>
                    <a:cubicBezTo>
                      <a:pt x="29" y="37"/>
                      <a:pt x="29" y="37"/>
                      <a:pt x="29" y="37"/>
                    </a:cubicBezTo>
                    <a:cubicBezTo>
                      <a:pt x="30" y="38"/>
                      <a:pt x="31" y="38"/>
                      <a:pt x="31" y="38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27" y="59"/>
                      <a:pt x="23" y="58"/>
                      <a:pt x="19" y="56"/>
                    </a:cubicBezTo>
                    <a:close/>
                    <a:moveTo>
                      <a:pt x="32" y="59"/>
                    </a:move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3" y="38"/>
                      <a:pt x="34" y="37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0" y="58"/>
                      <a:pt x="36" y="59"/>
                      <a:pt x="32" y="59"/>
                    </a:cubicBezTo>
                    <a:close/>
                    <a:moveTo>
                      <a:pt x="44" y="55"/>
                    </a:moveTo>
                    <a:cubicBezTo>
                      <a:pt x="34" y="37"/>
                      <a:pt x="34" y="37"/>
                      <a:pt x="34" y="37"/>
                    </a:cubicBezTo>
                    <a:cubicBezTo>
                      <a:pt x="35" y="37"/>
                      <a:pt x="35" y="36"/>
                      <a:pt x="35" y="36"/>
                    </a:cubicBezTo>
                    <a:cubicBezTo>
                      <a:pt x="53" y="46"/>
                      <a:pt x="53" y="46"/>
                      <a:pt x="53" y="46"/>
                    </a:cubicBezTo>
                    <a:cubicBezTo>
                      <a:pt x="51" y="50"/>
                      <a:pt x="48" y="53"/>
                      <a:pt x="44" y="55"/>
                    </a:cubicBezTo>
                    <a:close/>
                    <a:moveTo>
                      <a:pt x="53" y="46"/>
                    </a:moveTo>
                    <a:cubicBezTo>
                      <a:pt x="36" y="35"/>
                      <a:pt x="36" y="35"/>
                      <a:pt x="36" y="35"/>
                    </a:cubicBezTo>
                    <a:cubicBezTo>
                      <a:pt x="36" y="34"/>
                      <a:pt x="36" y="34"/>
                      <a:pt x="3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8"/>
                      <a:pt x="55" y="42"/>
                      <a:pt x="53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="" xmlns:a16="http://schemas.microsoft.com/office/drawing/2014/main" id="{F0DAB8EF-C87E-469A-9EB4-043C70079DA3}"/>
                </a:ext>
              </a:extLst>
            </p:cNvPr>
            <p:cNvGrpSpPr/>
            <p:nvPr/>
          </p:nvGrpSpPr>
          <p:grpSpPr>
            <a:xfrm>
              <a:off x="827584" y="984393"/>
              <a:ext cx="2184453" cy="2184453"/>
              <a:chOff x="817563" y="2030413"/>
              <a:chExt cx="765175" cy="765175"/>
            </a:xfrm>
            <a:grpFill/>
          </p:grpSpPr>
          <p:grpSp>
            <p:nvGrpSpPr>
              <p:cNvPr id="18" name="组合 17">
                <a:extLst>
                  <a:ext uri="{FF2B5EF4-FFF2-40B4-BE49-F238E27FC236}">
                    <a16:creationId xmlns="" xmlns:a16="http://schemas.microsoft.com/office/drawing/2014/main" id="{5962D256-DCBB-4C80-B799-201C3DB0FD78}"/>
                  </a:ext>
                </a:extLst>
              </p:cNvPr>
              <p:cNvGrpSpPr/>
              <p:nvPr/>
            </p:nvGrpSpPr>
            <p:grpSpPr>
              <a:xfrm>
                <a:off x="1050925" y="2039938"/>
                <a:ext cx="495300" cy="269876"/>
                <a:chOff x="1050925" y="2039938"/>
                <a:chExt cx="495300" cy="269876"/>
              </a:xfrm>
              <a:grpFill/>
            </p:grpSpPr>
            <p:sp>
              <p:nvSpPr>
                <p:cNvPr id="417" name="Freeform 68">
                  <a:extLst>
                    <a:ext uri="{FF2B5EF4-FFF2-40B4-BE49-F238E27FC236}">
                      <a16:creationId xmlns="" xmlns:a16="http://schemas.microsoft.com/office/drawing/2014/main" id="{0A3E904E-B088-4221-9747-00E71BEBE41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08088" y="2168526"/>
                  <a:ext cx="179388" cy="82550"/>
                </a:xfrm>
                <a:custGeom>
                  <a:avLst/>
                  <a:gdLst>
                    <a:gd name="T0" fmla="*/ 154 w 169"/>
                    <a:gd name="T1" fmla="*/ 62 h 77"/>
                    <a:gd name="T2" fmla="*/ 156 w 169"/>
                    <a:gd name="T3" fmla="*/ 36 h 77"/>
                    <a:gd name="T4" fmla="*/ 151 w 169"/>
                    <a:gd name="T5" fmla="*/ 36 h 77"/>
                    <a:gd name="T6" fmla="*/ 116 w 169"/>
                    <a:gd name="T7" fmla="*/ 57 h 77"/>
                    <a:gd name="T8" fmla="*/ 115 w 169"/>
                    <a:gd name="T9" fmla="*/ 50 h 77"/>
                    <a:gd name="T10" fmla="*/ 98 w 169"/>
                    <a:gd name="T11" fmla="*/ 45 h 77"/>
                    <a:gd name="T12" fmla="*/ 81 w 169"/>
                    <a:gd name="T13" fmla="*/ 67 h 77"/>
                    <a:gd name="T14" fmla="*/ 84 w 169"/>
                    <a:gd name="T15" fmla="*/ 51 h 77"/>
                    <a:gd name="T16" fmla="*/ 107 w 169"/>
                    <a:gd name="T17" fmla="*/ 1 h 77"/>
                    <a:gd name="T18" fmla="*/ 84 w 169"/>
                    <a:gd name="T19" fmla="*/ 37 h 77"/>
                    <a:gd name="T20" fmla="*/ 33 w 169"/>
                    <a:gd name="T21" fmla="*/ 69 h 77"/>
                    <a:gd name="T22" fmla="*/ 36 w 169"/>
                    <a:gd name="T23" fmla="*/ 36 h 77"/>
                    <a:gd name="T24" fmla="*/ 25 w 169"/>
                    <a:gd name="T25" fmla="*/ 50 h 77"/>
                    <a:gd name="T26" fmla="*/ 1 w 169"/>
                    <a:gd name="T27" fmla="*/ 70 h 77"/>
                    <a:gd name="T28" fmla="*/ 4 w 169"/>
                    <a:gd name="T29" fmla="*/ 73 h 77"/>
                    <a:gd name="T30" fmla="*/ 11 w 169"/>
                    <a:gd name="T31" fmla="*/ 70 h 77"/>
                    <a:gd name="T32" fmla="*/ 22 w 169"/>
                    <a:gd name="T33" fmla="*/ 62 h 77"/>
                    <a:gd name="T34" fmla="*/ 48 w 169"/>
                    <a:gd name="T35" fmla="*/ 64 h 77"/>
                    <a:gd name="T36" fmla="*/ 61 w 169"/>
                    <a:gd name="T37" fmla="*/ 72 h 77"/>
                    <a:gd name="T38" fmla="*/ 75 w 169"/>
                    <a:gd name="T39" fmla="*/ 67 h 77"/>
                    <a:gd name="T40" fmla="*/ 121 w 169"/>
                    <a:gd name="T41" fmla="*/ 58 h 77"/>
                    <a:gd name="T42" fmla="*/ 128 w 169"/>
                    <a:gd name="T43" fmla="*/ 68 h 77"/>
                    <a:gd name="T44" fmla="*/ 148 w 169"/>
                    <a:gd name="T45" fmla="*/ 60 h 77"/>
                    <a:gd name="T46" fmla="*/ 163 w 169"/>
                    <a:gd name="T47" fmla="*/ 58 h 77"/>
                    <a:gd name="T48" fmla="*/ 101 w 169"/>
                    <a:gd name="T49" fmla="*/ 12 h 77"/>
                    <a:gd name="T50" fmla="*/ 73 w 169"/>
                    <a:gd name="T51" fmla="*/ 59 h 77"/>
                    <a:gd name="T52" fmla="*/ 59 w 169"/>
                    <a:gd name="T53" fmla="*/ 55 h 77"/>
                    <a:gd name="T54" fmla="*/ 74 w 169"/>
                    <a:gd name="T55" fmla="*/ 59 h 77"/>
                    <a:gd name="T56" fmla="*/ 100 w 169"/>
                    <a:gd name="T57" fmla="*/ 54 h 77"/>
                    <a:gd name="T58" fmla="*/ 103 w 169"/>
                    <a:gd name="T59" fmla="*/ 58 h 77"/>
                    <a:gd name="T60" fmla="*/ 100 w 169"/>
                    <a:gd name="T61" fmla="*/ 54 h 77"/>
                    <a:gd name="T62" fmla="*/ 130 w 169"/>
                    <a:gd name="T63" fmla="*/ 64 h 77"/>
                    <a:gd name="T64" fmla="*/ 149 w 169"/>
                    <a:gd name="T65" fmla="*/ 38 h 77"/>
                    <a:gd name="T66" fmla="*/ 137 w 169"/>
                    <a:gd name="T67" fmla="*/ 6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9" h="77">
                      <a:moveTo>
                        <a:pt x="163" y="58"/>
                      </a:moveTo>
                      <a:cubicBezTo>
                        <a:pt x="161" y="59"/>
                        <a:pt x="157" y="63"/>
                        <a:pt x="154" y="62"/>
                      </a:cubicBezTo>
                      <a:cubicBezTo>
                        <a:pt x="151" y="61"/>
                        <a:pt x="152" y="56"/>
                        <a:pt x="152" y="54"/>
                      </a:cubicBezTo>
                      <a:cubicBezTo>
                        <a:pt x="151" y="48"/>
                        <a:pt x="153" y="41"/>
                        <a:pt x="156" y="36"/>
                      </a:cubicBezTo>
                      <a:cubicBezTo>
                        <a:pt x="158" y="33"/>
                        <a:pt x="154" y="31"/>
                        <a:pt x="153" y="33"/>
                      </a:cubicBezTo>
                      <a:cubicBezTo>
                        <a:pt x="152" y="34"/>
                        <a:pt x="152" y="35"/>
                        <a:pt x="151" y="36"/>
                      </a:cubicBezTo>
                      <a:cubicBezTo>
                        <a:pt x="151" y="35"/>
                        <a:pt x="151" y="34"/>
                        <a:pt x="150" y="34"/>
                      </a:cubicBezTo>
                      <a:cubicBezTo>
                        <a:pt x="132" y="26"/>
                        <a:pt x="125" y="46"/>
                        <a:pt x="116" y="57"/>
                      </a:cubicBezTo>
                      <a:cubicBezTo>
                        <a:pt x="113" y="61"/>
                        <a:pt x="108" y="63"/>
                        <a:pt x="104" y="63"/>
                      </a:cubicBezTo>
                      <a:cubicBezTo>
                        <a:pt x="109" y="58"/>
                        <a:pt x="113" y="53"/>
                        <a:pt x="115" y="50"/>
                      </a:cubicBezTo>
                      <a:cubicBezTo>
                        <a:pt x="118" y="45"/>
                        <a:pt x="120" y="36"/>
                        <a:pt x="113" y="33"/>
                      </a:cubicBezTo>
                      <a:cubicBezTo>
                        <a:pt x="106" y="30"/>
                        <a:pt x="100" y="41"/>
                        <a:pt x="98" y="45"/>
                      </a:cubicBezTo>
                      <a:cubicBezTo>
                        <a:pt x="95" y="51"/>
                        <a:pt x="93" y="59"/>
                        <a:pt x="97" y="64"/>
                      </a:cubicBezTo>
                      <a:cubicBezTo>
                        <a:pt x="92" y="68"/>
                        <a:pt x="85" y="71"/>
                        <a:pt x="81" y="67"/>
                      </a:cubicBezTo>
                      <a:cubicBezTo>
                        <a:pt x="78" y="66"/>
                        <a:pt x="78" y="63"/>
                        <a:pt x="78" y="61"/>
                      </a:cubicBezTo>
                      <a:cubicBezTo>
                        <a:pt x="81" y="57"/>
                        <a:pt x="83" y="54"/>
                        <a:pt x="84" y="51"/>
                      </a:cubicBezTo>
                      <a:cubicBezTo>
                        <a:pt x="94" y="36"/>
                        <a:pt x="102" y="20"/>
                        <a:pt x="110" y="4"/>
                      </a:cubicBezTo>
                      <a:cubicBezTo>
                        <a:pt x="111" y="2"/>
                        <a:pt x="109" y="0"/>
                        <a:pt x="107" y="1"/>
                      </a:cubicBezTo>
                      <a:cubicBezTo>
                        <a:pt x="95" y="8"/>
                        <a:pt x="91" y="23"/>
                        <a:pt x="85" y="34"/>
                      </a:cubicBezTo>
                      <a:cubicBezTo>
                        <a:pt x="85" y="35"/>
                        <a:pt x="84" y="36"/>
                        <a:pt x="84" y="37"/>
                      </a:cubicBezTo>
                      <a:cubicBezTo>
                        <a:pt x="74" y="36"/>
                        <a:pt x="66" y="39"/>
                        <a:pt x="58" y="46"/>
                      </a:cubicBezTo>
                      <a:cubicBezTo>
                        <a:pt x="50" y="53"/>
                        <a:pt x="45" y="66"/>
                        <a:pt x="33" y="69"/>
                      </a:cubicBezTo>
                      <a:cubicBezTo>
                        <a:pt x="25" y="72"/>
                        <a:pt x="27" y="60"/>
                        <a:pt x="30" y="50"/>
                      </a:cubicBezTo>
                      <a:cubicBezTo>
                        <a:pt x="33" y="45"/>
                        <a:pt x="34" y="40"/>
                        <a:pt x="36" y="36"/>
                      </a:cubicBezTo>
                      <a:cubicBezTo>
                        <a:pt x="37" y="33"/>
                        <a:pt x="34" y="32"/>
                        <a:pt x="32" y="34"/>
                      </a:cubicBezTo>
                      <a:cubicBezTo>
                        <a:pt x="30" y="39"/>
                        <a:pt x="27" y="44"/>
                        <a:pt x="25" y="50"/>
                      </a:cubicBezTo>
                      <a:cubicBezTo>
                        <a:pt x="23" y="54"/>
                        <a:pt x="20" y="59"/>
                        <a:pt x="16" y="63"/>
                      </a:cubicBezTo>
                      <a:cubicBezTo>
                        <a:pt x="11" y="66"/>
                        <a:pt x="5" y="66"/>
                        <a:pt x="1" y="70"/>
                      </a:cubicBezTo>
                      <a:cubicBezTo>
                        <a:pt x="0" y="71"/>
                        <a:pt x="1" y="73"/>
                        <a:pt x="2" y="73"/>
                      </a:cubicBezTo>
                      <a:cubicBezTo>
                        <a:pt x="3" y="73"/>
                        <a:pt x="3" y="73"/>
                        <a:pt x="4" y="73"/>
                      </a:cubicBezTo>
                      <a:cubicBezTo>
                        <a:pt x="5" y="73"/>
                        <a:pt x="6" y="73"/>
                        <a:pt x="6" y="72"/>
                      </a:cubicBezTo>
                      <a:cubicBezTo>
                        <a:pt x="8" y="71"/>
                        <a:pt x="10" y="71"/>
                        <a:pt x="11" y="70"/>
                      </a:cubicBezTo>
                      <a:cubicBezTo>
                        <a:pt x="15" y="69"/>
                        <a:pt x="19" y="66"/>
                        <a:pt x="22" y="63"/>
                      </a:cubicBezTo>
                      <a:cubicBezTo>
                        <a:pt x="22" y="63"/>
                        <a:pt x="22" y="62"/>
                        <a:pt x="22" y="62"/>
                      </a:cubicBezTo>
                      <a:cubicBezTo>
                        <a:pt x="22" y="66"/>
                        <a:pt x="23" y="70"/>
                        <a:pt x="26" y="73"/>
                      </a:cubicBezTo>
                      <a:cubicBezTo>
                        <a:pt x="34" y="77"/>
                        <a:pt x="43" y="69"/>
                        <a:pt x="48" y="64"/>
                      </a:cubicBezTo>
                      <a:cubicBezTo>
                        <a:pt x="50" y="62"/>
                        <a:pt x="52" y="60"/>
                        <a:pt x="53" y="58"/>
                      </a:cubicBezTo>
                      <a:cubicBezTo>
                        <a:pt x="51" y="65"/>
                        <a:pt x="52" y="72"/>
                        <a:pt x="61" y="72"/>
                      </a:cubicBezTo>
                      <a:cubicBezTo>
                        <a:pt x="66" y="72"/>
                        <a:pt x="70" y="69"/>
                        <a:pt x="74" y="65"/>
                      </a:cubicBezTo>
                      <a:cubicBezTo>
                        <a:pt x="74" y="66"/>
                        <a:pt x="74" y="66"/>
                        <a:pt x="75" y="67"/>
                      </a:cubicBezTo>
                      <a:cubicBezTo>
                        <a:pt x="80" y="77"/>
                        <a:pt x="91" y="74"/>
                        <a:pt x="100" y="67"/>
                      </a:cubicBezTo>
                      <a:cubicBezTo>
                        <a:pt x="107" y="71"/>
                        <a:pt x="117" y="63"/>
                        <a:pt x="121" y="58"/>
                      </a:cubicBezTo>
                      <a:cubicBezTo>
                        <a:pt x="121" y="57"/>
                        <a:pt x="122" y="56"/>
                        <a:pt x="123" y="55"/>
                      </a:cubicBezTo>
                      <a:cubicBezTo>
                        <a:pt x="121" y="61"/>
                        <a:pt x="122" y="66"/>
                        <a:pt x="128" y="68"/>
                      </a:cubicBezTo>
                      <a:cubicBezTo>
                        <a:pt x="137" y="71"/>
                        <a:pt x="143" y="63"/>
                        <a:pt x="147" y="54"/>
                      </a:cubicBezTo>
                      <a:cubicBezTo>
                        <a:pt x="147" y="56"/>
                        <a:pt x="147" y="58"/>
                        <a:pt x="148" y="60"/>
                      </a:cubicBezTo>
                      <a:cubicBezTo>
                        <a:pt x="150" y="70"/>
                        <a:pt x="161" y="65"/>
                        <a:pt x="166" y="61"/>
                      </a:cubicBezTo>
                      <a:cubicBezTo>
                        <a:pt x="169" y="59"/>
                        <a:pt x="165" y="56"/>
                        <a:pt x="163" y="58"/>
                      </a:cubicBezTo>
                      <a:close/>
                      <a:moveTo>
                        <a:pt x="91" y="32"/>
                      </a:moveTo>
                      <a:cubicBezTo>
                        <a:pt x="94" y="26"/>
                        <a:pt x="97" y="18"/>
                        <a:pt x="101" y="12"/>
                      </a:cubicBezTo>
                      <a:cubicBezTo>
                        <a:pt x="98" y="19"/>
                        <a:pt x="94" y="26"/>
                        <a:pt x="91" y="32"/>
                      </a:cubicBezTo>
                      <a:close/>
                      <a:moveTo>
                        <a:pt x="73" y="59"/>
                      </a:moveTo>
                      <a:cubicBezTo>
                        <a:pt x="70" y="62"/>
                        <a:pt x="67" y="66"/>
                        <a:pt x="63" y="67"/>
                      </a:cubicBezTo>
                      <a:cubicBezTo>
                        <a:pt x="54" y="71"/>
                        <a:pt x="57" y="59"/>
                        <a:pt x="59" y="55"/>
                      </a:cubicBezTo>
                      <a:cubicBezTo>
                        <a:pt x="63" y="46"/>
                        <a:pt x="72" y="42"/>
                        <a:pt x="81" y="41"/>
                      </a:cubicBezTo>
                      <a:cubicBezTo>
                        <a:pt x="78" y="47"/>
                        <a:pt x="75" y="53"/>
                        <a:pt x="74" y="59"/>
                      </a:cubicBezTo>
                      <a:cubicBezTo>
                        <a:pt x="74" y="59"/>
                        <a:pt x="73" y="59"/>
                        <a:pt x="73" y="59"/>
                      </a:cubicBezTo>
                      <a:close/>
                      <a:moveTo>
                        <a:pt x="100" y="54"/>
                      </a:moveTo>
                      <a:cubicBezTo>
                        <a:pt x="100" y="51"/>
                        <a:pt x="108" y="32"/>
                        <a:pt x="113" y="38"/>
                      </a:cubicBezTo>
                      <a:cubicBezTo>
                        <a:pt x="117" y="44"/>
                        <a:pt x="107" y="55"/>
                        <a:pt x="103" y="58"/>
                      </a:cubicBezTo>
                      <a:cubicBezTo>
                        <a:pt x="102" y="59"/>
                        <a:pt x="102" y="60"/>
                        <a:pt x="101" y="61"/>
                      </a:cubicBezTo>
                      <a:cubicBezTo>
                        <a:pt x="99" y="59"/>
                        <a:pt x="99" y="57"/>
                        <a:pt x="100" y="54"/>
                      </a:cubicBezTo>
                      <a:close/>
                      <a:moveTo>
                        <a:pt x="137" y="60"/>
                      </a:moveTo>
                      <a:cubicBezTo>
                        <a:pt x="136" y="63"/>
                        <a:pt x="133" y="65"/>
                        <a:pt x="130" y="64"/>
                      </a:cubicBezTo>
                      <a:cubicBezTo>
                        <a:pt x="124" y="63"/>
                        <a:pt x="127" y="54"/>
                        <a:pt x="129" y="51"/>
                      </a:cubicBezTo>
                      <a:cubicBezTo>
                        <a:pt x="133" y="43"/>
                        <a:pt x="139" y="37"/>
                        <a:pt x="149" y="38"/>
                      </a:cubicBezTo>
                      <a:cubicBezTo>
                        <a:pt x="149" y="38"/>
                        <a:pt x="150" y="38"/>
                        <a:pt x="150" y="37"/>
                      </a:cubicBezTo>
                      <a:cubicBezTo>
                        <a:pt x="146" y="45"/>
                        <a:pt x="143" y="54"/>
                        <a:pt x="137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8" name="Freeform 69">
                  <a:extLst>
                    <a:ext uri="{FF2B5EF4-FFF2-40B4-BE49-F238E27FC236}">
                      <a16:creationId xmlns="" xmlns:a16="http://schemas.microsoft.com/office/drawing/2014/main" id="{F184D135-71C7-427D-A445-089EF45629A7}"/>
                    </a:ext>
                  </a:extLst>
                </p:cNvPr>
                <p:cNvSpPr/>
                <p:nvPr/>
              </p:nvSpPr>
              <p:spPr bwMode="auto">
                <a:xfrm>
                  <a:off x="1247775" y="2190751"/>
                  <a:ext cx="6350" cy="6350"/>
                </a:xfrm>
                <a:custGeom>
                  <a:avLst/>
                  <a:gdLst>
                    <a:gd name="T0" fmla="*/ 2 w 6"/>
                    <a:gd name="T1" fmla="*/ 5 h 6"/>
                    <a:gd name="T2" fmla="*/ 5 w 6"/>
                    <a:gd name="T3" fmla="*/ 4 h 6"/>
                    <a:gd name="T4" fmla="*/ 6 w 6"/>
                    <a:gd name="T5" fmla="*/ 2 h 6"/>
                    <a:gd name="T6" fmla="*/ 3 w 6"/>
                    <a:gd name="T7" fmla="*/ 0 h 6"/>
                    <a:gd name="T8" fmla="*/ 1 w 6"/>
                    <a:gd name="T9" fmla="*/ 2 h 6"/>
                    <a:gd name="T10" fmla="*/ 2 w 6"/>
                    <a:gd name="T1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6">
                      <a:moveTo>
                        <a:pt x="2" y="5"/>
                      </a:moveTo>
                      <a:cubicBezTo>
                        <a:pt x="3" y="6"/>
                        <a:pt x="4" y="5"/>
                        <a:pt x="5" y="4"/>
                      </a:cubicBezTo>
                      <a:cubicBezTo>
                        <a:pt x="5" y="4"/>
                        <a:pt x="6" y="3"/>
                        <a:pt x="6" y="2"/>
                      </a:cubicBezTo>
                      <a:cubicBezTo>
                        <a:pt x="5" y="1"/>
                        <a:pt x="4" y="0"/>
                        <a:pt x="3" y="0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0" y="3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9" name="Freeform 70">
                  <a:extLst>
                    <a:ext uri="{FF2B5EF4-FFF2-40B4-BE49-F238E27FC236}">
                      <a16:creationId xmlns="" xmlns:a16="http://schemas.microsoft.com/office/drawing/2014/main" id="{C139F4B9-8615-496C-B0B4-F3E1F8A85638}"/>
                    </a:ext>
                  </a:extLst>
                </p:cNvPr>
                <p:cNvSpPr/>
                <p:nvPr/>
              </p:nvSpPr>
              <p:spPr bwMode="auto">
                <a:xfrm>
                  <a:off x="1154113" y="2085976"/>
                  <a:ext cx="123825" cy="92075"/>
                </a:xfrm>
                <a:custGeom>
                  <a:avLst/>
                  <a:gdLst>
                    <a:gd name="T0" fmla="*/ 0 w 116"/>
                    <a:gd name="T1" fmla="*/ 1 h 87"/>
                    <a:gd name="T2" fmla="*/ 2 w 116"/>
                    <a:gd name="T3" fmla="*/ 40 h 87"/>
                    <a:gd name="T4" fmla="*/ 4 w 116"/>
                    <a:gd name="T5" fmla="*/ 85 h 87"/>
                    <a:gd name="T6" fmla="*/ 5 w 116"/>
                    <a:gd name="T7" fmla="*/ 86 h 87"/>
                    <a:gd name="T8" fmla="*/ 63 w 116"/>
                    <a:gd name="T9" fmla="*/ 82 h 87"/>
                    <a:gd name="T10" fmla="*/ 116 w 116"/>
                    <a:gd name="T11" fmla="*/ 78 h 87"/>
                    <a:gd name="T12" fmla="*/ 116 w 116"/>
                    <a:gd name="T13" fmla="*/ 77 h 87"/>
                    <a:gd name="T14" fmla="*/ 115 w 116"/>
                    <a:gd name="T15" fmla="*/ 75 h 87"/>
                    <a:gd name="T16" fmla="*/ 114 w 116"/>
                    <a:gd name="T17" fmla="*/ 76 h 87"/>
                    <a:gd name="T18" fmla="*/ 91 w 116"/>
                    <a:gd name="T19" fmla="*/ 80 h 87"/>
                    <a:gd name="T20" fmla="*/ 67 w 116"/>
                    <a:gd name="T21" fmla="*/ 81 h 87"/>
                    <a:gd name="T22" fmla="*/ 16 w 116"/>
                    <a:gd name="T23" fmla="*/ 85 h 87"/>
                    <a:gd name="T24" fmla="*/ 5 w 116"/>
                    <a:gd name="T25" fmla="*/ 82 h 87"/>
                    <a:gd name="T26" fmla="*/ 5 w 116"/>
                    <a:gd name="T27" fmla="*/ 71 h 87"/>
                    <a:gd name="T28" fmla="*/ 4 w 116"/>
                    <a:gd name="T29" fmla="*/ 47 h 87"/>
                    <a:gd name="T30" fmla="*/ 2 w 116"/>
                    <a:gd name="T31" fmla="*/ 1 h 87"/>
                    <a:gd name="T32" fmla="*/ 0 w 116"/>
                    <a:gd name="T33" fmla="*/ 1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6" h="87">
                      <a:moveTo>
                        <a:pt x="0" y="1"/>
                      </a:moveTo>
                      <a:cubicBezTo>
                        <a:pt x="0" y="14"/>
                        <a:pt x="1" y="27"/>
                        <a:pt x="2" y="40"/>
                      </a:cubicBezTo>
                      <a:cubicBezTo>
                        <a:pt x="4" y="55"/>
                        <a:pt x="3" y="70"/>
                        <a:pt x="4" y="85"/>
                      </a:cubicBezTo>
                      <a:cubicBezTo>
                        <a:pt x="4" y="86"/>
                        <a:pt x="4" y="86"/>
                        <a:pt x="5" y="86"/>
                      </a:cubicBezTo>
                      <a:cubicBezTo>
                        <a:pt x="24" y="87"/>
                        <a:pt x="44" y="83"/>
                        <a:pt x="63" y="82"/>
                      </a:cubicBezTo>
                      <a:cubicBezTo>
                        <a:pt x="81" y="82"/>
                        <a:pt x="98" y="81"/>
                        <a:pt x="116" y="78"/>
                      </a:cubicBezTo>
                      <a:cubicBezTo>
                        <a:pt x="116" y="78"/>
                        <a:pt x="116" y="77"/>
                        <a:pt x="116" y="77"/>
                      </a:cubicBezTo>
                      <a:cubicBezTo>
                        <a:pt x="116" y="76"/>
                        <a:pt x="115" y="76"/>
                        <a:pt x="115" y="75"/>
                      </a:cubicBezTo>
                      <a:cubicBezTo>
                        <a:pt x="114" y="74"/>
                        <a:pt x="113" y="75"/>
                        <a:pt x="114" y="76"/>
                      </a:cubicBezTo>
                      <a:cubicBezTo>
                        <a:pt x="114" y="77"/>
                        <a:pt x="94" y="80"/>
                        <a:pt x="91" y="80"/>
                      </a:cubicBezTo>
                      <a:cubicBezTo>
                        <a:pt x="83" y="80"/>
                        <a:pt x="75" y="81"/>
                        <a:pt x="67" y="81"/>
                      </a:cubicBezTo>
                      <a:cubicBezTo>
                        <a:pt x="49" y="82"/>
                        <a:pt x="33" y="84"/>
                        <a:pt x="16" y="85"/>
                      </a:cubicBezTo>
                      <a:cubicBezTo>
                        <a:pt x="13" y="85"/>
                        <a:pt x="5" y="86"/>
                        <a:pt x="5" y="82"/>
                      </a:cubicBezTo>
                      <a:cubicBezTo>
                        <a:pt x="5" y="78"/>
                        <a:pt x="5" y="75"/>
                        <a:pt x="5" y="71"/>
                      </a:cubicBezTo>
                      <a:cubicBezTo>
                        <a:pt x="5" y="63"/>
                        <a:pt x="4" y="55"/>
                        <a:pt x="4" y="47"/>
                      </a:cubicBezTo>
                      <a:cubicBezTo>
                        <a:pt x="4" y="31"/>
                        <a:pt x="1" y="16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0" name="Freeform 71">
                  <a:extLst>
                    <a:ext uri="{FF2B5EF4-FFF2-40B4-BE49-F238E27FC236}">
                      <a16:creationId xmlns="" xmlns:a16="http://schemas.microsoft.com/office/drawing/2014/main" id="{5E29EF22-001D-484B-BC14-BA5802B9D59C}"/>
                    </a:ext>
                  </a:extLst>
                </p:cNvPr>
                <p:cNvSpPr/>
                <p:nvPr/>
              </p:nvSpPr>
              <p:spPr bwMode="auto">
                <a:xfrm>
                  <a:off x="1168400" y="2144713"/>
                  <a:ext cx="19050" cy="31750"/>
                </a:xfrm>
                <a:custGeom>
                  <a:avLst/>
                  <a:gdLst>
                    <a:gd name="T0" fmla="*/ 4 w 18"/>
                    <a:gd name="T1" fmla="*/ 29 h 30"/>
                    <a:gd name="T2" fmla="*/ 3 w 18"/>
                    <a:gd name="T3" fmla="*/ 12 h 30"/>
                    <a:gd name="T4" fmla="*/ 3 w 18"/>
                    <a:gd name="T5" fmla="*/ 5 h 30"/>
                    <a:gd name="T6" fmla="*/ 6 w 18"/>
                    <a:gd name="T7" fmla="*/ 2 h 30"/>
                    <a:gd name="T8" fmla="*/ 13 w 18"/>
                    <a:gd name="T9" fmla="*/ 3 h 30"/>
                    <a:gd name="T10" fmla="*/ 14 w 18"/>
                    <a:gd name="T11" fmla="*/ 9 h 30"/>
                    <a:gd name="T12" fmla="*/ 16 w 18"/>
                    <a:gd name="T13" fmla="*/ 29 h 30"/>
                    <a:gd name="T14" fmla="*/ 17 w 18"/>
                    <a:gd name="T15" fmla="*/ 29 h 30"/>
                    <a:gd name="T16" fmla="*/ 15 w 18"/>
                    <a:gd name="T17" fmla="*/ 1 h 30"/>
                    <a:gd name="T18" fmla="*/ 14 w 18"/>
                    <a:gd name="T19" fmla="*/ 0 h 30"/>
                    <a:gd name="T20" fmla="*/ 2 w 18"/>
                    <a:gd name="T21" fmla="*/ 0 h 30"/>
                    <a:gd name="T22" fmla="*/ 1 w 18"/>
                    <a:gd name="T23" fmla="*/ 1 h 30"/>
                    <a:gd name="T24" fmla="*/ 3 w 18"/>
                    <a:gd name="T25" fmla="*/ 29 h 30"/>
                    <a:gd name="T26" fmla="*/ 4 w 18"/>
                    <a:gd name="T27" fmla="*/ 29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30">
                      <a:moveTo>
                        <a:pt x="4" y="29"/>
                      </a:moveTo>
                      <a:cubicBezTo>
                        <a:pt x="3" y="24"/>
                        <a:pt x="3" y="18"/>
                        <a:pt x="3" y="12"/>
                      </a:cubicBezTo>
                      <a:cubicBezTo>
                        <a:pt x="3" y="10"/>
                        <a:pt x="3" y="7"/>
                        <a:pt x="3" y="5"/>
                      </a:cubicBezTo>
                      <a:cubicBezTo>
                        <a:pt x="3" y="2"/>
                        <a:pt x="3" y="2"/>
                        <a:pt x="6" y="2"/>
                      </a:cubicBezTo>
                      <a:cubicBezTo>
                        <a:pt x="7" y="2"/>
                        <a:pt x="13" y="1"/>
                        <a:pt x="13" y="3"/>
                      </a:cubicBezTo>
                      <a:cubicBezTo>
                        <a:pt x="13" y="5"/>
                        <a:pt x="13" y="7"/>
                        <a:pt x="14" y="9"/>
                      </a:cubicBezTo>
                      <a:cubicBezTo>
                        <a:pt x="15" y="16"/>
                        <a:pt x="16" y="22"/>
                        <a:pt x="16" y="29"/>
                      </a:cubicBezTo>
                      <a:cubicBezTo>
                        <a:pt x="16" y="29"/>
                        <a:pt x="17" y="29"/>
                        <a:pt x="17" y="29"/>
                      </a:cubicBezTo>
                      <a:cubicBezTo>
                        <a:pt x="18" y="19"/>
                        <a:pt x="15" y="10"/>
                        <a:pt x="15" y="1"/>
                      </a:cubicBezTo>
                      <a:cubicBezTo>
                        <a:pt x="15" y="1"/>
                        <a:pt x="14" y="0"/>
                        <a:pt x="14" y="0"/>
                      </a:cubicBezTo>
                      <a:cubicBezTo>
                        <a:pt x="10" y="0"/>
                        <a:pt x="6" y="0"/>
                        <a:pt x="2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1"/>
                        <a:pt x="0" y="20"/>
                        <a:pt x="3" y="29"/>
                      </a:cubicBezTo>
                      <a:cubicBezTo>
                        <a:pt x="3" y="30"/>
                        <a:pt x="5" y="30"/>
                        <a:pt x="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1" name="Freeform 72">
                  <a:extLst>
                    <a:ext uri="{FF2B5EF4-FFF2-40B4-BE49-F238E27FC236}">
                      <a16:creationId xmlns="" xmlns:a16="http://schemas.microsoft.com/office/drawing/2014/main" id="{39EB83EA-171E-4F66-9B35-61B4A6FA8049}"/>
                    </a:ext>
                  </a:extLst>
                </p:cNvPr>
                <p:cNvSpPr/>
                <p:nvPr/>
              </p:nvSpPr>
              <p:spPr bwMode="auto">
                <a:xfrm>
                  <a:off x="1168400" y="2144713"/>
                  <a:ext cx="15875" cy="31750"/>
                </a:xfrm>
                <a:custGeom>
                  <a:avLst/>
                  <a:gdLst>
                    <a:gd name="T0" fmla="*/ 5 w 15"/>
                    <a:gd name="T1" fmla="*/ 1 h 29"/>
                    <a:gd name="T2" fmla="*/ 1 w 15"/>
                    <a:gd name="T3" fmla="*/ 6 h 29"/>
                    <a:gd name="T4" fmla="*/ 6 w 15"/>
                    <a:gd name="T5" fmla="*/ 3 h 29"/>
                    <a:gd name="T6" fmla="*/ 2 w 15"/>
                    <a:gd name="T7" fmla="*/ 8 h 29"/>
                    <a:gd name="T8" fmla="*/ 9 w 15"/>
                    <a:gd name="T9" fmla="*/ 4 h 29"/>
                    <a:gd name="T10" fmla="*/ 2 w 15"/>
                    <a:gd name="T11" fmla="*/ 11 h 29"/>
                    <a:gd name="T12" fmla="*/ 11 w 15"/>
                    <a:gd name="T13" fmla="*/ 2 h 29"/>
                    <a:gd name="T14" fmla="*/ 2 w 15"/>
                    <a:gd name="T15" fmla="*/ 13 h 29"/>
                    <a:gd name="T16" fmla="*/ 10 w 15"/>
                    <a:gd name="T17" fmla="*/ 6 h 29"/>
                    <a:gd name="T18" fmla="*/ 2 w 15"/>
                    <a:gd name="T19" fmla="*/ 16 h 29"/>
                    <a:gd name="T20" fmla="*/ 10 w 15"/>
                    <a:gd name="T21" fmla="*/ 8 h 29"/>
                    <a:gd name="T22" fmla="*/ 2 w 15"/>
                    <a:gd name="T23" fmla="*/ 19 h 29"/>
                    <a:gd name="T24" fmla="*/ 11 w 15"/>
                    <a:gd name="T25" fmla="*/ 11 h 29"/>
                    <a:gd name="T26" fmla="*/ 3 w 15"/>
                    <a:gd name="T27" fmla="*/ 22 h 29"/>
                    <a:gd name="T28" fmla="*/ 12 w 15"/>
                    <a:gd name="T29" fmla="*/ 12 h 29"/>
                    <a:gd name="T30" fmla="*/ 2 w 15"/>
                    <a:gd name="T31" fmla="*/ 26 h 29"/>
                    <a:gd name="T32" fmla="*/ 12 w 15"/>
                    <a:gd name="T33" fmla="*/ 13 h 29"/>
                    <a:gd name="T34" fmla="*/ 6 w 15"/>
                    <a:gd name="T35" fmla="*/ 23 h 29"/>
                    <a:gd name="T36" fmla="*/ 14 w 15"/>
                    <a:gd name="T37" fmla="*/ 14 h 29"/>
                    <a:gd name="T38" fmla="*/ 6 w 15"/>
                    <a:gd name="T39" fmla="*/ 26 h 29"/>
                    <a:gd name="T40" fmla="*/ 13 w 15"/>
                    <a:gd name="T41" fmla="*/ 18 h 29"/>
                    <a:gd name="T42" fmla="*/ 7 w 15"/>
                    <a:gd name="T43" fmla="*/ 26 h 29"/>
                    <a:gd name="T44" fmla="*/ 13 w 15"/>
                    <a:gd name="T45" fmla="*/ 20 h 29"/>
                    <a:gd name="T46" fmla="*/ 9 w 15"/>
                    <a:gd name="T47" fmla="*/ 27 h 29"/>
                    <a:gd name="T48" fmla="*/ 14 w 15"/>
                    <a:gd name="T49" fmla="*/ 22 h 29"/>
                    <a:gd name="T50" fmla="*/ 10 w 15"/>
                    <a:gd name="T51" fmla="*/ 26 h 29"/>
                    <a:gd name="T52" fmla="*/ 13 w 15"/>
                    <a:gd name="T53" fmla="*/ 26 h 29"/>
                    <a:gd name="T54" fmla="*/ 14 w 15"/>
                    <a:gd name="T55" fmla="*/ 23 h 29"/>
                    <a:gd name="T56" fmla="*/ 10 w 15"/>
                    <a:gd name="T57" fmla="*/ 26 h 29"/>
                    <a:gd name="T58" fmla="*/ 14 w 15"/>
                    <a:gd name="T59" fmla="*/ 22 h 29"/>
                    <a:gd name="T60" fmla="*/ 9 w 15"/>
                    <a:gd name="T61" fmla="*/ 27 h 29"/>
                    <a:gd name="T62" fmla="*/ 14 w 15"/>
                    <a:gd name="T63" fmla="*/ 20 h 29"/>
                    <a:gd name="T64" fmla="*/ 7 w 15"/>
                    <a:gd name="T65" fmla="*/ 26 h 29"/>
                    <a:gd name="T66" fmla="*/ 13 w 15"/>
                    <a:gd name="T67" fmla="*/ 18 h 29"/>
                    <a:gd name="T68" fmla="*/ 6 w 15"/>
                    <a:gd name="T69" fmla="*/ 26 h 29"/>
                    <a:gd name="T70" fmla="*/ 14 w 15"/>
                    <a:gd name="T71" fmla="*/ 14 h 29"/>
                    <a:gd name="T72" fmla="*/ 6 w 15"/>
                    <a:gd name="T73" fmla="*/ 23 h 29"/>
                    <a:gd name="T74" fmla="*/ 12 w 15"/>
                    <a:gd name="T75" fmla="*/ 13 h 29"/>
                    <a:gd name="T76" fmla="*/ 2 w 15"/>
                    <a:gd name="T77" fmla="*/ 26 h 29"/>
                    <a:gd name="T78" fmla="*/ 12 w 15"/>
                    <a:gd name="T79" fmla="*/ 12 h 29"/>
                    <a:gd name="T80" fmla="*/ 3 w 15"/>
                    <a:gd name="T81" fmla="*/ 22 h 29"/>
                    <a:gd name="T82" fmla="*/ 11 w 15"/>
                    <a:gd name="T83" fmla="*/ 11 h 29"/>
                    <a:gd name="T84" fmla="*/ 2 w 15"/>
                    <a:gd name="T85" fmla="*/ 19 h 29"/>
                    <a:gd name="T86" fmla="*/ 10 w 15"/>
                    <a:gd name="T87" fmla="*/ 8 h 29"/>
                    <a:gd name="T88" fmla="*/ 2 w 15"/>
                    <a:gd name="T89" fmla="*/ 16 h 29"/>
                    <a:gd name="T90" fmla="*/ 10 w 15"/>
                    <a:gd name="T91" fmla="*/ 6 h 29"/>
                    <a:gd name="T92" fmla="*/ 2 w 15"/>
                    <a:gd name="T93" fmla="*/ 13 h 29"/>
                    <a:gd name="T94" fmla="*/ 11 w 15"/>
                    <a:gd name="T95" fmla="*/ 2 h 29"/>
                    <a:gd name="T96" fmla="*/ 2 w 15"/>
                    <a:gd name="T97" fmla="*/ 11 h 29"/>
                    <a:gd name="T98" fmla="*/ 9 w 15"/>
                    <a:gd name="T99" fmla="*/ 3 h 29"/>
                    <a:gd name="T100" fmla="*/ 2 w 15"/>
                    <a:gd name="T101" fmla="*/ 8 h 29"/>
                    <a:gd name="T102" fmla="*/ 6 w 15"/>
                    <a:gd name="T103" fmla="*/ 3 h 29"/>
                    <a:gd name="T104" fmla="*/ 1 w 15"/>
                    <a:gd name="T105" fmla="*/ 6 h 29"/>
                    <a:gd name="T106" fmla="*/ 6 w 15"/>
                    <a:gd name="T107" fmla="*/ 1 h 29"/>
                    <a:gd name="T108" fmla="*/ 1 w 15"/>
                    <a:gd name="T109" fmla="*/ 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" h="29">
                      <a:moveTo>
                        <a:pt x="2" y="3"/>
                      </a:moveTo>
                      <a:cubicBezTo>
                        <a:pt x="3" y="3"/>
                        <a:pt x="4" y="2"/>
                        <a:pt x="5" y="1"/>
                      </a:cubicBezTo>
                      <a:cubicBezTo>
                        <a:pt x="5" y="1"/>
                        <a:pt x="5" y="1"/>
                        <a:pt x="4" y="0"/>
                      </a:cubicBezTo>
                      <a:cubicBezTo>
                        <a:pt x="3" y="2"/>
                        <a:pt x="2" y="4"/>
                        <a:pt x="1" y="6"/>
                      </a:cubicBezTo>
                      <a:cubicBezTo>
                        <a:pt x="1" y="7"/>
                        <a:pt x="1" y="8"/>
                        <a:pt x="2" y="7"/>
                      </a:cubicBezTo>
                      <a:cubicBezTo>
                        <a:pt x="4" y="6"/>
                        <a:pt x="5" y="5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4" y="4"/>
                        <a:pt x="3" y="6"/>
                        <a:pt x="2" y="8"/>
                      </a:cubicBezTo>
                      <a:cubicBezTo>
                        <a:pt x="1" y="9"/>
                        <a:pt x="2" y="10"/>
                        <a:pt x="3" y="9"/>
                      </a:cubicBezTo>
                      <a:cubicBezTo>
                        <a:pt x="5" y="7"/>
                        <a:pt x="7" y="5"/>
                        <a:pt x="9" y="4"/>
                      </a:cubicBezTo>
                      <a:cubicBezTo>
                        <a:pt x="9" y="3"/>
                        <a:pt x="9" y="3"/>
                        <a:pt x="8" y="3"/>
                      </a:cubicBezTo>
                      <a:cubicBezTo>
                        <a:pt x="6" y="5"/>
                        <a:pt x="4" y="8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6" y="8"/>
                        <a:pt x="8" y="5"/>
                        <a:pt x="11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7" y="5"/>
                        <a:pt x="5" y="9"/>
                        <a:pt x="2" y="13"/>
                      </a:cubicBezTo>
                      <a:cubicBezTo>
                        <a:pt x="2" y="14"/>
                        <a:pt x="3" y="14"/>
                        <a:pt x="4" y="14"/>
                      </a:cubicBezTo>
                      <a:cubicBezTo>
                        <a:pt x="6" y="11"/>
                        <a:pt x="8" y="9"/>
                        <a:pt x="10" y="6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6" y="9"/>
                        <a:pt x="3" y="12"/>
                        <a:pt x="2" y="16"/>
                      </a:cubicBezTo>
                      <a:cubicBezTo>
                        <a:pt x="1" y="17"/>
                        <a:pt x="2" y="18"/>
                        <a:pt x="3" y="17"/>
                      </a:cubicBezTo>
                      <a:cubicBezTo>
                        <a:pt x="5" y="14"/>
                        <a:pt x="8" y="11"/>
                        <a:pt x="10" y="8"/>
                      </a:cubicBezTo>
                      <a:cubicBezTo>
                        <a:pt x="11" y="7"/>
                        <a:pt x="10" y="7"/>
                        <a:pt x="9" y="7"/>
                      </a:cubicBezTo>
                      <a:cubicBezTo>
                        <a:pt x="7" y="11"/>
                        <a:pt x="4" y="15"/>
                        <a:pt x="2" y="19"/>
                      </a:cubicBezTo>
                      <a:cubicBezTo>
                        <a:pt x="2" y="19"/>
                        <a:pt x="3" y="20"/>
                        <a:pt x="3" y="20"/>
                      </a:cubicBezTo>
                      <a:cubicBezTo>
                        <a:pt x="6" y="17"/>
                        <a:pt x="8" y="14"/>
                        <a:pt x="11" y="11"/>
                      </a:cubicBezTo>
                      <a:cubicBezTo>
                        <a:pt x="10" y="11"/>
                        <a:pt x="10" y="11"/>
                        <a:pt x="9" y="10"/>
                      </a:cubicBezTo>
                      <a:cubicBezTo>
                        <a:pt x="8" y="15"/>
                        <a:pt x="5" y="18"/>
                        <a:pt x="3" y="22"/>
                      </a:cubicBezTo>
                      <a:cubicBezTo>
                        <a:pt x="3" y="23"/>
                        <a:pt x="4" y="23"/>
                        <a:pt x="4" y="23"/>
                      </a:cubicBezTo>
                      <a:cubicBezTo>
                        <a:pt x="7" y="19"/>
                        <a:pt x="9" y="16"/>
                        <a:pt x="12" y="12"/>
                      </a:cubicBezTo>
                      <a:cubicBezTo>
                        <a:pt x="12" y="12"/>
                        <a:pt x="11" y="12"/>
                        <a:pt x="11" y="11"/>
                      </a:cubicBezTo>
                      <a:cubicBezTo>
                        <a:pt x="8" y="16"/>
                        <a:pt x="4" y="21"/>
                        <a:pt x="2" y="26"/>
                      </a:cubicBezTo>
                      <a:cubicBezTo>
                        <a:pt x="2" y="26"/>
                        <a:pt x="3" y="26"/>
                        <a:pt x="3" y="27"/>
                      </a:cubicBezTo>
                      <a:cubicBezTo>
                        <a:pt x="6" y="22"/>
                        <a:pt x="9" y="18"/>
                        <a:pt x="12" y="13"/>
                      </a:cubicBezTo>
                      <a:cubicBezTo>
                        <a:pt x="12" y="13"/>
                        <a:pt x="11" y="13"/>
                        <a:pt x="11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6" y="25"/>
                        <a:pt x="7" y="24"/>
                      </a:cubicBezTo>
                      <a:cubicBezTo>
                        <a:pt x="10" y="21"/>
                        <a:pt x="13" y="18"/>
                        <a:pt x="14" y="14"/>
                      </a:cubicBezTo>
                      <a:cubicBezTo>
                        <a:pt x="15" y="13"/>
                        <a:pt x="14" y="12"/>
                        <a:pt x="13" y="13"/>
                      </a:cubicBezTo>
                      <a:cubicBezTo>
                        <a:pt x="11" y="17"/>
                        <a:pt x="8" y="21"/>
                        <a:pt x="6" y="26"/>
                      </a:cubicBezTo>
                      <a:cubicBezTo>
                        <a:pt x="6" y="27"/>
                        <a:pt x="7" y="27"/>
                        <a:pt x="7" y="27"/>
                      </a:cubicBezTo>
                      <a:cubicBezTo>
                        <a:pt x="9" y="24"/>
                        <a:pt x="11" y="21"/>
                        <a:pt x="13" y="18"/>
                      </a:cubicBezTo>
                      <a:cubicBezTo>
                        <a:pt x="13" y="17"/>
                        <a:pt x="12" y="17"/>
                        <a:pt x="12" y="17"/>
                      </a:cubicBezTo>
                      <a:cubicBezTo>
                        <a:pt x="10" y="20"/>
                        <a:pt x="9" y="23"/>
                        <a:pt x="7" y="26"/>
                      </a:cubicBezTo>
                      <a:cubicBezTo>
                        <a:pt x="7" y="27"/>
                        <a:pt x="8" y="27"/>
                        <a:pt x="9" y="26"/>
                      </a:cubicBezTo>
                      <a:cubicBezTo>
                        <a:pt x="10" y="24"/>
                        <a:pt x="12" y="22"/>
                        <a:pt x="13" y="20"/>
                      </a:cubicBezTo>
                      <a:cubicBezTo>
                        <a:pt x="13" y="20"/>
                        <a:pt x="13" y="20"/>
                        <a:pt x="12" y="19"/>
                      </a:cubicBezTo>
                      <a:cubicBezTo>
                        <a:pt x="11" y="22"/>
                        <a:pt x="10" y="25"/>
                        <a:pt x="9" y="27"/>
                      </a:cubicBezTo>
                      <a:cubicBezTo>
                        <a:pt x="8" y="28"/>
                        <a:pt x="10" y="29"/>
                        <a:pt x="10" y="28"/>
                      </a:cubicBezTo>
                      <a:cubicBezTo>
                        <a:pt x="11" y="26"/>
                        <a:pt x="13" y="24"/>
                        <a:pt x="14" y="22"/>
                      </a:cubicBezTo>
                      <a:cubicBezTo>
                        <a:pt x="13" y="22"/>
                        <a:pt x="13" y="21"/>
                        <a:pt x="13" y="21"/>
                      </a:cubicBezTo>
                      <a:cubicBezTo>
                        <a:pt x="12" y="23"/>
                        <a:pt x="11" y="25"/>
                        <a:pt x="10" y="26"/>
                      </a:cubicBezTo>
                      <a:cubicBezTo>
                        <a:pt x="10" y="27"/>
                        <a:pt x="11" y="28"/>
                        <a:pt x="11" y="27"/>
                      </a:cubicBezTo>
                      <a:cubicBezTo>
                        <a:pt x="12" y="27"/>
                        <a:pt x="12" y="27"/>
                        <a:pt x="13" y="26"/>
                      </a:cubicBezTo>
                      <a:cubicBezTo>
                        <a:pt x="13" y="27"/>
                        <a:pt x="14" y="27"/>
                        <a:pt x="14" y="26"/>
                      </a:cubicBezTo>
                      <a:cubicBezTo>
                        <a:pt x="14" y="25"/>
                        <a:pt x="15" y="25"/>
                        <a:pt x="14" y="23"/>
                      </a:cubicBezTo>
                      <a:cubicBezTo>
                        <a:pt x="14" y="23"/>
                        <a:pt x="13" y="23"/>
                        <a:pt x="13" y="23"/>
                      </a:cubicBezTo>
                      <a:cubicBezTo>
                        <a:pt x="12" y="24"/>
                        <a:pt x="11" y="25"/>
                        <a:pt x="10" y="26"/>
                      </a:cubicBezTo>
                      <a:cubicBezTo>
                        <a:pt x="11" y="26"/>
                        <a:pt x="11" y="27"/>
                        <a:pt x="12" y="27"/>
                      </a:cubicBezTo>
                      <a:cubicBezTo>
                        <a:pt x="12" y="25"/>
                        <a:pt x="13" y="23"/>
                        <a:pt x="14" y="22"/>
                      </a:cubicBezTo>
                      <a:cubicBezTo>
                        <a:pt x="14" y="21"/>
                        <a:pt x="13" y="20"/>
                        <a:pt x="13" y="21"/>
                      </a:cubicBezTo>
                      <a:cubicBezTo>
                        <a:pt x="11" y="23"/>
                        <a:pt x="10" y="25"/>
                        <a:pt x="9" y="27"/>
                      </a:cubicBezTo>
                      <a:cubicBezTo>
                        <a:pt x="9" y="27"/>
                        <a:pt x="10" y="28"/>
                        <a:pt x="10" y="28"/>
                      </a:cubicBezTo>
                      <a:cubicBezTo>
                        <a:pt x="12" y="25"/>
                        <a:pt x="13" y="23"/>
                        <a:pt x="14" y="20"/>
                      </a:cubicBezTo>
                      <a:cubicBezTo>
                        <a:pt x="14" y="19"/>
                        <a:pt x="13" y="19"/>
                        <a:pt x="12" y="19"/>
                      </a:cubicBezTo>
                      <a:cubicBezTo>
                        <a:pt x="11" y="21"/>
                        <a:pt x="9" y="24"/>
                        <a:pt x="7" y="26"/>
                      </a:cubicBezTo>
                      <a:cubicBezTo>
                        <a:pt x="8" y="26"/>
                        <a:pt x="8" y="26"/>
                        <a:pt x="9" y="26"/>
                      </a:cubicBezTo>
                      <a:cubicBezTo>
                        <a:pt x="10" y="23"/>
                        <a:pt x="11" y="21"/>
                        <a:pt x="13" y="18"/>
                      </a:cubicBezTo>
                      <a:cubicBezTo>
                        <a:pt x="12" y="18"/>
                        <a:pt x="12" y="18"/>
                        <a:pt x="12" y="17"/>
                      </a:cubicBezTo>
                      <a:cubicBezTo>
                        <a:pt x="10" y="20"/>
                        <a:pt x="8" y="23"/>
                        <a:pt x="6" y="26"/>
                      </a:cubicBezTo>
                      <a:cubicBezTo>
                        <a:pt x="6" y="26"/>
                        <a:pt x="7" y="26"/>
                        <a:pt x="7" y="27"/>
                      </a:cubicBezTo>
                      <a:cubicBezTo>
                        <a:pt x="10" y="22"/>
                        <a:pt x="12" y="18"/>
                        <a:pt x="14" y="14"/>
                      </a:cubicBezTo>
                      <a:cubicBezTo>
                        <a:pt x="14" y="13"/>
                        <a:pt x="14" y="13"/>
                        <a:pt x="13" y="13"/>
                      </a:cubicBezTo>
                      <a:cubicBezTo>
                        <a:pt x="11" y="17"/>
                        <a:pt x="9" y="20"/>
                        <a:pt x="6" y="23"/>
                      </a:cubicBezTo>
                      <a:cubicBezTo>
                        <a:pt x="6" y="23"/>
                        <a:pt x="6" y="24"/>
                        <a:pt x="7" y="24"/>
                      </a:cubicBezTo>
                      <a:cubicBezTo>
                        <a:pt x="9" y="20"/>
                        <a:pt x="10" y="17"/>
                        <a:pt x="12" y="13"/>
                      </a:cubicBezTo>
                      <a:cubicBezTo>
                        <a:pt x="13" y="12"/>
                        <a:pt x="11" y="12"/>
                        <a:pt x="11" y="13"/>
                      </a:cubicBezTo>
                      <a:cubicBezTo>
                        <a:pt x="8" y="17"/>
                        <a:pt x="4" y="21"/>
                        <a:pt x="2" y="26"/>
                      </a:cubicBezTo>
                      <a:cubicBezTo>
                        <a:pt x="2" y="27"/>
                        <a:pt x="3" y="27"/>
                        <a:pt x="3" y="27"/>
                      </a:cubicBezTo>
                      <a:cubicBezTo>
                        <a:pt x="6" y="21"/>
                        <a:pt x="9" y="17"/>
                        <a:pt x="12" y="12"/>
                      </a:cubicBezTo>
                      <a:cubicBezTo>
                        <a:pt x="13" y="11"/>
                        <a:pt x="11" y="11"/>
                        <a:pt x="11" y="11"/>
                      </a:cubicBezTo>
                      <a:cubicBezTo>
                        <a:pt x="8" y="15"/>
                        <a:pt x="6" y="18"/>
                        <a:pt x="3" y="22"/>
                      </a:cubicBezTo>
                      <a:cubicBezTo>
                        <a:pt x="3" y="22"/>
                        <a:pt x="4" y="22"/>
                        <a:pt x="4" y="23"/>
                      </a:cubicBezTo>
                      <a:cubicBezTo>
                        <a:pt x="6" y="19"/>
                        <a:pt x="9" y="15"/>
                        <a:pt x="11" y="11"/>
                      </a:cubicBezTo>
                      <a:cubicBezTo>
                        <a:pt x="11" y="10"/>
                        <a:pt x="10" y="10"/>
                        <a:pt x="10" y="10"/>
                      </a:cubicBezTo>
                      <a:cubicBezTo>
                        <a:pt x="7" y="13"/>
                        <a:pt x="5" y="16"/>
                        <a:pt x="2" y="19"/>
                      </a:cubicBezTo>
                      <a:cubicBezTo>
                        <a:pt x="3" y="19"/>
                        <a:pt x="3" y="19"/>
                        <a:pt x="4" y="19"/>
                      </a:cubicBezTo>
                      <a:cubicBezTo>
                        <a:pt x="5" y="15"/>
                        <a:pt x="8" y="12"/>
                        <a:pt x="10" y="8"/>
                      </a:cubicBezTo>
                      <a:cubicBezTo>
                        <a:pt x="10" y="8"/>
                        <a:pt x="10" y="8"/>
                        <a:pt x="9" y="7"/>
                      </a:cubicBezTo>
                      <a:cubicBezTo>
                        <a:pt x="7" y="11"/>
                        <a:pt x="4" y="13"/>
                        <a:pt x="2" y="16"/>
                      </a:cubicBezTo>
                      <a:cubicBezTo>
                        <a:pt x="2" y="17"/>
                        <a:pt x="2" y="17"/>
                        <a:pt x="3" y="17"/>
                      </a:cubicBezTo>
                      <a:cubicBezTo>
                        <a:pt x="5" y="13"/>
                        <a:pt x="8" y="10"/>
                        <a:pt x="10" y="6"/>
                      </a:cubicBezTo>
                      <a:cubicBezTo>
                        <a:pt x="10" y="5"/>
                        <a:pt x="9" y="4"/>
                        <a:pt x="9" y="5"/>
                      </a:cubicBezTo>
                      <a:cubicBezTo>
                        <a:pt x="7" y="8"/>
                        <a:pt x="5" y="10"/>
                        <a:pt x="2" y="13"/>
                      </a:cubicBezTo>
                      <a:cubicBezTo>
                        <a:pt x="3" y="13"/>
                        <a:pt x="3" y="13"/>
                        <a:pt x="4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2"/>
                        <a:pt x="10" y="1"/>
                        <a:pt x="10" y="1"/>
                      </a:cubicBezTo>
                      <a:cubicBezTo>
                        <a:pt x="7" y="5"/>
                        <a:pt x="4" y="8"/>
                        <a:pt x="2" y="11"/>
                      </a:cubicBezTo>
                      <a:cubicBezTo>
                        <a:pt x="2" y="11"/>
                        <a:pt x="3" y="11"/>
                        <a:pt x="3" y="12"/>
                      </a:cubicBezTo>
                      <a:cubicBezTo>
                        <a:pt x="5" y="8"/>
                        <a:pt x="7" y="6"/>
                        <a:pt x="9" y="3"/>
                      </a:cubicBezTo>
                      <a:cubicBezTo>
                        <a:pt x="10" y="3"/>
                        <a:pt x="9" y="2"/>
                        <a:pt x="9" y="2"/>
                      </a:cubicBezTo>
                      <a:cubicBezTo>
                        <a:pt x="6" y="4"/>
                        <a:pt x="4" y="6"/>
                        <a:pt x="2" y="8"/>
                      </a:cubicBezTo>
                      <a:cubicBezTo>
                        <a:pt x="2" y="8"/>
                        <a:pt x="3" y="9"/>
                        <a:pt x="3" y="9"/>
                      </a:cubicBezTo>
                      <a:cubicBezTo>
                        <a:pt x="4" y="7"/>
                        <a:pt x="5" y="5"/>
                        <a:pt x="6" y="3"/>
                      </a:cubicBezTo>
                      <a:cubicBezTo>
                        <a:pt x="7" y="2"/>
                        <a:pt x="6" y="1"/>
                        <a:pt x="5" y="2"/>
                      </a:cubicBezTo>
                      <a:cubicBezTo>
                        <a:pt x="4" y="4"/>
                        <a:pt x="2" y="5"/>
                        <a:pt x="1" y="6"/>
                      </a:cubicBezTo>
                      <a:cubicBezTo>
                        <a:pt x="1" y="7"/>
                        <a:pt x="2" y="7"/>
                        <a:pt x="2" y="7"/>
                      </a:cubicBezTo>
                      <a:cubicBezTo>
                        <a:pt x="3" y="5"/>
                        <a:pt x="4" y="3"/>
                        <a:pt x="6" y="1"/>
                      </a:cubicBezTo>
                      <a:cubicBezTo>
                        <a:pt x="6" y="0"/>
                        <a:pt x="5" y="0"/>
                        <a:pt x="5" y="0"/>
                      </a:cubicBezTo>
                      <a:cubicBezTo>
                        <a:pt x="4" y="1"/>
                        <a:pt x="2" y="1"/>
                        <a:pt x="1" y="2"/>
                      </a:cubicBezTo>
                      <a:cubicBezTo>
                        <a:pt x="0" y="2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2" name="Freeform 73">
                  <a:extLst>
                    <a:ext uri="{FF2B5EF4-FFF2-40B4-BE49-F238E27FC236}">
                      <a16:creationId xmlns="" xmlns:a16="http://schemas.microsoft.com/office/drawing/2014/main" id="{17EE6E5F-6820-4DBF-AC9A-C18E1BAE3A43}"/>
                    </a:ext>
                  </a:extLst>
                </p:cNvPr>
                <p:cNvSpPr/>
                <p:nvPr/>
              </p:nvSpPr>
              <p:spPr bwMode="auto">
                <a:xfrm>
                  <a:off x="1187450" y="2135188"/>
                  <a:ext cx="20638" cy="39688"/>
                </a:xfrm>
                <a:custGeom>
                  <a:avLst/>
                  <a:gdLst>
                    <a:gd name="T0" fmla="*/ 1 w 19"/>
                    <a:gd name="T1" fmla="*/ 37 h 37"/>
                    <a:gd name="T2" fmla="*/ 3 w 19"/>
                    <a:gd name="T3" fmla="*/ 37 h 37"/>
                    <a:gd name="T4" fmla="*/ 4 w 19"/>
                    <a:gd name="T5" fmla="*/ 36 h 37"/>
                    <a:gd name="T6" fmla="*/ 3 w 19"/>
                    <a:gd name="T7" fmla="*/ 18 h 37"/>
                    <a:gd name="T8" fmla="*/ 2 w 19"/>
                    <a:gd name="T9" fmla="*/ 8 h 37"/>
                    <a:gd name="T10" fmla="*/ 6 w 19"/>
                    <a:gd name="T11" fmla="*/ 3 h 37"/>
                    <a:gd name="T12" fmla="*/ 15 w 19"/>
                    <a:gd name="T13" fmla="*/ 12 h 37"/>
                    <a:gd name="T14" fmla="*/ 17 w 19"/>
                    <a:gd name="T15" fmla="*/ 34 h 37"/>
                    <a:gd name="T16" fmla="*/ 19 w 19"/>
                    <a:gd name="T17" fmla="*/ 34 h 37"/>
                    <a:gd name="T18" fmla="*/ 18 w 19"/>
                    <a:gd name="T19" fmla="*/ 19 h 37"/>
                    <a:gd name="T20" fmla="*/ 15 w 19"/>
                    <a:gd name="T21" fmla="*/ 5 h 37"/>
                    <a:gd name="T22" fmla="*/ 2 w 19"/>
                    <a:gd name="T23" fmla="*/ 2 h 37"/>
                    <a:gd name="T24" fmla="*/ 1 w 19"/>
                    <a:gd name="T25" fmla="*/ 2 h 37"/>
                    <a:gd name="T26" fmla="*/ 2 w 19"/>
                    <a:gd name="T27" fmla="*/ 18 h 37"/>
                    <a:gd name="T28" fmla="*/ 2 w 19"/>
                    <a:gd name="T29" fmla="*/ 35 h 37"/>
                    <a:gd name="T30" fmla="*/ 1 w 19"/>
                    <a:gd name="T31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37">
                      <a:moveTo>
                        <a:pt x="1" y="37"/>
                      </a:moveTo>
                      <a:cubicBezTo>
                        <a:pt x="2" y="37"/>
                        <a:pt x="2" y="37"/>
                        <a:pt x="3" y="37"/>
                      </a:cubicBezTo>
                      <a:cubicBezTo>
                        <a:pt x="4" y="37"/>
                        <a:pt x="4" y="37"/>
                        <a:pt x="4" y="36"/>
                      </a:cubicBezTo>
                      <a:cubicBezTo>
                        <a:pt x="4" y="30"/>
                        <a:pt x="4" y="24"/>
                        <a:pt x="3" y="18"/>
                      </a:cubicBezTo>
                      <a:cubicBezTo>
                        <a:pt x="3" y="15"/>
                        <a:pt x="2" y="11"/>
                        <a:pt x="2" y="8"/>
                      </a:cubicBezTo>
                      <a:cubicBezTo>
                        <a:pt x="2" y="4"/>
                        <a:pt x="3" y="3"/>
                        <a:pt x="6" y="3"/>
                      </a:cubicBezTo>
                      <a:cubicBezTo>
                        <a:pt x="13" y="2"/>
                        <a:pt x="14" y="7"/>
                        <a:pt x="15" y="12"/>
                      </a:cubicBezTo>
                      <a:cubicBezTo>
                        <a:pt x="16" y="20"/>
                        <a:pt x="17" y="27"/>
                        <a:pt x="17" y="34"/>
                      </a:cubicBezTo>
                      <a:cubicBezTo>
                        <a:pt x="17" y="35"/>
                        <a:pt x="19" y="35"/>
                        <a:pt x="19" y="34"/>
                      </a:cubicBezTo>
                      <a:cubicBezTo>
                        <a:pt x="19" y="29"/>
                        <a:pt x="18" y="24"/>
                        <a:pt x="18" y="19"/>
                      </a:cubicBezTo>
                      <a:cubicBezTo>
                        <a:pt x="17" y="15"/>
                        <a:pt x="17" y="9"/>
                        <a:pt x="15" y="5"/>
                      </a:cubicBezTo>
                      <a:cubicBezTo>
                        <a:pt x="12" y="0"/>
                        <a:pt x="7" y="1"/>
                        <a:pt x="2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8"/>
                        <a:pt x="1" y="13"/>
                        <a:pt x="2" y="18"/>
                      </a:cubicBezTo>
                      <a:cubicBezTo>
                        <a:pt x="2" y="19"/>
                        <a:pt x="3" y="36"/>
                        <a:pt x="2" y="35"/>
                      </a:cubicBezTo>
                      <a:cubicBezTo>
                        <a:pt x="1" y="35"/>
                        <a:pt x="0" y="36"/>
                        <a:pt x="1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3" name="Freeform 74">
                  <a:extLst>
                    <a:ext uri="{FF2B5EF4-FFF2-40B4-BE49-F238E27FC236}">
                      <a16:creationId xmlns="" xmlns:a16="http://schemas.microsoft.com/office/drawing/2014/main" id="{C8906C32-4165-478A-A97E-43461BB308DE}"/>
                    </a:ext>
                  </a:extLst>
                </p:cNvPr>
                <p:cNvSpPr/>
                <p:nvPr/>
              </p:nvSpPr>
              <p:spPr bwMode="auto">
                <a:xfrm>
                  <a:off x="1187450" y="2138363"/>
                  <a:ext cx="19050" cy="36513"/>
                </a:xfrm>
                <a:custGeom>
                  <a:avLst/>
                  <a:gdLst>
                    <a:gd name="T0" fmla="*/ 1 w 17"/>
                    <a:gd name="T1" fmla="*/ 5 h 34"/>
                    <a:gd name="T2" fmla="*/ 5 w 17"/>
                    <a:gd name="T3" fmla="*/ 2 h 34"/>
                    <a:gd name="T4" fmla="*/ 0 w 17"/>
                    <a:gd name="T5" fmla="*/ 7 h 34"/>
                    <a:gd name="T6" fmla="*/ 7 w 17"/>
                    <a:gd name="T7" fmla="*/ 2 h 34"/>
                    <a:gd name="T8" fmla="*/ 1 w 17"/>
                    <a:gd name="T9" fmla="*/ 9 h 34"/>
                    <a:gd name="T10" fmla="*/ 10 w 17"/>
                    <a:gd name="T11" fmla="*/ 1 h 34"/>
                    <a:gd name="T12" fmla="*/ 2 w 17"/>
                    <a:gd name="T13" fmla="*/ 10 h 34"/>
                    <a:gd name="T14" fmla="*/ 10 w 17"/>
                    <a:gd name="T15" fmla="*/ 2 h 34"/>
                    <a:gd name="T16" fmla="*/ 2 w 17"/>
                    <a:gd name="T17" fmla="*/ 14 h 34"/>
                    <a:gd name="T18" fmla="*/ 11 w 17"/>
                    <a:gd name="T19" fmla="*/ 6 h 34"/>
                    <a:gd name="T20" fmla="*/ 4 w 17"/>
                    <a:gd name="T21" fmla="*/ 15 h 34"/>
                    <a:gd name="T22" fmla="*/ 14 w 17"/>
                    <a:gd name="T23" fmla="*/ 5 h 34"/>
                    <a:gd name="T24" fmla="*/ 5 w 17"/>
                    <a:gd name="T25" fmla="*/ 16 h 34"/>
                    <a:gd name="T26" fmla="*/ 15 w 17"/>
                    <a:gd name="T27" fmla="*/ 6 h 34"/>
                    <a:gd name="T28" fmla="*/ 3 w 17"/>
                    <a:gd name="T29" fmla="*/ 21 h 34"/>
                    <a:gd name="T30" fmla="*/ 11 w 17"/>
                    <a:gd name="T31" fmla="*/ 13 h 34"/>
                    <a:gd name="T32" fmla="*/ 2 w 17"/>
                    <a:gd name="T33" fmla="*/ 25 h 34"/>
                    <a:gd name="T34" fmla="*/ 14 w 17"/>
                    <a:gd name="T35" fmla="*/ 12 h 34"/>
                    <a:gd name="T36" fmla="*/ 3 w 17"/>
                    <a:gd name="T37" fmla="*/ 29 h 34"/>
                    <a:gd name="T38" fmla="*/ 15 w 17"/>
                    <a:gd name="T39" fmla="*/ 15 h 34"/>
                    <a:gd name="T40" fmla="*/ 8 w 17"/>
                    <a:gd name="T41" fmla="*/ 27 h 34"/>
                    <a:gd name="T42" fmla="*/ 17 w 17"/>
                    <a:gd name="T43" fmla="*/ 18 h 34"/>
                    <a:gd name="T44" fmla="*/ 7 w 17"/>
                    <a:gd name="T45" fmla="*/ 33 h 34"/>
                    <a:gd name="T46" fmla="*/ 17 w 17"/>
                    <a:gd name="T47" fmla="*/ 22 h 34"/>
                    <a:gd name="T48" fmla="*/ 10 w 17"/>
                    <a:gd name="T49" fmla="*/ 31 h 34"/>
                    <a:gd name="T50" fmla="*/ 17 w 17"/>
                    <a:gd name="T51" fmla="*/ 27 h 34"/>
                    <a:gd name="T52" fmla="*/ 13 w 17"/>
                    <a:gd name="T53" fmla="*/ 31 h 34"/>
                    <a:gd name="T54" fmla="*/ 17 w 17"/>
                    <a:gd name="T55" fmla="*/ 27 h 34"/>
                    <a:gd name="T56" fmla="*/ 10 w 17"/>
                    <a:gd name="T57" fmla="*/ 31 h 34"/>
                    <a:gd name="T58" fmla="*/ 17 w 17"/>
                    <a:gd name="T59" fmla="*/ 22 h 34"/>
                    <a:gd name="T60" fmla="*/ 7 w 17"/>
                    <a:gd name="T61" fmla="*/ 32 h 34"/>
                    <a:gd name="T62" fmla="*/ 17 w 17"/>
                    <a:gd name="T63" fmla="*/ 18 h 34"/>
                    <a:gd name="T64" fmla="*/ 8 w 17"/>
                    <a:gd name="T65" fmla="*/ 27 h 34"/>
                    <a:gd name="T66" fmla="*/ 15 w 17"/>
                    <a:gd name="T67" fmla="*/ 15 h 34"/>
                    <a:gd name="T68" fmla="*/ 4 w 17"/>
                    <a:gd name="T69" fmla="*/ 29 h 34"/>
                    <a:gd name="T70" fmla="*/ 14 w 17"/>
                    <a:gd name="T71" fmla="*/ 12 h 34"/>
                    <a:gd name="T72" fmla="*/ 2 w 17"/>
                    <a:gd name="T73" fmla="*/ 25 h 34"/>
                    <a:gd name="T74" fmla="*/ 11 w 17"/>
                    <a:gd name="T75" fmla="*/ 13 h 34"/>
                    <a:gd name="T76" fmla="*/ 3 w 17"/>
                    <a:gd name="T77" fmla="*/ 21 h 34"/>
                    <a:gd name="T78" fmla="*/ 15 w 17"/>
                    <a:gd name="T79" fmla="*/ 6 h 34"/>
                    <a:gd name="T80" fmla="*/ 5 w 17"/>
                    <a:gd name="T81" fmla="*/ 16 h 34"/>
                    <a:gd name="T82" fmla="*/ 14 w 17"/>
                    <a:gd name="T83" fmla="*/ 5 h 34"/>
                    <a:gd name="T84" fmla="*/ 4 w 17"/>
                    <a:gd name="T85" fmla="*/ 15 h 34"/>
                    <a:gd name="T86" fmla="*/ 11 w 17"/>
                    <a:gd name="T87" fmla="*/ 6 h 34"/>
                    <a:gd name="T88" fmla="*/ 2 w 17"/>
                    <a:gd name="T89" fmla="*/ 14 h 34"/>
                    <a:gd name="T90" fmla="*/ 11 w 17"/>
                    <a:gd name="T91" fmla="*/ 2 h 34"/>
                    <a:gd name="T92" fmla="*/ 2 w 17"/>
                    <a:gd name="T93" fmla="*/ 10 h 34"/>
                    <a:gd name="T94" fmla="*/ 10 w 17"/>
                    <a:gd name="T95" fmla="*/ 1 h 34"/>
                    <a:gd name="T96" fmla="*/ 1 w 17"/>
                    <a:gd name="T97" fmla="*/ 9 h 34"/>
                    <a:gd name="T98" fmla="*/ 7 w 17"/>
                    <a:gd name="T99" fmla="*/ 2 h 34"/>
                    <a:gd name="T100" fmla="*/ 0 w 17"/>
                    <a:gd name="T101" fmla="*/ 7 h 34"/>
                    <a:gd name="T102" fmla="*/ 5 w 17"/>
                    <a:gd name="T103" fmla="*/ 2 h 34"/>
                    <a:gd name="T104" fmla="*/ 1 w 17"/>
                    <a:gd name="T105" fmla="*/ 5 h 34"/>
                    <a:gd name="T106" fmla="*/ 3 w 17"/>
                    <a:gd name="T107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7" h="34">
                      <a:moveTo>
                        <a:pt x="2" y="3"/>
                      </a:moveTo>
                      <a:cubicBezTo>
                        <a:pt x="2" y="3"/>
                        <a:pt x="1" y="4"/>
                        <a:pt x="1" y="5"/>
                      </a:cubicBezTo>
                      <a:cubicBezTo>
                        <a:pt x="0" y="6"/>
                        <a:pt x="1" y="6"/>
                        <a:pt x="2" y="6"/>
                      </a:cubicBezTo>
                      <a:cubicBezTo>
                        <a:pt x="3" y="5"/>
                        <a:pt x="4" y="3"/>
                        <a:pt x="5" y="2"/>
                      </a:cubicBezTo>
                      <a:cubicBezTo>
                        <a:pt x="5" y="2"/>
                        <a:pt x="4" y="2"/>
                        <a:pt x="4" y="1"/>
                      </a:cubicBezTo>
                      <a:cubicBezTo>
                        <a:pt x="3" y="3"/>
                        <a:pt x="1" y="5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7" y="2"/>
                        <a:pt x="6" y="1"/>
                        <a:pt x="6" y="1"/>
                      </a:cubicBezTo>
                      <a:cubicBezTo>
                        <a:pt x="4" y="4"/>
                        <a:pt x="3" y="6"/>
                        <a:pt x="1" y="9"/>
                      </a:cubicBezTo>
                      <a:cubicBezTo>
                        <a:pt x="1" y="9"/>
                        <a:pt x="2" y="10"/>
                        <a:pt x="2" y="10"/>
                      </a:cubicBezTo>
                      <a:cubicBezTo>
                        <a:pt x="5" y="7"/>
                        <a:pt x="7" y="4"/>
                        <a:pt x="10" y="1"/>
                      </a:cubicBezTo>
                      <a:cubicBezTo>
                        <a:pt x="9" y="1"/>
                        <a:pt x="9" y="1"/>
                        <a:pt x="9" y="0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1" y="11"/>
                        <a:pt x="2" y="12"/>
                        <a:pt x="3" y="11"/>
                      </a:cubicBezTo>
                      <a:cubicBezTo>
                        <a:pt x="6" y="8"/>
                        <a:pt x="8" y="5"/>
                        <a:pt x="10" y="2"/>
                      </a:cubicBezTo>
                      <a:cubicBezTo>
                        <a:pt x="10" y="2"/>
                        <a:pt x="10" y="2"/>
                        <a:pt x="9" y="2"/>
                      </a:cubicBezTo>
                      <a:cubicBezTo>
                        <a:pt x="7" y="6"/>
                        <a:pt x="5" y="10"/>
                        <a:pt x="2" y="14"/>
                      </a:cubicBezTo>
                      <a:cubicBezTo>
                        <a:pt x="2" y="14"/>
                        <a:pt x="3" y="15"/>
                        <a:pt x="3" y="15"/>
                      </a:cubicBezTo>
                      <a:cubicBezTo>
                        <a:pt x="6" y="12"/>
                        <a:pt x="8" y="9"/>
                        <a:pt x="11" y="6"/>
                      </a:cubicBezTo>
                      <a:cubicBezTo>
                        <a:pt x="11" y="6"/>
                        <a:pt x="10" y="5"/>
                        <a:pt x="10" y="5"/>
                      </a:cubicBezTo>
                      <a:cubicBezTo>
                        <a:pt x="8" y="8"/>
                        <a:pt x="6" y="11"/>
                        <a:pt x="4" y="15"/>
                      </a:cubicBezTo>
                      <a:cubicBezTo>
                        <a:pt x="4" y="15"/>
                        <a:pt x="5" y="16"/>
                        <a:pt x="5" y="16"/>
                      </a:cubicBezTo>
                      <a:cubicBezTo>
                        <a:pt x="8" y="12"/>
                        <a:pt x="11" y="9"/>
                        <a:pt x="14" y="5"/>
                      </a:cubicBezTo>
                      <a:cubicBezTo>
                        <a:pt x="13" y="5"/>
                        <a:pt x="13" y="4"/>
                        <a:pt x="12" y="4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5" y="17"/>
                        <a:pt x="6" y="17"/>
                        <a:pt x="6" y="17"/>
                      </a:cubicBezTo>
                      <a:cubicBezTo>
                        <a:pt x="9" y="13"/>
                        <a:pt x="12" y="10"/>
                        <a:pt x="15" y="6"/>
                      </a:cubicBezTo>
                      <a:cubicBezTo>
                        <a:pt x="15" y="5"/>
                        <a:pt x="14" y="4"/>
                        <a:pt x="14" y="5"/>
                      </a:cubicBezTo>
                      <a:cubicBezTo>
                        <a:pt x="9" y="10"/>
                        <a:pt x="6" y="16"/>
                        <a:pt x="3" y="21"/>
                      </a:cubicBezTo>
                      <a:cubicBezTo>
                        <a:pt x="2" y="22"/>
                        <a:pt x="3" y="23"/>
                        <a:pt x="4" y="22"/>
                      </a:cubicBezTo>
                      <a:cubicBezTo>
                        <a:pt x="6" y="19"/>
                        <a:pt x="9" y="16"/>
                        <a:pt x="11" y="13"/>
                      </a:cubicBezTo>
                      <a:cubicBezTo>
                        <a:pt x="11" y="12"/>
                        <a:pt x="10" y="12"/>
                        <a:pt x="10" y="12"/>
                      </a:cubicBezTo>
                      <a:cubicBezTo>
                        <a:pt x="7" y="16"/>
                        <a:pt x="4" y="21"/>
                        <a:pt x="2" y="25"/>
                      </a:cubicBezTo>
                      <a:cubicBezTo>
                        <a:pt x="1" y="26"/>
                        <a:pt x="2" y="26"/>
                        <a:pt x="3" y="26"/>
                      </a:cubicBezTo>
                      <a:cubicBezTo>
                        <a:pt x="8" y="23"/>
                        <a:pt x="11" y="17"/>
                        <a:pt x="14" y="12"/>
                      </a:cubicBezTo>
                      <a:cubicBezTo>
                        <a:pt x="14" y="12"/>
                        <a:pt x="13" y="12"/>
                        <a:pt x="13" y="12"/>
                      </a:cubicBezTo>
                      <a:cubicBezTo>
                        <a:pt x="10" y="17"/>
                        <a:pt x="7" y="23"/>
                        <a:pt x="3" y="29"/>
                      </a:cubicBezTo>
                      <a:cubicBezTo>
                        <a:pt x="3" y="30"/>
                        <a:pt x="4" y="30"/>
                        <a:pt x="5" y="30"/>
                      </a:cubicBezTo>
                      <a:cubicBezTo>
                        <a:pt x="9" y="25"/>
                        <a:pt x="12" y="20"/>
                        <a:pt x="15" y="15"/>
                      </a:cubicBezTo>
                      <a:cubicBezTo>
                        <a:pt x="15" y="15"/>
                        <a:pt x="14" y="15"/>
                        <a:pt x="14" y="15"/>
                      </a:cubicBezTo>
                      <a:cubicBezTo>
                        <a:pt x="12" y="19"/>
                        <a:pt x="10" y="23"/>
                        <a:pt x="8" y="27"/>
                      </a:cubicBezTo>
                      <a:cubicBezTo>
                        <a:pt x="7" y="28"/>
                        <a:pt x="9" y="28"/>
                        <a:pt x="9" y="27"/>
                      </a:cubicBezTo>
                      <a:cubicBezTo>
                        <a:pt x="12" y="24"/>
                        <a:pt x="14" y="21"/>
                        <a:pt x="17" y="18"/>
                      </a:cubicBezTo>
                      <a:cubicBezTo>
                        <a:pt x="16" y="18"/>
                        <a:pt x="16" y="17"/>
                        <a:pt x="15" y="17"/>
                      </a:cubicBezTo>
                      <a:cubicBezTo>
                        <a:pt x="12" y="22"/>
                        <a:pt x="9" y="27"/>
                        <a:pt x="7" y="33"/>
                      </a:cubicBezTo>
                      <a:cubicBezTo>
                        <a:pt x="6" y="33"/>
                        <a:pt x="7" y="34"/>
                        <a:pt x="8" y="33"/>
                      </a:cubicBezTo>
                      <a:cubicBezTo>
                        <a:pt x="11" y="30"/>
                        <a:pt x="14" y="26"/>
                        <a:pt x="17" y="22"/>
                      </a:cubicBezTo>
                      <a:cubicBezTo>
                        <a:pt x="17" y="21"/>
                        <a:pt x="16" y="21"/>
                        <a:pt x="15" y="21"/>
                      </a:cubicBezTo>
                      <a:cubicBezTo>
                        <a:pt x="13" y="24"/>
                        <a:pt x="11" y="28"/>
                        <a:pt x="10" y="31"/>
                      </a:cubicBezTo>
                      <a:cubicBezTo>
                        <a:pt x="9" y="32"/>
                        <a:pt x="10" y="33"/>
                        <a:pt x="11" y="32"/>
                      </a:cubicBezTo>
                      <a:cubicBezTo>
                        <a:pt x="13" y="31"/>
                        <a:pt x="15" y="29"/>
                        <a:pt x="17" y="27"/>
                      </a:cubicBezTo>
                      <a:cubicBezTo>
                        <a:pt x="16" y="27"/>
                        <a:pt x="16" y="27"/>
                        <a:pt x="15" y="27"/>
                      </a:cubicBezTo>
                      <a:cubicBezTo>
                        <a:pt x="15" y="28"/>
                        <a:pt x="14" y="29"/>
                        <a:pt x="13" y="31"/>
                      </a:cubicBezTo>
                      <a:cubicBezTo>
                        <a:pt x="12" y="31"/>
                        <a:pt x="13" y="32"/>
                        <a:pt x="14" y="32"/>
                      </a:cubicBezTo>
                      <a:cubicBezTo>
                        <a:pt x="16" y="30"/>
                        <a:pt x="16" y="29"/>
                        <a:pt x="17" y="27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14" y="28"/>
                        <a:pt x="12" y="29"/>
                        <a:pt x="10" y="31"/>
                      </a:cubicBezTo>
                      <a:cubicBezTo>
                        <a:pt x="10" y="31"/>
                        <a:pt x="11" y="32"/>
                        <a:pt x="11" y="32"/>
                      </a:cubicBezTo>
                      <a:cubicBezTo>
                        <a:pt x="12" y="28"/>
                        <a:pt x="14" y="25"/>
                        <a:pt x="17" y="22"/>
                      </a:cubicBezTo>
                      <a:cubicBezTo>
                        <a:pt x="16" y="22"/>
                        <a:pt x="16" y="22"/>
                        <a:pt x="15" y="21"/>
                      </a:cubicBezTo>
                      <a:cubicBezTo>
                        <a:pt x="13" y="25"/>
                        <a:pt x="10" y="29"/>
                        <a:pt x="7" y="32"/>
                      </a:cubicBezTo>
                      <a:cubicBezTo>
                        <a:pt x="7" y="33"/>
                        <a:pt x="7" y="33"/>
                        <a:pt x="8" y="33"/>
                      </a:cubicBezTo>
                      <a:cubicBezTo>
                        <a:pt x="11" y="28"/>
                        <a:pt x="13" y="23"/>
                        <a:pt x="17" y="18"/>
                      </a:cubicBezTo>
                      <a:cubicBezTo>
                        <a:pt x="17" y="17"/>
                        <a:pt x="16" y="16"/>
                        <a:pt x="16" y="17"/>
                      </a:cubicBezTo>
                      <a:cubicBezTo>
                        <a:pt x="13" y="20"/>
                        <a:pt x="10" y="23"/>
                        <a:pt x="8" y="27"/>
                      </a:cubicBezTo>
                      <a:cubicBezTo>
                        <a:pt x="8" y="27"/>
                        <a:pt x="9" y="27"/>
                        <a:pt x="9" y="27"/>
                      </a:cubicBezTo>
                      <a:cubicBezTo>
                        <a:pt x="11" y="23"/>
                        <a:pt x="13" y="19"/>
                        <a:pt x="15" y="15"/>
                      </a:cubicBezTo>
                      <a:cubicBezTo>
                        <a:pt x="16" y="15"/>
                        <a:pt x="15" y="14"/>
                        <a:pt x="14" y="15"/>
                      </a:cubicBezTo>
                      <a:cubicBezTo>
                        <a:pt x="11" y="19"/>
                        <a:pt x="8" y="24"/>
                        <a:pt x="4" y="29"/>
                      </a:cubicBezTo>
                      <a:cubicBezTo>
                        <a:pt x="4" y="29"/>
                        <a:pt x="4" y="29"/>
                        <a:pt x="5" y="30"/>
                      </a:cubicBezTo>
                      <a:cubicBezTo>
                        <a:pt x="8" y="24"/>
                        <a:pt x="11" y="18"/>
                        <a:pt x="14" y="12"/>
                      </a:cubicBezTo>
                      <a:cubicBezTo>
                        <a:pt x="15" y="12"/>
                        <a:pt x="13" y="11"/>
                        <a:pt x="13" y="12"/>
                      </a:cubicBezTo>
                      <a:cubicBezTo>
                        <a:pt x="10" y="16"/>
                        <a:pt x="7" y="21"/>
                        <a:pt x="2" y="25"/>
                      </a:cubicBezTo>
                      <a:cubicBezTo>
                        <a:pt x="2" y="25"/>
                        <a:pt x="2" y="25"/>
                        <a:pt x="3" y="26"/>
                      </a:cubicBezTo>
                      <a:cubicBezTo>
                        <a:pt x="5" y="21"/>
                        <a:pt x="8" y="17"/>
                        <a:pt x="11" y="13"/>
                      </a:cubicBezTo>
                      <a:cubicBezTo>
                        <a:pt x="12" y="12"/>
                        <a:pt x="10" y="11"/>
                        <a:pt x="10" y="12"/>
                      </a:cubicBezTo>
                      <a:cubicBezTo>
                        <a:pt x="8" y="15"/>
                        <a:pt x="5" y="18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8" y="17"/>
                        <a:pt x="10" y="11"/>
                        <a:pt x="15" y="6"/>
                      </a:cubicBezTo>
                      <a:cubicBezTo>
                        <a:pt x="14" y="6"/>
                        <a:pt x="14" y="5"/>
                        <a:pt x="14" y="5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4" y="17"/>
                        <a:pt x="5" y="18"/>
                        <a:pt x="6" y="17"/>
                      </a:cubicBezTo>
                      <a:cubicBezTo>
                        <a:pt x="9" y="14"/>
                        <a:pt x="12" y="9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10" y="8"/>
                        <a:pt x="7" y="11"/>
                        <a:pt x="4" y="15"/>
                      </a:cubicBezTo>
                      <a:cubicBezTo>
                        <a:pt x="5" y="15"/>
                        <a:pt x="5" y="15"/>
                        <a:pt x="6" y="15"/>
                      </a:cubicBezTo>
                      <a:cubicBezTo>
                        <a:pt x="7" y="12"/>
                        <a:pt x="9" y="9"/>
                        <a:pt x="11" y="6"/>
                      </a:cubicBezTo>
                      <a:cubicBezTo>
                        <a:pt x="12" y="5"/>
                        <a:pt x="11" y="4"/>
                        <a:pt x="10" y="5"/>
                      </a:cubicBezTo>
                      <a:cubicBezTo>
                        <a:pt x="7" y="8"/>
                        <a:pt x="5" y="11"/>
                        <a:pt x="2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1"/>
                        <a:pt x="10" y="1"/>
                        <a:pt x="9" y="1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2" y="10"/>
                        <a:pt x="2" y="11"/>
                        <a:pt x="3" y="11"/>
                      </a:cubicBezTo>
                      <a:cubicBezTo>
                        <a:pt x="5" y="8"/>
                        <a:pt x="8" y="5"/>
                        <a:pt x="10" y="1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6" y="3"/>
                        <a:pt x="4" y="6"/>
                        <a:pt x="1" y="9"/>
                      </a:cubicBezTo>
                      <a:cubicBezTo>
                        <a:pt x="2" y="9"/>
                        <a:pt x="2" y="9"/>
                        <a:pt x="3" y="9"/>
                      </a:cubicBezTo>
                      <a:cubicBezTo>
                        <a:pt x="4" y="7"/>
                        <a:pt x="5" y="4"/>
                        <a:pt x="7" y="2"/>
                      </a:cubicBezTo>
                      <a:cubicBezTo>
                        <a:pt x="7" y="1"/>
                        <a:pt x="7" y="0"/>
                        <a:pt x="6" y="1"/>
                      </a:cubicBezTo>
                      <a:cubicBezTo>
                        <a:pt x="4" y="3"/>
                        <a:pt x="2" y="5"/>
                        <a:pt x="0" y="7"/>
                      </a:cubicBezTo>
                      <a:cubicBezTo>
                        <a:pt x="0" y="7"/>
                        <a:pt x="1" y="7"/>
                        <a:pt x="1" y="8"/>
                      </a:cubicBezTo>
                      <a:cubicBezTo>
                        <a:pt x="2" y="6"/>
                        <a:pt x="4" y="4"/>
                        <a:pt x="5" y="2"/>
                      </a:cubicBezTo>
                      <a:cubicBezTo>
                        <a:pt x="6" y="2"/>
                        <a:pt x="5" y="1"/>
                        <a:pt x="4" y="1"/>
                      </a:cubicBezTo>
                      <a:cubicBezTo>
                        <a:pt x="3" y="2"/>
                        <a:pt x="2" y="4"/>
                        <a:pt x="1" y="5"/>
                      </a:cubicBezTo>
                      <a:cubicBezTo>
                        <a:pt x="1" y="5"/>
                        <a:pt x="2" y="5"/>
                        <a:pt x="2" y="6"/>
                      </a:cubicBezTo>
                      <a:cubicBezTo>
                        <a:pt x="2" y="5"/>
                        <a:pt x="3" y="4"/>
                        <a:pt x="3" y="3"/>
                      </a:cubicBezTo>
                      <a:cubicBezTo>
                        <a:pt x="4" y="3"/>
                        <a:pt x="3" y="2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4" name="Freeform 75">
                  <a:extLst>
                    <a:ext uri="{FF2B5EF4-FFF2-40B4-BE49-F238E27FC236}">
                      <a16:creationId xmlns="" xmlns:a16="http://schemas.microsoft.com/office/drawing/2014/main" id="{6B5536A8-FFFB-4FDA-A611-AFD15D55C179}"/>
                    </a:ext>
                  </a:extLst>
                </p:cNvPr>
                <p:cNvSpPr/>
                <p:nvPr/>
              </p:nvSpPr>
              <p:spPr bwMode="auto">
                <a:xfrm>
                  <a:off x="1209675" y="2119313"/>
                  <a:ext cx="19050" cy="52388"/>
                </a:xfrm>
                <a:custGeom>
                  <a:avLst/>
                  <a:gdLst>
                    <a:gd name="T0" fmla="*/ 2 w 18"/>
                    <a:gd name="T1" fmla="*/ 50 h 50"/>
                    <a:gd name="T2" fmla="*/ 4 w 18"/>
                    <a:gd name="T3" fmla="*/ 38 h 50"/>
                    <a:gd name="T4" fmla="*/ 2 w 18"/>
                    <a:gd name="T5" fmla="*/ 14 h 50"/>
                    <a:gd name="T6" fmla="*/ 8 w 18"/>
                    <a:gd name="T7" fmla="*/ 2 h 50"/>
                    <a:gd name="T8" fmla="*/ 14 w 18"/>
                    <a:gd name="T9" fmla="*/ 13 h 50"/>
                    <a:gd name="T10" fmla="*/ 17 w 18"/>
                    <a:gd name="T11" fmla="*/ 49 h 50"/>
                    <a:gd name="T12" fmla="*/ 18 w 18"/>
                    <a:gd name="T13" fmla="*/ 49 h 50"/>
                    <a:gd name="T14" fmla="*/ 16 w 18"/>
                    <a:gd name="T15" fmla="*/ 1 h 50"/>
                    <a:gd name="T16" fmla="*/ 15 w 18"/>
                    <a:gd name="T17" fmla="*/ 0 h 50"/>
                    <a:gd name="T18" fmla="*/ 2 w 18"/>
                    <a:gd name="T19" fmla="*/ 0 h 50"/>
                    <a:gd name="T20" fmla="*/ 1 w 18"/>
                    <a:gd name="T21" fmla="*/ 1 h 50"/>
                    <a:gd name="T22" fmla="*/ 2 w 18"/>
                    <a:gd name="T23" fmla="*/ 26 h 50"/>
                    <a:gd name="T24" fmla="*/ 1 w 18"/>
                    <a:gd name="T25" fmla="*/ 49 h 50"/>
                    <a:gd name="T26" fmla="*/ 2 w 18"/>
                    <a:gd name="T27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50">
                      <a:moveTo>
                        <a:pt x="2" y="50"/>
                      </a:moveTo>
                      <a:cubicBezTo>
                        <a:pt x="5" y="47"/>
                        <a:pt x="4" y="42"/>
                        <a:pt x="4" y="38"/>
                      </a:cubicBezTo>
                      <a:cubicBezTo>
                        <a:pt x="4" y="30"/>
                        <a:pt x="3" y="22"/>
                        <a:pt x="2" y="14"/>
                      </a:cubicBezTo>
                      <a:cubicBezTo>
                        <a:pt x="2" y="7"/>
                        <a:pt x="0" y="2"/>
                        <a:pt x="8" y="2"/>
                      </a:cubicBezTo>
                      <a:cubicBezTo>
                        <a:pt x="17" y="1"/>
                        <a:pt x="14" y="7"/>
                        <a:pt x="14" y="13"/>
                      </a:cubicBezTo>
                      <a:cubicBezTo>
                        <a:pt x="14" y="25"/>
                        <a:pt x="16" y="37"/>
                        <a:pt x="17" y="49"/>
                      </a:cubicBezTo>
                      <a:cubicBezTo>
                        <a:pt x="17" y="50"/>
                        <a:pt x="18" y="50"/>
                        <a:pt x="18" y="49"/>
                      </a:cubicBezTo>
                      <a:cubicBezTo>
                        <a:pt x="18" y="33"/>
                        <a:pt x="14" y="17"/>
                        <a:pt x="16" y="1"/>
                      </a:cubicBezTo>
                      <a:cubicBezTo>
                        <a:pt x="16" y="1"/>
                        <a:pt x="16" y="0"/>
                        <a:pt x="15" y="0"/>
                      </a:cubicBezTo>
                      <a:cubicBezTo>
                        <a:pt x="11" y="0"/>
                        <a:pt x="6" y="1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9"/>
                        <a:pt x="1" y="18"/>
                        <a:pt x="2" y="26"/>
                      </a:cubicBezTo>
                      <a:cubicBezTo>
                        <a:pt x="3" y="31"/>
                        <a:pt x="6" y="45"/>
                        <a:pt x="1" y="49"/>
                      </a:cubicBezTo>
                      <a:cubicBezTo>
                        <a:pt x="0" y="49"/>
                        <a:pt x="1" y="50"/>
                        <a:pt x="2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5" name="Freeform 76">
                  <a:extLst>
                    <a:ext uri="{FF2B5EF4-FFF2-40B4-BE49-F238E27FC236}">
                      <a16:creationId xmlns="" xmlns:a16="http://schemas.microsoft.com/office/drawing/2014/main" id="{FF38D693-ADCA-4027-9133-8D9DFE346FD3}"/>
                    </a:ext>
                  </a:extLst>
                </p:cNvPr>
                <p:cNvSpPr/>
                <p:nvPr/>
              </p:nvSpPr>
              <p:spPr bwMode="auto">
                <a:xfrm>
                  <a:off x="1208088" y="2120901"/>
                  <a:ext cx="17463" cy="50800"/>
                </a:xfrm>
                <a:custGeom>
                  <a:avLst/>
                  <a:gdLst>
                    <a:gd name="T0" fmla="*/ 5 w 16"/>
                    <a:gd name="T1" fmla="*/ 4 h 48"/>
                    <a:gd name="T2" fmla="*/ 0 w 16"/>
                    <a:gd name="T3" fmla="*/ 11 h 48"/>
                    <a:gd name="T4" fmla="*/ 6 w 16"/>
                    <a:gd name="T5" fmla="*/ 5 h 48"/>
                    <a:gd name="T6" fmla="*/ 3 w 16"/>
                    <a:gd name="T7" fmla="*/ 13 h 48"/>
                    <a:gd name="T8" fmla="*/ 9 w 16"/>
                    <a:gd name="T9" fmla="*/ 6 h 48"/>
                    <a:gd name="T10" fmla="*/ 6 w 16"/>
                    <a:gd name="T11" fmla="*/ 14 h 48"/>
                    <a:gd name="T12" fmla="*/ 9 w 16"/>
                    <a:gd name="T13" fmla="*/ 6 h 48"/>
                    <a:gd name="T14" fmla="*/ 4 w 16"/>
                    <a:gd name="T15" fmla="*/ 16 h 48"/>
                    <a:gd name="T16" fmla="*/ 12 w 16"/>
                    <a:gd name="T17" fmla="*/ 6 h 48"/>
                    <a:gd name="T18" fmla="*/ 4 w 16"/>
                    <a:gd name="T19" fmla="*/ 18 h 48"/>
                    <a:gd name="T20" fmla="*/ 10 w 16"/>
                    <a:gd name="T21" fmla="*/ 12 h 48"/>
                    <a:gd name="T22" fmla="*/ 12 w 16"/>
                    <a:gd name="T23" fmla="*/ 7 h 48"/>
                    <a:gd name="T24" fmla="*/ 7 w 16"/>
                    <a:gd name="T25" fmla="*/ 21 h 48"/>
                    <a:gd name="T26" fmla="*/ 13 w 16"/>
                    <a:gd name="T27" fmla="*/ 12 h 48"/>
                    <a:gd name="T28" fmla="*/ 4 w 16"/>
                    <a:gd name="T29" fmla="*/ 30 h 48"/>
                    <a:gd name="T30" fmla="*/ 6 w 16"/>
                    <a:gd name="T31" fmla="*/ 31 h 48"/>
                    <a:gd name="T32" fmla="*/ 13 w 16"/>
                    <a:gd name="T33" fmla="*/ 24 h 48"/>
                    <a:gd name="T34" fmla="*/ 7 w 16"/>
                    <a:gd name="T35" fmla="*/ 36 h 48"/>
                    <a:gd name="T36" fmla="*/ 13 w 16"/>
                    <a:gd name="T37" fmla="*/ 25 h 48"/>
                    <a:gd name="T38" fmla="*/ 4 w 16"/>
                    <a:gd name="T39" fmla="*/ 41 h 48"/>
                    <a:gd name="T40" fmla="*/ 12 w 16"/>
                    <a:gd name="T41" fmla="*/ 31 h 48"/>
                    <a:gd name="T42" fmla="*/ 4 w 16"/>
                    <a:gd name="T43" fmla="*/ 43 h 48"/>
                    <a:gd name="T44" fmla="*/ 11 w 16"/>
                    <a:gd name="T45" fmla="*/ 37 h 48"/>
                    <a:gd name="T46" fmla="*/ 7 w 16"/>
                    <a:gd name="T47" fmla="*/ 44 h 48"/>
                    <a:gd name="T48" fmla="*/ 14 w 16"/>
                    <a:gd name="T49" fmla="*/ 37 h 48"/>
                    <a:gd name="T50" fmla="*/ 9 w 16"/>
                    <a:gd name="T51" fmla="*/ 47 h 48"/>
                    <a:gd name="T52" fmla="*/ 13 w 16"/>
                    <a:gd name="T53" fmla="*/ 47 h 48"/>
                    <a:gd name="T54" fmla="*/ 14 w 16"/>
                    <a:gd name="T55" fmla="*/ 43 h 48"/>
                    <a:gd name="T56" fmla="*/ 14 w 16"/>
                    <a:gd name="T57" fmla="*/ 38 h 48"/>
                    <a:gd name="T58" fmla="*/ 11 w 16"/>
                    <a:gd name="T59" fmla="*/ 44 h 48"/>
                    <a:gd name="T60" fmla="*/ 15 w 16"/>
                    <a:gd name="T61" fmla="*/ 34 h 48"/>
                    <a:gd name="T62" fmla="*/ 10 w 16"/>
                    <a:gd name="T63" fmla="*/ 43 h 48"/>
                    <a:gd name="T64" fmla="*/ 13 w 16"/>
                    <a:gd name="T65" fmla="*/ 32 h 48"/>
                    <a:gd name="T66" fmla="*/ 15 w 16"/>
                    <a:gd name="T67" fmla="*/ 29 h 48"/>
                    <a:gd name="T68" fmla="*/ 5 w 16"/>
                    <a:gd name="T69" fmla="*/ 38 h 48"/>
                    <a:gd name="T70" fmla="*/ 12 w 16"/>
                    <a:gd name="T71" fmla="*/ 28 h 48"/>
                    <a:gd name="T72" fmla="*/ 9 w 16"/>
                    <a:gd name="T73" fmla="*/ 33 h 48"/>
                    <a:gd name="T74" fmla="*/ 14 w 16"/>
                    <a:gd name="T75" fmla="*/ 20 h 48"/>
                    <a:gd name="T76" fmla="*/ 10 w 16"/>
                    <a:gd name="T77" fmla="*/ 27 h 48"/>
                    <a:gd name="T78" fmla="*/ 13 w 16"/>
                    <a:gd name="T79" fmla="*/ 19 h 48"/>
                    <a:gd name="T80" fmla="*/ 7 w 16"/>
                    <a:gd name="T81" fmla="*/ 25 h 48"/>
                    <a:gd name="T82" fmla="*/ 15 w 16"/>
                    <a:gd name="T83" fmla="*/ 9 h 48"/>
                    <a:gd name="T84" fmla="*/ 15 w 16"/>
                    <a:gd name="T85" fmla="*/ 5 h 48"/>
                    <a:gd name="T86" fmla="*/ 6 w 16"/>
                    <a:gd name="T87" fmla="*/ 16 h 48"/>
                    <a:gd name="T88" fmla="*/ 10 w 16"/>
                    <a:gd name="T89" fmla="*/ 11 h 48"/>
                    <a:gd name="T90" fmla="*/ 13 w 16"/>
                    <a:gd name="T91" fmla="*/ 3 h 48"/>
                    <a:gd name="T92" fmla="*/ 6 w 16"/>
                    <a:gd name="T93" fmla="*/ 14 h 48"/>
                    <a:gd name="T94" fmla="*/ 11 w 16"/>
                    <a:gd name="T95" fmla="*/ 3 h 48"/>
                    <a:gd name="T96" fmla="*/ 7 w 16"/>
                    <a:gd name="T97" fmla="*/ 11 h 48"/>
                    <a:gd name="T98" fmla="*/ 11 w 16"/>
                    <a:gd name="T99" fmla="*/ 1 h 48"/>
                    <a:gd name="T100" fmla="*/ 6 w 16"/>
                    <a:gd name="T101" fmla="*/ 8 h 48"/>
                    <a:gd name="T102" fmla="*/ 7 w 16"/>
                    <a:gd name="T103" fmla="*/ 2 h 48"/>
                    <a:gd name="T104" fmla="*/ 2 w 16"/>
                    <a:gd name="T105" fmla="*/ 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6" h="48">
                      <a:moveTo>
                        <a:pt x="3" y="8"/>
                      </a:moveTo>
                      <a:cubicBezTo>
                        <a:pt x="4" y="7"/>
                        <a:pt x="4" y="6"/>
                        <a:pt x="5" y="4"/>
                      </a:cubicBezTo>
                      <a:cubicBezTo>
                        <a:pt x="5" y="4"/>
                        <a:pt x="4" y="3"/>
                        <a:pt x="3" y="4"/>
                      </a:cubicBezTo>
                      <a:cubicBezTo>
                        <a:pt x="2" y="6"/>
                        <a:pt x="1" y="8"/>
                        <a:pt x="0" y="11"/>
                      </a:cubicBezTo>
                      <a:cubicBezTo>
                        <a:pt x="0" y="12"/>
                        <a:pt x="1" y="12"/>
                        <a:pt x="2" y="11"/>
                      </a:cubicBezTo>
                      <a:cubicBezTo>
                        <a:pt x="3" y="10"/>
                        <a:pt x="6" y="4"/>
                        <a:pt x="6" y="5"/>
                      </a:cubicBezTo>
                      <a:cubicBezTo>
                        <a:pt x="4" y="7"/>
                        <a:pt x="3" y="10"/>
                        <a:pt x="2" y="12"/>
                      </a:cubicBezTo>
                      <a:cubicBezTo>
                        <a:pt x="2" y="13"/>
                        <a:pt x="2" y="13"/>
                        <a:pt x="3" y="13"/>
                      </a:cubicBezTo>
                      <a:cubicBezTo>
                        <a:pt x="6" y="10"/>
                        <a:pt x="8" y="7"/>
                        <a:pt x="11" y="4"/>
                      </a:cubicBezTo>
                      <a:cubicBezTo>
                        <a:pt x="10" y="3"/>
                        <a:pt x="9" y="3"/>
                        <a:pt x="9" y="6"/>
                      </a:cubicBezTo>
                      <a:cubicBezTo>
                        <a:pt x="7" y="8"/>
                        <a:pt x="6" y="11"/>
                        <a:pt x="4" y="13"/>
                      </a:cubicBezTo>
                      <a:cubicBezTo>
                        <a:pt x="4" y="14"/>
                        <a:pt x="5" y="15"/>
                        <a:pt x="6" y="14"/>
                      </a:cubicBezTo>
                      <a:cubicBezTo>
                        <a:pt x="7" y="12"/>
                        <a:pt x="8" y="11"/>
                        <a:pt x="9" y="9"/>
                      </a:cubicBezTo>
                      <a:cubicBezTo>
                        <a:pt x="11" y="7"/>
                        <a:pt x="11" y="6"/>
                        <a:pt x="9" y="6"/>
                      </a:cubicBezTo>
                      <a:cubicBezTo>
                        <a:pt x="7" y="9"/>
                        <a:pt x="5" y="12"/>
                        <a:pt x="3" y="16"/>
                      </a:cubicBezTo>
                      <a:cubicBezTo>
                        <a:pt x="3" y="16"/>
                        <a:pt x="4" y="17"/>
                        <a:pt x="4" y="16"/>
                      </a:cubicBezTo>
                      <a:cubicBezTo>
                        <a:pt x="7" y="13"/>
                        <a:pt x="10" y="10"/>
                        <a:pt x="12" y="7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1" y="8"/>
                        <a:pt x="10" y="9"/>
                        <a:pt x="9" y="11"/>
                      </a:cubicBezTo>
                      <a:cubicBezTo>
                        <a:pt x="7" y="13"/>
                        <a:pt x="6" y="16"/>
                        <a:pt x="4" y="18"/>
                      </a:cubicBezTo>
                      <a:cubicBezTo>
                        <a:pt x="4" y="19"/>
                        <a:pt x="5" y="20"/>
                        <a:pt x="6" y="19"/>
                      </a:cubicBezTo>
                      <a:cubicBezTo>
                        <a:pt x="7" y="16"/>
                        <a:pt x="8" y="14"/>
                        <a:pt x="10" y="12"/>
                      </a:cubicBezTo>
                      <a:cubicBezTo>
                        <a:pt x="11" y="11"/>
                        <a:pt x="11" y="10"/>
                        <a:pt x="12" y="10"/>
                      </a:cubicBezTo>
                      <a:cubicBezTo>
                        <a:pt x="14" y="8"/>
                        <a:pt x="14" y="7"/>
                        <a:pt x="12" y="7"/>
                      </a:cubicBezTo>
                      <a:cubicBezTo>
                        <a:pt x="10" y="11"/>
                        <a:pt x="8" y="16"/>
                        <a:pt x="6" y="20"/>
                      </a:cubicBezTo>
                      <a:cubicBezTo>
                        <a:pt x="6" y="21"/>
                        <a:pt x="7" y="21"/>
                        <a:pt x="7" y="21"/>
                      </a:cubicBezTo>
                      <a:cubicBezTo>
                        <a:pt x="9" y="19"/>
                        <a:pt x="11" y="17"/>
                        <a:pt x="13" y="14"/>
                      </a:cubicBezTo>
                      <a:cubicBezTo>
                        <a:pt x="15" y="12"/>
                        <a:pt x="13" y="12"/>
                        <a:pt x="13" y="12"/>
                      </a:cubicBezTo>
                      <a:cubicBezTo>
                        <a:pt x="10" y="18"/>
                        <a:pt x="6" y="23"/>
                        <a:pt x="3" y="29"/>
                      </a:cubicBezTo>
                      <a:cubicBezTo>
                        <a:pt x="3" y="30"/>
                        <a:pt x="4" y="31"/>
                        <a:pt x="4" y="30"/>
                      </a:cubicBezTo>
                      <a:cubicBezTo>
                        <a:pt x="7" y="27"/>
                        <a:pt x="10" y="25"/>
                        <a:pt x="12" y="22"/>
                      </a:cubicBezTo>
                      <a:cubicBezTo>
                        <a:pt x="11" y="23"/>
                        <a:pt x="8" y="28"/>
                        <a:pt x="6" y="31"/>
                      </a:cubicBezTo>
                      <a:cubicBezTo>
                        <a:pt x="5" y="31"/>
                        <a:pt x="6" y="32"/>
                        <a:pt x="7" y="31"/>
                      </a:cubicBezTo>
                      <a:cubicBezTo>
                        <a:pt x="7" y="32"/>
                        <a:pt x="13" y="23"/>
                        <a:pt x="13" y="24"/>
                      </a:cubicBezTo>
                      <a:cubicBezTo>
                        <a:pt x="10" y="27"/>
                        <a:pt x="8" y="31"/>
                        <a:pt x="5" y="35"/>
                      </a:cubicBezTo>
                      <a:cubicBezTo>
                        <a:pt x="5" y="36"/>
                        <a:pt x="6" y="37"/>
                        <a:pt x="7" y="36"/>
                      </a:cubicBezTo>
                      <a:cubicBezTo>
                        <a:pt x="9" y="33"/>
                        <a:pt x="12" y="29"/>
                        <a:pt x="15" y="26"/>
                      </a:cubicBezTo>
                      <a:cubicBezTo>
                        <a:pt x="15" y="25"/>
                        <a:pt x="14" y="25"/>
                        <a:pt x="13" y="25"/>
                      </a:cubicBezTo>
                      <a:cubicBezTo>
                        <a:pt x="9" y="30"/>
                        <a:pt x="6" y="35"/>
                        <a:pt x="3" y="40"/>
                      </a:cubicBezTo>
                      <a:cubicBezTo>
                        <a:pt x="3" y="41"/>
                        <a:pt x="3" y="42"/>
                        <a:pt x="4" y="41"/>
                      </a:cubicBezTo>
                      <a:cubicBezTo>
                        <a:pt x="7" y="38"/>
                        <a:pt x="10" y="35"/>
                        <a:pt x="13" y="32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11" y="32"/>
                        <a:pt x="10" y="34"/>
                        <a:pt x="9" y="36"/>
                      </a:cubicBezTo>
                      <a:cubicBezTo>
                        <a:pt x="7" y="38"/>
                        <a:pt x="6" y="41"/>
                        <a:pt x="4" y="43"/>
                      </a:cubicBezTo>
                      <a:cubicBezTo>
                        <a:pt x="4" y="44"/>
                        <a:pt x="5" y="45"/>
                        <a:pt x="5" y="44"/>
                      </a:cubicBezTo>
                      <a:cubicBezTo>
                        <a:pt x="7" y="42"/>
                        <a:pt x="9" y="39"/>
                        <a:pt x="11" y="37"/>
                      </a:cubicBezTo>
                      <a:cubicBezTo>
                        <a:pt x="13" y="34"/>
                        <a:pt x="13" y="34"/>
                        <a:pt x="11" y="37"/>
                      </a:cubicBezTo>
                      <a:cubicBezTo>
                        <a:pt x="10" y="39"/>
                        <a:pt x="8" y="42"/>
                        <a:pt x="7" y="44"/>
                      </a:cubicBezTo>
                      <a:cubicBezTo>
                        <a:pt x="7" y="45"/>
                        <a:pt x="8" y="46"/>
                        <a:pt x="8" y="45"/>
                      </a:cubicBezTo>
                      <a:cubicBezTo>
                        <a:pt x="10" y="42"/>
                        <a:pt x="12" y="40"/>
                        <a:pt x="14" y="37"/>
                      </a:cubicBezTo>
                      <a:cubicBezTo>
                        <a:pt x="13" y="39"/>
                        <a:pt x="10" y="43"/>
                        <a:pt x="8" y="46"/>
                      </a:cubicBezTo>
                      <a:cubicBezTo>
                        <a:pt x="8" y="47"/>
                        <a:pt x="9" y="48"/>
                        <a:pt x="9" y="47"/>
                      </a:cubicBezTo>
                      <a:cubicBezTo>
                        <a:pt x="13" y="42"/>
                        <a:pt x="14" y="38"/>
                        <a:pt x="11" y="46"/>
                      </a:cubicBezTo>
                      <a:cubicBezTo>
                        <a:pt x="11" y="46"/>
                        <a:pt x="12" y="47"/>
                        <a:pt x="13" y="47"/>
                      </a:cubicBezTo>
                      <a:cubicBezTo>
                        <a:pt x="14" y="45"/>
                        <a:pt x="14" y="45"/>
                        <a:pt x="15" y="43"/>
                      </a:cubicBezTo>
                      <a:cubicBezTo>
                        <a:pt x="16" y="43"/>
                        <a:pt x="14" y="42"/>
                        <a:pt x="14" y="43"/>
                      </a:cubicBezTo>
                      <a:cubicBezTo>
                        <a:pt x="12" y="45"/>
                        <a:pt x="15" y="39"/>
                        <a:pt x="15" y="39"/>
                      </a:cubicBezTo>
                      <a:cubicBezTo>
                        <a:pt x="15" y="38"/>
                        <a:pt x="14" y="37"/>
                        <a:pt x="14" y="38"/>
                      </a:cubicBezTo>
                      <a:cubicBezTo>
                        <a:pt x="13" y="39"/>
                        <a:pt x="13" y="40"/>
                        <a:pt x="12" y="41"/>
                      </a:cubicBezTo>
                      <a:cubicBezTo>
                        <a:pt x="9" y="42"/>
                        <a:pt x="9" y="43"/>
                        <a:pt x="11" y="44"/>
                      </a:cubicBezTo>
                      <a:cubicBezTo>
                        <a:pt x="13" y="41"/>
                        <a:pt x="14" y="38"/>
                        <a:pt x="16" y="35"/>
                      </a:cubicBezTo>
                      <a:cubicBezTo>
                        <a:pt x="16" y="34"/>
                        <a:pt x="15" y="33"/>
                        <a:pt x="15" y="34"/>
                      </a:cubicBezTo>
                      <a:cubicBezTo>
                        <a:pt x="13" y="36"/>
                        <a:pt x="12" y="37"/>
                        <a:pt x="11" y="39"/>
                      </a:cubicBezTo>
                      <a:cubicBezTo>
                        <a:pt x="9" y="40"/>
                        <a:pt x="8" y="41"/>
                        <a:pt x="10" y="43"/>
                      </a:cubicBezTo>
                      <a:cubicBezTo>
                        <a:pt x="11" y="39"/>
                        <a:pt x="13" y="36"/>
                        <a:pt x="14" y="32"/>
                      </a:cubicBezTo>
                      <a:cubicBezTo>
                        <a:pt x="15" y="31"/>
                        <a:pt x="13" y="31"/>
                        <a:pt x="13" y="32"/>
                      </a:cubicBezTo>
                      <a:cubicBezTo>
                        <a:pt x="11" y="35"/>
                        <a:pt x="9" y="38"/>
                        <a:pt x="7" y="41"/>
                      </a:cubicBezTo>
                      <a:cubicBezTo>
                        <a:pt x="9" y="37"/>
                        <a:pt x="12" y="33"/>
                        <a:pt x="15" y="29"/>
                      </a:cubicBezTo>
                      <a:cubicBezTo>
                        <a:pt x="15" y="28"/>
                        <a:pt x="14" y="28"/>
                        <a:pt x="13" y="28"/>
                      </a:cubicBezTo>
                      <a:cubicBezTo>
                        <a:pt x="11" y="32"/>
                        <a:pt x="8" y="35"/>
                        <a:pt x="5" y="38"/>
                      </a:cubicBezTo>
                      <a:cubicBezTo>
                        <a:pt x="6" y="39"/>
                        <a:pt x="6" y="39"/>
                        <a:pt x="7" y="36"/>
                      </a:cubicBezTo>
                      <a:cubicBezTo>
                        <a:pt x="9" y="33"/>
                        <a:pt x="11" y="31"/>
                        <a:pt x="12" y="28"/>
                      </a:cubicBezTo>
                      <a:cubicBezTo>
                        <a:pt x="10" y="29"/>
                        <a:pt x="9" y="31"/>
                        <a:pt x="8" y="33"/>
                      </a:cubicBezTo>
                      <a:cubicBezTo>
                        <a:pt x="7" y="33"/>
                        <a:pt x="7" y="33"/>
                        <a:pt x="9" y="33"/>
                      </a:cubicBezTo>
                      <a:cubicBezTo>
                        <a:pt x="11" y="29"/>
                        <a:pt x="13" y="25"/>
                        <a:pt x="16" y="21"/>
                      </a:cubicBezTo>
                      <a:cubicBezTo>
                        <a:pt x="16" y="21"/>
                        <a:pt x="15" y="20"/>
                        <a:pt x="14" y="20"/>
                      </a:cubicBezTo>
                      <a:cubicBezTo>
                        <a:pt x="12" y="23"/>
                        <a:pt x="10" y="25"/>
                        <a:pt x="8" y="28"/>
                      </a:cubicBezTo>
                      <a:cubicBezTo>
                        <a:pt x="8" y="30"/>
                        <a:pt x="9" y="29"/>
                        <a:pt x="10" y="27"/>
                      </a:cubicBezTo>
                      <a:cubicBezTo>
                        <a:pt x="11" y="24"/>
                        <a:pt x="13" y="22"/>
                        <a:pt x="14" y="20"/>
                      </a:cubicBezTo>
                      <a:cubicBezTo>
                        <a:pt x="15" y="19"/>
                        <a:pt x="14" y="18"/>
                        <a:pt x="13" y="19"/>
                      </a:cubicBezTo>
                      <a:cubicBezTo>
                        <a:pt x="11" y="21"/>
                        <a:pt x="9" y="23"/>
                        <a:pt x="7" y="25"/>
                      </a:cubicBezTo>
                      <a:cubicBezTo>
                        <a:pt x="4" y="28"/>
                        <a:pt x="5" y="28"/>
                        <a:pt x="7" y="25"/>
                      </a:cubicBezTo>
                      <a:cubicBezTo>
                        <a:pt x="10" y="20"/>
                        <a:pt x="13" y="15"/>
                        <a:pt x="16" y="10"/>
                      </a:cubicBezTo>
                      <a:cubicBezTo>
                        <a:pt x="16" y="9"/>
                        <a:pt x="15" y="8"/>
                        <a:pt x="15" y="9"/>
                      </a:cubicBezTo>
                      <a:cubicBezTo>
                        <a:pt x="13" y="12"/>
                        <a:pt x="9" y="16"/>
                        <a:pt x="9" y="18"/>
                      </a:cubicBezTo>
                      <a:cubicBezTo>
                        <a:pt x="11" y="13"/>
                        <a:pt x="13" y="9"/>
                        <a:pt x="15" y="5"/>
                      </a:cubicBezTo>
                      <a:cubicBezTo>
                        <a:pt x="16" y="4"/>
                        <a:pt x="15" y="4"/>
                        <a:pt x="14" y="4"/>
                      </a:cubicBezTo>
                      <a:cubicBezTo>
                        <a:pt x="11" y="8"/>
                        <a:pt x="8" y="12"/>
                        <a:pt x="6" y="16"/>
                      </a:cubicBezTo>
                      <a:cubicBezTo>
                        <a:pt x="6" y="16"/>
                        <a:pt x="6" y="16"/>
                        <a:pt x="7" y="16"/>
                      </a:cubicBezTo>
                      <a:cubicBezTo>
                        <a:pt x="8" y="15"/>
                        <a:pt x="9" y="13"/>
                        <a:pt x="10" y="11"/>
                      </a:cubicBezTo>
                      <a:cubicBezTo>
                        <a:pt x="12" y="9"/>
                        <a:pt x="13" y="7"/>
                        <a:pt x="14" y="4"/>
                      </a:cubicBezTo>
                      <a:cubicBezTo>
                        <a:pt x="15" y="3"/>
                        <a:pt x="14" y="3"/>
                        <a:pt x="13" y="3"/>
                      </a:cubicBezTo>
                      <a:cubicBezTo>
                        <a:pt x="12" y="5"/>
                        <a:pt x="11" y="7"/>
                        <a:pt x="9" y="8"/>
                      </a:cubicBezTo>
                      <a:cubicBezTo>
                        <a:pt x="5" y="10"/>
                        <a:pt x="4" y="12"/>
                        <a:pt x="6" y="14"/>
                      </a:cubicBezTo>
                      <a:cubicBezTo>
                        <a:pt x="8" y="11"/>
                        <a:pt x="10" y="7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5"/>
                        <a:pt x="8" y="7"/>
                        <a:pt x="7" y="8"/>
                      </a:cubicBezTo>
                      <a:cubicBezTo>
                        <a:pt x="5" y="10"/>
                        <a:pt x="5" y="11"/>
                        <a:pt x="7" y="11"/>
                      </a:cubicBezTo>
                      <a:cubicBezTo>
                        <a:pt x="9" y="8"/>
                        <a:pt x="11" y="5"/>
                        <a:pt x="13" y="2"/>
                      </a:cubicBezTo>
                      <a:cubicBezTo>
                        <a:pt x="13" y="1"/>
                        <a:pt x="12" y="0"/>
                        <a:pt x="11" y="1"/>
                      </a:cubicBezTo>
                      <a:cubicBezTo>
                        <a:pt x="9" y="4"/>
                        <a:pt x="7" y="7"/>
                        <a:pt x="4" y="10"/>
                      </a:cubicBezTo>
                      <a:cubicBezTo>
                        <a:pt x="5" y="11"/>
                        <a:pt x="5" y="10"/>
                        <a:pt x="6" y="8"/>
                      </a:cubicBezTo>
                      <a:cubicBezTo>
                        <a:pt x="7" y="6"/>
                        <a:pt x="7" y="5"/>
                        <a:pt x="8" y="3"/>
                      </a:cubicBezTo>
                      <a:cubicBezTo>
                        <a:pt x="9" y="2"/>
                        <a:pt x="8" y="2"/>
                        <a:pt x="7" y="2"/>
                      </a:cubicBezTo>
                      <a:cubicBezTo>
                        <a:pt x="5" y="4"/>
                        <a:pt x="3" y="6"/>
                        <a:pt x="2" y="8"/>
                      </a:cubicBezTo>
                      <a:cubicBezTo>
                        <a:pt x="3" y="6"/>
                        <a:pt x="3" y="4"/>
                        <a:pt x="2" y="8"/>
                      </a:cubicBezTo>
                      <a:cubicBezTo>
                        <a:pt x="1" y="9"/>
                        <a:pt x="3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6" name="Freeform 77">
                  <a:extLst>
                    <a:ext uri="{FF2B5EF4-FFF2-40B4-BE49-F238E27FC236}">
                      <a16:creationId xmlns="" xmlns:a16="http://schemas.microsoft.com/office/drawing/2014/main" id="{DF3693C3-EA5E-425B-AC48-A2F99CC0D9A7}"/>
                    </a:ext>
                  </a:extLst>
                </p:cNvPr>
                <p:cNvSpPr/>
                <p:nvPr/>
              </p:nvSpPr>
              <p:spPr bwMode="auto">
                <a:xfrm>
                  <a:off x="1227138" y="2103438"/>
                  <a:ext cx="22225" cy="68263"/>
                </a:xfrm>
                <a:custGeom>
                  <a:avLst/>
                  <a:gdLst>
                    <a:gd name="T0" fmla="*/ 7 w 20"/>
                    <a:gd name="T1" fmla="*/ 63 h 64"/>
                    <a:gd name="T2" fmla="*/ 6 w 20"/>
                    <a:gd name="T3" fmla="*/ 36 h 64"/>
                    <a:gd name="T4" fmla="*/ 3 w 20"/>
                    <a:gd name="T5" fmla="*/ 16 h 64"/>
                    <a:gd name="T6" fmla="*/ 7 w 20"/>
                    <a:gd name="T7" fmla="*/ 3 h 64"/>
                    <a:gd name="T8" fmla="*/ 13 w 20"/>
                    <a:gd name="T9" fmla="*/ 2 h 64"/>
                    <a:gd name="T10" fmla="*/ 16 w 20"/>
                    <a:gd name="T11" fmla="*/ 11 h 64"/>
                    <a:gd name="T12" fmla="*/ 17 w 20"/>
                    <a:gd name="T13" fmla="*/ 28 h 64"/>
                    <a:gd name="T14" fmla="*/ 19 w 20"/>
                    <a:gd name="T15" fmla="*/ 60 h 64"/>
                    <a:gd name="T16" fmla="*/ 20 w 20"/>
                    <a:gd name="T17" fmla="*/ 60 h 64"/>
                    <a:gd name="T18" fmla="*/ 16 w 20"/>
                    <a:gd name="T19" fmla="*/ 1 h 64"/>
                    <a:gd name="T20" fmla="*/ 16 w 20"/>
                    <a:gd name="T21" fmla="*/ 0 h 64"/>
                    <a:gd name="T22" fmla="*/ 1 w 20"/>
                    <a:gd name="T23" fmla="*/ 2 h 64"/>
                    <a:gd name="T24" fmla="*/ 0 w 20"/>
                    <a:gd name="T25" fmla="*/ 2 h 64"/>
                    <a:gd name="T26" fmla="*/ 4 w 20"/>
                    <a:gd name="T27" fmla="*/ 33 h 64"/>
                    <a:gd name="T28" fmla="*/ 5 w 20"/>
                    <a:gd name="T29" fmla="*/ 51 h 64"/>
                    <a:gd name="T30" fmla="*/ 6 w 20"/>
                    <a:gd name="T31" fmla="*/ 64 h 64"/>
                    <a:gd name="T32" fmla="*/ 7 w 20"/>
                    <a:gd name="T33" fmla="*/ 63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" h="64">
                      <a:moveTo>
                        <a:pt x="7" y="63"/>
                      </a:moveTo>
                      <a:cubicBezTo>
                        <a:pt x="5" y="55"/>
                        <a:pt x="7" y="45"/>
                        <a:pt x="6" y="36"/>
                      </a:cubicBezTo>
                      <a:cubicBezTo>
                        <a:pt x="5" y="29"/>
                        <a:pt x="4" y="23"/>
                        <a:pt x="3" y="16"/>
                      </a:cubicBezTo>
                      <a:cubicBezTo>
                        <a:pt x="3" y="11"/>
                        <a:pt x="0" y="3"/>
                        <a:pt x="7" y="3"/>
                      </a:cubicBezTo>
                      <a:cubicBezTo>
                        <a:pt x="9" y="2"/>
                        <a:pt x="11" y="2"/>
                        <a:pt x="13" y="2"/>
                      </a:cubicBezTo>
                      <a:cubicBezTo>
                        <a:pt x="16" y="2"/>
                        <a:pt x="15" y="10"/>
                        <a:pt x="16" y="11"/>
                      </a:cubicBezTo>
                      <a:cubicBezTo>
                        <a:pt x="16" y="17"/>
                        <a:pt x="16" y="22"/>
                        <a:pt x="17" y="28"/>
                      </a:cubicBezTo>
                      <a:cubicBezTo>
                        <a:pt x="18" y="39"/>
                        <a:pt x="19" y="49"/>
                        <a:pt x="19" y="60"/>
                      </a:cubicBezTo>
                      <a:cubicBezTo>
                        <a:pt x="19" y="61"/>
                        <a:pt x="20" y="61"/>
                        <a:pt x="20" y="60"/>
                      </a:cubicBezTo>
                      <a:cubicBezTo>
                        <a:pt x="20" y="41"/>
                        <a:pt x="17" y="21"/>
                        <a:pt x="16" y="1"/>
                      </a:cubicBezTo>
                      <a:cubicBezTo>
                        <a:pt x="16" y="1"/>
                        <a:pt x="16" y="0"/>
                        <a:pt x="16" y="0"/>
                      </a:cubicBezTo>
                      <a:cubicBezTo>
                        <a:pt x="11" y="0"/>
                        <a:pt x="6" y="1"/>
                        <a:pt x="1" y="2"/>
                      </a:cubicBezTo>
                      <a:cubicBezTo>
                        <a:pt x="1" y="2"/>
                        <a:pt x="0" y="2"/>
                        <a:pt x="0" y="2"/>
                      </a:cubicBezTo>
                      <a:cubicBezTo>
                        <a:pt x="1" y="13"/>
                        <a:pt x="2" y="23"/>
                        <a:pt x="4" y="33"/>
                      </a:cubicBezTo>
                      <a:cubicBezTo>
                        <a:pt x="5" y="39"/>
                        <a:pt x="6" y="45"/>
                        <a:pt x="5" y="51"/>
                      </a:cubicBezTo>
                      <a:cubicBezTo>
                        <a:pt x="5" y="55"/>
                        <a:pt x="5" y="59"/>
                        <a:pt x="6" y="64"/>
                      </a:cubicBezTo>
                      <a:cubicBezTo>
                        <a:pt x="6" y="64"/>
                        <a:pt x="8" y="64"/>
                        <a:pt x="7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7" name="Freeform 78">
                  <a:extLst>
                    <a:ext uri="{FF2B5EF4-FFF2-40B4-BE49-F238E27FC236}">
                      <a16:creationId xmlns="" xmlns:a16="http://schemas.microsoft.com/office/drawing/2014/main" id="{F15C454C-72B1-4588-9BFE-02FC5097040A}"/>
                    </a:ext>
                  </a:extLst>
                </p:cNvPr>
                <p:cNvSpPr/>
                <p:nvPr/>
              </p:nvSpPr>
              <p:spPr bwMode="auto">
                <a:xfrm>
                  <a:off x="1228725" y="2106613"/>
                  <a:ext cx="17463" cy="65088"/>
                </a:xfrm>
                <a:custGeom>
                  <a:avLst/>
                  <a:gdLst>
                    <a:gd name="T0" fmla="*/ 0 w 17"/>
                    <a:gd name="T1" fmla="*/ 10 h 61"/>
                    <a:gd name="T2" fmla="*/ 6 w 17"/>
                    <a:gd name="T3" fmla="*/ 4 h 61"/>
                    <a:gd name="T4" fmla="*/ 3 w 17"/>
                    <a:gd name="T5" fmla="*/ 12 h 61"/>
                    <a:gd name="T6" fmla="*/ 3 w 17"/>
                    <a:gd name="T7" fmla="*/ 16 h 61"/>
                    <a:gd name="T8" fmla="*/ 7 w 17"/>
                    <a:gd name="T9" fmla="*/ 12 h 61"/>
                    <a:gd name="T10" fmla="*/ 10 w 17"/>
                    <a:gd name="T11" fmla="*/ 7 h 61"/>
                    <a:gd name="T12" fmla="*/ 4 w 17"/>
                    <a:gd name="T13" fmla="*/ 21 h 61"/>
                    <a:gd name="T14" fmla="*/ 6 w 17"/>
                    <a:gd name="T15" fmla="*/ 23 h 61"/>
                    <a:gd name="T16" fmla="*/ 10 w 17"/>
                    <a:gd name="T17" fmla="*/ 19 h 61"/>
                    <a:gd name="T18" fmla="*/ 13 w 17"/>
                    <a:gd name="T19" fmla="*/ 14 h 61"/>
                    <a:gd name="T20" fmla="*/ 6 w 17"/>
                    <a:gd name="T21" fmla="*/ 30 h 61"/>
                    <a:gd name="T22" fmla="*/ 10 w 17"/>
                    <a:gd name="T23" fmla="*/ 22 h 61"/>
                    <a:gd name="T24" fmla="*/ 6 w 17"/>
                    <a:gd name="T25" fmla="*/ 32 h 61"/>
                    <a:gd name="T26" fmla="*/ 12 w 17"/>
                    <a:gd name="T27" fmla="*/ 26 h 61"/>
                    <a:gd name="T28" fmla="*/ 4 w 17"/>
                    <a:gd name="T29" fmla="*/ 38 h 61"/>
                    <a:gd name="T30" fmla="*/ 11 w 17"/>
                    <a:gd name="T31" fmla="*/ 29 h 61"/>
                    <a:gd name="T32" fmla="*/ 7 w 17"/>
                    <a:gd name="T33" fmla="*/ 42 h 61"/>
                    <a:gd name="T34" fmla="*/ 5 w 17"/>
                    <a:gd name="T35" fmla="*/ 47 h 61"/>
                    <a:gd name="T36" fmla="*/ 12 w 17"/>
                    <a:gd name="T37" fmla="*/ 39 h 61"/>
                    <a:gd name="T38" fmla="*/ 7 w 17"/>
                    <a:gd name="T39" fmla="*/ 51 h 61"/>
                    <a:gd name="T40" fmla="*/ 8 w 17"/>
                    <a:gd name="T41" fmla="*/ 54 h 61"/>
                    <a:gd name="T42" fmla="*/ 15 w 17"/>
                    <a:gd name="T43" fmla="*/ 47 h 61"/>
                    <a:gd name="T44" fmla="*/ 9 w 17"/>
                    <a:gd name="T45" fmla="*/ 59 h 61"/>
                    <a:gd name="T46" fmla="*/ 13 w 17"/>
                    <a:gd name="T47" fmla="*/ 52 h 61"/>
                    <a:gd name="T48" fmla="*/ 10 w 17"/>
                    <a:gd name="T49" fmla="*/ 60 h 61"/>
                    <a:gd name="T50" fmla="*/ 11 w 17"/>
                    <a:gd name="T51" fmla="*/ 58 h 61"/>
                    <a:gd name="T52" fmla="*/ 15 w 17"/>
                    <a:gd name="T53" fmla="*/ 49 h 61"/>
                    <a:gd name="T54" fmla="*/ 11 w 17"/>
                    <a:gd name="T55" fmla="*/ 56 h 61"/>
                    <a:gd name="T56" fmla="*/ 15 w 17"/>
                    <a:gd name="T57" fmla="*/ 43 h 61"/>
                    <a:gd name="T58" fmla="*/ 11 w 17"/>
                    <a:gd name="T59" fmla="*/ 50 h 61"/>
                    <a:gd name="T60" fmla="*/ 15 w 17"/>
                    <a:gd name="T61" fmla="*/ 39 h 61"/>
                    <a:gd name="T62" fmla="*/ 15 w 17"/>
                    <a:gd name="T63" fmla="*/ 36 h 61"/>
                    <a:gd name="T64" fmla="*/ 6 w 17"/>
                    <a:gd name="T65" fmla="*/ 45 h 61"/>
                    <a:gd name="T66" fmla="*/ 10 w 17"/>
                    <a:gd name="T67" fmla="*/ 40 h 61"/>
                    <a:gd name="T68" fmla="*/ 14 w 17"/>
                    <a:gd name="T69" fmla="*/ 31 h 61"/>
                    <a:gd name="T70" fmla="*/ 14 w 17"/>
                    <a:gd name="T71" fmla="*/ 27 h 61"/>
                    <a:gd name="T72" fmla="*/ 8 w 17"/>
                    <a:gd name="T73" fmla="*/ 33 h 61"/>
                    <a:gd name="T74" fmla="*/ 14 w 17"/>
                    <a:gd name="T75" fmla="*/ 21 h 61"/>
                    <a:gd name="T76" fmla="*/ 13 w 17"/>
                    <a:gd name="T77" fmla="*/ 20 h 61"/>
                    <a:gd name="T78" fmla="*/ 8 w 17"/>
                    <a:gd name="T79" fmla="*/ 24 h 61"/>
                    <a:gd name="T80" fmla="*/ 16 w 17"/>
                    <a:gd name="T81" fmla="*/ 12 h 61"/>
                    <a:gd name="T82" fmla="*/ 7 w 17"/>
                    <a:gd name="T83" fmla="*/ 21 h 61"/>
                    <a:gd name="T84" fmla="*/ 12 w 17"/>
                    <a:gd name="T85" fmla="*/ 10 h 61"/>
                    <a:gd name="T86" fmla="*/ 12 w 17"/>
                    <a:gd name="T87" fmla="*/ 5 h 61"/>
                    <a:gd name="T88" fmla="*/ 8 w 17"/>
                    <a:gd name="T89" fmla="*/ 9 h 61"/>
                    <a:gd name="T90" fmla="*/ 11 w 17"/>
                    <a:gd name="T91" fmla="*/ 1 h 61"/>
                    <a:gd name="T92" fmla="*/ 5 w 17"/>
                    <a:gd name="T93" fmla="*/ 7 h 61"/>
                    <a:gd name="T94" fmla="*/ 9 w 17"/>
                    <a:gd name="T95" fmla="*/ 3 h 61"/>
                    <a:gd name="T96" fmla="*/ 5 w 17"/>
                    <a:gd name="T97" fmla="*/ 2 h 61"/>
                    <a:gd name="T98" fmla="*/ 0 w 17"/>
                    <a:gd name="T99" fmla="*/ 7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7" h="61">
                      <a:moveTo>
                        <a:pt x="1" y="8"/>
                      </a:moveTo>
                      <a:cubicBezTo>
                        <a:pt x="5" y="1"/>
                        <a:pt x="1" y="7"/>
                        <a:pt x="0" y="10"/>
                      </a:cubicBezTo>
                      <a:cubicBezTo>
                        <a:pt x="0" y="10"/>
                        <a:pt x="1" y="11"/>
                        <a:pt x="2" y="10"/>
                      </a:cubicBezTo>
                      <a:cubicBezTo>
                        <a:pt x="0" y="12"/>
                        <a:pt x="7" y="3"/>
                        <a:pt x="6" y="4"/>
                      </a:cubicBezTo>
                      <a:cubicBezTo>
                        <a:pt x="5" y="7"/>
                        <a:pt x="3" y="9"/>
                        <a:pt x="2" y="12"/>
                      </a:cubicBezTo>
                      <a:cubicBezTo>
                        <a:pt x="2" y="13"/>
                        <a:pt x="3" y="13"/>
                        <a:pt x="3" y="12"/>
                      </a:cubicBezTo>
                      <a:cubicBezTo>
                        <a:pt x="5" y="10"/>
                        <a:pt x="9" y="6"/>
                        <a:pt x="9" y="4"/>
                      </a:cubicBezTo>
                      <a:cubicBezTo>
                        <a:pt x="8" y="8"/>
                        <a:pt x="5" y="12"/>
                        <a:pt x="3" y="16"/>
                      </a:cubicBezTo>
                      <a:cubicBezTo>
                        <a:pt x="2" y="16"/>
                        <a:pt x="3" y="17"/>
                        <a:pt x="4" y="17"/>
                      </a:cubicBezTo>
                      <a:cubicBezTo>
                        <a:pt x="6" y="14"/>
                        <a:pt x="6" y="14"/>
                        <a:pt x="7" y="12"/>
                      </a:cubicBezTo>
                      <a:cubicBezTo>
                        <a:pt x="8" y="11"/>
                        <a:pt x="9" y="10"/>
                        <a:pt x="9" y="10"/>
                      </a:cubicBezTo>
                      <a:cubicBezTo>
                        <a:pt x="11" y="8"/>
                        <a:pt x="11" y="7"/>
                        <a:pt x="10" y="7"/>
                      </a:cubicBezTo>
                      <a:cubicBezTo>
                        <a:pt x="7" y="11"/>
                        <a:pt x="5" y="15"/>
                        <a:pt x="3" y="20"/>
                      </a:cubicBezTo>
                      <a:cubicBezTo>
                        <a:pt x="3" y="21"/>
                        <a:pt x="4" y="21"/>
                        <a:pt x="4" y="21"/>
                      </a:cubicBezTo>
                      <a:cubicBezTo>
                        <a:pt x="7" y="18"/>
                        <a:pt x="9" y="15"/>
                        <a:pt x="10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7" y="25"/>
                        <a:pt x="7" y="24"/>
                      </a:cubicBezTo>
                      <a:cubicBezTo>
                        <a:pt x="8" y="22"/>
                        <a:pt x="9" y="21"/>
                        <a:pt x="10" y="19"/>
                      </a:cubicBezTo>
                      <a:cubicBezTo>
                        <a:pt x="12" y="18"/>
                        <a:pt x="13" y="16"/>
                        <a:pt x="14" y="15"/>
                      </a:cubicBezTo>
                      <a:cubicBezTo>
                        <a:pt x="14" y="14"/>
                        <a:pt x="14" y="14"/>
                        <a:pt x="13" y="14"/>
                      </a:cubicBezTo>
                      <a:cubicBezTo>
                        <a:pt x="10" y="19"/>
                        <a:pt x="7" y="24"/>
                        <a:pt x="5" y="29"/>
                      </a:cubicBezTo>
                      <a:cubicBezTo>
                        <a:pt x="4" y="30"/>
                        <a:pt x="5" y="30"/>
                        <a:pt x="6" y="30"/>
                      </a:cubicBezTo>
                      <a:cubicBezTo>
                        <a:pt x="7" y="28"/>
                        <a:pt x="8" y="26"/>
                        <a:pt x="9" y="25"/>
                      </a:cubicBezTo>
                      <a:cubicBezTo>
                        <a:pt x="11" y="24"/>
                        <a:pt x="12" y="22"/>
                        <a:pt x="10" y="22"/>
                      </a:cubicBezTo>
                      <a:cubicBezTo>
                        <a:pt x="9" y="25"/>
                        <a:pt x="7" y="28"/>
                        <a:pt x="5" y="31"/>
                      </a:cubicBezTo>
                      <a:cubicBezTo>
                        <a:pt x="5" y="32"/>
                        <a:pt x="6" y="33"/>
                        <a:pt x="6" y="32"/>
                      </a:cubicBezTo>
                      <a:cubicBezTo>
                        <a:pt x="8" y="31"/>
                        <a:pt x="9" y="30"/>
                        <a:pt x="10" y="28"/>
                      </a:cubicBezTo>
                      <a:cubicBezTo>
                        <a:pt x="11" y="28"/>
                        <a:pt x="11" y="27"/>
                        <a:pt x="12" y="26"/>
                      </a:cubicBezTo>
                      <a:cubicBezTo>
                        <a:pt x="14" y="25"/>
                        <a:pt x="14" y="24"/>
                        <a:pt x="12" y="24"/>
                      </a:cubicBezTo>
                      <a:cubicBezTo>
                        <a:pt x="10" y="29"/>
                        <a:pt x="6" y="33"/>
                        <a:pt x="4" y="38"/>
                      </a:cubicBezTo>
                      <a:cubicBezTo>
                        <a:pt x="4" y="38"/>
                        <a:pt x="5" y="39"/>
                        <a:pt x="5" y="38"/>
                      </a:cubicBezTo>
                      <a:cubicBezTo>
                        <a:pt x="8" y="35"/>
                        <a:pt x="10" y="32"/>
                        <a:pt x="11" y="29"/>
                      </a:cubicBezTo>
                      <a:cubicBezTo>
                        <a:pt x="9" y="33"/>
                        <a:pt x="7" y="37"/>
                        <a:pt x="5" y="41"/>
                      </a:cubicBezTo>
                      <a:cubicBezTo>
                        <a:pt x="5" y="42"/>
                        <a:pt x="6" y="43"/>
                        <a:pt x="7" y="42"/>
                      </a:cubicBezTo>
                      <a:cubicBezTo>
                        <a:pt x="7" y="42"/>
                        <a:pt x="15" y="29"/>
                        <a:pt x="11" y="37"/>
                      </a:cubicBezTo>
                      <a:cubicBezTo>
                        <a:pt x="9" y="40"/>
                        <a:pt x="6" y="43"/>
                        <a:pt x="5" y="47"/>
                      </a:cubicBezTo>
                      <a:cubicBezTo>
                        <a:pt x="4" y="48"/>
                        <a:pt x="5" y="48"/>
                        <a:pt x="6" y="48"/>
                      </a:cubicBezTo>
                      <a:cubicBezTo>
                        <a:pt x="7" y="46"/>
                        <a:pt x="12" y="39"/>
                        <a:pt x="12" y="39"/>
                      </a:cubicBezTo>
                      <a:cubicBezTo>
                        <a:pt x="9" y="42"/>
                        <a:pt x="7" y="46"/>
                        <a:pt x="6" y="50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9" y="48"/>
                        <a:pt x="13" y="43"/>
                        <a:pt x="14" y="41"/>
                      </a:cubicBezTo>
                      <a:cubicBezTo>
                        <a:pt x="12" y="46"/>
                        <a:pt x="9" y="50"/>
                        <a:pt x="8" y="54"/>
                      </a:cubicBezTo>
                      <a:cubicBezTo>
                        <a:pt x="7" y="55"/>
                        <a:pt x="9" y="56"/>
                        <a:pt x="9" y="55"/>
                      </a:cubicBezTo>
                      <a:cubicBezTo>
                        <a:pt x="11" y="52"/>
                        <a:pt x="13" y="49"/>
                        <a:pt x="15" y="47"/>
                      </a:cubicBezTo>
                      <a:cubicBezTo>
                        <a:pt x="12" y="50"/>
                        <a:pt x="10" y="54"/>
                        <a:pt x="8" y="58"/>
                      </a:cubicBezTo>
                      <a:cubicBezTo>
                        <a:pt x="7" y="59"/>
                        <a:pt x="9" y="60"/>
                        <a:pt x="9" y="59"/>
                      </a:cubicBezTo>
                      <a:cubicBezTo>
                        <a:pt x="10" y="57"/>
                        <a:pt x="11" y="56"/>
                        <a:pt x="12" y="54"/>
                      </a:cubicBezTo>
                      <a:cubicBezTo>
                        <a:pt x="15" y="53"/>
                        <a:pt x="15" y="52"/>
                        <a:pt x="13" y="52"/>
                      </a:cubicBezTo>
                      <a:cubicBezTo>
                        <a:pt x="12" y="54"/>
                        <a:pt x="10" y="57"/>
                        <a:pt x="9" y="60"/>
                      </a:cubicBezTo>
                      <a:cubicBezTo>
                        <a:pt x="9" y="60"/>
                        <a:pt x="10" y="61"/>
                        <a:pt x="10" y="60"/>
                      </a:cubicBezTo>
                      <a:cubicBezTo>
                        <a:pt x="11" y="60"/>
                        <a:pt x="11" y="60"/>
                        <a:pt x="12" y="59"/>
                      </a:cubicBezTo>
                      <a:cubicBezTo>
                        <a:pt x="13" y="58"/>
                        <a:pt x="12" y="57"/>
                        <a:pt x="11" y="58"/>
                      </a:cubicBezTo>
                      <a:cubicBezTo>
                        <a:pt x="13" y="56"/>
                        <a:pt x="14" y="52"/>
                        <a:pt x="16" y="50"/>
                      </a:cubicBezTo>
                      <a:cubicBezTo>
                        <a:pt x="16" y="49"/>
                        <a:pt x="15" y="48"/>
                        <a:pt x="15" y="49"/>
                      </a:cubicBezTo>
                      <a:cubicBezTo>
                        <a:pt x="13" y="50"/>
                        <a:pt x="12" y="52"/>
                        <a:pt x="11" y="54"/>
                      </a:cubicBezTo>
                      <a:cubicBezTo>
                        <a:pt x="9" y="55"/>
                        <a:pt x="9" y="56"/>
                        <a:pt x="11" y="56"/>
                      </a:cubicBezTo>
                      <a:cubicBezTo>
                        <a:pt x="13" y="52"/>
                        <a:pt x="15" y="48"/>
                        <a:pt x="17" y="44"/>
                      </a:cubicBezTo>
                      <a:cubicBezTo>
                        <a:pt x="17" y="43"/>
                        <a:pt x="16" y="43"/>
                        <a:pt x="15" y="43"/>
                      </a:cubicBezTo>
                      <a:cubicBezTo>
                        <a:pt x="14" y="45"/>
                        <a:pt x="13" y="47"/>
                        <a:pt x="11" y="49"/>
                      </a:cubicBezTo>
                      <a:cubicBezTo>
                        <a:pt x="9" y="52"/>
                        <a:pt x="9" y="52"/>
                        <a:pt x="11" y="50"/>
                      </a:cubicBezTo>
                      <a:cubicBezTo>
                        <a:pt x="13" y="46"/>
                        <a:pt x="15" y="43"/>
                        <a:pt x="16" y="40"/>
                      </a:cubicBezTo>
                      <a:cubicBezTo>
                        <a:pt x="17" y="39"/>
                        <a:pt x="16" y="38"/>
                        <a:pt x="15" y="39"/>
                      </a:cubicBezTo>
                      <a:cubicBezTo>
                        <a:pt x="13" y="42"/>
                        <a:pt x="10" y="45"/>
                        <a:pt x="8" y="48"/>
                      </a:cubicBezTo>
                      <a:cubicBezTo>
                        <a:pt x="11" y="45"/>
                        <a:pt x="13" y="40"/>
                        <a:pt x="15" y="36"/>
                      </a:cubicBezTo>
                      <a:cubicBezTo>
                        <a:pt x="15" y="36"/>
                        <a:pt x="14" y="35"/>
                        <a:pt x="14" y="36"/>
                      </a:cubicBezTo>
                      <a:cubicBezTo>
                        <a:pt x="11" y="38"/>
                        <a:pt x="8" y="41"/>
                        <a:pt x="6" y="45"/>
                      </a:cubicBezTo>
                      <a:cubicBezTo>
                        <a:pt x="7" y="45"/>
                        <a:pt x="7" y="45"/>
                        <a:pt x="7" y="45"/>
                      </a:cubicBezTo>
                      <a:cubicBezTo>
                        <a:pt x="8" y="43"/>
                        <a:pt x="9" y="42"/>
                        <a:pt x="10" y="40"/>
                      </a:cubicBezTo>
                      <a:cubicBezTo>
                        <a:pt x="12" y="37"/>
                        <a:pt x="13" y="35"/>
                        <a:pt x="15" y="32"/>
                      </a:cubicBezTo>
                      <a:cubicBezTo>
                        <a:pt x="15" y="32"/>
                        <a:pt x="14" y="31"/>
                        <a:pt x="14" y="31"/>
                      </a:cubicBezTo>
                      <a:cubicBezTo>
                        <a:pt x="11" y="34"/>
                        <a:pt x="9" y="36"/>
                        <a:pt x="7" y="39"/>
                      </a:cubicBezTo>
                      <a:cubicBezTo>
                        <a:pt x="10" y="35"/>
                        <a:pt x="12" y="31"/>
                        <a:pt x="14" y="27"/>
                      </a:cubicBezTo>
                      <a:cubicBezTo>
                        <a:pt x="14" y="26"/>
                        <a:pt x="13" y="26"/>
                        <a:pt x="13" y="26"/>
                      </a:cubicBezTo>
                      <a:cubicBezTo>
                        <a:pt x="11" y="29"/>
                        <a:pt x="4" y="40"/>
                        <a:pt x="8" y="33"/>
                      </a:cubicBezTo>
                      <a:cubicBezTo>
                        <a:pt x="10" y="29"/>
                        <a:pt x="13" y="26"/>
                        <a:pt x="15" y="22"/>
                      </a:cubicBezTo>
                      <a:cubicBezTo>
                        <a:pt x="16" y="22"/>
                        <a:pt x="15" y="21"/>
                        <a:pt x="14" y="21"/>
                      </a:cubicBezTo>
                      <a:cubicBezTo>
                        <a:pt x="12" y="24"/>
                        <a:pt x="10" y="27"/>
                        <a:pt x="7" y="29"/>
                      </a:cubicBezTo>
                      <a:cubicBezTo>
                        <a:pt x="9" y="27"/>
                        <a:pt x="11" y="23"/>
                        <a:pt x="13" y="20"/>
                      </a:cubicBezTo>
                      <a:cubicBezTo>
                        <a:pt x="13" y="19"/>
                        <a:pt x="12" y="18"/>
                        <a:pt x="12" y="19"/>
                      </a:cubicBezTo>
                      <a:cubicBezTo>
                        <a:pt x="10" y="21"/>
                        <a:pt x="9" y="22"/>
                        <a:pt x="8" y="24"/>
                      </a:cubicBezTo>
                      <a:cubicBezTo>
                        <a:pt x="6" y="26"/>
                        <a:pt x="6" y="27"/>
                        <a:pt x="7" y="27"/>
                      </a:cubicBezTo>
                      <a:cubicBezTo>
                        <a:pt x="10" y="22"/>
                        <a:pt x="13" y="17"/>
                        <a:pt x="16" y="12"/>
                      </a:cubicBezTo>
                      <a:cubicBezTo>
                        <a:pt x="16" y="11"/>
                        <a:pt x="15" y="11"/>
                        <a:pt x="15" y="11"/>
                      </a:cubicBezTo>
                      <a:cubicBezTo>
                        <a:pt x="12" y="15"/>
                        <a:pt x="10" y="18"/>
                        <a:pt x="7" y="21"/>
                      </a:cubicBezTo>
                      <a:cubicBezTo>
                        <a:pt x="9" y="19"/>
                        <a:pt x="11" y="14"/>
                        <a:pt x="13" y="11"/>
                      </a:cubicBezTo>
                      <a:cubicBezTo>
                        <a:pt x="13" y="10"/>
                        <a:pt x="12" y="10"/>
                        <a:pt x="12" y="10"/>
                      </a:cubicBezTo>
                      <a:cubicBezTo>
                        <a:pt x="10" y="12"/>
                        <a:pt x="6" y="15"/>
                        <a:pt x="5" y="18"/>
                      </a:cubicBezTo>
                      <a:cubicBezTo>
                        <a:pt x="7" y="13"/>
                        <a:pt x="10" y="9"/>
                        <a:pt x="12" y="5"/>
                      </a:cubicBezTo>
                      <a:cubicBezTo>
                        <a:pt x="13" y="4"/>
                        <a:pt x="11" y="3"/>
                        <a:pt x="11" y="4"/>
                      </a:cubicBezTo>
                      <a:cubicBezTo>
                        <a:pt x="10" y="6"/>
                        <a:pt x="9" y="7"/>
                        <a:pt x="8" y="9"/>
                      </a:cubicBezTo>
                      <a:cubicBezTo>
                        <a:pt x="7" y="10"/>
                        <a:pt x="3" y="18"/>
                        <a:pt x="7" y="12"/>
                      </a:cubicBezTo>
                      <a:cubicBezTo>
                        <a:pt x="9" y="9"/>
                        <a:pt x="10" y="5"/>
                        <a:pt x="11" y="1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8" y="3"/>
                        <a:pt x="7" y="5"/>
                        <a:pt x="5" y="7"/>
                      </a:cubicBezTo>
                      <a:cubicBezTo>
                        <a:pt x="3" y="9"/>
                        <a:pt x="3" y="10"/>
                        <a:pt x="5" y="10"/>
                      </a:cubicBezTo>
                      <a:cubicBezTo>
                        <a:pt x="6" y="8"/>
                        <a:pt x="7" y="5"/>
                        <a:pt x="9" y="3"/>
                      </a:cubicBezTo>
                      <a:cubicBezTo>
                        <a:pt x="9" y="2"/>
                        <a:pt x="8" y="1"/>
                        <a:pt x="8" y="2"/>
                      </a:cubicBezTo>
                      <a:cubicBezTo>
                        <a:pt x="3" y="5"/>
                        <a:pt x="0" y="11"/>
                        <a:pt x="5" y="2"/>
                      </a:cubicBezTo>
                      <a:cubicBezTo>
                        <a:pt x="5" y="2"/>
                        <a:pt x="4" y="1"/>
                        <a:pt x="4" y="2"/>
                      </a:cubicBezTo>
                      <a:cubicBezTo>
                        <a:pt x="1" y="5"/>
                        <a:pt x="2" y="3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8" name="Freeform 79">
                  <a:extLst>
                    <a:ext uri="{FF2B5EF4-FFF2-40B4-BE49-F238E27FC236}">
                      <a16:creationId xmlns="" xmlns:a16="http://schemas.microsoft.com/office/drawing/2014/main" id="{CEFCABDE-D73D-4B74-83CB-A76D4F746E05}"/>
                    </a:ext>
                  </a:extLst>
                </p:cNvPr>
                <p:cNvSpPr/>
                <p:nvPr/>
              </p:nvSpPr>
              <p:spPr bwMode="auto">
                <a:xfrm>
                  <a:off x="1163638" y="2068513"/>
                  <a:ext cx="68263" cy="50800"/>
                </a:xfrm>
                <a:custGeom>
                  <a:avLst/>
                  <a:gdLst>
                    <a:gd name="T0" fmla="*/ 1 w 64"/>
                    <a:gd name="T1" fmla="*/ 47 h 48"/>
                    <a:gd name="T2" fmla="*/ 35 w 64"/>
                    <a:gd name="T3" fmla="*/ 35 h 48"/>
                    <a:gd name="T4" fmla="*/ 60 w 64"/>
                    <a:gd name="T5" fmla="*/ 1 h 48"/>
                    <a:gd name="T6" fmla="*/ 59 w 64"/>
                    <a:gd name="T7" fmla="*/ 0 h 48"/>
                    <a:gd name="T8" fmla="*/ 49 w 64"/>
                    <a:gd name="T9" fmla="*/ 7 h 48"/>
                    <a:gd name="T10" fmla="*/ 49 w 64"/>
                    <a:gd name="T11" fmla="*/ 8 h 48"/>
                    <a:gd name="T12" fmla="*/ 58 w 64"/>
                    <a:gd name="T13" fmla="*/ 3 h 48"/>
                    <a:gd name="T14" fmla="*/ 62 w 64"/>
                    <a:gd name="T15" fmla="*/ 13 h 48"/>
                    <a:gd name="T16" fmla="*/ 64 w 64"/>
                    <a:gd name="T17" fmla="*/ 13 h 48"/>
                    <a:gd name="T18" fmla="*/ 61 w 64"/>
                    <a:gd name="T19" fmla="*/ 1 h 48"/>
                    <a:gd name="T20" fmla="*/ 60 w 64"/>
                    <a:gd name="T21" fmla="*/ 0 h 48"/>
                    <a:gd name="T22" fmla="*/ 51 w 64"/>
                    <a:gd name="T23" fmla="*/ 5 h 48"/>
                    <a:gd name="T24" fmla="*/ 58 w 64"/>
                    <a:gd name="T25" fmla="*/ 4 h 48"/>
                    <a:gd name="T26" fmla="*/ 44 w 64"/>
                    <a:gd name="T27" fmla="*/ 27 h 48"/>
                    <a:gd name="T28" fmla="*/ 2 w 64"/>
                    <a:gd name="T29" fmla="*/ 45 h 48"/>
                    <a:gd name="T30" fmla="*/ 1 w 64"/>
                    <a:gd name="T31" fmla="*/ 47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4" h="48">
                      <a:moveTo>
                        <a:pt x="1" y="47"/>
                      </a:moveTo>
                      <a:cubicBezTo>
                        <a:pt x="14" y="48"/>
                        <a:pt x="25" y="42"/>
                        <a:pt x="35" y="35"/>
                      </a:cubicBezTo>
                      <a:cubicBezTo>
                        <a:pt x="48" y="26"/>
                        <a:pt x="54" y="15"/>
                        <a:pt x="60" y="1"/>
                      </a:cubicBezTo>
                      <a:cubicBezTo>
                        <a:pt x="61" y="1"/>
                        <a:pt x="60" y="0"/>
                        <a:pt x="59" y="0"/>
                      </a:cubicBezTo>
                      <a:cubicBezTo>
                        <a:pt x="55" y="2"/>
                        <a:pt x="52" y="4"/>
                        <a:pt x="49" y="7"/>
                      </a:cubicBezTo>
                      <a:cubicBezTo>
                        <a:pt x="48" y="7"/>
                        <a:pt x="49" y="9"/>
                        <a:pt x="49" y="8"/>
                      </a:cubicBezTo>
                      <a:cubicBezTo>
                        <a:pt x="52" y="7"/>
                        <a:pt x="55" y="5"/>
                        <a:pt x="58" y="3"/>
                      </a:cubicBezTo>
                      <a:cubicBezTo>
                        <a:pt x="61" y="2"/>
                        <a:pt x="62" y="11"/>
                        <a:pt x="62" y="13"/>
                      </a:cubicBezTo>
                      <a:cubicBezTo>
                        <a:pt x="62" y="14"/>
                        <a:pt x="64" y="13"/>
                        <a:pt x="64" y="13"/>
                      </a:cubicBezTo>
                      <a:cubicBezTo>
                        <a:pt x="63" y="8"/>
                        <a:pt x="63" y="5"/>
                        <a:pt x="61" y="1"/>
                      </a:cubicBezTo>
                      <a:cubicBezTo>
                        <a:pt x="61" y="0"/>
                        <a:pt x="60" y="0"/>
                        <a:pt x="60" y="0"/>
                      </a:cubicBezTo>
                      <a:cubicBezTo>
                        <a:pt x="57" y="2"/>
                        <a:pt x="54" y="4"/>
                        <a:pt x="51" y="5"/>
                      </a:cubicBezTo>
                      <a:cubicBezTo>
                        <a:pt x="48" y="7"/>
                        <a:pt x="58" y="4"/>
                        <a:pt x="58" y="4"/>
                      </a:cubicBezTo>
                      <a:cubicBezTo>
                        <a:pt x="54" y="12"/>
                        <a:pt x="51" y="20"/>
                        <a:pt x="44" y="27"/>
                      </a:cubicBezTo>
                      <a:cubicBezTo>
                        <a:pt x="34" y="37"/>
                        <a:pt x="17" y="47"/>
                        <a:pt x="2" y="45"/>
                      </a:cubicBezTo>
                      <a:cubicBezTo>
                        <a:pt x="1" y="45"/>
                        <a:pt x="0" y="46"/>
                        <a:pt x="1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9" name="Freeform 80">
                  <a:extLst>
                    <a:ext uri="{FF2B5EF4-FFF2-40B4-BE49-F238E27FC236}">
                      <a16:creationId xmlns="" xmlns:a16="http://schemas.microsoft.com/office/drawing/2014/main" id="{F2975CE4-56C3-4980-8F91-8BA91E414385}"/>
                    </a:ext>
                  </a:extLst>
                </p:cNvPr>
                <p:cNvSpPr/>
                <p:nvPr/>
              </p:nvSpPr>
              <p:spPr bwMode="auto">
                <a:xfrm>
                  <a:off x="1265238" y="2162176"/>
                  <a:ext cx="14288" cy="15875"/>
                </a:xfrm>
                <a:custGeom>
                  <a:avLst/>
                  <a:gdLst>
                    <a:gd name="T0" fmla="*/ 2 w 14"/>
                    <a:gd name="T1" fmla="*/ 0 h 15"/>
                    <a:gd name="T2" fmla="*/ 1 w 14"/>
                    <a:gd name="T3" fmla="*/ 0 h 15"/>
                    <a:gd name="T4" fmla="*/ 1 w 14"/>
                    <a:gd name="T5" fmla="*/ 1 h 15"/>
                    <a:gd name="T6" fmla="*/ 13 w 14"/>
                    <a:gd name="T7" fmla="*/ 4 h 15"/>
                    <a:gd name="T8" fmla="*/ 13 w 14"/>
                    <a:gd name="T9" fmla="*/ 3 h 15"/>
                    <a:gd name="T10" fmla="*/ 8 w 14"/>
                    <a:gd name="T11" fmla="*/ 13 h 15"/>
                    <a:gd name="T12" fmla="*/ 9 w 14"/>
                    <a:gd name="T13" fmla="*/ 14 h 15"/>
                    <a:gd name="T14" fmla="*/ 14 w 14"/>
                    <a:gd name="T15" fmla="*/ 4 h 15"/>
                    <a:gd name="T16" fmla="*/ 13 w 14"/>
                    <a:gd name="T17" fmla="*/ 3 h 15"/>
                    <a:gd name="T18" fmla="*/ 1 w 14"/>
                    <a:gd name="T19" fmla="*/ 0 h 15"/>
                    <a:gd name="T20" fmla="*/ 0 w 14"/>
                    <a:gd name="T21" fmla="*/ 1 h 15"/>
                    <a:gd name="T22" fmla="*/ 1 w 14"/>
                    <a:gd name="T23" fmla="*/ 1 h 15"/>
                    <a:gd name="T24" fmla="*/ 2 w 14"/>
                    <a:gd name="T25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" h="15">
                      <a:moveTo>
                        <a:pt x="2" y="0"/>
                      </a:move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9" y="3"/>
                        <a:pt x="13" y="4"/>
                      </a:cubicBezTo>
                      <a:cubicBezTo>
                        <a:pt x="13" y="4"/>
                        <a:pt x="13" y="4"/>
                        <a:pt x="13" y="3"/>
                      </a:cubicBezTo>
                      <a:cubicBezTo>
                        <a:pt x="12" y="7"/>
                        <a:pt x="10" y="10"/>
                        <a:pt x="8" y="13"/>
                      </a:cubicBezTo>
                      <a:cubicBezTo>
                        <a:pt x="7" y="14"/>
                        <a:pt x="8" y="15"/>
                        <a:pt x="9" y="14"/>
                      </a:cubicBezTo>
                      <a:cubicBezTo>
                        <a:pt x="11" y="11"/>
                        <a:pt x="13" y="7"/>
                        <a:pt x="14" y="4"/>
                      </a:cubicBezTo>
                      <a:cubicBezTo>
                        <a:pt x="14" y="3"/>
                        <a:pt x="14" y="3"/>
                        <a:pt x="13" y="3"/>
                      </a:cubicBezTo>
                      <a:cubicBezTo>
                        <a:pt x="9" y="2"/>
                        <a:pt x="5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0" name="Freeform 81">
                  <a:extLst>
                    <a:ext uri="{FF2B5EF4-FFF2-40B4-BE49-F238E27FC236}">
                      <a16:creationId xmlns="" xmlns:a16="http://schemas.microsoft.com/office/drawing/2014/main" id="{AD22D5B0-8CC8-4508-BC01-B7A0234B13C1}"/>
                    </a:ext>
                  </a:extLst>
                </p:cNvPr>
                <p:cNvSpPr/>
                <p:nvPr/>
              </p:nvSpPr>
              <p:spPr bwMode="auto">
                <a:xfrm>
                  <a:off x="1144588" y="2081213"/>
                  <a:ext cx="20638" cy="17463"/>
                </a:xfrm>
                <a:custGeom>
                  <a:avLst/>
                  <a:gdLst>
                    <a:gd name="T0" fmla="*/ 1 w 19"/>
                    <a:gd name="T1" fmla="*/ 16 h 16"/>
                    <a:gd name="T2" fmla="*/ 12 w 19"/>
                    <a:gd name="T3" fmla="*/ 1 h 16"/>
                    <a:gd name="T4" fmla="*/ 11 w 19"/>
                    <a:gd name="T5" fmla="*/ 1 h 16"/>
                    <a:gd name="T6" fmla="*/ 17 w 19"/>
                    <a:gd name="T7" fmla="*/ 13 h 16"/>
                    <a:gd name="T8" fmla="*/ 18 w 19"/>
                    <a:gd name="T9" fmla="*/ 12 h 16"/>
                    <a:gd name="T10" fmla="*/ 12 w 19"/>
                    <a:gd name="T11" fmla="*/ 1 h 16"/>
                    <a:gd name="T12" fmla="*/ 11 w 19"/>
                    <a:gd name="T13" fmla="*/ 1 h 16"/>
                    <a:gd name="T14" fmla="*/ 1 w 19"/>
                    <a:gd name="T15" fmla="*/ 14 h 16"/>
                    <a:gd name="T16" fmla="*/ 1 w 19"/>
                    <a:gd name="T1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16">
                      <a:moveTo>
                        <a:pt x="1" y="16"/>
                      </a:moveTo>
                      <a:cubicBezTo>
                        <a:pt x="7" y="14"/>
                        <a:pt x="10" y="6"/>
                        <a:pt x="12" y="1"/>
                      </a:cubicBezTo>
                      <a:cubicBezTo>
                        <a:pt x="12" y="1"/>
                        <a:pt x="11" y="1"/>
                        <a:pt x="11" y="1"/>
                      </a:cubicBezTo>
                      <a:cubicBezTo>
                        <a:pt x="13" y="5"/>
                        <a:pt x="14" y="10"/>
                        <a:pt x="17" y="13"/>
                      </a:cubicBezTo>
                      <a:cubicBezTo>
                        <a:pt x="18" y="14"/>
                        <a:pt x="19" y="13"/>
                        <a:pt x="18" y="12"/>
                      </a:cubicBezTo>
                      <a:cubicBezTo>
                        <a:pt x="15" y="9"/>
                        <a:pt x="15" y="4"/>
                        <a:pt x="12" y="1"/>
                      </a:cubicBezTo>
                      <a:cubicBezTo>
                        <a:pt x="12" y="0"/>
                        <a:pt x="11" y="0"/>
                        <a:pt x="11" y="1"/>
                      </a:cubicBezTo>
                      <a:cubicBezTo>
                        <a:pt x="9" y="5"/>
                        <a:pt x="6" y="13"/>
                        <a:pt x="1" y="14"/>
                      </a:cubicBezTo>
                      <a:cubicBezTo>
                        <a:pt x="0" y="15"/>
                        <a:pt x="0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1" name="Freeform 95">
                  <a:extLst>
                    <a:ext uri="{FF2B5EF4-FFF2-40B4-BE49-F238E27FC236}">
                      <a16:creationId xmlns="" xmlns:a16="http://schemas.microsoft.com/office/drawing/2014/main" id="{3EAF2984-CEEE-456D-87EA-31F93528EE8B}"/>
                    </a:ext>
                  </a:extLst>
                </p:cNvPr>
                <p:cNvSpPr/>
                <p:nvPr/>
              </p:nvSpPr>
              <p:spPr bwMode="auto">
                <a:xfrm>
                  <a:off x="1050925" y="2143126"/>
                  <a:ext cx="92075" cy="84138"/>
                </a:xfrm>
                <a:custGeom>
                  <a:avLst/>
                  <a:gdLst>
                    <a:gd name="T0" fmla="*/ 55 w 87"/>
                    <a:gd name="T1" fmla="*/ 6 h 79"/>
                    <a:gd name="T2" fmla="*/ 28 w 87"/>
                    <a:gd name="T3" fmla="*/ 10 h 79"/>
                    <a:gd name="T4" fmla="*/ 7 w 87"/>
                    <a:gd name="T5" fmla="*/ 38 h 79"/>
                    <a:gd name="T6" fmla="*/ 44 w 87"/>
                    <a:gd name="T7" fmla="*/ 78 h 79"/>
                    <a:gd name="T8" fmla="*/ 81 w 87"/>
                    <a:gd name="T9" fmla="*/ 35 h 79"/>
                    <a:gd name="T10" fmla="*/ 47 w 87"/>
                    <a:gd name="T11" fmla="*/ 3 h 79"/>
                    <a:gd name="T12" fmla="*/ 48 w 87"/>
                    <a:gd name="T13" fmla="*/ 5 h 79"/>
                    <a:gd name="T14" fmla="*/ 79 w 87"/>
                    <a:gd name="T15" fmla="*/ 32 h 79"/>
                    <a:gd name="T16" fmla="*/ 47 w 87"/>
                    <a:gd name="T17" fmla="*/ 77 h 79"/>
                    <a:gd name="T18" fmla="*/ 7 w 87"/>
                    <a:gd name="T19" fmla="*/ 43 h 79"/>
                    <a:gd name="T20" fmla="*/ 25 w 87"/>
                    <a:gd name="T21" fmla="*/ 13 h 79"/>
                    <a:gd name="T22" fmla="*/ 54 w 87"/>
                    <a:gd name="T23" fmla="*/ 7 h 79"/>
                    <a:gd name="T24" fmla="*/ 55 w 87"/>
                    <a:gd name="T25" fmla="*/ 6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7" h="79">
                      <a:moveTo>
                        <a:pt x="55" y="6"/>
                      </a:moveTo>
                      <a:cubicBezTo>
                        <a:pt x="47" y="0"/>
                        <a:pt x="36" y="6"/>
                        <a:pt x="28" y="10"/>
                      </a:cubicBezTo>
                      <a:cubicBezTo>
                        <a:pt x="17" y="15"/>
                        <a:pt x="10" y="26"/>
                        <a:pt x="7" y="38"/>
                      </a:cubicBezTo>
                      <a:cubicBezTo>
                        <a:pt x="0" y="60"/>
                        <a:pt x="23" y="78"/>
                        <a:pt x="44" y="78"/>
                      </a:cubicBezTo>
                      <a:cubicBezTo>
                        <a:pt x="65" y="79"/>
                        <a:pt x="86" y="55"/>
                        <a:pt x="81" y="35"/>
                      </a:cubicBezTo>
                      <a:cubicBezTo>
                        <a:pt x="79" y="24"/>
                        <a:pt x="62" y="0"/>
                        <a:pt x="47" y="3"/>
                      </a:cubicBezTo>
                      <a:cubicBezTo>
                        <a:pt x="46" y="4"/>
                        <a:pt x="47" y="5"/>
                        <a:pt x="48" y="5"/>
                      </a:cubicBezTo>
                      <a:cubicBezTo>
                        <a:pt x="60" y="1"/>
                        <a:pt x="75" y="23"/>
                        <a:pt x="79" y="32"/>
                      </a:cubicBezTo>
                      <a:cubicBezTo>
                        <a:pt x="87" y="52"/>
                        <a:pt x="66" y="75"/>
                        <a:pt x="47" y="77"/>
                      </a:cubicBezTo>
                      <a:cubicBezTo>
                        <a:pt x="27" y="79"/>
                        <a:pt x="6" y="63"/>
                        <a:pt x="7" y="43"/>
                      </a:cubicBezTo>
                      <a:cubicBezTo>
                        <a:pt x="7" y="32"/>
                        <a:pt x="16" y="20"/>
                        <a:pt x="25" y="13"/>
                      </a:cubicBezTo>
                      <a:cubicBezTo>
                        <a:pt x="33" y="8"/>
                        <a:pt x="46" y="1"/>
                        <a:pt x="54" y="7"/>
                      </a:cubicBezTo>
                      <a:cubicBezTo>
                        <a:pt x="55" y="8"/>
                        <a:pt x="55" y="6"/>
                        <a:pt x="5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2" name="Freeform 96">
                  <a:extLst>
                    <a:ext uri="{FF2B5EF4-FFF2-40B4-BE49-F238E27FC236}">
                      <a16:creationId xmlns="" xmlns:a16="http://schemas.microsoft.com/office/drawing/2014/main" id="{EDC0525D-5831-4187-8E9D-B725C0E850E2}"/>
                    </a:ext>
                  </a:extLst>
                </p:cNvPr>
                <p:cNvSpPr/>
                <p:nvPr/>
              </p:nvSpPr>
              <p:spPr bwMode="auto">
                <a:xfrm>
                  <a:off x="1063625" y="2144713"/>
                  <a:ext cx="73025" cy="74613"/>
                </a:xfrm>
                <a:custGeom>
                  <a:avLst/>
                  <a:gdLst>
                    <a:gd name="T0" fmla="*/ 0 w 70"/>
                    <a:gd name="T1" fmla="*/ 24 h 70"/>
                    <a:gd name="T2" fmla="*/ 13 w 70"/>
                    <a:gd name="T3" fmla="*/ 37 h 70"/>
                    <a:gd name="T4" fmla="*/ 27 w 70"/>
                    <a:gd name="T5" fmla="*/ 39 h 70"/>
                    <a:gd name="T6" fmla="*/ 43 w 70"/>
                    <a:gd name="T7" fmla="*/ 40 h 70"/>
                    <a:gd name="T8" fmla="*/ 44 w 70"/>
                    <a:gd name="T9" fmla="*/ 47 h 70"/>
                    <a:gd name="T10" fmla="*/ 49 w 70"/>
                    <a:gd name="T11" fmla="*/ 68 h 70"/>
                    <a:gd name="T12" fmla="*/ 50 w 70"/>
                    <a:gd name="T13" fmla="*/ 69 h 70"/>
                    <a:gd name="T14" fmla="*/ 61 w 70"/>
                    <a:gd name="T15" fmla="*/ 48 h 70"/>
                    <a:gd name="T16" fmla="*/ 64 w 70"/>
                    <a:gd name="T17" fmla="*/ 36 h 70"/>
                    <a:gd name="T18" fmla="*/ 48 w 70"/>
                    <a:gd name="T19" fmla="*/ 32 h 70"/>
                    <a:gd name="T20" fmla="*/ 33 w 70"/>
                    <a:gd name="T21" fmla="*/ 35 h 70"/>
                    <a:gd name="T22" fmla="*/ 28 w 70"/>
                    <a:gd name="T23" fmla="*/ 34 h 70"/>
                    <a:gd name="T24" fmla="*/ 30 w 70"/>
                    <a:gd name="T25" fmla="*/ 26 h 70"/>
                    <a:gd name="T26" fmla="*/ 36 w 70"/>
                    <a:gd name="T27" fmla="*/ 22 h 70"/>
                    <a:gd name="T28" fmla="*/ 42 w 70"/>
                    <a:gd name="T29" fmla="*/ 11 h 70"/>
                    <a:gd name="T30" fmla="*/ 41 w 70"/>
                    <a:gd name="T31" fmla="*/ 1 h 70"/>
                    <a:gd name="T32" fmla="*/ 41 w 70"/>
                    <a:gd name="T33" fmla="*/ 0 h 70"/>
                    <a:gd name="T34" fmla="*/ 37 w 70"/>
                    <a:gd name="T35" fmla="*/ 6 h 70"/>
                    <a:gd name="T36" fmla="*/ 39 w 70"/>
                    <a:gd name="T37" fmla="*/ 10 h 70"/>
                    <a:gd name="T38" fmla="*/ 37 w 70"/>
                    <a:gd name="T39" fmla="*/ 18 h 70"/>
                    <a:gd name="T40" fmla="*/ 24 w 70"/>
                    <a:gd name="T41" fmla="*/ 28 h 70"/>
                    <a:gd name="T42" fmla="*/ 56 w 70"/>
                    <a:gd name="T43" fmla="*/ 32 h 70"/>
                    <a:gd name="T44" fmla="*/ 55 w 70"/>
                    <a:gd name="T45" fmla="*/ 57 h 70"/>
                    <a:gd name="T46" fmla="*/ 52 w 70"/>
                    <a:gd name="T47" fmla="*/ 62 h 70"/>
                    <a:gd name="T48" fmla="*/ 51 w 70"/>
                    <a:gd name="T49" fmla="*/ 67 h 70"/>
                    <a:gd name="T50" fmla="*/ 53 w 70"/>
                    <a:gd name="T51" fmla="*/ 62 h 70"/>
                    <a:gd name="T52" fmla="*/ 50 w 70"/>
                    <a:gd name="T53" fmla="*/ 54 h 70"/>
                    <a:gd name="T54" fmla="*/ 45 w 70"/>
                    <a:gd name="T55" fmla="*/ 40 h 70"/>
                    <a:gd name="T56" fmla="*/ 27 w 70"/>
                    <a:gd name="T57" fmla="*/ 38 h 70"/>
                    <a:gd name="T58" fmla="*/ 6 w 70"/>
                    <a:gd name="T59" fmla="*/ 26 h 70"/>
                    <a:gd name="T60" fmla="*/ 0 w 70"/>
                    <a:gd name="T61" fmla="*/ 23 h 70"/>
                    <a:gd name="T62" fmla="*/ 0 w 70"/>
                    <a:gd name="T63" fmla="*/ 24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0" h="70">
                      <a:moveTo>
                        <a:pt x="0" y="24"/>
                      </a:moveTo>
                      <a:cubicBezTo>
                        <a:pt x="5" y="24"/>
                        <a:pt x="9" y="35"/>
                        <a:pt x="13" y="37"/>
                      </a:cubicBezTo>
                      <a:cubicBezTo>
                        <a:pt x="18" y="40"/>
                        <a:pt x="23" y="40"/>
                        <a:pt x="27" y="39"/>
                      </a:cubicBezTo>
                      <a:cubicBezTo>
                        <a:pt x="31" y="38"/>
                        <a:pt x="41" y="35"/>
                        <a:pt x="43" y="40"/>
                      </a:cubicBezTo>
                      <a:cubicBezTo>
                        <a:pt x="44" y="42"/>
                        <a:pt x="44" y="45"/>
                        <a:pt x="44" y="47"/>
                      </a:cubicBezTo>
                      <a:cubicBezTo>
                        <a:pt x="45" y="55"/>
                        <a:pt x="55" y="57"/>
                        <a:pt x="49" y="68"/>
                      </a:cubicBezTo>
                      <a:cubicBezTo>
                        <a:pt x="48" y="69"/>
                        <a:pt x="49" y="70"/>
                        <a:pt x="50" y="69"/>
                      </a:cubicBezTo>
                      <a:cubicBezTo>
                        <a:pt x="54" y="62"/>
                        <a:pt x="58" y="55"/>
                        <a:pt x="61" y="48"/>
                      </a:cubicBezTo>
                      <a:cubicBezTo>
                        <a:pt x="62" y="45"/>
                        <a:pt x="65" y="40"/>
                        <a:pt x="64" y="36"/>
                      </a:cubicBezTo>
                      <a:cubicBezTo>
                        <a:pt x="62" y="29"/>
                        <a:pt x="53" y="31"/>
                        <a:pt x="48" y="32"/>
                      </a:cubicBezTo>
                      <a:cubicBezTo>
                        <a:pt x="43" y="33"/>
                        <a:pt x="38" y="35"/>
                        <a:pt x="33" y="35"/>
                      </a:cubicBezTo>
                      <a:cubicBezTo>
                        <a:pt x="31" y="35"/>
                        <a:pt x="30" y="35"/>
                        <a:pt x="28" y="34"/>
                      </a:cubicBezTo>
                      <a:cubicBezTo>
                        <a:pt x="26" y="30"/>
                        <a:pt x="27" y="27"/>
                        <a:pt x="30" y="26"/>
                      </a:cubicBezTo>
                      <a:cubicBezTo>
                        <a:pt x="32" y="25"/>
                        <a:pt x="34" y="24"/>
                        <a:pt x="36" y="22"/>
                      </a:cubicBezTo>
                      <a:cubicBezTo>
                        <a:pt x="38" y="21"/>
                        <a:pt x="42" y="14"/>
                        <a:pt x="42" y="11"/>
                      </a:cubicBezTo>
                      <a:cubicBezTo>
                        <a:pt x="42" y="10"/>
                        <a:pt x="33" y="1"/>
                        <a:pt x="41" y="1"/>
                      </a:cubicBezTo>
                      <a:cubicBezTo>
                        <a:pt x="42" y="1"/>
                        <a:pt x="42" y="0"/>
                        <a:pt x="41" y="0"/>
                      </a:cubicBezTo>
                      <a:cubicBezTo>
                        <a:pt x="36" y="0"/>
                        <a:pt x="35" y="2"/>
                        <a:pt x="37" y="6"/>
                      </a:cubicBezTo>
                      <a:cubicBezTo>
                        <a:pt x="37" y="7"/>
                        <a:pt x="39" y="8"/>
                        <a:pt x="39" y="10"/>
                      </a:cubicBezTo>
                      <a:cubicBezTo>
                        <a:pt x="41" y="12"/>
                        <a:pt x="39" y="15"/>
                        <a:pt x="37" y="18"/>
                      </a:cubicBezTo>
                      <a:cubicBezTo>
                        <a:pt x="35" y="24"/>
                        <a:pt x="27" y="23"/>
                        <a:pt x="24" y="28"/>
                      </a:cubicBezTo>
                      <a:cubicBezTo>
                        <a:pt x="16" y="43"/>
                        <a:pt x="52" y="32"/>
                        <a:pt x="56" y="32"/>
                      </a:cubicBezTo>
                      <a:cubicBezTo>
                        <a:pt x="70" y="32"/>
                        <a:pt x="58" y="52"/>
                        <a:pt x="55" y="57"/>
                      </a:cubicBezTo>
                      <a:cubicBezTo>
                        <a:pt x="54" y="59"/>
                        <a:pt x="53" y="61"/>
                        <a:pt x="52" y="62"/>
                      </a:cubicBezTo>
                      <a:cubicBezTo>
                        <a:pt x="50" y="64"/>
                        <a:pt x="50" y="65"/>
                        <a:pt x="51" y="67"/>
                      </a:cubicBezTo>
                      <a:cubicBezTo>
                        <a:pt x="52" y="65"/>
                        <a:pt x="53" y="63"/>
                        <a:pt x="53" y="62"/>
                      </a:cubicBezTo>
                      <a:cubicBezTo>
                        <a:pt x="53" y="59"/>
                        <a:pt x="53" y="56"/>
                        <a:pt x="50" y="54"/>
                      </a:cubicBezTo>
                      <a:cubicBezTo>
                        <a:pt x="45" y="49"/>
                        <a:pt x="46" y="46"/>
                        <a:pt x="45" y="40"/>
                      </a:cubicBezTo>
                      <a:cubicBezTo>
                        <a:pt x="44" y="33"/>
                        <a:pt x="31" y="37"/>
                        <a:pt x="27" y="38"/>
                      </a:cubicBezTo>
                      <a:cubicBezTo>
                        <a:pt x="17" y="40"/>
                        <a:pt x="11" y="35"/>
                        <a:pt x="6" y="26"/>
                      </a:cubicBezTo>
                      <a:cubicBezTo>
                        <a:pt x="5" y="24"/>
                        <a:pt x="3" y="23"/>
                        <a:pt x="0" y="23"/>
                      </a:cubicBezTo>
                      <a:cubicBezTo>
                        <a:pt x="0" y="22"/>
                        <a:pt x="0" y="24"/>
                        <a:pt x="0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3" name="Freeform 99">
                  <a:extLst>
                    <a:ext uri="{FF2B5EF4-FFF2-40B4-BE49-F238E27FC236}">
                      <a16:creationId xmlns="" xmlns:a16="http://schemas.microsoft.com/office/drawing/2014/main" id="{8D3419FC-69E5-4842-AB09-7840FB1FC9F2}"/>
                    </a:ext>
                  </a:extLst>
                </p:cNvPr>
                <p:cNvSpPr/>
                <p:nvPr/>
              </p:nvSpPr>
              <p:spPr bwMode="auto">
                <a:xfrm>
                  <a:off x="1104900" y="2179638"/>
                  <a:ext cx="25400" cy="30163"/>
                </a:xfrm>
                <a:custGeom>
                  <a:avLst/>
                  <a:gdLst>
                    <a:gd name="T0" fmla="*/ 2 w 24"/>
                    <a:gd name="T1" fmla="*/ 6 h 28"/>
                    <a:gd name="T2" fmla="*/ 5 w 24"/>
                    <a:gd name="T3" fmla="*/ 6 h 28"/>
                    <a:gd name="T4" fmla="*/ 5 w 24"/>
                    <a:gd name="T5" fmla="*/ 13 h 28"/>
                    <a:gd name="T6" fmla="*/ 8 w 24"/>
                    <a:gd name="T7" fmla="*/ 19 h 28"/>
                    <a:gd name="T8" fmla="*/ 11 w 24"/>
                    <a:gd name="T9" fmla="*/ 22 h 28"/>
                    <a:gd name="T10" fmla="*/ 13 w 24"/>
                    <a:gd name="T11" fmla="*/ 25 h 28"/>
                    <a:gd name="T12" fmla="*/ 14 w 24"/>
                    <a:gd name="T13" fmla="*/ 27 h 28"/>
                    <a:gd name="T14" fmla="*/ 16 w 24"/>
                    <a:gd name="T15" fmla="*/ 17 h 28"/>
                    <a:gd name="T16" fmla="*/ 17 w 24"/>
                    <a:gd name="T17" fmla="*/ 16 h 28"/>
                    <a:gd name="T18" fmla="*/ 18 w 24"/>
                    <a:gd name="T19" fmla="*/ 16 h 28"/>
                    <a:gd name="T20" fmla="*/ 20 w 24"/>
                    <a:gd name="T21" fmla="*/ 14 h 28"/>
                    <a:gd name="T22" fmla="*/ 21 w 24"/>
                    <a:gd name="T23" fmla="*/ 8 h 28"/>
                    <a:gd name="T24" fmla="*/ 14 w 24"/>
                    <a:gd name="T25" fmla="*/ 10 h 28"/>
                    <a:gd name="T26" fmla="*/ 13 w 24"/>
                    <a:gd name="T27" fmla="*/ 14 h 28"/>
                    <a:gd name="T28" fmla="*/ 9 w 24"/>
                    <a:gd name="T29" fmla="*/ 11 h 28"/>
                    <a:gd name="T30" fmla="*/ 10 w 24"/>
                    <a:gd name="T31" fmla="*/ 15 h 28"/>
                    <a:gd name="T32" fmla="*/ 7 w 24"/>
                    <a:gd name="T33" fmla="*/ 6 h 28"/>
                    <a:gd name="T34" fmla="*/ 20 w 24"/>
                    <a:gd name="T35" fmla="*/ 10 h 28"/>
                    <a:gd name="T36" fmla="*/ 18 w 24"/>
                    <a:gd name="T37" fmla="*/ 16 h 28"/>
                    <a:gd name="T38" fmla="*/ 14 w 24"/>
                    <a:gd name="T39" fmla="*/ 16 h 28"/>
                    <a:gd name="T40" fmla="*/ 11 w 24"/>
                    <a:gd name="T41" fmla="*/ 18 h 28"/>
                    <a:gd name="T42" fmla="*/ 7 w 24"/>
                    <a:gd name="T43" fmla="*/ 19 h 28"/>
                    <a:gd name="T44" fmla="*/ 17 w 24"/>
                    <a:gd name="T45" fmla="*/ 4 h 28"/>
                    <a:gd name="T46" fmla="*/ 11 w 24"/>
                    <a:gd name="T47" fmla="*/ 14 h 28"/>
                    <a:gd name="T48" fmla="*/ 9 w 24"/>
                    <a:gd name="T49" fmla="*/ 18 h 28"/>
                    <a:gd name="T50" fmla="*/ 10 w 24"/>
                    <a:gd name="T51" fmla="*/ 11 h 28"/>
                    <a:gd name="T52" fmla="*/ 10 w 24"/>
                    <a:gd name="T53" fmla="*/ 6 h 28"/>
                    <a:gd name="T54" fmla="*/ 13 w 24"/>
                    <a:gd name="T55" fmla="*/ 8 h 28"/>
                    <a:gd name="T56" fmla="*/ 12 w 24"/>
                    <a:gd name="T57" fmla="*/ 11 h 28"/>
                    <a:gd name="T58" fmla="*/ 17 w 24"/>
                    <a:gd name="T59" fmla="*/ 4 h 28"/>
                    <a:gd name="T60" fmla="*/ 8 w 24"/>
                    <a:gd name="T61" fmla="*/ 21 h 28"/>
                    <a:gd name="T62" fmla="*/ 11 w 24"/>
                    <a:gd name="T63" fmla="*/ 18 h 28"/>
                    <a:gd name="T64" fmla="*/ 13 w 24"/>
                    <a:gd name="T65" fmla="*/ 25 h 28"/>
                    <a:gd name="T66" fmla="*/ 15 w 24"/>
                    <a:gd name="T67" fmla="*/ 23 h 28"/>
                    <a:gd name="T68" fmla="*/ 15 w 24"/>
                    <a:gd name="T69" fmla="*/ 14 h 28"/>
                    <a:gd name="T70" fmla="*/ 7 w 24"/>
                    <a:gd name="T71" fmla="*/ 6 h 28"/>
                    <a:gd name="T72" fmla="*/ 10 w 24"/>
                    <a:gd name="T73" fmla="*/ 15 h 28"/>
                    <a:gd name="T74" fmla="*/ 9 w 24"/>
                    <a:gd name="T75" fmla="*/ 12 h 28"/>
                    <a:gd name="T76" fmla="*/ 13 w 24"/>
                    <a:gd name="T77" fmla="*/ 15 h 28"/>
                    <a:gd name="T78" fmla="*/ 14 w 24"/>
                    <a:gd name="T79" fmla="*/ 10 h 28"/>
                    <a:gd name="T80" fmla="*/ 22 w 24"/>
                    <a:gd name="T81" fmla="*/ 8 h 28"/>
                    <a:gd name="T82" fmla="*/ 22 w 24"/>
                    <a:gd name="T83" fmla="*/ 14 h 28"/>
                    <a:gd name="T84" fmla="*/ 20 w 24"/>
                    <a:gd name="T85" fmla="*/ 16 h 28"/>
                    <a:gd name="T86" fmla="*/ 18 w 24"/>
                    <a:gd name="T87" fmla="*/ 16 h 28"/>
                    <a:gd name="T88" fmla="*/ 18 w 24"/>
                    <a:gd name="T89" fmla="*/ 18 h 28"/>
                    <a:gd name="T90" fmla="*/ 15 w 24"/>
                    <a:gd name="T91" fmla="*/ 27 h 28"/>
                    <a:gd name="T92" fmla="*/ 15 w 24"/>
                    <a:gd name="T93" fmla="*/ 25 h 28"/>
                    <a:gd name="T94" fmla="*/ 12 w 24"/>
                    <a:gd name="T95" fmla="*/ 22 h 28"/>
                    <a:gd name="T96" fmla="*/ 9 w 24"/>
                    <a:gd name="T97" fmla="*/ 19 h 28"/>
                    <a:gd name="T98" fmla="*/ 6 w 24"/>
                    <a:gd name="T99" fmla="*/ 14 h 28"/>
                    <a:gd name="T100" fmla="*/ 6 w 24"/>
                    <a:gd name="T101" fmla="*/ 6 h 28"/>
                    <a:gd name="T102" fmla="*/ 0 w 24"/>
                    <a:gd name="T103" fmla="*/ 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" h="28">
                      <a:moveTo>
                        <a:pt x="2" y="4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1" y="5"/>
                        <a:pt x="1" y="6"/>
                        <a:pt x="2" y="6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4" y="6"/>
                        <a:pt x="5" y="5"/>
                        <a:pt x="6" y="4"/>
                      </a:cubicBezTo>
                      <a:cubicBezTo>
                        <a:pt x="5" y="4"/>
                        <a:pt x="5" y="4"/>
                        <a:pt x="4" y="3"/>
                      </a:cubicBezTo>
                      <a:cubicBezTo>
                        <a:pt x="5" y="4"/>
                        <a:pt x="5" y="5"/>
                        <a:pt x="5" y="6"/>
                      </a:cubicBezTo>
                      <a:cubicBezTo>
                        <a:pt x="5" y="7"/>
                        <a:pt x="6" y="7"/>
                        <a:pt x="6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7"/>
                        <a:pt x="5" y="10"/>
                        <a:pt x="5" y="13"/>
                      </a:cubicBezTo>
                      <a:cubicBezTo>
                        <a:pt x="4" y="14"/>
                        <a:pt x="6" y="15"/>
                        <a:pt x="6" y="14"/>
                      </a:cubicBezTo>
                      <a:cubicBezTo>
                        <a:pt x="7" y="10"/>
                        <a:pt x="8" y="7"/>
                        <a:pt x="9" y="3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9" y="8"/>
                        <a:pt x="7" y="14"/>
                        <a:pt x="8" y="19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11" y="15"/>
                        <a:pt x="11" y="10"/>
                        <a:pt x="12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11"/>
                        <a:pt x="11" y="16"/>
                        <a:pt x="11" y="22"/>
                      </a:cubicBezTo>
                      <a:cubicBezTo>
                        <a:pt x="11" y="23"/>
                        <a:pt x="12" y="23"/>
                        <a:pt x="12" y="22"/>
                      </a:cubicBezTo>
                      <a:cubicBezTo>
                        <a:pt x="13" y="15"/>
                        <a:pt x="15" y="8"/>
                        <a:pt x="16" y="2"/>
                      </a:cubicBezTo>
                      <a:cubicBezTo>
                        <a:pt x="16" y="1"/>
                        <a:pt x="16" y="1"/>
                        <a:pt x="15" y="1"/>
                      </a:cubicBezTo>
                      <a:cubicBezTo>
                        <a:pt x="15" y="9"/>
                        <a:pt x="14" y="17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18"/>
                        <a:pt x="16" y="11"/>
                        <a:pt x="17" y="3"/>
                      </a:cubicBezTo>
                      <a:cubicBezTo>
                        <a:pt x="17" y="3"/>
                        <a:pt x="16" y="3"/>
                        <a:pt x="16" y="3"/>
                      </a:cubicBezTo>
                      <a:cubicBezTo>
                        <a:pt x="16" y="11"/>
                        <a:pt x="14" y="19"/>
                        <a:pt x="14" y="27"/>
                      </a:cubicBezTo>
                      <a:cubicBezTo>
                        <a:pt x="14" y="28"/>
                        <a:pt x="15" y="28"/>
                        <a:pt x="15" y="27"/>
                      </a:cubicBezTo>
                      <a:cubicBezTo>
                        <a:pt x="16" y="19"/>
                        <a:pt x="18" y="12"/>
                        <a:pt x="20" y="5"/>
                      </a:cubicBezTo>
                      <a:cubicBezTo>
                        <a:pt x="19" y="5"/>
                        <a:pt x="19" y="5"/>
                        <a:pt x="18" y="5"/>
                      </a:cubicBezTo>
                      <a:cubicBezTo>
                        <a:pt x="18" y="9"/>
                        <a:pt x="17" y="13"/>
                        <a:pt x="16" y="17"/>
                      </a:cubicBezTo>
                      <a:cubicBezTo>
                        <a:pt x="17" y="17"/>
                        <a:pt x="17" y="17"/>
                        <a:pt x="18" y="17"/>
                      </a:cubicBezTo>
                      <a:cubicBezTo>
                        <a:pt x="18" y="12"/>
                        <a:pt x="19" y="7"/>
                        <a:pt x="20" y="3"/>
                      </a:cubicBezTo>
                      <a:cubicBezTo>
                        <a:pt x="19" y="3"/>
                        <a:pt x="19" y="2"/>
                        <a:pt x="18" y="2"/>
                      </a:cubicBezTo>
                      <a:cubicBezTo>
                        <a:pt x="19" y="7"/>
                        <a:pt x="18" y="11"/>
                        <a:pt x="17" y="16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18" y="12"/>
                        <a:pt x="19" y="9"/>
                        <a:pt x="20" y="5"/>
                      </a:cubicBezTo>
                      <a:cubicBezTo>
                        <a:pt x="20" y="5"/>
                        <a:pt x="19" y="5"/>
                        <a:pt x="19" y="5"/>
                      </a:cubicBezTo>
                      <a:cubicBezTo>
                        <a:pt x="19" y="9"/>
                        <a:pt x="19" y="12"/>
                        <a:pt x="18" y="16"/>
                      </a:cubicBezTo>
                      <a:cubicBezTo>
                        <a:pt x="19" y="16"/>
                        <a:pt x="19" y="16"/>
                        <a:pt x="20" y="16"/>
                      </a:cubicBezTo>
                      <a:cubicBezTo>
                        <a:pt x="20" y="11"/>
                        <a:pt x="21" y="7"/>
                        <a:pt x="22" y="3"/>
                      </a:cubicBezTo>
                      <a:cubicBezTo>
                        <a:pt x="22" y="3"/>
                        <a:pt x="21" y="3"/>
                        <a:pt x="21" y="3"/>
                      </a:cubicBezTo>
                      <a:cubicBezTo>
                        <a:pt x="21" y="6"/>
                        <a:pt x="20" y="10"/>
                        <a:pt x="20" y="14"/>
                      </a:cubicBezTo>
                      <a:cubicBezTo>
                        <a:pt x="21" y="14"/>
                        <a:pt x="21" y="14"/>
                        <a:pt x="22" y="14"/>
                      </a:cubicBezTo>
                      <a:cubicBezTo>
                        <a:pt x="22" y="9"/>
                        <a:pt x="23" y="5"/>
                        <a:pt x="24" y="1"/>
                      </a:cubicBezTo>
                      <a:cubicBezTo>
                        <a:pt x="24" y="1"/>
                        <a:pt x="23" y="1"/>
                        <a:pt x="23" y="1"/>
                      </a:cubicBezTo>
                      <a:cubicBezTo>
                        <a:pt x="22" y="3"/>
                        <a:pt x="22" y="6"/>
                        <a:pt x="21" y="8"/>
                      </a:cubicBezTo>
                      <a:cubicBezTo>
                        <a:pt x="21" y="8"/>
                        <a:pt x="22" y="8"/>
                        <a:pt x="22" y="8"/>
                      </a:cubicBezTo>
                      <a:cubicBezTo>
                        <a:pt x="21" y="6"/>
                        <a:pt x="20" y="5"/>
                        <a:pt x="19" y="3"/>
                      </a:cubicBezTo>
                      <a:cubicBezTo>
                        <a:pt x="19" y="3"/>
                        <a:pt x="18" y="3"/>
                        <a:pt x="18" y="3"/>
                      </a:cubicBezTo>
                      <a:cubicBezTo>
                        <a:pt x="16" y="5"/>
                        <a:pt x="15" y="7"/>
                        <a:pt x="14" y="10"/>
                      </a:cubicBezTo>
                      <a:cubicBezTo>
                        <a:pt x="15" y="10"/>
                        <a:pt x="15" y="10"/>
                        <a:pt x="16" y="10"/>
                      </a:cubicBezTo>
                      <a:cubicBezTo>
                        <a:pt x="16" y="8"/>
                        <a:pt x="16" y="6"/>
                        <a:pt x="17" y="3"/>
                      </a:cubicBezTo>
                      <a:cubicBezTo>
                        <a:pt x="17" y="2"/>
                        <a:pt x="15" y="2"/>
                        <a:pt x="15" y="3"/>
                      </a:cubicBezTo>
                      <a:cubicBezTo>
                        <a:pt x="14" y="7"/>
                        <a:pt x="14" y="11"/>
                        <a:pt x="13" y="14"/>
                      </a:cubicBezTo>
                      <a:cubicBezTo>
                        <a:pt x="14" y="14"/>
                        <a:pt x="14" y="15"/>
                        <a:pt x="15" y="15"/>
                      </a:cubicBezTo>
                      <a:cubicBezTo>
                        <a:pt x="15" y="10"/>
                        <a:pt x="15" y="6"/>
                        <a:pt x="14" y="2"/>
                      </a:cubicBezTo>
                      <a:cubicBezTo>
                        <a:pt x="14" y="1"/>
                        <a:pt x="13" y="1"/>
                        <a:pt x="13" y="2"/>
                      </a:cubicBezTo>
                      <a:cubicBezTo>
                        <a:pt x="11" y="5"/>
                        <a:pt x="10" y="8"/>
                        <a:pt x="9" y="11"/>
                      </a:cubicBezTo>
                      <a:cubicBezTo>
                        <a:pt x="10" y="11"/>
                        <a:pt x="10" y="12"/>
                        <a:pt x="11" y="12"/>
                      </a:cubicBezTo>
                      <a:cubicBezTo>
                        <a:pt x="10" y="8"/>
                        <a:pt x="11" y="5"/>
                        <a:pt x="11" y="1"/>
                      </a:cubicBezTo>
                      <a:cubicBezTo>
                        <a:pt x="11" y="1"/>
                        <a:pt x="10" y="1"/>
                        <a:pt x="10" y="1"/>
                      </a:cubicBezTo>
                      <a:cubicBezTo>
                        <a:pt x="11" y="6"/>
                        <a:pt x="10" y="10"/>
                        <a:pt x="10" y="15"/>
                      </a:cubicBezTo>
                      <a:cubicBezTo>
                        <a:pt x="10" y="16"/>
                        <a:pt x="11" y="16"/>
                        <a:pt x="11" y="15"/>
                      </a:cubicBezTo>
                      <a:cubicBezTo>
                        <a:pt x="12" y="11"/>
                        <a:pt x="12" y="7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8" y="7"/>
                        <a:pt x="8" y="7"/>
                        <a:pt x="9" y="7"/>
                      </a:cubicBezTo>
                      <a:cubicBezTo>
                        <a:pt x="12" y="1"/>
                        <a:pt x="14" y="12"/>
                        <a:pt x="14" y="14"/>
                      </a:cubicBezTo>
                      <a:cubicBezTo>
                        <a:pt x="15" y="15"/>
                        <a:pt x="15" y="15"/>
                        <a:pt x="16" y="15"/>
                      </a:cubicBezTo>
                      <a:cubicBezTo>
                        <a:pt x="17" y="13"/>
                        <a:pt x="18" y="11"/>
                        <a:pt x="20" y="10"/>
                      </a:cubicBezTo>
                      <a:cubicBezTo>
                        <a:pt x="20" y="10"/>
                        <a:pt x="19" y="9"/>
                        <a:pt x="19" y="9"/>
                      </a:cubicBezTo>
                      <a:cubicBezTo>
                        <a:pt x="19" y="14"/>
                        <a:pt x="18" y="18"/>
                        <a:pt x="15" y="23"/>
                      </a:cubicBezTo>
                      <a:cubicBezTo>
                        <a:pt x="16" y="23"/>
                        <a:pt x="16" y="23"/>
                        <a:pt x="17" y="23"/>
                      </a:cubicBezTo>
                      <a:cubicBezTo>
                        <a:pt x="17" y="20"/>
                        <a:pt x="17" y="18"/>
                        <a:pt x="18" y="16"/>
                      </a:cubicBezTo>
                      <a:cubicBezTo>
                        <a:pt x="18" y="16"/>
                        <a:pt x="17" y="16"/>
                        <a:pt x="17" y="16"/>
                      </a:cubicBezTo>
                      <a:cubicBezTo>
                        <a:pt x="16" y="19"/>
                        <a:pt x="14" y="22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22"/>
                        <a:pt x="15" y="19"/>
                        <a:pt x="14" y="16"/>
                      </a:cubicBezTo>
                      <a:cubicBezTo>
                        <a:pt x="13" y="14"/>
                        <a:pt x="10" y="14"/>
                        <a:pt x="9" y="11"/>
                      </a:cubicBezTo>
                      <a:cubicBezTo>
                        <a:pt x="9" y="11"/>
                        <a:pt x="7" y="11"/>
                        <a:pt x="8" y="12"/>
                      </a:cubicBezTo>
                      <a:cubicBezTo>
                        <a:pt x="9" y="14"/>
                        <a:pt x="9" y="16"/>
                        <a:pt x="10" y="18"/>
                      </a:cubicBezTo>
                      <a:cubicBezTo>
                        <a:pt x="10" y="19"/>
                        <a:pt x="12" y="19"/>
                        <a:pt x="11" y="18"/>
                      </a:cubicBezTo>
                      <a:cubicBezTo>
                        <a:pt x="11" y="15"/>
                        <a:pt x="10" y="12"/>
                        <a:pt x="10" y="9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11"/>
                        <a:pt x="9" y="13"/>
                        <a:pt x="9" y="15"/>
                      </a:cubicBezTo>
                      <a:cubicBezTo>
                        <a:pt x="9" y="15"/>
                        <a:pt x="8" y="20"/>
                        <a:pt x="7" y="19"/>
                      </a:cubicBezTo>
                      <a:cubicBezTo>
                        <a:pt x="6" y="18"/>
                        <a:pt x="6" y="16"/>
                        <a:pt x="6" y="15"/>
                      </a:cubicBezTo>
                      <a:cubicBezTo>
                        <a:pt x="5" y="11"/>
                        <a:pt x="6" y="11"/>
                        <a:pt x="9" y="9"/>
                      </a:cubicBezTo>
                      <a:cubicBezTo>
                        <a:pt x="11" y="7"/>
                        <a:pt x="2" y="12"/>
                        <a:pt x="12" y="5"/>
                      </a:cubicBezTo>
                      <a:cubicBezTo>
                        <a:pt x="13" y="4"/>
                        <a:pt x="15" y="4"/>
                        <a:pt x="17" y="4"/>
                      </a:cubicBezTo>
                      <a:cubicBezTo>
                        <a:pt x="18" y="4"/>
                        <a:pt x="18" y="2"/>
                        <a:pt x="17" y="2"/>
                      </a:cubicBezTo>
                      <a:cubicBezTo>
                        <a:pt x="16" y="2"/>
                        <a:pt x="15" y="2"/>
                        <a:pt x="15" y="2"/>
                      </a:cubicBezTo>
                      <a:cubicBezTo>
                        <a:pt x="14" y="2"/>
                        <a:pt x="14" y="3"/>
                        <a:pt x="14" y="3"/>
                      </a:cubicBezTo>
                      <a:cubicBezTo>
                        <a:pt x="14" y="7"/>
                        <a:pt x="12" y="10"/>
                        <a:pt x="11" y="14"/>
                      </a:cubicBezTo>
                      <a:cubicBezTo>
                        <a:pt x="11" y="14"/>
                        <a:pt x="11" y="14"/>
                        <a:pt x="12" y="14"/>
                      </a:cubicBezTo>
                      <a:cubicBezTo>
                        <a:pt x="12" y="13"/>
                        <a:pt x="12" y="12"/>
                        <a:pt x="12" y="11"/>
                      </a:cubicBezTo>
                      <a:cubicBezTo>
                        <a:pt x="11" y="11"/>
                        <a:pt x="10" y="11"/>
                        <a:pt x="10" y="11"/>
                      </a:cubicBezTo>
                      <a:cubicBezTo>
                        <a:pt x="10" y="14"/>
                        <a:pt x="10" y="16"/>
                        <a:pt x="9" y="18"/>
                      </a:cubicBezTo>
                      <a:cubicBezTo>
                        <a:pt x="9" y="19"/>
                        <a:pt x="11" y="19"/>
                        <a:pt x="11" y="18"/>
                      </a:cubicBezTo>
                      <a:cubicBezTo>
                        <a:pt x="12" y="15"/>
                        <a:pt x="12" y="11"/>
                        <a:pt x="13" y="8"/>
                      </a:cubicBezTo>
                      <a:cubicBezTo>
                        <a:pt x="13" y="7"/>
                        <a:pt x="12" y="7"/>
                        <a:pt x="11" y="7"/>
                      </a:cubicBezTo>
                      <a:cubicBezTo>
                        <a:pt x="11" y="9"/>
                        <a:pt x="11" y="10"/>
                        <a:pt x="10" y="11"/>
                      </a:cubicBezTo>
                      <a:cubicBezTo>
                        <a:pt x="9" y="11"/>
                        <a:pt x="8" y="11"/>
                        <a:pt x="8" y="11"/>
                      </a:cubicBezTo>
                      <a:cubicBezTo>
                        <a:pt x="8" y="9"/>
                        <a:pt x="9" y="8"/>
                        <a:pt x="11" y="8"/>
                      </a:cubicBezTo>
                      <a:cubicBezTo>
                        <a:pt x="12" y="9"/>
                        <a:pt x="13" y="8"/>
                        <a:pt x="13" y="8"/>
                      </a:cubicBezTo>
                      <a:cubicBezTo>
                        <a:pt x="12" y="6"/>
                        <a:pt x="12" y="7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7" y="8"/>
                        <a:pt x="6" y="10"/>
                        <a:pt x="5" y="13"/>
                      </a:cubicBezTo>
                      <a:cubicBezTo>
                        <a:pt x="5" y="13"/>
                        <a:pt x="5" y="14"/>
                        <a:pt x="5" y="14"/>
                      </a:cubicBezTo>
                      <a:cubicBezTo>
                        <a:pt x="10" y="15"/>
                        <a:pt x="12" y="12"/>
                        <a:pt x="13" y="8"/>
                      </a:cubicBezTo>
                      <a:cubicBezTo>
                        <a:pt x="12" y="8"/>
                        <a:pt x="12" y="8"/>
                        <a:pt x="11" y="8"/>
                      </a:cubicBezTo>
                      <a:cubicBezTo>
                        <a:pt x="11" y="11"/>
                        <a:pt x="11" y="14"/>
                        <a:pt x="9" y="18"/>
                      </a:cubicBezTo>
                      <a:cubicBezTo>
                        <a:pt x="10" y="18"/>
                        <a:pt x="10" y="18"/>
                        <a:pt x="11" y="18"/>
                      </a:cubicBezTo>
                      <a:cubicBezTo>
                        <a:pt x="11" y="16"/>
                        <a:pt x="11" y="14"/>
                        <a:pt x="12" y="11"/>
                      </a:cubicBezTo>
                      <a:cubicBezTo>
                        <a:pt x="11" y="11"/>
                        <a:pt x="11" y="11"/>
                        <a:pt x="10" y="11"/>
                      </a:cubicBezTo>
                      <a:cubicBezTo>
                        <a:pt x="10" y="13"/>
                        <a:pt x="10" y="13"/>
                        <a:pt x="11" y="14"/>
                      </a:cubicBezTo>
                      <a:cubicBezTo>
                        <a:pt x="11" y="15"/>
                        <a:pt x="12" y="15"/>
                        <a:pt x="12" y="14"/>
                      </a:cubicBezTo>
                      <a:cubicBezTo>
                        <a:pt x="13" y="12"/>
                        <a:pt x="14" y="4"/>
                        <a:pt x="17" y="4"/>
                      </a:cubicBezTo>
                      <a:cubicBezTo>
                        <a:pt x="17" y="3"/>
                        <a:pt x="17" y="3"/>
                        <a:pt x="17" y="2"/>
                      </a:cubicBezTo>
                      <a:cubicBezTo>
                        <a:pt x="11" y="3"/>
                        <a:pt x="9" y="6"/>
                        <a:pt x="5" y="9"/>
                      </a:cubicBezTo>
                      <a:cubicBezTo>
                        <a:pt x="2" y="12"/>
                        <a:pt x="5" y="19"/>
                        <a:pt x="7" y="21"/>
                      </a:cubicBezTo>
                      <a:cubicBezTo>
                        <a:pt x="8" y="22"/>
                        <a:pt x="8" y="21"/>
                        <a:pt x="8" y="21"/>
                      </a:cubicBezTo>
                      <a:cubicBezTo>
                        <a:pt x="12" y="18"/>
                        <a:pt x="10" y="13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9" y="12"/>
                        <a:pt x="10" y="15"/>
                        <a:pt x="10" y="18"/>
                      </a:cubicBezTo>
                      <a:cubicBezTo>
                        <a:pt x="10" y="18"/>
                        <a:pt x="11" y="18"/>
                        <a:pt x="11" y="18"/>
                      </a:cubicBezTo>
                      <a:cubicBezTo>
                        <a:pt x="11" y="16"/>
                        <a:pt x="10" y="14"/>
                        <a:pt x="9" y="12"/>
                      </a:cubicBezTo>
                      <a:cubicBezTo>
                        <a:pt x="9" y="12"/>
                        <a:pt x="8" y="12"/>
                        <a:pt x="8" y="12"/>
                      </a:cubicBezTo>
                      <a:cubicBezTo>
                        <a:pt x="9" y="14"/>
                        <a:pt x="9" y="15"/>
                        <a:pt x="11" y="15"/>
                      </a:cubicBezTo>
                      <a:cubicBezTo>
                        <a:pt x="14" y="17"/>
                        <a:pt x="13" y="22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6" y="22"/>
                        <a:pt x="17" y="19"/>
                        <a:pt x="18" y="16"/>
                      </a:cubicBezTo>
                      <a:cubicBezTo>
                        <a:pt x="19" y="15"/>
                        <a:pt x="17" y="15"/>
                        <a:pt x="17" y="16"/>
                      </a:cubicBezTo>
                      <a:cubicBezTo>
                        <a:pt x="16" y="18"/>
                        <a:pt x="15" y="20"/>
                        <a:pt x="15" y="23"/>
                      </a:cubicBezTo>
                      <a:cubicBezTo>
                        <a:pt x="15" y="24"/>
                        <a:pt x="16" y="24"/>
                        <a:pt x="17" y="23"/>
                      </a:cubicBezTo>
                      <a:cubicBezTo>
                        <a:pt x="19" y="19"/>
                        <a:pt x="21" y="14"/>
                        <a:pt x="20" y="9"/>
                      </a:cubicBezTo>
                      <a:cubicBezTo>
                        <a:pt x="20" y="9"/>
                        <a:pt x="20" y="8"/>
                        <a:pt x="19" y="9"/>
                      </a:cubicBezTo>
                      <a:cubicBezTo>
                        <a:pt x="17" y="10"/>
                        <a:pt x="16" y="12"/>
                        <a:pt x="15" y="14"/>
                      </a:cubicBezTo>
                      <a:cubicBezTo>
                        <a:pt x="15" y="14"/>
                        <a:pt x="15" y="14"/>
                        <a:pt x="16" y="14"/>
                      </a:cubicBezTo>
                      <a:cubicBezTo>
                        <a:pt x="15" y="10"/>
                        <a:pt x="15" y="6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10" y="5"/>
                        <a:pt x="11" y="4"/>
                      </a:cubicBezTo>
                      <a:cubicBezTo>
                        <a:pt x="10" y="4"/>
                        <a:pt x="10" y="4"/>
                        <a:pt x="9" y="4"/>
                      </a:cubicBezTo>
                      <a:cubicBezTo>
                        <a:pt x="10" y="7"/>
                        <a:pt x="10" y="11"/>
                        <a:pt x="10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0"/>
                        <a:pt x="12" y="5"/>
                        <a:pt x="11" y="1"/>
                      </a:cubicBezTo>
                      <a:cubicBezTo>
                        <a:pt x="11" y="0"/>
                        <a:pt x="10" y="0"/>
                        <a:pt x="10" y="1"/>
                      </a:cubicBezTo>
                      <a:cubicBezTo>
                        <a:pt x="9" y="4"/>
                        <a:pt x="9" y="8"/>
                        <a:pt x="9" y="12"/>
                      </a:cubicBezTo>
                      <a:cubicBezTo>
                        <a:pt x="9" y="12"/>
                        <a:pt x="10" y="13"/>
                        <a:pt x="11" y="12"/>
                      </a:cubicBezTo>
                      <a:cubicBezTo>
                        <a:pt x="11" y="8"/>
                        <a:pt x="12" y="5"/>
                        <a:pt x="14" y="2"/>
                      </a:cubicBezTo>
                      <a:cubicBezTo>
                        <a:pt x="14" y="2"/>
                        <a:pt x="13" y="2"/>
                        <a:pt x="13" y="2"/>
                      </a:cubicBezTo>
                      <a:cubicBezTo>
                        <a:pt x="14" y="6"/>
                        <a:pt x="13" y="10"/>
                        <a:pt x="13" y="15"/>
                      </a:cubicBezTo>
                      <a:cubicBezTo>
                        <a:pt x="13" y="15"/>
                        <a:pt x="14" y="16"/>
                        <a:pt x="15" y="15"/>
                      </a:cubicBezTo>
                      <a:cubicBezTo>
                        <a:pt x="15" y="11"/>
                        <a:pt x="15" y="7"/>
                        <a:pt x="16" y="3"/>
                      </a:cubicBezTo>
                      <a:cubicBezTo>
                        <a:pt x="16" y="3"/>
                        <a:pt x="16" y="3"/>
                        <a:pt x="15" y="3"/>
                      </a:cubicBezTo>
                      <a:cubicBezTo>
                        <a:pt x="15" y="6"/>
                        <a:pt x="15" y="8"/>
                        <a:pt x="14" y="10"/>
                      </a:cubicBezTo>
                      <a:cubicBezTo>
                        <a:pt x="14" y="11"/>
                        <a:pt x="16" y="11"/>
                        <a:pt x="16" y="10"/>
                      </a:cubicBezTo>
                      <a:cubicBezTo>
                        <a:pt x="16" y="10"/>
                        <a:pt x="18" y="4"/>
                        <a:pt x="19" y="5"/>
                      </a:cubicBezTo>
                      <a:cubicBezTo>
                        <a:pt x="19" y="6"/>
                        <a:pt x="20" y="7"/>
                        <a:pt x="21" y="8"/>
                      </a:cubicBezTo>
                      <a:cubicBezTo>
                        <a:pt x="21" y="9"/>
                        <a:pt x="22" y="9"/>
                        <a:pt x="22" y="8"/>
                      </a:cubicBezTo>
                      <a:cubicBezTo>
                        <a:pt x="23" y="6"/>
                        <a:pt x="24" y="4"/>
                        <a:pt x="24" y="1"/>
                      </a:cubicBezTo>
                      <a:cubicBezTo>
                        <a:pt x="24" y="0"/>
                        <a:pt x="23" y="0"/>
                        <a:pt x="23" y="1"/>
                      </a:cubicBezTo>
                      <a:cubicBezTo>
                        <a:pt x="21" y="5"/>
                        <a:pt x="20" y="9"/>
                        <a:pt x="20" y="14"/>
                      </a:cubicBezTo>
                      <a:cubicBezTo>
                        <a:pt x="20" y="15"/>
                        <a:pt x="22" y="15"/>
                        <a:pt x="22" y="14"/>
                      </a:cubicBezTo>
                      <a:cubicBezTo>
                        <a:pt x="22" y="10"/>
                        <a:pt x="22" y="6"/>
                        <a:pt x="22" y="3"/>
                      </a:cubicBezTo>
                      <a:cubicBezTo>
                        <a:pt x="22" y="2"/>
                        <a:pt x="21" y="2"/>
                        <a:pt x="21" y="3"/>
                      </a:cubicBezTo>
                      <a:cubicBezTo>
                        <a:pt x="20" y="7"/>
                        <a:pt x="19" y="11"/>
                        <a:pt x="18" y="16"/>
                      </a:cubicBezTo>
                      <a:cubicBezTo>
                        <a:pt x="18" y="16"/>
                        <a:pt x="20" y="16"/>
                        <a:pt x="20" y="16"/>
                      </a:cubicBezTo>
                      <a:cubicBezTo>
                        <a:pt x="20" y="12"/>
                        <a:pt x="21" y="9"/>
                        <a:pt x="20" y="5"/>
                      </a:cubicBezTo>
                      <a:cubicBezTo>
                        <a:pt x="20" y="4"/>
                        <a:pt x="19" y="4"/>
                        <a:pt x="19" y="5"/>
                      </a:cubicBezTo>
                      <a:cubicBezTo>
                        <a:pt x="18" y="8"/>
                        <a:pt x="17" y="12"/>
                        <a:pt x="17" y="16"/>
                      </a:cubicBezTo>
                      <a:cubicBezTo>
                        <a:pt x="17" y="17"/>
                        <a:pt x="18" y="17"/>
                        <a:pt x="18" y="16"/>
                      </a:cubicBezTo>
                      <a:cubicBezTo>
                        <a:pt x="20" y="12"/>
                        <a:pt x="20" y="7"/>
                        <a:pt x="20" y="2"/>
                      </a:cubicBezTo>
                      <a:cubicBezTo>
                        <a:pt x="20" y="2"/>
                        <a:pt x="18" y="1"/>
                        <a:pt x="18" y="2"/>
                      </a:cubicBezTo>
                      <a:cubicBezTo>
                        <a:pt x="17" y="7"/>
                        <a:pt x="17" y="12"/>
                        <a:pt x="16" y="17"/>
                      </a:cubicBezTo>
                      <a:cubicBezTo>
                        <a:pt x="16" y="18"/>
                        <a:pt x="18" y="18"/>
                        <a:pt x="18" y="18"/>
                      </a:cubicBezTo>
                      <a:cubicBezTo>
                        <a:pt x="19" y="13"/>
                        <a:pt x="19" y="9"/>
                        <a:pt x="20" y="5"/>
                      </a:cubicBezTo>
                      <a:cubicBezTo>
                        <a:pt x="20" y="4"/>
                        <a:pt x="19" y="4"/>
                        <a:pt x="18" y="5"/>
                      </a:cubicBezTo>
                      <a:cubicBezTo>
                        <a:pt x="16" y="12"/>
                        <a:pt x="15" y="19"/>
                        <a:pt x="14" y="27"/>
                      </a:cubicBezTo>
                      <a:cubicBezTo>
                        <a:pt x="14" y="27"/>
                        <a:pt x="15" y="27"/>
                        <a:pt x="15" y="27"/>
                      </a:cubicBezTo>
                      <a:cubicBezTo>
                        <a:pt x="16" y="19"/>
                        <a:pt x="17" y="11"/>
                        <a:pt x="17" y="3"/>
                      </a:cubicBezTo>
                      <a:cubicBezTo>
                        <a:pt x="17" y="2"/>
                        <a:pt x="16" y="2"/>
                        <a:pt x="16" y="3"/>
                      </a:cubicBezTo>
                      <a:cubicBezTo>
                        <a:pt x="14" y="10"/>
                        <a:pt x="14" y="18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5" y="17"/>
                        <a:pt x="16" y="9"/>
                        <a:pt x="16" y="1"/>
                      </a:cubicBezTo>
                      <a:cubicBezTo>
                        <a:pt x="17" y="1"/>
                        <a:pt x="15" y="0"/>
                        <a:pt x="15" y="1"/>
                      </a:cubicBezTo>
                      <a:cubicBezTo>
                        <a:pt x="14" y="8"/>
                        <a:pt x="11" y="15"/>
                        <a:pt x="11" y="22"/>
                      </a:cubicBezTo>
                      <a:cubicBezTo>
                        <a:pt x="11" y="22"/>
                        <a:pt x="12" y="22"/>
                        <a:pt x="12" y="22"/>
                      </a:cubicBezTo>
                      <a:cubicBezTo>
                        <a:pt x="12" y="16"/>
                        <a:pt x="12" y="11"/>
                        <a:pt x="12" y="5"/>
                      </a:cubicBezTo>
                      <a:cubicBezTo>
                        <a:pt x="12" y="4"/>
                        <a:pt x="11" y="4"/>
                        <a:pt x="11" y="5"/>
                      </a:cubicBezTo>
                      <a:cubicBezTo>
                        <a:pt x="10" y="9"/>
                        <a:pt x="9" y="14"/>
                        <a:pt x="8" y="19"/>
                      </a:cubicBezTo>
                      <a:cubicBezTo>
                        <a:pt x="8" y="19"/>
                        <a:pt x="9" y="19"/>
                        <a:pt x="9" y="19"/>
                      </a:cubicBezTo>
                      <a:cubicBezTo>
                        <a:pt x="9" y="13"/>
                        <a:pt x="10" y="8"/>
                        <a:pt x="9" y="3"/>
                      </a:cubicBezTo>
                      <a:cubicBezTo>
                        <a:pt x="9" y="2"/>
                        <a:pt x="8" y="2"/>
                        <a:pt x="8" y="3"/>
                      </a:cubicBezTo>
                      <a:cubicBezTo>
                        <a:pt x="6" y="6"/>
                        <a:pt x="5" y="10"/>
                        <a:pt x="5" y="13"/>
                      </a:cubicBezTo>
                      <a:cubicBezTo>
                        <a:pt x="5" y="13"/>
                        <a:pt x="5" y="14"/>
                        <a:pt x="6" y="14"/>
                      </a:cubicBezTo>
                      <a:cubicBezTo>
                        <a:pt x="7" y="10"/>
                        <a:pt x="8" y="7"/>
                        <a:pt x="8" y="3"/>
                      </a:cubicBezTo>
                      <a:cubicBezTo>
                        <a:pt x="8" y="2"/>
                        <a:pt x="6" y="2"/>
                        <a:pt x="6" y="3"/>
                      </a:cubicBezTo>
                      <a:cubicBezTo>
                        <a:pt x="6" y="4"/>
                        <a:pt x="5" y="5"/>
                        <a:pt x="5" y="6"/>
                      </a:cubicBezTo>
                      <a:cubicBezTo>
                        <a:pt x="5" y="6"/>
                        <a:pt x="6" y="6"/>
                        <a:pt x="6" y="6"/>
                      </a:cubicBezTo>
                      <a:cubicBezTo>
                        <a:pt x="6" y="4"/>
                        <a:pt x="6" y="5"/>
                        <a:pt x="6" y="3"/>
                      </a:cubicBezTo>
                      <a:cubicBezTo>
                        <a:pt x="6" y="3"/>
                        <a:pt x="5" y="2"/>
                        <a:pt x="5" y="3"/>
                      </a:cubicBezTo>
                      <a:cubicBezTo>
                        <a:pt x="3" y="5"/>
                        <a:pt x="3" y="6"/>
                        <a:pt x="2" y="4"/>
                      </a:cubicBezTo>
                      <a:cubicBezTo>
                        <a:pt x="1" y="3"/>
                        <a:pt x="1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5"/>
                        <a:pt x="2" y="5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4" name="Freeform 167">
                  <a:extLst>
                    <a:ext uri="{FF2B5EF4-FFF2-40B4-BE49-F238E27FC236}">
                      <a16:creationId xmlns="" xmlns:a16="http://schemas.microsoft.com/office/drawing/2014/main" id="{889E31FB-5235-424E-AEE2-372FBE43BACA}"/>
                    </a:ext>
                  </a:extLst>
                </p:cNvPr>
                <p:cNvSpPr/>
                <p:nvPr/>
              </p:nvSpPr>
              <p:spPr bwMode="auto">
                <a:xfrm>
                  <a:off x="1460500" y="2222501"/>
                  <a:ext cx="85725" cy="87313"/>
                </a:xfrm>
                <a:custGeom>
                  <a:avLst/>
                  <a:gdLst>
                    <a:gd name="T0" fmla="*/ 47 w 81"/>
                    <a:gd name="T1" fmla="*/ 2 h 82"/>
                    <a:gd name="T2" fmla="*/ 6 w 81"/>
                    <a:gd name="T3" fmla="*/ 34 h 82"/>
                    <a:gd name="T4" fmla="*/ 34 w 81"/>
                    <a:gd name="T5" fmla="*/ 77 h 82"/>
                    <a:gd name="T6" fmla="*/ 81 w 81"/>
                    <a:gd name="T7" fmla="*/ 37 h 82"/>
                    <a:gd name="T8" fmla="*/ 65 w 81"/>
                    <a:gd name="T9" fmla="*/ 13 h 82"/>
                    <a:gd name="T10" fmla="*/ 41 w 81"/>
                    <a:gd name="T11" fmla="*/ 2 h 82"/>
                    <a:gd name="T12" fmla="*/ 41 w 81"/>
                    <a:gd name="T13" fmla="*/ 3 h 82"/>
                    <a:gd name="T14" fmla="*/ 65 w 81"/>
                    <a:gd name="T15" fmla="*/ 16 h 82"/>
                    <a:gd name="T16" fmla="*/ 79 w 81"/>
                    <a:gd name="T17" fmla="*/ 40 h 82"/>
                    <a:gd name="T18" fmla="*/ 59 w 81"/>
                    <a:gd name="T19" fmla="*/ 70 h 82"/>
                    <a:gd name="T20" fmla="*/ 24 w 81"/>
                    <a:gd name="T21" fmla="*/ 72 h 82"/>
                    <a:gd name="T22" fmla="*/ 8 w 81"/>
                    <a:gd name="T23" fmla="*/ 31 h 82"/>
                    <a:gd name="T24" fmla="*/ 47 w 81"/>
                    <a:gd name="T25" fmla="*/ 4 h 82"/>
                    <a:gd name="T26" fmla="*/ 47 w 81"/>
                    <a:gd name="T27" fmla="*/ 2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1" h="82">
                      <a:moveTo>
                        <a:pt x="47" y="2"/>
                      </a:moveTo>
                      <a:cubicBezTo>
                        <a:pt x="27" y="3"/>
                        <a:pt x="10" y="15"/>
                        <a:pt x="6" y="34"/>
                      </a:cubicBezTo>
                      <a:cubicBezTo>
                        <a:pt x="0" y="53"/>
                        <a:pt x="14" y="73"/>
                        <a:pt x="34" y="77"/>
                      </a:cubicBezTo>
                      <a:cubicBezTo>
                        <a:pt x="57" y="82"/>
                        <a:pt x="80" y="59"/>
                        <a:pt x="81" y="37"/>
                      </a:cubicBezTo>
                      <a:cubicBezTo>
                        <a:pt x="81" y="27"/>
                        <a:pt x="71" y="19"/>
                        <a:pt x="65" y="13"/>
                      </a:cubicBezTo>
                      <a:cubicBezTo>
                        <a:pt x="58" y="7"/>
                        <a:pt x="50" y="0"/>
                        <a:pt x="41" y="2"/>
                      </a:cubicBezTo>
                      <a:cubicBezTo>
                        <a:pt x="40" y="2"/>
                        <a:pt x="40" y="3"/>
                        <a:pt x="41" y="3"/>
                      </a:cubicBezTo>
                      <a:cubicBezTo>
                        <a:pt x="50" y="1"/>
                        <a:pt x="59" y="10"/>
                        <a:pt x="65" y="16"/>
                      </a:cubicBezTo>
                      <a:cubicBezTo>
                        <a:pt x="73" y="22"/>
                        <a:pt x="79" y="29"/>
                        <a:pt x="79" y="40"/>
                      </a:cubicBezTo>
                      <a:cubicBezTo>
                        <a:pt x="79" y="52"/>
                        <a:pt x="69" y="64"/>
                        <a:pt x="59" y="70"/>
                      </a:cubicBezTo>
                      <a:cubicBezTo>
                        <a:pt x="49" y="77"/>
                        <a:pt x="35" y="78"/>
                        <a:pt x="24" y="72"/>
                      </a:cubicBezTo>
                      <a:cubicBezTo>
                        <a:pt x="9" y="65"/>
                        <a:pt x="3" y="46"/>
                        <a:pt x="8" y="31"/>
                      </a:cubicBezTo>
                      <a:cubicBezTo>
                        <a:pt x="13" y="14"/>
                        <a:pt x="30" y="4"/>
                        <a:pt x="47" y="4"/>
                      </a:cubicBezTo>
                      <a:cubicBezTo>
                        <a:pt x="48" y="4"/>
                        <a:pt x="48" y="2"/>
                        <a:pt x="4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5" name="Freeform 168">
                  <a:extLst>
                    <a:ext uri="{FF2B5EF4-FFF2-40B4-BE49-F238E27FC236}">
                      <a16:creationId xmlns="" xmlns:a16="http://schemas.microsoft.com/office/drawing/2014/main" id="{0DCCBF23-4621-4F2B-A835-DCD34F8E5A16}"/>
                    </a:ext>
                  </a:extLst>
                </p:cNvPr>
                <p:cNvSpPr/>
                <p:nvPr/>
              </p:nvSpPr>
              <p:spPr bwMode="auto">
                <a:xfrm>
                  <a:off x="1503363" y="2225676"/>
                  <a:ext cx="38100" cy="55563"/>
                </a:xfrm>
                <a:custGeom>
                  <a:avLst/>
                  <a:gdLst>
                    <a:gd name="T0" fmla="*/ 7 w 35"/>
                    <a:gd name="T1" fmla="*/ 1 h 52"/>
                    <a:gd name="T2" fmla="*/ 0 w 35"/>
                    <a:gd name="T3" fmla="*/ 6 h 52"/>
                    <a:gd name="T4" fmla="*/ 3 w 35"/>
                    <a:gd name="T5" fmla="*/ 16 h 52"/>
                    <a:gd name="T6" fmla="*/ 11 w 35"/>
                    <a:gd name="T7" fmla="*/ 18 h 52"/>
                    <a:gd name="T8" fmla="*/ 16 w 35"/>
                    <a:gd name="T9" fmla="*/ 11 h 52"/>
                    <a:gd name="T10" fmla="*/ 19 w 35"/>
                    <a:gd name="T11" fmla="*/ 15 h 52"/>
                    <a:gd name="T12" fmla="*/ 16 w 35"/>
                    <a:gd name="T13" fmla="*/ 18 h 52"/>
                    <a:gd name="T14" fmla="*/ 12 w 35"/>
                    <a:gd name="T15" fmla="*/ 29 h 52"/>
                    <a:gd name="T16" fmla="*/ 18 w 35"/>
                    <a:gd name="T17" fmla="*/ 36 h 52"/>
                    <a:gd name="T18" fmla="*/ 24 w 35"/>
                    <a:gd name="T19" fmla="*/ 36 h 52"/>
                    <a:gd name="T20" fmla="*/ 32 w 35"/>
                    <a:gd name="T21" fmla="*/ 51 h 52"/>
                    <a:gd name="T22" fmla="*/ 34 w 35"/>
                    <a:gd name="T23" fmla="*/ 52 h 52"/>
                    <a:gd name="T24" fmla="*/ 27 w 35"/>
                    <a:gd name="T25" fmla="*/ 33 h 52"/>
                    <a:gd name="T26" fmla="*/ 25 w 35"/>
                    <a:gd name="T27" fmla="*/ 34 h 52"/>
                    <a:gd name="T28" fmla="*/ 17 w 35"/>
                    <a:gd name="T29" fmla="*/ 19 h 52"/>
                    <a:gd name="T30" fmla="*/ 23 w 35"/>
                    <a:gd name="T31" fmla="*/ 12 h 52"/>
                    <a:gd name="T32" fmla="*/ 12 w 35"/>
                    <a:gd name="T33" fmla="*/ 12 h 52"/>
                    <a:gd name="T34" fmla="*/ 10 w 35"/>
                    <a:gd name="T35" fmla="*/ 15 h 52"/>
                    <a:gd name="T36" fmla="*/ 9 w 35"/>
                    <a:gd name="T37" fmla="*/ 19 h 52"/>
                    <a:gd name="T38" fmla="*/ 5 w 35"/>
                    <a:gd name="T39" fmla="*/ 15 h 52"/>
                    <a:gd name="T40" fmla="*/ 6 w 35"/>
                    <a:gd name="T41" fmla="*/ 13 h 52"/>
                    <a:gd name="T42" fmla="*/ 6 w 35"/>
                    <a:gd name="T43" fmla="*/ 11 h 52"/>
                    <a:gd name="T44" fmla="*/ 5 w 35"/>
                    <a:gd name="T45" fmla="*/ 10 h 52"/>
                    <a:gd name="T46" fmla="*/ 5 w 35"/>
                    <a:gd name="T47" fmla="*/ 10 h 52"/>
                    <a:gd name="T48" fmla="*/ 7 w 35"/>
                    <a:gd name="T49" fmla="*/ 2 h 52"/>
                    <a:gd name="T50" fmla="*/ 7 w 35"/>
                    <a:gd name="T51" fmla="*/ 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52">
                      <a:moveTo>
                        <a:pt x="7" y="1"/>
                      </a:moveTo>
                      <a:cubicBezTo>
                        <a:pt x="4" y="0"/>
                        <a:pt x="0" y="2"/>
                        <a:pt x="0" y="6"/>
                      </a:cubicBezTo>
                      <a:cubicBezTo>
                        <a:pt x="0" y="10"/>
                        <a:pt x="5" y="11"/>
                        <a:pt x="3" y="16"/>
                      </a:cubicBezTo>
                      <a:cubicBezTo>
                        <a:pt x="2" y="22"/>
                        <a:pt x="9" y="24"/>
                        <a:pt x="11" y="18"/>
                      </a:cubicBezTo>
                      <a:cubicBezTo>
                        <a:pt x="12" y="15"/>
                        <a:pt x="12" y="12"/>
                        <a:pt x="16" y="11"/>
                      </a:cubicBezTo>
                      <a:cubicBezTo>
                        <a:pt x="20" y="13"/>
                        <a:pt x="21" y="15"/>
                        <a:pt x="19" y="15"/>
                      </a:cubicBezTo>
                      <a:cubicBezTo>
                        <a:pt x="17" y="16"/>
                        <a:pt x="18" y="16"/>
                        <a:pt x="16" y="18"/>
                      </a:cubicBezTo>
                      <a:cubicBezTo>
                        <a:pt x="13" y="20"/>
                        <a:pt x="11" y="25"/>
                        <a:pt x="12" y="29"/>
                      </a:cubicBezTo>
                      <a:cubicBezTo>
                        <a:pt x="12" y="32"/>
                        <a:pt x="14" y="36"/>
                        <a:pt x="18" y="36"/>
                      </a:cubicBezTo>
                      <a:cubicBezTo>
                        <a:pt x="20" y="37"/>
                        <a:pt x="22" y="37"/>
                        <a:pt x="24" y="36"/>
                      </a:cubicBezTo>
                      <a:cubicBezTo>
                        <a:pt x="33" y="32"/>
                        <a:pt x="34" y="47"/>
                        <a:pt x="32" y="51"/>
                      </a:cubicBezTo>
                      <a:cubicBezTo>
                        <a:pt x="32" y="52"/>
                        <a:pt x="34" y="52"/>
                        <a:pt x="34" y="52"/>
                      </a:cubicBezTo>
                      <a:cubicBezTo>
                        <a:pt x="35" y="47"/>
                        <a:pt x="34" y="33"/>
                        <a:pt x="27" y="33"/>
                      </a:cubicBezTo>
                      <a:cubicBezTo>
                        <a:pt x="27" y="33"/>
                        <a:pt x="26" y="33"/>
                        <a:pt x="25" y="34"/>
                      </a:cubicBezTo>
                      <a:cubicBezTo>
                        <a:pt x="13" y="39"/>
                        <a:pt x="11" y="25"/>
                        <a:pt x="17" y="19"/>
                      </a:cubicBezTo>
                      <a:cubicBezTo>
                        <a:pt x="19" y="16"/>
                        <a:pt x="24" y="16"/>
                        <a:pt x="23" y="12"/>
                      </a:cubicBezTo>
                      <a:cubicBezTo>
                        <a:pt x="23" y="7"/>
                        <a:pt x="14" y="9"/>
                        <a:pt x="12" y="12"/>
                      </a:cubicBezTo>
                      <a:cubicBezTo>
                        <a:pt x="11" y="13"/>
                        <a:pt x="11" y="14"/>
                        <a:pt x="10" y="15"/>
                      </a:cubicBezTo>
                      <a:cubicBezTo>
                        <a:pt x="10" y="16"/>
                        <a:pt x="9" y="18"/>
                        <a:pt x="9" y="19"/>
                      </a:cubicBezTo>
                      <a:cubicBezTo>
                        <a:pt x="8" y="18"/>
                        <a:pt x="7" y="16"/>
                        <a:pt x="5" y="15"/>
                      </a:cubicBezTo>
                      <a:cubicBezTo>
                        <a:pt x="6" y="15"/>
                        <a:pt x="6" y="14"/>
                        <a:pt x="6" y="13"/>
                      </a:cubicBezTo>
                      <a:cubicBezTo>
                        <a:pt x="6" y="13"/>
                        <a:pt x="7" y="12"/>
                        <a:pt x="6" y="11"/>
                      </a:cubicBezTo>
                      <a:cubicBezTo>
                        <a:pt x="6" y="11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1" y="9"/>
                        <a:pt x="2" y="6"/>
                        <a:pt x="7" y="2"/>
                      </a:cubicBezTo>
                      <a:cubicBezTo>
                        <a:pt x="8" y="2"/>
                        <a:pt x="8" y="1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6" name="Freeform 169">
                  <a:extLst>
                    <a:ext uri="{FF2B5EF4-FFF2-40B4-BE49-F238E27FC236}">
                      <a16:creationId xmlns="" xmlns:a16="http://schemas.microsoft.com/office/drawing/2014/main" id="{5ACFDEB7-DC45-4AF2-B9CD-38C9F57304D8}"/>
                    </a:ext>
                  </a:extLst>
                </p:cNvPr>
                <p:cNvSpPr/>
                <p:nvPr/>
              </p:nvSpPr>
              <p:spPr bwMode="auto">
                <a:xfrm>
                  <a:off x="1465263" y="2232026"/>
                  <a:ext cx="50800" cy="73025"/>
                </a:xfrm>
                <a:custGeom>
                  <a:avLst/>
                  <a:gdLst>
                    <a:gd name="T0" fmla="*/ 15 w 49"/>
                    <a:gd name="T1" fmla="*/ 5 h 68"/>
                    <a:gd name="T2" fmla="*/ 20 w 49"/>
                    <a:gd name="T3" fmla="*/ 3 h 68"/>
                    <a:gd name="T4" fmla="*/ 20 w 49"/>
                    <a:gd name="T5" fmla="*/ 9 h 68"/>
                    <a:gd name="T6" fmla="*/ 18 w 49"/>
                    <a:gd name="T7" fmla="*/ 8 h 68"/>
                    <a:gd name="T8" fmla="*/ 15 w 49"/>
                    <a:gd name="T9" fmla="*/ 9 h 68"/>
                    <a:gd name="T10" fmla="*/ 19 w 49"/>
                    <a:gd name="T11" fmla="*/ 17 h 68"/>
                    <a:gd name="T12" fmla="*/ 17 w 49"/>
                    <a:gd name="T13" fmla="*/ 26 h 68"/>
                    <a:gd name="T14" fmla="*/ 13 w 49"/>
                    <a:gd name="T15" fmla="*/ 37 h 68"/>
                    <a:gd name="T16" fmla="*/ 12 w 49"/>
                    <a:gd name="T17" fmla="*/ 42 h 68"/>
                    <a:gd name="T18" fmla="*/ 25 w 49"/>
                    <a:gd name="T19" fmla="*/ 47 h 68"/>
                    <a:gd name="T20" fmla="*/ 38 w 49"/>
                    <a:gd name="T21" fmla="*/ 47 h 68"/>
                    <a:gd name="T22" fmla="*/ 47 w 49"/>
                    <a:gd name="T23" fmla="*/ 46 h 68"/>
                    <a:gd name="T24" fmla="*/ 45 w 49"/>
                    <a:gd name="T25" fmla="*/ 58 h 68"/>
                    <a:gd name="T26" fmla="*/ 40 w 49"/>
                    <a:gd name="T27" fmla="*/ 65 h 68"/>
                    <a:gd name="T28" fmla="*/ 34 w 49"/>
                    <a:gd name="T29" fmla="*/ 61 h 68"/>
                    <a:gd name="T30" fmla="*/ 21 w 49"/>
                    <a:gd name="T31" fmla="*/ 50 h 68"/>
                    <a:gd name="T32" fmla="*/ 15 w 49"/>
                    <a:gd name="T33" fmla="*/ 44 h 68"/>
                    <a:gd name="T34" fmla="*/ 2 w 49"/>
                    <a:gd name="T35" fmla="*/ 32 h 68"/>
                    <a:gd name="T36" fmla="*/ 0 w 49"/>
                    <a:gd name="T37" fmla="*/ 33 h 68"/>
                    <a:gd name="T38" fmla="*/ 20 w 49"/>
                    <a:gd name="T39" fmla="*/ 51 h 68"/>
                    <a:gd name="T40" fmla="*/ 44 w 49"/>
                    <a:gd name="T41" fmla="*/ 68 h 68"/>
                    <a:gd name="T42" fmla="*/ 44 w 49"/>
                    <a:gd name="T43" fmla="*/ 67 h 68"/>
                    <a:gd name="T44" fmla="*/ 49 w 49"/>
                    <a:gd name="T45" fmla="*/ 44 h 68"/>
                    <a:gd name="T46" fmla="*/ 48 w 49"/>
                    <a:gd name="T47" fmla="*/ 43 h 68"/>
                    <a:gd name="T48" fmla="*/ 28 w 49"/>
                    <a:gd name="T49" fmla="*/ 45 h 68"/>
                    <a:gd name="T50" fmla="*/ 17 w 49"/>
                    <a:gd name="T51" fmla="*/ 43 h 68"/>
                    <a:gd name="T52" fmla="*/ 15 w 49"/>
                    <a:gd name="T53" fmla="*/ 38 h 68"/>
                    <a:gd name="T54" fmla="*/ 20 w 49"/>
                    <a:gd name="T55" fmla="*/ 26 h 68"/>
                    <a:gd name="T56" fmla="*/ 24 w 49"/>
                    <a:gd name="T57" fmla="*/ 18 h 68"/>
                    <a:gd name="T58" fmla="*/ 20 w 49"/>
                    <a:gd name="T59" fmla="*/ 10 h 68"/>
                    <a:gd name="T60" fmla="*/ 27 w 49"/>
                    <a:gd name="T61" fmla="*/ 8 h 68"/>
                    <a:gd name="T62" fmla="*/ 14 w 49"/>
                    <a:gd name="T63" fmla="*/ 4 h 68"/>
                    <a:gd name="T64" fmla="*/ 15 w 49"/>
                    <a:gd name="T65" fmla="*/ 5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9" h="68">
                      <a:moveTo>
                        <a:pt x="15" y="5"/>
                      </a:moveTo>
                      <a:cubicBezTo>
                        <a:pt x="16" y="4"/>
                        <a:pt x="18" y="4"/>
                        <a:pt x="20" y="3"/>
                      </a:cubicBezTo>
                      <a:cubicBezTo>
                        <a:pt x="20" y="5"/>
                        <a:pt x="20" y="7"/>
                        <a:pt x="20" y="9"/>
                      </a:cubicBezTo>
                      <a:cubicBezTo>
                        <a:pt x="20" y="8"/>
                        <a:pt x="19" y="8"/>
                        <a:pt x="18" y="8"/>
                      </a:cubicBezTo>
                      <a:cubicBezTo>
                        <a:pt x="17" y="8"/>
                        <a:pt x="16" y="8"/>
                        <a:pt x="15" y="9"/>
                      </a:cubicBezTo>
                      <a:cubicBezTo>
                        <a:pt x="12" y="12"/>
                        <a:pt x="17" y="16"/>
                        <a:pt x="19" y="17"/>
                      </a:cubicBezTo>
                      <a:cubicBezTo>
                        <a:pt x="24" y="20"/>
                        <a:pt x="20" y="24"/>
                        <a:pt x="17" y="26"/>
                      </a:cubicBezTo>
                      <a:cubicBezTo>
                        <a:pt x="15" y="28"/>
                        <a:pt x="15" y="36"/>
                        <a:pt x="13" y="37"/>
                      </a:cubicBezTo>
                      <a:cubicBezTo>
                        <a:pt x="11" y="37"/>
                        <a:pt x="10" y="40"/>
                        <a:pt x="12" y="42"/>
                      </a:cubicBezTo>
                      <a:cubicBezTo>
                        <a:pt x="15" y="45"/>
                        <a:pt x="21" y="46"/>
                        <a:pt x="25" y="47"/>
                      </a:cubicBezTo>
                      <a:cubicBezTo>
                        <a:pt x="29" y="47"/>
                        <a:pt x="35" y="48"/>
                        <a:pt x="38" y="47"/>
                      </a:cubicBezTo>
                      <a:cubicBezTo>
                        <a:pt x="39" y="46"/>
                        <a:pt x="48" y="43"/>
                        <a:pt x="47" y="46"/>
                      </a:cubicBezTo>
                      <a:cubicBezTo>
                        <a:pt x="47" y="50"/>
                        <a:pt x="46" y="54"/>
                        <a:pt x="45" y="58"/>
                      </a:cubicBezTo>
                      <a:cubicBezTo>
                        <a:pt x="45" y="60"/>
                        <a:pt x="44" y="67"/>
                        <a:pt x="40" y="65"/>
                      </a:cubicBezTo>
                      <a:cubicBezTo>
                        <a:pt x="38" y="64"/>
                        <a:pt x="36" y="62"/>
                        <a:pt x="34" y="61"/>
                      </a:cubicBezTo>
                      <a:cubicBezTo>
                        <a:pt x="30" y="58"/>
                        <a:pt x="25" y="54"/>
                        <a:pt x="21" y="50"/>
                      </a:cubicBezTo>
                      <a:cubicBezTo>
                        <a:pt x="19" y="48"/>
                        <a:pt x="17" y="45"/>
                        <a:pt x="15" y="44"/>
                      </a:cubicBezTo>
                      <a:cubicBezTo>
                        <a:pt x="9" y="40"/>
                        <a:pt x="5" y="38"/>
                        <a:pt x="2" y="32"/>
                      </a:cubicBezTo>
                      <a:cubicBezTo>
                        <a:pt x="1" y="31"/>
                        <a:pt x="0" y="32"/>
                        <a:pt x="0" y="33"/>
                      </a:cubicBezTo>
                      <a:cubicBezTo>
                        <a:pt x="5" y="41"/>
                        <a:pt x="14" y="44"/>
                        <a:pt x="20" y="51"/>
                      </a:cubicBezTo>
                      <a:cubicBezTo>
                        <a:pt x="26" y="58"/>
                        <a:pt x="35" y="64"/>
                        <a:pt x="44" y="68"/>
                      </a:cubicBezTo>
                      <a:cubicBezTo>
                        <a:pt x="44" y="68"/>
                        <a:pt x="44" y="68"/>
                        <a:pt x="44" y="67"/>
                      </a:cubicBezTo>
                      <a:cubicBezTo>
                        <a:pt x="46" y="59"/>
                        <a:pt x="49" y="52"/>
                        <a:pt x="49" y="44"/>
                      </a:cubicBezTo>
                      <a:cubicBezTo>
                        <a:pt x="49" y="43"/>
                        <a:pt x="49" y="43"/>
                        <a:pt x="48" y="43"/>
                      </a:cubicBezTo>
                      <a:cubicBezTo>
                        <a:pt x="41" y="43"/>
                        <a:pt x="35" y="45"/>
                        <a:pt x="28" y="45"/>
                      </a:cubicBezTo>
                      <a:cubicBezTo>
                        <a:pt x="24" y="45"/>
                        <a:pt x="21" y="45"/>
                        <a:pt x="17" y="43"/>
                      </a:cubicBezTo>
                      <a:cubicBezTo>
                        <a:pt x="16" y="42"/>
                        <a:pt x="10" y="39"/>
                        <a:pt x="15" y="38"/>
                      </a:cubicBezTo>
                      <a:cubicBezTo>
                        <a:pt x="16" y="37"/>
                        <a:pt x="19" y="26"/>
                        <a:pt x="20" y="26"/>
                      </a:cubicBezTo>
                      <a:cubicBezTo>
                        <a:pt x="22" y="24"/>
                        <a:pt x="25" y="21"/>
                        <a:pt x="24" y="18"/>
                      </a:cubicBezTo>
                      <a:cubicBezTo>
                        <a:pt x="24" y="18"/>
                        <a:pt x="12" y="9"/>
                        <a:pt x="20" y="10"/>
                      </a:cubicBezTo>
                      <a:cubicBezTo>
                        <a:pt x="22" y="10"/>
                        <a:pt x="25" y="11"/>
                        <a:pt x="27" y="8"/>
                      </a:cubicBezTo>
                      <a:cubicBezTo>
                        <a:pt x="33" y="0"/>
                        <a:pt x="18" y="2"/>
                        <a:pt x="14" y="4"/>
                      </a:cubicBezTo>
                      <a:cubicBezTo>
                        <a:pt x="13" y="4"/>
                        <a:pt x="14" y="5"/>
                        <a:pt x="1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7" name="Freeform 170">
                  <a:extLst>
                    <a:ext uri="{FF2B5EF4-FFF2-40B4-BE49-F238E27FC236}">
                      <a16:creationId xmlns="" xmlns:a16="http://schemas.microsoft.com/office/drawing/2014/main" id="{7452F84A-1C64-41B0-8263-C41D1F6102D4}"/>
                    </a:ext>
                  </a:extLst>
                </p:cNvPr>
                <p:cNvSpPr/>
                <p:nvPr/>
              </p:nvSpPr>
              <p:spPr bwMode="auto">
                <a:xfrm>
                  <a:off x="1466850" y="2235201"/>
                  <a:ext cx="20638" cy="39688"/>
                </a:xfrm>
                <a:custGeom>
                  <a:avLst/>
                  <a:gdLst>
                    <a:gd name="T0" fmla="*/ 5 w 20"/>
                    <a:gd name="T1" fmla="*/ 19 h 38"/>
                    <a:gd name="T2" fmla="*/ 0 w 20"/>
                    <a:gd name="T3" fmla="*/ 29 h 38"/>
                    <a:gd name="T4" fmla="*/ 5 w 20"/>
                    <a:gd name="T5" fmla="*/ 20 h 38"/>
                    <a:gd name="T6" fmla="*/ 2 w 20"/>
                    <a:gd name="T7" fmla="*/ 29 h 38"/>
                    <a:gd name="T8" fmla="*/ 8 w 20"/>
                    <a:gd name="T9" fmla="*/ 18 h 38"/>
                    <a:gd name="T10" fmla="*/ 6 w 20"/>
                    <a:gd name="T11" fmla="*/ 24 h 38"/>
                    <a:gd name="T12" fmla="*/ 7 w 20"/>
                    <a:gd name="T13" fmla="*/ 34 h 38"/>
                    <a:gd name="T14" fmla="*/ 7 w 20"/>
                    <a:gd name="T15" fmla="*/ 21 h 38"/>
                    <a:gd name="T16" fmla="*/ 8 w 20"/>
                    <a:gd name="T17" fmla="*/ 34 h 38"/>
                    <a:gd name="T18" fmla="*/ 7 w 20"/>
                    <a:gd name="T19" fmla="*/ 25 h 38"/>
                    <a:gd name="T20" fmla="*/ 2 w 20"/>
                    <a:gd name="T21" fmla="*/ 29 h 38"/>
                    <a:gd name="T22" fmla="*/ 3 w 20"/>
                    <a:gd name="T23" fmla="*/ 36 h 38"/>
                    <a:gd name="T24" fmla="*/ 4 w 20"/>
                    <a:gd name="T25" fmla="*/ 34 h 38"/>
                    <a:gd name="T26" fmla="*/ 5 w 20"/>
                    <a:gd name="T27" fmla="*/ 38 h 38"/>
                    <a:gd name="T28" fmla="*/ 7 w 20"/>
                    <a:gd name="T29" fmla="*/ 34 h 38"/>
                    <a:gd name="T30" fmla="*/ 7 w 20"/>
                    <a:gd name="T31" fmla="*/ 37 h 38"/>
                    <a:gd name="T32" fmla="*/ 11 w 20"/>
                    <a:gd name="T33" fmla="*/ 21 h 38"/>
                    <a:gd name="T34" fmla="*/ 15 w 20"/>
                    <a:gd name="T35" fmla="*/ 19 h 38"/>
                    <a:gd name="T36" fmla="*/ 11 w 20"/>
                    <a:gd name="T37" fmla="*/ 28 h 38"/>
                    <a:gd name="T38" fmla="*/ 15 w 20"/>
                    <a:gd name="T39" fmla="*/ 19 h 38"/>
                    <a:gd name="T40" fmla="*/ 11 w 20"/>
                    <a:gd name="T41" fmla="*/ 27 h 38"/>
                    <a:gd name="T42" fmla="*/ 14 w 20"/>
                    <a:gd name="T43" fmla="*/ 23 h 38"/>
                    <a:gd name="T44" fmla="*/ 15 w 20"/>
                    <a:gd name="T45" fmla="*/ 17 h 38"/>
                    <a:gd name="T46" fmla="*/ 14 w 20"/>
                    <a:gd name="T47" fmla="*/ 15 h 38"/>
                    <a:gd name="T48" fmla="*/ 9 w 20"/>
                    <a:gd name="T49" fmla="*/ 17 h 38"/>
                    <a:gd name="T50" fmla="*/ 11 w 20"/>
                    <a:gd name="T51" fmla="*/ 14 h 38"/>
                    <a:gd name="T52" fmla="*/ 9 w 20"/>
                    <a:gd name="T53" fmla="*/ 10 h 38"/>
                    <a:gd name="T54" fmla="*/ 11 w 20"/>
                    <a:gd name="T55" fmla="*/ 5 h 38"/>
                    <a:gd name="T56" fmla="*/ 17 w 20"/>
                    <a:gd name="T57" fmla="*/ 3 h 38"/>
                    <a:gd name="T58" fmla="*/ 18 w 20"/>
                    <a:gd name="T59" fmla="*/ 2 h 38"/>
                    <a:gd name="T60" fmla="*/ 20 w 20"/>
                    <a:gd name="T61" fmla="*/ 1 h 38"/>
                    <a:gd name="T62" fmla="*/ 15 w 20"/>
                    <a:gd name="T63" fmla="*/ 2 h 38"/>
                    <a:gd name="T64" fmla="*/ 11 w 20"/>
                    <a:gd name="T65" fmla="*/ 5 h 38"/>
                    <a:gd name="T66" fmla="*/ 8 w 20"/>
                    <a:gd name="T67" fmla="*/ 9 h 38"/>
                    <a:gd name="T68" fmla="*/ 12 w 20"/>
                    <a:gd name="T69" fmla="*/ 4 h 38"/>
                    <a:gd name="T70" fmla="*/ 6 w 20"/>
                    <a:gd name="T71" fmla="*/ 15 h 38"/>
                    <a:gd name="T72" fmla="*/ 9 w 20"/>
                    <a:gd name="T73" fmla="*/ 21 h 38"/>
                    <a:gd name="T74" fmla="*/ 13 w 20"/>
                    <a:gd name="T75" fmla="*/ 10 h 38"/>
                    <a:gd name="T76" fmla="*/ 9 w 20"/>
                    <a:gd name="T77" fmla="*/ 19 h 38"/>
                    <a:gd name="T78" fmla="*/ 12 w 20"/>
                    <a:gd name="T79" fmla="*/ 10 h 38"/>
                    <a:gd name="T80" fmla="*/ 7 w 20"/>
                    <a:gd name="T81" fmla="*/ 20 h 38"/>
                    <a:gd name="T82" fmla="*/ 13 w 20"/>
                    <a:gd name="T83" fmla="*/ 21 h 38"/>
                    <a:gd name="T84" fmla="*/ 17 w 20"/>
                    <a:gd name="T85" fmla="*/ 16 h 38"/>
                    <a:gd name="T86" fmla="*/ 16 w 20"/>
                    <a:gd name="T87" fmla="*/ 16 h 38"/>
                    <a:gd name="T88" fmla="*/ 14 w 20"/>
                    <a:gd name="T89" fmla="*/ 21 h 38"/>
                    <a:gd name="T90" fmla="*/ 12 w 20"/>
                    <a:gd name="T91" fmla="*/ 24 h 38"/>
                    <a:gd name="T92" fmla="*/ 12 w 20"/>
                    <a:gd name="T93" fmla="*/ 31 h 38"/>
                    <a:gd name="T94" fmla="*/ 14 w 20"/>
                    <a:gd name="T95" fmla="*/ 24 h 38"/>
                    <a:gd name="T96" fmla="*/ 10 w 20"/>
                    <a:gd name="T97" fmla="*/ 31 h 38"/>
                    <a:gd name="T98" fmla="*/ 13 w 20"/>
                    <a:gd name="T99" fmla="*/ 19 h 38"/>
                    <a:gd name="T100" fmla="*/ 9 w 20"/>
                    <a:gd name="T101" fmla="*/ 28 h 38"/>
                    <a:gd name="T102" fmla="*/ 7 w 20"/>
                    <a:gd name="T103" fmla="*/ 31 h 38"/>
                    <a:gd name="T104" fmla="*/ 2 w 20"/>
                    <a:gd name="T105" fmla="*/ 30 h 38"/>
                    <a:gd name="T106" fmla="*/ 2 w 20"/>
                    <a:gd name="T107" fmla="*/ 34 h 38"/>
                    <a:gd name="T108" fmla="*/ 8 w 20"/>
                    <a:gd name="T109" fmla="*/ 35 h 38"/>
                    <a:gd name="T110" fmla="*/ 8 w 20"/>
                    <a:gd name="T111" fmla="*/ 28 h 38"/>
                    <a:gd name="T112" fmla="*/ 8 w 20"/>
                    <a:gd name="T113" fmla="*/ 27 h 38"/>
                    <a:gd name="T114" fmla="*/ 7 w 20"/>
                    <a:gd name="T115" fmla="*/ 31 h 38"/>
                    <a:gd name="T116" fmla="*/ 8 w 20"/>
                    <a:gd name="T117" fmla="*/ 15 h 38"/>
                    <a:gd name="T118" fmla="*/ 4 w 20"/>
                    <a:gd name="T119" fmla="*/ 28 h 38"/>
                    <a:gd name="T120" fmla="*/ 4 w 20"/>
                    <a:gd name="T121" fmla="*/ 16 h 38"/>
                    <a:gd name="T122" fmla="*/ 7 w 20"/>
                    <a:gd name="T123" fmla="*/ 17 h 38"/>
                    <a:gd name="T124" fmla="*/ 0 w 20"/>
                    <a:gd name="T125" fmla="*/ 2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0" h="38">
                      <a:moveTo>
                        <a:pt x="2" y="25"/>
                      </a:moveTo>
                      <a:cubicBezTo>
                        <a:pt x="2" y="23"/>
                        <a:pt x="3" y="21"/>
                        <a:pt x="5" y="19"/>
                      </a:cubicBezTo>
                      <a:cubicBezTo>
                        <a:pt x="4" y="18"/>
                        <a:pt x="3" y="18"/>
                        <a:pt x="3" y="20"/>
                      </a:cubicBezTo>
                      <a:cubicBezTo>
                        <a:pt x="1" y="23"/>
                        <a:pt x="1" y="26"/>
                        <a:pt x="0" y="29"/>
                      </a:cubicBezTo>
                      <a:cubicBezTo>
                        <a:pt x="0" y="30"/>
                        <a:pt x="1" y="30"/>
                        <a:pt x="2" y="29"/>
                      </a:cubicBezTo>
                      <a:cubicBezTo>
                        <a:pt x="4" y="27"/>
                        <a:pt x="4" y="24"/>
                        <a:pt x="5" y="20"/>
                      </a:cubicBezTo>
                      <a:cubicBezTo>
                        <a:pt x="6" y="16"/>
                        <a:pt x="4" y="20"/>
                        <a:pt x="4" y="22"/>
                      </a:cubicBezTo>
                      <a:cubicBezTo>
                        <a:pt x="3" y="24"/>
                        <a:pt x="3" y="27"/>
                        <a:pt x="2" y="29"/>
                      </a:cubicBezTo>
                      <a:cubicBezTo>
                        <a:pt x="2" y="30"/>
                        <a:pt x="3" y="31"/>
                        <a:pt x="4" y="30"/>
                      </a:cubicBezTo>
                      <a:cubicBezTo>
                        <a:pt x="6" y="26"/>
                        <a:pt x="7" y="22"/>
                        <a:pt x="8" y="18"/>
                      </a:cubicBezTo>
                      <a:cubicBezTo>
                        <a:pt x="6" y="17"/>
                        <a:pt x="6" y="18"/>
                        <a:pt x="6" y="20"/>
                      </a:cubicBezTo>
                      <a:cubicBezTo>
                        <a:pt x="6" y="21"/>
                        <a:pt x="6" y="23"/>
                        <a:pt x="6" y="24"/>
                      </a:cubicBezTo>
                      <a:cubicBezTo>
                        <a:pt x="5" y="27"/>
                        <a:pt x="6" y="30"/>
                        <a:pt x="6" y="33"/>
                      </a:cubicBezTo>
                      <a:cubicBezTo>
                        <a:pt x="6" y="34"/>
                        <a:pt x="7" y="34"/>
                        <a:pt x="7" y="34"/>
                      </a:cubicBezTo>
                      <a:cubicBezTo>
                        <a:pt x="9" y="29"/>
                        <a:pt x="9" y="25"/>
                        <a:pt x="9" y="21"/>
                      </a:cubicBezTo>
                      <a:cubicBezTo>
                        <a:pt x="8" y="20"/>
                        <a:pt x="7" y="20"/>
                        <a:pt x="7" y="21"/>
                      </a:cubicBezTo>
                      <a:cubicBezTo>
                        <a:pt x="6" y="25"/>
                        <a:pt x="6" y="29"/>
                        <a:pt x="6" y="34"/>
                      </a:cubicBezTo>
                      <a:cubicBezTo>
                        <a:pt x="6" y="34"/>
                        <a:pt x="8" y="35"/>
                        <a:pt x="8" y="34"/>
                      </a:cubicBezTo>
                      <a:cubicBezTo>
                        <a:pt x="8" y="31"/>
                        <a:pt x="9" y="28"/>
                        <a:pt x="9" y="25"/>
                      </a:cubicBezTo>
                      <a:cubicBezTo>
                        <a:pt x="8" y="24"/>
                        <a:pt x="7" y="24"/>
                        <a:pt x="7" y="25"/>
                      </a:cubicBezTo>
                      <a:cubicBezTo>
                        <a:pt x="7" y="27"/>
                        <a:pt x="6" y="32"/>
                        <a:pt x="8" y="33"/>
                      </a:cubicBezTo>
                      <a:cubicBezTo>
                        <a:pt x="6" y="31"/>
                        <a:pt x="4" y="30"/>
                        <a:pt x="2" y="29"/>
                      </a:cubicBezTo>
                      <a:cubicBezTo>
                        <a:pt x="2" y="28"/>
                        <a:pt x="1" y="29"/>
                        <a:pt x="1" y="29"/>
                      </a:cubicBezTo>
                      <a:cubicBezTo>
                        <a:pt x="1" y="32"/>
                        <a:pt x="2" y="34"/>
                        <a:pt x="3" y="36"/>
                      </a:cubicBezTo>
                      <a:cubicBezTo>
                        <a:pt x="3" y="37"/>
                        <a:pt x="4" y="36"/>
                        <a:pt x="4" y="36"/>
                      </a:cubicBezTo>
                      <a:cubicBezTo>
                        <a:pt x="4" y="35"/>
                        <a:pt x="4" y="34"/>
                        <a:pt x="4" y="34"/>
                      </a:cubicBezTo>
                      <a:cubicBezTo>
                        <a:pt x="4" y="32"/>
                        <a:pt x="3" y="31"/>
                        <a:pt x="2" y="32"/>
                      </a:cubicBezTo>
                      <a:cubicBezTo>
                        <a:pt x="3" y="34"/>
                        <a:pt x="4" y="36"/>
                        <a:pt x="5" y="38"/>
                      </a:cubicBezTo>
                      <a:cubicBezTo>
                        <a:pt x="6" y="38"/>
                        <a:pt x="7" y="38"/>
                        <a:pt x="7" y="38"/>
                      </a:cubicBezTo>
                      <a:cubicBezTo>
                        <a:pt x="7" y="36"/>
                        <a:pt x="7" y="35"/>
                        <a:pt x="7" y="34"/>
                      </a:cubicBezTo>
                      <a:cubicBezTo>
                        <a:pt x="7" y="34"/>
                        <a:pt x="7" y="34"/>
                        <a:pt x="6" y="34"/>
                      </a:cubicBezTo>
                      <a:cubicBezTo>
                        <a:pt x="7" y="35"/>
                        <a:pt x="7" y="36"/>
                        <a:pt x="7" y="37"/>
                      </a:cubicBezTo>
                      <a:cubicBezTo>
                        <a:pt x="7" y="38"/>
                        <a:pt x="9" y="38"/>
                        <a:pt x="9" y="37"/>
                      </a:cubicBezTo>
                      <a:cubicBezTo>
                        <a:pt x="10" y="32"/>
                        <a:pt x="11" y="27"/>
                        <a:pt x="11" y="21"/>
                      </a:cubicBezTo>
                      <a:cubicBezTo>
                        <a:pt x="11" y="22"/>
                        <a:pt x="10" y="34"/>
                        <a:pt x="12" y="27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4" y="17"/>
                        <a:pt x="14" y="18"/>
                      </a:cubicBezTo>
                      <a:cubicBezTo>
                        <a:pt x="13" y="21"/>
                        <a:pt x="12" y="25"/>
                        <a:pt x="11" y="28"/>
                      </a:cubicBezTo>
                      <a:cubicBezTo>
                        <a:pt x="12" y="29"/>
                        <a:pt x="13" y="29"/>
                        <a:pt x="13" y="26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3" y="18"/>
                        <a:pt x="13" y="19"/>
                      </a:cubicBezTo>
                      <a:cubicBezTo>
                        <a:pt x="12" y="22"/>
                        <a:pt x="12" y="24"/>
                        <a:pt x="11" y="27"/>
                      </a:cubicBezTo>
                      <a:cubicBezTo>
                        <a:pt x="11" y="28"/>
                        <a:pt x="12" y="29"/>
                        <a:pt x="12" y="28"/>
                      </a:cubicBezTo>
                      <a:cubicBezTo>
                        <a:pt x="14" y="25"/>
                        <a:pt x="13" y="26"/>
                        <a:pt x="14" y="23"/>
                      </a:cubicBezTo>
                      <a:cubicBezTo>
                        <a:pt x="15" y="22"/>
                        <a:pt x="15" y="22"/>
                        <a:pt x="15" y="21"/>
                      </a:cubicBezTo>
                      <a:cubicBezTo>
                        <a:pt x="16" y="19"/>
                        <a:pt x="16" y="18"/>
                        <a:pt x="15" y="17"/>
                      </a:cubicBezTo>
                      <a:cubicBezTo>
                        <a:pt x="14" y="18"/>
                        <a:pt x="15" y="19"/>
                        <a:pt x="16" y="18"/>
                      </a:cubicBezTo>
                      <a:cubicBezTo>
                        <a:pt x="14" y="22"/>
                        <a:pt x="14" y="17"/>
                        <a:pt x="14" y="15"/>
                      </a:cubicBezTo>
                      <a:cubicBezTo>
                        <a:pt x="14" y="15"/>
                        <a:pt x="13" y="15"/>
                        <a:pt x="13" y="15"/>
                      </a:cubicBezTo>
                      <a:cubicBezTo>
                        <a:pt x="11" y="16"/>
                        <a:pt x="11" y="15"/>
                        <a:pt x="9" y="17"/>
                      </a:cubicBezTo>
                      <a:cubicBezTo>
                        <a:pt x="5" y="21"/>
                        <a:pt x="10" y="14"/>
                        <a:pt x="11" y="12"/>
                      </a:cubicBezTo>
                      <a:cubicBezTo>
                        <a:pt x="10" y="19"/>
                        <a:pt x="13" y="7"/>
                        <a:pt x="11" y="14"/>
                      </a:cubicBezTo>
                      <a:cubicBezTo>
                        <a:pt x="10" y="20"/>
                        <a:pt x="10" y="12"/>
                        <a:pt x="10" y="11"/>
                      </a:cubicBezTo>
                      <a:cubicBezTo>
                        <a:pt x="10" y="10"/>
                        <a:pt x="9" y="10"/>
                        <a:pt x="9" y="10"/>
                      </a:cubicBezTo>
                      <a:cubicBezTo>
                        <a:pt x="4" y="16"/>
                        <a:pt x="10" y="7"/>
                        <a:pt x="12" y="6"/>
                      </a:cubicBezTo>
                      <a:cubicBezTo>
                        <a:pt x="12" y="6"/>
                        <a:pt x="11" y="6"/>
                        <a:pt x="11" y="5"/>
                      </a:cubicBezTo>
                      <a:cubicBezTo>
                        <a:pt x="12" y="7"/>
                        <a:pt x="13" y="7"/>
                        <a:pt x="14" y="5"/>
                      </a:cubicBezTo>
                      <a:cubicBezTo>
                        <a:pt x="16" y="4"/>
                        <a:pt x="16" y="4"/>
                        <a:pt x="17" y="3"/>
                      </a:cubicBezTo>
                      <a:cubicBezTo>
                        <a:pt x="18" y="2"/>
                        <a:pt x="17" y="1"/>
                        <a:pt x="17" y="2"/>
                      </a:cubicBezTo>
                      <a:cubicBezTo>
                        <a:pt x="14" y="2"/>
                        <a:pt x="17" y="2"/>
                        <a:pt x="18" y="2"/>
                      </a:cubicBezTo>
                      <a:cubicBezTo>
                        <a:pt x="17" y="3"/>
                        <a:pt x="18" y="3"/>
                        <a:pt x="19" y="3"/>
                      </a:cubicBezTo>
                      <a:cubicBezTo>
                        <a:pt x="19" y="2"/>
                        <a:pt x="20" y="1"/>
                        <a:pt x="20" y="1"/>
                      </a:cubicBezTo>
                      <a:cubicBezTo>
                        <a:pt x="20" y="0"/>
                        <a:pt x="19" y="0"/>
                        <a:pt x="19" y="0"/>
                      </a:cubicBezTo>
                      <a:cubicBezTo>
                        <a:pt x="18" y="1"/>
                        <a:pt x="16" y="1"/>
                        <a:pt x="15" y="2"/>
                      </a:cubicBezTo>
                      <a:cubicBezTo>
                        <a:pt x="14" y="2"/>
                        <a:pt x="15" y="4"/>
                        <a:pt x="16" y="3"/>
                      </a:cubicBezTo>
                      <a:cubicBezTo>
                        <a:pt x="18" y="2"/>
                        <a:pt x="11" y="5"/>
                        <a:pt x="11" y="5"/>
                      </a:cubicBezTo>
                      <a:cubicBezTo>
                        <a:pt x="10" y="6"/>
                        <a:pt x="9" y="7"/>
                        <a:pt x="8" y="8"/>
                      </a:cubicBezTo>
                      <a:cubicBezTo>
                        <a:pt x="7" y="8"/>
                        <a:pt x="8" y="9"/>
                        <a:pt x="8" y="9"/>
                      </a:cubicBezTo>
                      <a:cubicBezTo>
                        <a:pt x="11" y="8"/>
                        <a:pt x="12" y="7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9" y="7"/>
                        <a:pt x="5" y="9"/>
                        <a:pt x="5" y="14"/>
                      </a:cubicBezTo>
                      <a:cubicBezTo>
                        <a:pt x="5" y="15"/>
                        <a:pt x="6" y="15"/>
                        <a:pt x="6" y="15"/>
                      </a:cubicBezTo>
                      <a:cubicBezTo>
                        <a:pt x="7" y="14"/>
                        <a:pt x="8" y="11"/>
                        <a:pt x="8" y="13"/>
                      </a:cubicBezTo>
                      <a:cubicBezTo>
                        <a:pt x="8" y="16"/>
                        <a:pt x="8" y="18"/>
                        <a:pt x="9" y="21"/>
                      </a:cubicBezTo>
                      <a:cubicBezTo>
                        <a:pt x="9" y="22"/>
                        <a:pt x="10" y="22"/>
                        <a:pt x="10" y="21"/>
                      </a:cubicBezTo>
                      <a:cubicBezTo>
                        <a:pt x="12" y="17"/>
                        <a:pt x="13" y="14"/>
                        <a:pt x="13" y="10"/>
                      </a:cubicBezTo>
                      <a:cubicBezTo>
                        <a:pt x="13" y="9"/>
                        <a:pt x="12" y="9"/>
                        <a:pt x="12" y="10"/>
                      </a:cubicBezTo>
                      <a:cubicBezTo>
                        <a:pt x="10" y="13"/>
                        <a:pt x="9" y="15"/>
                        <a:pt x="9" y="19"/>
                      </a:cubicBezTo>
                      <a:cubicBezTo>
                        <a:pt x="9" y="19"/>
                        <a:pt x="10" y="20"/>
                        <a:pt x="10" y="19"/>
                      </a:cubicBezTo>
                      <a:cubicBezTo>
                        <a:pt x="11" y="16"/>
                        <a:pt x="12" y="14"/>
                        <a:pt x="12" y="10"/>
                      </a:cubicBezTo>
                      <a:cubicBezTo>
                        <a:pt x="13" y="10"/>
                        <a:pt x="12" y="9"/>
                        <a:pt x="11" y="10"/>
                      </a:cubicBezTo>
                      <a:cubicBezTo>
                        <a:pt x="9" y="13"/>
                        <a:pt x="7" y="16"/>
                        <a:pt x="7" y="20"/>
                      </a:cubicBezTo>
                      <a:cubicBezTo>
                        <a:pt x="7" y="21"/>
                        <a:pt x="7" y="21"/>
                        <a:pt x="8" y="21"/>
                      </a:cubicBezTo>
                      <a:cubicBezTo>
                        <a:pt x="10" y="18"/>
                        <a:pt x="13" y="15"/>
                        <a:pt x="13" y="21"/>
                      </a:cubicBezTo>
                      <a:cubicBezTo>
                        <a:pt x="13" y="22"/>
                        <a:pt x="14" y="22"/>
                        <a:pt x="14" y="22"/>
                      </a:cubicBezTo>
                      <a:cubicBezTo>
                        <a:pt x="16" y="20"/>
                        <a:pt x="17" y="18"/>
                        <a:pt x="17" y="16"/>
                      </a:cubicBezTo>
                      <a:cubicBezTo>
                        <a:pt x="18" y="15"/>
                        <a:pt x="17" y="15"/>
                        <a:pt x="16" y="15"/>
                      </a:cubicBezTo>
                      <a:cubicBezTo>
                        <a:pt x="13" y="19"/>
                        <a:pt x="17" y="14"/>
                        <a:pt x="16" y="16"/>
                      </a:cubicBezTo>
                      <a:cubicBezTo>
                        <a:pt x="17" y="16"/>
                        <a:pt x="15" y="15"/>
                        <a:pt x="15" y="16"/>
                      </a:cubicBezTo>
                      <a:cubicBezTo>
                        <a:pt x="15" y="18"/>
                        <a:pt x="14" y="19"/>
                        <a:pt x="14" y="21"/>
                      </a:cubicBezTo>
                      <a:cubicBezTo>
                        <a:pt x="13" y="22"/>
                        <a:pt x="12" y="29"/>
                        <a:pt x="14" y="22"/>
                      </a:cubicBezTo>
                      <a:cubicBezTo>
                        <a:pt x="12" y="21"/>
                        <a:pt x="12" y="21"/>
                        <a:pt x="12" y="24"/>
                      </a:cubicBezTo>
                      <a:cubicBezTo>
                        <a:pt x="11" y="26"/>
                        <a:pt x="11" y="28"/>
                        <a:pt x="10" y="31"/>
                      </a:cubicBezTo>
                      <a:cubicBezTo>
                        <a:pt x="10" y="32"/>
                        <a:pt x="11" y="32"/>
                        <a:pt x="12" y="31"/>
                      </a:cubicBezTo>
                      <a:cubicBezTo>
                        <a:pt x="12" y="29"/>
                        <a:pt x="12" y="28"/>
                        <a:pt x="13" y="26"/>
                      </a:cubicBezTo>
                      <a:cubicBezTo>
                        <a:pt x="13" y="25"/>
                        <a:pt x="13" y="24"/>
                        <a:pt x="14" y="24"/>
                      </a:cubicBezTo>
                      <a:cubicBezTo>
                        <a:pt x="15" y="22"/>
                        <a:pt x="15" y="21"/>
                        <a:pt x="13" y="20"/>
                      </a:cubicBezTo>
                      <a:cubicBezTo>
                        <a:pt x="12" y="24"/>
                        <a:pt x="10" y="27"/>
                        <a:pt x="10" y="31"/>
                      </a:cubicBezTo>
                      <a:cubicBezTo>
                        <a:pt x="10" y="32"/>
                        <a:pt x="11" y="32"/>
                        <a:pt x="11" y="31"/>
                      </a:cubicBezTo>
                      <a:cubicBezTo>
                        <a:pt x="12" y="27"/>
                        <a:pt x="13" y="23"/>
                        <a:pt x="13" y="19"/>
                      </a:cubicBezTo>
                      <a:cubicBezTo>
                        <a:pt x="13" y="18"/>
                        <a:pt x="12" y="18"/>
                        <a:pt x="12" y="19"/>
                      </a:cubicBezTo>
                      <a:cubicBezTo>
                        <a:pt x="10" y="22"/>
                        <a:pt x="9" y="24"/>
                        <a:pt x="9" y="28"/>
                      </a:cubicBezTo>
                      <a:cubicBezTo>
                        <a:pt x="8" y="30"/>
                        <a:pt x="8" y="32"/>
                        <a:pt x="8" y="35"/>
                      </a:cubicBezTo>
                      <a:cubicBezTo>
                        <a:pt x="8" y="36"/>
                        <a:pt x="7" y="32"/>
                        <a:pt x="7" y="31"/>
                      </a:cubicBezTo>
                      <a:cubicBezTo>
                        <a:pt x="7" y="31"/>
                        <a:pt x="6" y="31"/>
                        <a:pt x="6" y="32"/>
                      </a:cubicBezTo>
                      <a:cubicBezTo>
                        <a:pt x="6" y="38"/>
                        <a:pt x="4" y="32"/>
                        <a:pt x="2" y="30"/>
                      </a:cubicBezTo>
                      <a:cubicBezTo>
                        <a:pt x="2" y="29"/>
                        <a:pt x="1" y="29"/>
                        <a:pt x="1" y="30"/>
                      </a:cubicBezTo>
                      <a:cubicBezTo>
                        <a:pt x="1" y="31"/>
                        <a:pt x="2" y="33"/>
                        <a:pt x="2" y="34"/>
                      </a:cubicBezTo>
                      <a:cubicBezTo>
                        <a:pt x="1" y="30"/>
                        <a:pt x="2" y="29"/>
                        <a:pt x="4" y="33"/>
                      </a:cubicBezTo>
                      <a:cubicBezTo>
                        <a:pt x="5" y="34"/>
                        <a:pt x="7" y="34"/>
                        <a:pt x="8" y="35"/>
                      </a:cubicBezTo>
                      <a:cubicBezTo>
                        <a:pt x="9" y="35"/>
                        <a:pt x="9" y="35"/>
                        <a:pt x="9" y="34"/>
                      </a:cubicBezTo>
                      <a:cubicBezTo>
                        <a:pt x="9" y="32"/>
                        <a:pt x="8" y="30"/>
                        <a:pt x="8" y="28"/>
                      </a:cubicBezTo>
                      <a:cubicBezTo>
                        <a:pt x="7" y="28"/>
                        <a:pt x="6" y="29"/>
                        <a:pt x="8" y="32"/>
                      </a:cubicBezTo>
                      <a:cubicBezTo>
                        <a:pt x="8" y="30"/>
                        <a:pt x="8" y="29"/>
                        <a:pt x="8" y="27"/>
                      </a:cubicBezTo>
                      <a:cubicBezTo>
                        <a:pt x="8" y="26"/>
                        <a:pt x="7" y="19"/>
                        <a:pt x="7" y="25"/>
                      </a:cubicBezTo>
                      <a:cubicBezTo>
                        <a:pt x="8" y="27"/>
                        <a:pt x="7" y="29"/>
                        <a:pt x="7" y="31"/>
                      </a:cubicBezTo>
                      <a:cubicBezTo>
                        <a:pt x="7" y="30"/>
                        <a:pt x="7" y="28"/>
                        <a:pt x="7" y="27"/>
                      </a:cubicBezTo>
                      <a:cubicBezTo>
                        <a:pt x="7" y="23"/>
                        <a:pt x="8" y="19"/>
                        <a:pt x="8" y="15"/>
                      </a:cubicBezTo>
                      <a:cubicBezTo>
                        <a:pt x="8" y="15"/>
                        <a:pt x="7" y="14"/>
                        <a:pt x="7" y="15"/>
                      </a:cubicBezTo>
                      <a:cubicBezTo>
                        <a:pt x="6" y="19"/>
                        <a:pt x="5" y="24"/>
                        <a:pt x="4" y="28"/>
                      </a:cubicBezTo>
                      <a:cubicBezTo>
                        <a:pt x="5" y="25"/>
                        <a:pt x="5" y="20"/>
                        <a:pt x="6" y="17"/>
                      </a:cubicBezTo>
                      <a:cubicBezTo>
                        <a:pt x="6" y="16"/>
                        <a:pt x="5" y="15"/>
                        <a:pt x="4" y="16"/>
                      </a:cubicBezTo>
                      <a:cubicBezTo>
                        <a:pt x="4" y="20"/>
                        <a:pt x="3" y="24"/>
                        <a:pt x="2" y="27"/>
                      </a:cubicBezTo>
                      <a:cubicBezTo>
                        <a:pt x="3" y="24"/>
                        <a:pt x="4" y="20"/>
                        <a:pt x="7" y="17"/>
                      </a:cubicBezTo>
                      <a:cubicBezTo>
                        <a:pt x="7" y="16"/>
                        <a:pt x="6" y="16"/>
                        <a:pt x="5" y="16"/>
                      </a:cubicBezTo>
                      <a:cubicBezTo>
                        <a:pt x="2" y="19"/>
                        <a:pt x="1" y="21"/>
                        <a:pt x="0" y="25"/>
                      </a:cubicBezTo>
                      <a:cubicBezTo>
                        <a:pt x="0" y="26"/>
                        <a:pt x="1" y="26"/>
                        <a:pt x="2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8" name="Freeform 171">
                  <a:extLst>
                    <a:ext uri="{FF2B5EF4-FFF2-40B4-BE49-F238E27FC236}">
                      <a16:creationId xmlns="" xmlns:a16="http://schemas.microsoft.com/office/drawing/2014/main" id="{E118A3EA-C61C-472F-9DB1-4D82EA8DAEA2}"/>
                    </a:ext>
                  </a:extLst>
                </p:cNvPr>
                <p:cNvSpPr/>
                <p:nvPr/>
              </p:nvSpPr>
              <p:spPr bwMode="auto">
                <a:xfrm>
                  <a:off x="1482725" y="2279651"/>
                  <a:ext cx="22225" cy="20638"/>
                </a:xfrm>
                <a:custGeom>
                  <a:avLst/>
                  <a:gdLst>
                    <a:gd name="T0" fmla="*/ 9 w 21"/>
                    <a:gd name="T1" fmla="*/ 4 h 19"/>
                    <a:gd name="T2" fmla="*/ 8 w 21"/>
                    <a:gd name="T3" fmla="*/ 2 h 19"/>
                    <a:gd name="T4" fmla="*/ 7 w 21"/>
                    <a:gd name="T5" fmla="*/ 3 h 19"/>
                    <a:gd name="T6" fmla="*/ 11 w 21"/>
                    <a:gd name="T7" fmla="*/ 7 h 19"/>
                    <a:gd name="T8" fmla="*/ 12 w 21"/>
                    <a:gd name="T9" fmla="*/ 6 h 19"/>
                    <a:gd name="T10" fmla="*/ 2 w 21"/>
                    <a:gd name="T11" fmla="*/ 0 h 19"/>
                    <a:gd name="T12" fmla="*/ 1 w 21"/>
                    <a:gd name="T13" fmla="*/ 2 h 19"/>
                    <a:gd name="T14" fmla="*/ 9 w 21"/>
                    <a:gd name="T15" fmla="*/ 8 h 19"/>
                    <a:gd name="T16" fmla="*/ 10 w 21"/>
                    <a:gd name="T17" fmla="*/ 7 h 19"/>
                    <a:gd name="T18" fmla="*/ 4 w 21"/>
                    <a:gd name="T19" fmla="*/ 2 h 19"/>
                    <a:gd name="T20" fmla="*/ 3 w 21"/>
                    <a:gd name="T21" fmla="*/ 3 h 19"/>
                    <a:gd name="T22" fmla="*/ 12 w 21"/>
                    <a:gd name="T23" fmla="*/ 10 h 19"/>
                    <a:gd name="T24" fmla="*/ 13 w 21"/>
                    <a:gd name="T25" fmla="*/ 9 h 19"/>
                    <a:gd name="T26" fmla="*/ 10 w 21"/>
                    <a:gd name="T27" fmla="*/ 6 h 19"/>
                    <a:gd name="T28" fmla="*/ 9 w 21"/>
                    <a:gd name="T29" fmla="*/ 7 h 19"/>
                    <a:gd name="T30" fmla="*/ 19 w 21"/>
                    <a:gd name="T31" fmla="*/ 12 h 19"/>
                    <a:gd name="T32" fmla="*/ 20 w 21"/>
                    <a:gd name="T33" fmla="*/ 11 h 19"/>
                    <a:gd name="T34" fmla="*/ 11 w 21"/>
                    <a:gd name="T35" fmla="*/ 3 h 19"/>
                    <a:gd name="T36" fmla="*/ 10 w 21"/>
                    <a:gd name="T37" fmla="*/ 4 h 19"/>
                    <a:gd name="T38" fmla="*/ 20 w 21"/>
                    <a:gd name="T39" fmla="*/ 18 h 19"/>
                    <a:gd name="T40" fmla="*/ 21 w 21"/>
                    <a:gd name="T41" fmla="*/ 17 h 19"/>
                    <a:gd name="T42" fmla="*/ 9 w 21"/>
                    <a:gd name="T43" fmla="*/ 7 h 19"/>
                    <a:gd name="T44" fmla="*/ 8 w 21"/>
                    <a:gd name="T45" fmla="*/ 8 h 19"/>
                    <a:gd name="T46" fmla="*/ 18 w 21"/>
                    <a:gd name="T47" fmla="*/ 16 h 19"/>
                    <a:gd name="T48" fmla="*/ 19 w 21"/>
                    <a:gd name="T49" fmla="*/ 15 h 19"/>
                    <a:gd name="T50" fmla="*/ 16 w 21"/>
                    <a:gd name="T51" fmla="*/ 9 h 19"/>
                    <a:gd name="T52" fmla="*/ 15 w 21"/>
                    <a:gd name="T53" fmla="*/ 8 h 19"/>
                    <a:gd name="T54" fmla="*/ 18 w 21"/>
                    <a:gd name="T55" fmla="*/ 16 h 19"/>
                    <a:gd name="T56" fmla="*/ 19 w 21"/>
                    <a:gd name="T57" fmla="*/ 15 h 19"/>
                    <a:gd name="T58" fmla="*/ 9 w 21"/>
                    <a:gd name="T59" fmla="*/ 7 h 19"/>
                    <a:gd name="T60" fmla="*/ 8 w 21"/>
                    <a:gd name="T61" fmla="*/ 8 h 19"/>
                    <a:gd name="T62" fmla="*/ 20 w 21"/>
                    <a:gd name="T63" fmla="*/ 18 h 19"/>
                    <a:gd name="T64" fmla="*/ 21 w 21"/>
                    <a:gd name="T65" fmla="*/ 18 h 19"/>
                    <a:gd name="T66" fmla="*/ 11 w 21"/>
                    <a:gd name="T67" fmla="*/ 3 h 19"/>
                    <a:gd name="T68" fmla="*/ 10 w 21"/>
                    <a:gd name="T69" fmla="*/ 4 h 19"/>
                    <a:gd name="T70" fmla="*/ 19 w 21"/>
                    <a:gd name="T71" fmla="*/ 12 h 19"/>
                    <a:gd name="T72" fmla="*/ 20 w 21"/>
                    <a:gd name="T73" fmla="*/ 11 h 19"/>
                    <a:gd name="T74" fmla="*/ 9 w 21"/>
                    <a:gd name="T75" fmla="*/ 5 h 19"/>
                    <a:gd name="T76" fmla="*/ 9 w 21"/>
                    <a:gd name="T77" fmla="*/ 7 h 19"/>
                    <a:gd name="T78" fmla="*/ 12 w 21"/>
                    <a:gd name="T79" fmla="*/ 10 h 19"/>
                    <a:gd name="T80" fmla="*/ 13 w 21"/>
                    <a:gd name="T81" fmla="*/ 9 h 19"/>
                    <a:gd name="T82" fmla="*/ 4 w 21"/>
                    <a:gd name="T83" fmla="*/ 2 h 19"/>
                    <a:gd name="T84" fmla="*/ 3 w 21"/>
                    <a:gd name="T85" fmla="*/ 3 h 19"/>
                    <a:gd name="T86" fmla="*/ 9 w 21"/>
                    <a:gd name="T87" fmla="*/ 8 h 19"/>
                    <a:gd name="T88" fmla="*/ 10 w 21"/>
                    <a:gd name="T89" fmla="*/ 7 h 19"/>
                    <a:gd name="T90" fmla="*/ 2 w 21"/>
                    <a:gd name="T91" fmla="*/ 1 h 19"/>
                    <a:gd name="T92" fmla="*/ 1 w 21"/>
                    <a:gd name="T93" fmla="*/ 2 h 19"/>
                    <a:gd name="T94" fmla="*/ 12 w 21"/>
                    <a:gd name="T95" fmla="*/ 7 h 19"/>
                    <a:gd name="T96" fmla="*/ 12 w 21"/>
                    <a:gd name="T97" fmla="*/ 6 h 19"/>
                    <a:gd name="T98" fmla="*/ 8 w 21"/>
                    <a:gd name="T99" fmla="*/ 2 h 19"/>
                    <a:gd name="T100" fmla="*/ 6 w 21"/>
                    <a:gd name="T101" fmla="*/ 3 h 19"/>
                    <a:gd name="T102" fmla="*/ 8 w 21"/>
                    <a:gd name="T103" fmla="*/ 5 h 19"/>
                    <a:gd name="T104" fmla="*/ 9 w 21"/>
                    <a:gd name="T105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1" h="19">
                      <a:moveTo>
                        <a:pt x="9" y="4"/>
                      </a:moveTo>
                      <a:cubicBezTo>
                        <a:pt x="8" y="3"/>
                        <a:pt x="8" y="3"/>
                        <a:pt x="8" y="2"/>
                      </a:cubicBezTo>
                      <a:cubicBezTo>
                        <a:pt x="7" y="2"/>
                        <a:pt x="7" y="3"/>
                        <a:pt x="7" y="3"/>
                      </a:cubicBezTo>
                      <a:cubicBezTo>
                        <a:pt x="8" y="4"/>
                        <a:pt x="10" y="6"/>
                        <a:pt x="11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8" y="4"/>
                        <a:pt x="5" y="2"/>
                        <a:pt x="2" y="0"/>
                      </a:cubicBezTo>
                      <a:cubicBezTo>
                        <a:pt x="1" y="0"/>
                        <a:pt x="0" y="1"/>
                        <a:pt x="1" y="2"/>
                      </a:cubicBezTo>
                      <a:cubicBezTo>
                        <a:pt x="3" y="4"/>
                        <a:pt x="6" y="6"/>
                        <a:pt x="9" y="8"/>
                      </a:cubicBezTo>
                      <a:cubicBezTo>
                        <a:pt x="10" y="9"/>
                        <a:pt x="11" y="8"/>
                        <a:pt x="10" y="7"/>
                      </a:cubicBezTo>
                      <a:cubicBezTo>
                        <a:pt x="8" y="5"/>
                        <a:pt x="6" y="4"/>
                        <a:pt x="4" y="2"/>
                      </a:cubicBezTo>
                      <a:cubicBezTo>
                        <a:pt x="3" y="2"/>
                        <a:pt x="3" y="3"/>
                        <a:pt x="3" y="3"/>
                      </a:cubicBezTo>
                      <a:cubicBezTo>
                        <a:pt x="6" y="5"/>
                        <a:pt x="9" y="8"/>
                        <a:pt x="12" y="10"/>
                      </a:cubicBezTo>
                      <a:cubicBezTo>
                        <a:pt x="13" y="10"/>
                        <a:pt x="14" y="9"/>
                        <a:pt x="13" y="9"/>
                      </a:cubicBezTo>
                      <a:cubicBezTo>
                        <a:pt x="12" y="8"/>
                        <a:pt x="11" y="7"/>
                        <a:pt x="10" y="6"/>
                      </a:cubicBezTo>
                      <a:cubicBezTo>
                        <a:pt x="10" y="6"/>
                        <a:pt x="9" y="6"/>
                        <a:pt x="9" y="7"/>
                      </a:cubicBezTo>
                      <a:cubicBezTo>
                        <a:pt x="13" y="8"/>
                        <a:pt x="16" y="10"/>
                        <a:pt x="19" y="12"/>
                      </a:cubicBezTo>
                      <a:cubicBezTo>
                        <a:pt x="20" y="12"/>
                        <a:pt x="21" y="11"/>
                        <a:pt x="20" y="11"/>
                      </a:cubicBezTo>
                      <a:cubicBezTo>
                        <a:pt x="17" y="9"/>
                        <a:pt x="14" y="6"/>
                        <a:pt x="11" y="3"/>
                      </a:cubicBezTo>
                      <a:cubicBezTo>
                        <a:pt x="11" y="3"/>
                        <a:pt x="11" y="4"/>
                        <a:pt x="10" y="4"/>
                      </a:cubicBezTo>
                      <a:cubicBezTo>
                        <a:pt x="14" y="8"/>
                        <a:pt x="18" y="13"/>
                        <a:pt x="20" y="18"/>
                      </a:cubicBezTo>
                      <a:cubicBezTo>
                        <a:pt x="20" y="18"/>
                        <a:pt x="20" y="17"/>
                        <a:pt x="21" y="17"/>
                      </a:cubicBezTo>
                      <a:cubicBezTo>
                        <a:pt x="16" y="14"/>
                        <a:pt x="12" y="11"/>
                        <a:pt x="9" y="7"/>
                      </a:cubicBezTo>
                      <a:cubicBezTo>
                        <a:pt x="9" y="7"/>
                        <a:pt x="8" y="8"/>
                        <a:pt x="8" y="8"/>
                      </a:cubicBezTo>
                      <a:cubicBezTo>
                        <a:pt x="11" y="11"/>
                        <a:pt x="14" y="14"/>
                        <a:pt x="18" y="16"/>
                      </a:cubicBezTo>
                      <a:cubicBezTo>
                        <a:pt x="19" y="16"/>
                        <a:pt x="19" y="15"/>
                        <a:pt x="19" y="15"/>
                      </a:cubicBezTo>
                      <a:cubicBezTo>
                        <a:pt x="17" y="13"/>
                        <a:pt x="14" y="12"/>
                        <a:pt x="16" y="9"/>
                      </a:cubicBezTo>
                      <a:cubicBezTo>
                        <a:pt x="17" y="8"/>
                        <a:pt x="15" y="7"/>
                        <a:pt x="15" y="8"/>
                      </a:cubicBezTo>
                      <a:cubicBezTo>
                        <a:pt x="12" y="11"/>
                        <a:pt x="15" y="13"/>
                        <a:pt x="18" y="16"/>
                      </a:cubicBezTo>
                      <a:cubicBezTo>
                        <a:pt x="18" y="15"/>
                        <a:pt x="18" y="15"/>
                        <a:pt x="19" y="15"/>
                      </a:cubicBezTo>
                      <a:cubicBezTo>
                        <a:pt x="15" y="13"/>
                        <a:pt x="12" y="10"/>
                        <a:pt x="9" y="7"/>
                      </a:cubicBezTo>
                      <a:cubicBezTo>
                        <a:pt x="8" y="6"/>
                        <a:pt x="7" y="7"/>
                        <a:pt x="8" y="8"/>
                      </a:cubicBezTo>
                      <a:cubicBezTo>
                        <a:pt x="11" y="12"/>
                        <a:pt x="15" y="16"/>
                        <a:pt x="20" y="18"/>
                      </a:cubicBezTo>
                      <a:cubicBezTo>
                        <a:pt x="20" y="19"/>
                        <a:pt x="21" y="18"/>
                        <a:pt x="21" y="18"/>
                      </a:cubicBezTo>
                      <a:cubicBezTo>
                        <a:pt x="19" y="12"/>
                        <a:pt x="15" y="7"/>
                        <a:pt x="11" y="3"/>
                      </a:cubicBezTo>
                      <a:cubicBezTo>
                        <a:pt x="11" y="2"/>
                        <a:pt x="10" y="3"/>
                        <a:pt x="10" y="4"/>
                      </a:cubicBezTo>
                      <a:cubicBezTo>
                        <a:pt x="13" y="7"/>
                        <a:pt x="16" y="10"/>
                        <a:pt x="19" y="12"/>
                      </a:cubicBezTo>
                      <a:cubicBezTo>
                        <a:pt x="19" y="12"/>
                        <a:pt x="20" y="11"/>
                        <a:pt x="20" y="11"/>
                      </a:cubicBezTo>
                      <a:cubicBezTo>
                        <a:pt x="17" y="9"/>
                        <a:pt x="13" y="7"/>
                        <a:pt x="9" y="5"/>
                      </a:cubicBezTo>
                      <a:cubicBezTo>
                        <a:pt x="9" y="5"/>
                        <a:pt x="8" y="6"/>
                        <a:pt x="9" y="7"/>
                      </a:cubicBezTo>
                      <a:cubicBezTo>
                        <a:pt x="10" y="8"/>
                        <a:pt x="11" y="9"/>
                        <a:pt x="12" y="10"/>
                      </a:cubicBezTo>
                      <a:cubicBezTo>
                        <a:pt x="12" y="9"/>
                        <a:pt x="13" y="9"/>
                        <a:pt x="13" y="9"/>
                      </a:cubicBezTo>
                      <a:cubicBezTo>
                        <a:pt x="10" y="7"/>
                        <a:pt x="7" y="4"/>
                        <a:pt x="4" y="2"/>
                      </a:cubicBezTo>
                      <a:cubicBezTo>
                        <a:pt x="3" y="1"/>
                        <a:pt x="2" y="2"/>
                        <a:pt x="3" y="3"/>
                      </a:cubicBezTo>
                      <a:cubicBezTo>
                        <a:pt x="5" y="5"/>
                        <a:pt x="7" y="6"/>
                        <a:pt x="9" y="8"/>
                      </a:cubicBezTo>
                      <a:cubicBezTo>
                        <a:pt x="9" y="8"/>
                        <a:pt x="10" y="7"/>
                        <a:pt x="10" y="7"/>
                      </a:cubicBezTo>
                      <a:cubicBezTo>
                        <a:pt x="7" y="5"/>
                        <a:pt x="4" y="3"/>
                        <a:pt x="2" y="1"/>
                      </a:cubicBezTo>
                      <a:cubicBezTo>
                        <a:pt x="2" y="1"/>
                        <a:pt x="2" y="1"/>
                        <a:pt x="1" y="2"/>
                      </a:cubicBezTo>
                      <a:cubicBezTo>
                        <a:pt x="5" y="3"/>
                        <a:pt x="8" y="6"/>
                        <a:pt x="12" y="7"/>
                      </a:cubicBezTo>
                      <a:cubicBezTo>
                        <a:pt x="12" y="7"/>
                        <a:pt x="13" y="6"/>
                        <a:pt x="12" y="6"/>
                      </a:cubicBezTo>
                      <a:cubicBezTo>
                        <a:pt x="11" y="5"/>
                        <a:pt x="9" y="3"/>
                        <a:pt x="8" y="2"/>
                      </a:cubicBezTo>
                      <a:cubicBezTo>
                        <a:pt x="7" y="1"/>
                        <a:pt x="6" y="2"/>
                        <a:pt x="6" y="3"/>
                      </a:cubicBezTo>
                      <a:cubicBezTo>
                        <a:pt x="7" y="4"/>
                        <a:pt x="7" y="4"/>
                        <a:pt x="8" y="5"/>
                      </a:cubicBezTo>
                      <a:cubicBezTo>
                        <a:pt x="9" y="5"/>
                        <a:pt x="10" y="4"/>
                        <a:pt x="9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9" name="Freeform 172">
                  <a:extLst>
                    <a:ext uri="{FF2B5EF4-FFF2-40B4-BE49-F238E27FC236}">
                      <a16:creationId xmlns="" xmlns:a16="http://schemas.microsoft.com/office/drawing/2014/main" id="{39105E52-778B-410B-9116-5D453C47B235}"/>
                    </a:ext>
                  </a:extLst>
                </p:cNvPr>
                <p:cNvSpPr/>
                <p:nvPr/>
              </p:nvSpPr>
              <p:spPr bwMode="auto">
                <a:xfrm>
                  <a:off x="1477963" y="2270126"/>
                  <a:ext cx="38100" cy="34925"/>
                </a:xfrm>
                <a:custGeom>
                  <a:avLst/>
                  <a:gdLst>
                    <a:gd name="T0" fmla="*/ 2 w 37"/>
                    <a:gd name="T1" fmla="*/ 9 h 33"/>
                    <a:gd name="T2" fmla="*/ 15 w 37"/>
                    <a:gd name="T3" fmla="*/ 4 h 33"/>
                    <a:gd name="T4" fmla="*/ 22 w 37"/>
                    <a:gd name="T5" fmla="*/ 9 h 33"/>
                    <a:gd name="T6" fmla="*/ 31 w 37"/>
                    <a:gd name="T7" fmla="*/ 10 h 33"/>
                    <a:gd name="T8" fmla="*/ 32 w 37"/>
                    <a:gd name="T9" fmla="*/ 15 h 33"/>
                    <a:gd name="T10" fmla="*/ 31 w 37"/>
                    <a:gd name="T11" fmla="*/ 17 h 33"/>
                    <a:gd name="T12" fmla="*/ 29 w 37"/>
                    <a:gd name="T13" fmla="*/ 20 h 33"/>
                    <a:gd name="T14" fmla="*/ 30 w 37"/>
                    <a:gd name="T15" fmla="*/ 29 h 33"/>
                    <a:gd name="T16" fmla="*/ 29 w 37"/>
                    <a:gd name="T17" fmla="*/ 31 h 33"/>
                    <a:gd name="T18" fmla="*/ 32 w 37"/>
                    <a:gd name="T19" fmla="*/ 26 h 33"/>
                    <a:gd name="T20" fmla="*/ 34 w 37"/>
                    <a:gd name="T21" fmla="*/ 15 h 33"/>
                    <a:gd name="T22" fmla="*/ 36 w 37"/>
                    <a:gd name="T23" fmla="*/ 10 h 33"/>
                    <a:gd name="T24" fmla="*/ 32 w 37"/>
                    <a:gd name="T25" fmla="*/ 8 h 33"/>
                    <a:gd name="T26" fmla="*/ 25 w 37"/>
                    <a:gd name="T27" fmla="*/ 9 h 33"/>
                    <a:gd name="T28" fmla="*/ 19 w 37"/>
                    <a:gd name="T29" fmla="*/ 5 h 33"/>
                    <a:gd name="T30" fmla="*/ 1 w 37"/>
                    <a:gd name="T31" fmla="*/ 8 h 33"/>
                    <a:gd name="T32" fmla="*/ 2 w 37"/>
                    <a:gd name="T33" fmla="*/ 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7" h="33">
                      <a:moveTo>
                        <a:pt x="2" y="9"/>
                      </a:moveTo>
                      <a:cubicBezTo>
                        <a:pt x="6" y="6"/>
                        <a:pt x="9" y="3"/>
                        <a:pt x="15" y="4"/>
                      </a:cubicBezTo>
                      <a:cubicBezTo>
                        <a:pt x="17" y="5"/>
                        <a:pt x="20" y="7"/>
                        <a:pt x="22" y="9"/>
                      </a:cubicBezTo>
                      <a:cubicBezTo>
                        <a:pt x="25" y="11"/>
                        <a:pt x="28" y="11"/>
                        <a:pt x="31" y="10"/>
                      </a:cubicBezTo>
                      <a:cubicBezTo>
                        <a:pt x="35" y="11"/>
                        <a:pt x="35" y="13"/>
                        <a:pt x="32" y="15"/>
                      </a:cubicBezTo>
                      <a:cubicBezTo>
                        <a:pt x="32" y="15"/>
                        <a:pt x="31" y="16"/>
                        <a:pt x="31" y="17"/>
                      </a:cubicBezTo>
                      <a:cubicBezTo>
                        <a:pt x="30" y="18"/>
                        <a:pt x="29" y="19"/>
                        <a:pt x="29" y="20"/>
                      </a:cubicBezTo>
                      <a:cubicBezTo>
                        <a:pt x="29" y="21"/>
                        <a:pt x="30" y="30"/>
                        <a:pt x="30" y="29"/>
                      </a:cubicBezTo>
                      <a:cubicBezTo>
                        <a:pt x="29" y="29"/>
                        <a:pt x="28" y="30"/>
                        <a:pt x="29" y="31"/>
                      </a:cubicBezTo>
                      <a:cubicBezTo>
                        <a:pt x="32" y="33"/>
                        <a:pt x="32" y="27"/>
                        <a:pt x="32" y="26"/>
                      </a:cubicBezTo>
                      <a:cubicBezTo>
                        <a:pt x="31" y="21"/>
                        <a:pt x="31" y="18"/>
                        <a:pt x="34" y="15"/>
                      </a:cubicBezTo>
                      <a:cubicBezTo>
                        <a:pt x="36" y="13"/>
                        <a:pt x="37" y="12"/>
                        <a:pt x="36" y="10"/>
                      </a:cubicBezTo>
                      <a:cubicBezTo>
                        <a:pt x="36" y="8"/>
                        <a:pt x="34" y="8"/>
                        <a:pt x="32" y="8"/>
                      </a:cubicBezTo>
                      <a:cubicBezTo>
                        <a:pt x="29" y="8"/>
                        <a:pt x="28" y="10"/>
                        <a:pt x="25" y="9"/>
                      </a:cubicBezTo>
                      <a:cubicBezTo>
                        <a:pt x="23" y="9"/>
                        <a:pt x="21" y="6"/>
                        <a:pt x="19" y="5"/>
                      </a:cubicBezTo>
                      <a:cubicBezTo>
                        <a:pt x="12" y="0"/>
                        <a:pt x="6" y="4"/>
                        <a:pt x="1" y="8"/>
                      </a:cubicBezTo>
                      <a:cubicBezTo>
                        <a:pt x="0" y="9"/>
                        <a:pt x="1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0" name="Freeform 173">
                  <a:extLst>
                    <a:ext uri="{FF2B5EF4-FFF2-40B4-BE49-F238E27FC236}">
                      <a16:creationId xmlns="" xmlns:a16="http://schemas.microsoft.com/office/drawing/2014/main" id="{47198237-CB30-4203-AE76-B2477F2EB38E}"/>
                    </a:ext>
                  </a:extLst>
                </p:cNvPr>
                <p:cNvSpPr/>
                <p:nvPr/>
              </p:nvSpPr>
              <p:spPr bwMode="auto">
                <a:xfrm>
                  <a:off x="1508125" y="2286001"/>
                  <a:ext cx="4763" cy="14288"/>
                </a:xfrm>
                <a:custGeom>
                  <a:avLst/>
                  <a:gdLst>
                    <a:gd name="T0" fmla="*/ 2 w 5"/>
                    <a:gd name="T1" fmla="*/ 12 h 13"/>
                    <a:gd name="T2" fmla="*/ 3 w 5"/>
                    <a:gd name="T3" fmla="*/ 8 h 13"/>
                    <a:gd name="T4" fmla="*/ 5 w 5"/>
                    <a:gd name="T5" fmla="*/ 3 h 13"/>
                    <a:gd name="T6" fmla="*/ 3 w 5"/>
                    <a:gd name="T7" fmla="*/ 3 h 13"/>
                    <a:gd name="T8" fmla="*/ 0 w 5"/>
                    <a:gd name="T9" fmla="*/ 9 h 13"/>
                    <a:gd name="T10" fmla="*/ 1 w 5"/>
                    <a:gd name="T11" fmla="*/ 10 h 13"/>
                    <a:gd name="T12" fmla="*/ 3 w 5"/>
                    <a:gd name="T13" fmla="*/ 2 h 13"/>
                    <a:gd name="T14" fmla="*/ 2 w 5"/>
                    <a:gd name="T15" fmla="*/ 1 h 13"/>
                    <a:gd name="T16" fmla="*/ 0 w 5"/>
                    <a:gd name="T17" fmla="*/ 8 h 13"/>
                    <a:gd name="T18" fmla="*/ 2 w 5"/>
                    <a:gd name="T19" fmla="*/ 8 h 13"/>
                    <a:gd name="T20" fmla="*/ 3 w 5"/>
                    <a:gd name="T21" fmla="*/ 1 h 13"/>
                    <a:gd name="T22" fmla="*/ 2 w 5"/>
                    <a:gd name="T23" fmla="*/ 1 h 13"/>
                    <a:gd name="T24" fmla="*/ 0 w 5"/>
                    <a:gd name="T25" fmla="*/ 8 h 13"/>
                    <a:gd name="T26" fmla="*/ 2 w 5"/>
                    <a:gd name="T27" fmla="*/ 8 h 13"/>
                    <a:gd name="T28" fmla="*/ 3 w 5"/>
                    <a:gd name="T29" fmla="*/ 2 h 13"/>
                    <a:gd name="T30" fmla="*/ 2 w 5"/>
                    <a:gd name="T31" fmla="*/ 1 h 13"/>
                    <a:gd name="T32" fmla="*/ 0 w 5"/>
                    <a:gd name="T33" fmla="*/ 10 h 13"/>
                    <a:gd name="T34" fmla="*/ 1 w 5"/>
                    <a:gd name="T35" fmla="*/ 10 h 13"/>
                    <a:gd name="T36" fmla="*/ 5 w 5"/>
                    <a:gd name="T37" fmla="*/ 3 h 13"/>
                    <a:gd name="T38" fmla="*/ 3 w 5"/>
                    <a:gd name="T39" fmla="*/ 3 h 13"/>
                    <a:gd name="T40" fmla="*/ 1 w 5"/>
                    <a:gd name="T41" fmla="*/ 8 h 13"/>
                    <a:gd name="T42" fmla="*/ 1 w 5"/>
                    <a:gd name="T43" fmla="*/ 12 h 13"/>
                    <a:gd name="T44" fmla="*/ 2 w 5"/>
                    <a:gd name="T45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" h="13">
                      <a:moveTo>
                        <a:pt x="2" y="12"/>
                      </a:moveTo>
                      <a:cubicBezTo>
                        <a:pt x="2" y="10"/>
                        <a:pt x="3" y="9"/>
                        <a:pt x="3" y="8"/>
                      </a:cubicBezTo>
                      <a:cubicBezTo>
                        <a:pt x="3" y="6"/>
                        <a:pt x="4" y="4"/>
                        <a:pt x="5" y="3"/>
                      </a:cubicBezTo>
                      <a:cubicBezTo>
                        <a:pt x="4" y="3"/>
                        <a:pt x="4" y="3"/>
                        <a:pt x="3" y="3"/>
                      </a:cubicBezTo>
                      <a:cubicBezTo>
                        <a:pt x="2" y="5"/>
                        <a:pt x="1" y="7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1" y="7"/>
                        <a:pt x="2" y="4"/>
                        <a:pt x="3" y="2"/>
                      </a:cubicBezTo>
                      <a:cubicBezTo>
                        <a:pt x="3" y="2"/>
                        <a:pt x="2" y="1"/>
                        <a:pt x="2" y="1"/>
                      </a:cubicBezTo>
                      <a:cubicBezTo>
                        <a:pt x="1" y="3"/>
                        <a:pt x="1" y="5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6"/>
                        <a:pt x="2" y="3"/>
                        <a:pt x="3" y="1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3"/>
                        <a:pt x="0" y="6"/>
                        <a:pt x="0" y="8"/>
                      </a:cubicBezTo>
                      <a:cubicBezTo>
                        <a:pt x="0" y="8"/>
                        <a:pt x="1" y="9"/>
                        <a:pt x="2" y="8"/>
                      </a:cubicBezTo>
                      <a:cubicBezTo>
                        <a:pt x="2" y="6"/>
                        <a:pt x="3" y="4"/>
                        <a:pt x="3" y="2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4"/>
                        <a:pt x="0" y="7"/>
                        <a:pt x="0" y="10"/>
                      </a:cubicBezTo>
                      <a:cubicBezTo>
                        <a:pt x="0" y="10"/>
                        <a:pt x="1" y="11"/>
                        <a:pt x="1" y="10"/>
                      </a:cubicBezTo>
                      <a:cubicBezTo>
                        <a:pt x="2" y="8"/>
                        <a:pt x="4" y="5"/>
                        <a:pt x="5" y="3"/>
                      </a:cubicBezTo>
                      <a:cubicBezTo>
                        <a:pt x="5" y="2"/>
                        <a:pt x="4" y="2"/>
                        <a:pt x="3" y="3"/>
                      </a:cubicBezTo>
                      <a:cubicBezTo>
                        <a:pt x="3" y="4"/>
                        <a:pt x="2" y="6"/>
                        <a:pt x="1" y="8"/>
                      </a:cubicBezTo>
                      <a:cubicBezTo>
                        <a:pt x="1" y="9"/>
                        <a:pt x="1" y="11"/>
                        <a:pt x="1" y="12"/>
                      </a:cubicBezTo>
                      <a:cubicBezTo>
                        <a:pt x="1" y="13"/>
                        <a:pt x="3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1" name="Freeform 174">
                  <a:extLst>
                    <a:ext uri="{FF2B5EF4-FFF2-40B4-BE49-F238E27FC236}">
                      <a16:creationId xmlns="" xmlns:a16="http://schemas.microsoft.com/office/drawing/2014/main" id="{D5FEC27C-81C0-490D-AD9B-1C0BE20697A7}"/>
                    </a:ext>
                  </a:extLst>
                </p:cNvPr>
                <p:cNvSpPr/>
                <p:nvPr/>
              </p:nvSpPr>
              <p:spPr bwMode="auto">
                <a:xfrm>
                  <a:off x="1481138" y="2273301"/>
                  <a:ext cx="31750" cy="25400"/>
                </a:xfrm>
                <a:custGeom>
                  <a:avLst/>
                  <a:gdLst>
                    <a:gd name="T0" fmla="*/ 23 w 30"/>
                    <a:gd name="T1" fmla="*/ 23 h 24"/>
                    <a:gd name="T2" fmla="*/ 27 w 30"/>
                    <a:gd name="T3" fmla="*/ 16 h 24"/>
                    <a:gd name="T4" fmla="*/ 22 w 30"/>
                    <a:gd name="T5" fmla="*/ 17 h 24"/>
                    <a:gd name="T6" fmla="*/ 21 w 30"/>
                    <a:gd name="T7" fmla="*/ 12 h 24"/>
                    <a:gd name="T8" fmla="*/ 22 w 30"/>
                    <a:gd name="T9" fmla="*/ 19 h 24"/>
                    <a:gd name="T10" fmla="*/ 23 w 30"/>
                    <a:gd name="T11" fmla="*/ 18 h 24"/>
                    <a:gd name="T12" fmla="*/ 25 w 30"/>
                    <a:gd name="T13" fmla="*/ 9 h 24"/>
                    <a:gd name="T14" fmla="*/ 24 w 30"/>
                    <a:gd name="T15" fmla="*/ 10 h 24"/>
                    <a:gd name="T16" fmla="*/ 22 w 30"/>
                    <a:gd name="T17" fmla="*/ 13 h 24"/>
                    <a:gd name="T18" fmla="*/ 17 w 30"/>
                    <a:gd name="T19" fmla="*/ 12 h 24"/>
                    <a:gd name="T20" fmla="*/ 14 w 30"/>
                    <a:gd name="T21" fmla="*/ 9 h 24"/>
                    <a:gd name="T22" fmla="*/ 1 w 30"/>
                    <a:gd name="T23" fmla="*/ 5 h 24"/>
                    <a:gd name="T24" fmla="*/ 7 w 30"/>
                    <a:gd name="T25" fmla="*/ 5 h 24"/>
                    <a:gd name="T26" fmla="*/ 6 w 30"/>
                    <a:gd name="T27" fmla="*/ 4 h 24"/>
                    <a:gd name="T28" fmla="*/ 12 w 30"/>
                    <a:gd name="T29" fmla="*/ 3 h 24"/>
                    <a:gd name="T30" fmla="*/ 11 w 30"/>
                    <a:gd name="T31" fmla="*/ 9 h 24"/>
                    <a:gd name="T32" fmla="*/ 18 w 30"/>
                    <a:gd name="T33" fmla="*/ 10 h 24"/>
                    <a:gd name="T34" fmla="*/ 26 w 30"/>
                    <a:gd name="T35" fmla="*/ 11 h 24"/>
                    <a:gd name="T36" fmla="*/ 24 w 30"/>
                    <a:gd name="T37" fmla="*/ 8 h 24"/>
                    <a:gd name="T38" fmla="*/ 23 w 30"/>
                    <a:gd name="T39" fmla="*/ 13 h 24"/>
                    <a:gd name="T40" fmla="*/ 22 w 30"/>
                    <a:gd name="T41" fmla="*/ 15 h 24"/>
                    <a:gd name="T42" fmla="*/ 24 w 30"/>
                    <a:gd name="T43" fmla="*/ 8 h 24"/>
                    <a:gd name="T44" fmla="*/ 27 w 30"/>
                    <a:gd name="T45" fmla="*/ 11 h 24"/>
                    <a:gd name="T46" fmla="*/ 17 w 30"/>
                    <a:gd name="T47" fmla="*/ 9 h 24"/>
                    <a:gd name="T48" fmla="*/ 20 w 30"/>
                    <a:gd name="T49" fmla="*/ 14 h 24"/>
                    <a:gd name="T50" fmla="*/ 12 w 30"/>
                    <a:gd name="T51" fmla="*/ 8 h 24"/>
                    <a:gd name="T52" fmla="*/ 18 w 30"/>
                    <a:gd name="T53" fmla="*/ 13 h 24"/>
                    <a:gd name="T54" fmla="*/ 11 w 30"/>
                    <a:gd name="T55" fmla="*/ 11 h 24"/>
                    <a:gd name="T56" fmla="*/ 18 w 30"/>
                    <a:gd name="T57" fmla="*/ 13 h 24"/>
                    <a:gd name="T58" fmla="*/ 11 w 30"/>
                    <a:gd name="T59" fmla="*/ 9 h 24"/>
                    <a:gd name="T60" fmla="*/ 11 w 30"/>
                    <a:gd name="T61" fmla="*/ 4 h 24"/>
                    <a:gd name="T62" fmla="*/ 4 w 30"/>
                    <a:gd name="T63" fmla="*/ 4 h 24"/>
                    <a:gd name="T64" fmla="*/ 13 w 30"/>
                    <a:gd name="T65" fmla="*/ 6 h 24"/>
                    <a:gd name="T66" fmla="*/ 1 w 30"/>
                    <a:gd name="T67" fmla="*/ 5 h 24"/>
                    <a:gd name="T68" fmla="*/ 11 w 30"/>
                    <a:gd name="T69" fmla="*/ 4 h 24"/>
                    <a:gd name="T70" fmla="*/ 3 w 30"/>
                    <a:gd name="T71" fmla="*/ 4 h 24"/>
                    <a:gd name="T72" fmla="*/ 12 w 30"/>
                    <a:gd name="T73" fmla="*/ 5 h 24"/>
                    <a:gd name="T74" fmla="*/ 6 w 30"/>
                    <a:gd name="T75" fmla="*/ 3 h 24"/>
                    <a:gd name="T76" fmla="*/ 12 w 30"/>
                    <a:gd name="T77" fmla="*/ 7 h 24"/>
                    <a:gd name="T78" fmla="*/ 7 w 30"/>
                    <a:gd name="T79" fmla="*/ 5 h 24"/>
                    <a:gd name="T80" fmla="*/ 14 w 30"/>
                    <a:gd name="T81" fmla="*/ 10 h 24"/>
                    <a:gd name="T82" fmla="*/ 11 w 30"/>
                    <a:gd name="T83" fmla="*/ 9 h 24"/>
                    <a:gd name="T84" fmla="*/ 21 w 30"/>
                    <a:gd name="T85" fmla="*/ 10 h 24"/>
                    <a:gd name="T86" fmla="*/ 15 w 30"/>
                    <a:gd name="T87" fmla="*/ 13 h 24"/>
                    <a:gd name="T88" fmla="*/ 27 w 30"/>
                    <a:gd name="T89" fmla="*/ 8 h 24"/>
                    <a:gd name="T90" fmla="*/ 22 w 30"/>
                    <a:gd name="T91" fmla="*/ 15 h 24"/>
                    <a:gd name="T92" fmla="*/ 27 w 30"/>
                    <a:gd name="T93" fmla="*/ 8 h 24"/>
                    <a:gd name="T94" fmla="*/ 21 w 30"/>
                    <a:gd name="T95" fmla="*/ 16 h 24"/>
                    <a:gd name="T96" fmla="*/ 27 w 30"/>
                    <a:gd name="T97" fmla="*/ 10 h 24"/>
                    <a:gd name="T98" fmla="*/ 21 w 30"/>
                    <a:gd name="T99" fmla="*/ 19 h 24"/>
                    <a:gd name="T100" fmla="*/ 24 w 30"/>
                    <a:gd name="T101" fmla="*/ 11 h 24"/>
                    <a:gd name="T102" fmla="*/ 22 w 30"/>
                    <a:gd name="T103" fmla="*/ 22 h 24"/>
                    <a:gd name="T104" fmla="*/ 23 w 30"/>
                    <a:gd name="T105" fmla="*/ 11 h 24"/>
                    <a:gd name="T106" fmla="*/ 23 w 30"/>
                    <a:gd name="T107" fmla="*/ 21 h 24"/>
                    <a:gd name="T108" fmla="*/ 23 w 30"/>
                    <a:gd name="T109" fmla="*/ 13 h 24"/>
                    <a:gd name="T110" fmla="*/ 27 w 30"/>
                    <a:gd name="T111" fmla="*/ 16 h 24"/>
                    <a:gd name="T112" fmla="*/ 23 w 30"/>
                    <a:gd name="T113" fmla="*/ 23 h 24"/>
                    <a:gd name="T114" fmla="*/ 29 w 30"/>
                    <a:gd name="T115" fmla="*/ 1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30" h="24">
                      <a:moveTo>
                        <a:pt x="28" y="12"/>
                      </a:moveTo>
                      <a:cubicBezTo>
                        <a:pt x="26" y="16"/>
                        <a:pt x="25" y="19"/>
                        <a:pt x="23" y="23"/>
                      </a:cubicBezTo>
                      <a:cubicBezTo>
                        <a:pt x="24" y="23"/>
                        <a:pt x="24" y="23"/>
                        <a:pt x="25" y="23"/>
                      </a:cubicBezTo>
                      <a:cubicBezTo>
                        <a:pt x="25" y="21"/>
                        <a:pt x="26" y="18"/>
                        <a:pt x="27" y="16"/>
                      </a:cubicBezTo>
                      <a:cubicBezTo>
                        <a:pt x="27" y="15"/>
                        <a:pt x="26" y="15"/>
                        <a:pt x="25" y="15"/>
                      </a:cubicBezTo>
                      <a:cubicBezTo>
                        <a:pt x="24" y="16"/>
                        <a:pt x="23" y="16"/>
                        <a:pt x="22" y="17"/>
                      </a:cubicBezTo>
                      <a:cubicBezTo>
                        <a:pt x="22" y="15"/>
                        <a:pt x="22" y="13"/>
                        <a:pt x="23" y="12"/>
                      </a:cubicBezTo>
                      <a:cubicBezTo>
                        <a:pt x="22" y="12"/>
                        <a:pt x="22" y="12"/>
                        <a:pt x="21" y="12"/>
                      </a:cubicBezTo>
                      <a:cubicBezTo>
                        <a:pt x="22" y="13"/>
                        <a:pt x="22" y="14"/>
                        <a:pt x="23" y="14"/>
                      </a:cubicBezTo>
                      <a:cubicBezTo>
                        <a:pt x="23" y="16"/>
                        <a:pt x="23" y="18"/>
                        <a:pt x="22" y="19"/>
                      </a:cubicBezTo>
                      <a:cubicBezTo>
                        <a:pt x="20" y="15"/>
                        <a:pt x="26" y="12"/>
                        <a:pt x="21" y="18"/>
                      </a:cubicBezTo>
                      <a:cubicBezTo>
                        <a:pt x="22" y="18"/>
                        <a:pt x="22" y="18"/>
                        <a:pt x="23" y="18"/>
                      </a:cubicBezTo>
                      <a:cubicBezTo>
                        <a:pt x="22" y="15"/>
                        <a:pt x="23" y="12"/>
                        <a:pt x="26" y="10"/>
                      </a:cubicBezTo>
                      <a:cubicBezTo>
                        <a:pt x="26" y="10"/>
                        <a:pt x="26" y="10"/>
                        <a:pt x="25" y="9"/>
                      </a:cubicBezTo>
                      <a:cubicBezTo>
                        <a:pt x="25" y="10"/>
                        <a:pt x="25" y="10"/>
                        <a:pt x="25" y="11"/>
                      </a:cubicBezTo>
                      <a:cubicBezTo>
                        <a:pt x="23" y="15"/>
                        <a:pt x="23" y="15"/>
                        <a:pt x="24" y="10"/>
                      </a:cubicBezTo>
                      <a:cubicBezTo>
                        <a:pt x="24" y="11"/>
                        <a:pt x="25" y="12"/>
                        <a:pt x="25" y="12"/>
                      </a:cubicBezTo>
                      <a:cubicBezTo>
                        <a:pt x="24" y="11"/>
                        <a:pt x="23" y="11"/>
                        <a:pt x="22" y="13"/>
                      </a:cubicBezTo>
                      <a:cubicBezTo>
                        <a:pt x="21" y="13"/>
                        <a:pt x="20" y="13"/>
                        <a:pt x="19" y="14"/>
                      </a:cubicBezTo>
                      <a:cubicBezTo>
                        <a:pt x="20" y="11"/>
                        <a:pt x="19" y="10"/>
                        <a:pt x="17" y="12"/>
                      </a:cubicBezTo>
                      <a:cubicBezTo>
                        <a:pt x="16" y="12"/>
                        <a:pt x="10" y="11"/>
                        <a:pt x="14" y="10"/>
                      </a:cubicBezTo>
                      <a:cubicBezTo>
                        <a:pt x="15" y="10"/>
                        <a:pt x="14" y="9"/>
                        <a:pt x="14" y="9"/>
                      </a:cubicBezTo>
                      <a:cubicBezTo>
                        <a:pt x="10" y="9"/>
                        <a:pt x="9" y="7"/>
                        <a:pt x="10" y="5"/>
                      </a:cubicBezTo>
                      <a:cubicBezTo>
                        <a:pt x="7" y="7"/>
                        <a:pt x="4" y="7"/>
                        <a:pt x="1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3" y="6"/>
                        <a:pt x="5" y="5"/>
                        <a:pt x="7" y="5"/>
                      </a:cubicBezTo>
                      <a:cubicBezTo>
                        <a:pt x="7" y="5"/>
                        <a:pt x="8" y="5"/>
                        <a:pt x="8" y="5"/>
                      </a:cubicBezTo>
                      <a:cubicBezTo>
                        <a:pt x="13" y="6"/>
                        <a:pt x="12" y="5"/>
                        <a:pt x="6" y="4"/>
                      </a:cubicBezTo>
                      <a:cubicBezTo>
                        <a:pt x="7" y="3"/>
                        <a:pt x="8" y="2"/>
                        <a:pt x="9" y="2"/>
                      </a:cubicBezTo>
                      <a:cubicBezTo>
                        <a:pt x="10" y="2"/>
                        <a:pt x="11" y="2"/>
                        <a:pt x="12" y="3"/>
                      </a:cubicBezTo>
                      <a:cubicBezTo>
                        <a:pt x="13" y="4"/>
                        <a:pt x="15" y="8"/>
                        <a:pt x="11" y="8"/>
                      </a:cubicBezTo>
                      <a:cubicBezTo>
                        <a:pt x="11" y="8"/>
                        <a:pt x="11" y="9"/>
                        <a:pt x="11" y="9"/>
                      </a:cubicBezTo>
                      <a:cubicBezTo>
                        <a:pt x="13" y="8"/>
                        <a:pt x="14" y="9"/>
                        <a:pt x="13" y="11"/>
                      </a:cubicBezTo>
                      <a:cubicBezTo>
                        <a:pt x="15" y="9"/>
                        <a:pt x="17" y="8"/>
                        <a:pt x="18" y="10"/>
                      </a:cubicBezTo>
                      <a:cubicBezTo>
                        <a:pt x="19" y="10"/>
                        <a:pt x="20" y="10"/>
                        <a:pt x="20" y="10"/>
                      </a:cubicBezTo>
                      <a:cubicBezTo>
                        <a:pt x="23" y="9"/>
                        <a:pt x="25" y="9"/>
                        <a:pt x="26" y="11"/>
                      </a:cubicBezTo>
                      <a:cubicBezTo>
                        <a:pt x="27" y="10"/>
                        <a:pt x="27" y="10"/>
                        <a:pt x="27" y="10"/>
                      </a:cubicBezTo>
                      <a:cubicBezTo>
                        <a:pt x="26" y="9"/>
                        <a:pt x="25" y="9"/>
                        <a:pt x="24" y="8"/>
                      </a:cubicBezTo>
                      <a:cubicBezTo>
                        <a:pt x="23" y="8"/>
                        <a:pt x="23" y="9"/>
                        <a:pt x="23" y="9"/>
                      </a:cubicBezTo>
                      <a:cubicBezTo>
                        <a:pt x="23" y="10"/>
                        <a:pt x="23" y="12"/>
                        <a:pt x="23" y="13"/>
                      </a:cubicBezTo>
                      <a:cubicBezTo>
                        <a:pt x="23" y="12"/>
                        <a:pt x="21" y="12"/>
                        <a:pt x="21" y="13"/>
                      </a:cubicBezTo>
                      <a:cubicBezTo>
                        <a:pt x="22" y="14"/>
                        <a:pt x="22" y="14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3"/>
                        <a:pt x="27" y="10"/>
                        <a:pt x="24" y="8"/>
                      </a:cubicBezTo>
                      <a:cubicBezTo>
                        <a:pt x="24" y="9"/>
                        <a:pt x="23" y="9"/>
                        <a:pt x="23" y="9"/>
                      </a:cubicBezTo>
                      <a:cubicBezTo>
                        <a:pt x="24" y="10"/>
                        <a:pt x="25" y="10"/>
                        <a:pt x="27" y="11"/>
                      </a:cubicBezTo>
                      <a:cubicBezTo>
                        <a:pt x="27" y="11"/>
                        <a:pt x="28" y="10"/>
                        <a:pt x="27" y="10"/>
                      </a:cubicBezTo>
                      <a:cubicBezTo>
                        <a:pt x="24" y="7"/>
                        <a:pt x="20" y="8"/>
                        <a:pt x="17" y="9"/>
                      </a:cubicBezTo>
                      <a:cubicBezTo>
                        <a:pt x="17" y="9"/>
                        <a:pt x="16" y="10"/>
                        <a:pt x="16" y="10"/>
                      </a:cubicBezTo>
                      <a:cubicBezTo>
                        <a:pt x="17" y="13"/>
                        <a:pt x="17" y="13"/>
                        <a:pt x="20" y="14"/>
                      </a:cubicBezTo>
                      <a:cubicBezTo>
                        <a:pt x="20" y="14"/>
                        <a:pt x="21" y="14"/>
                        <a:pt x="21" y="13"/>
                      </a:cubicBezTo>
                      <a:cubicBezTo>
                        <a:pt x="21" y="10"/>
                        <a:pt x="15" y="5"/>
                        <a:pt x="12" y="8"/>
                      </a:cubicBezTo>
                      <a:cubicBezTo>
                        <a:pt x="8" y="12"/>
                        <a:pt x="14" y="16"/>
                        <a:pt x="18" y="14"/>
                      </a:cubicBezTo>
                      <a:cubicBezTo>
                        <a:pt x="18" y="14"/>
                        <a:pt x="18" y="14"/>
                        <a:pt x="18" y="13"/>
                      </a:cubicBezTo>
                      <a:cubicBezTo>
                        <a:pt x="18" y="10"/>
                        <a:pt x="15" y="9"/>
                        <a:pt x="11" y="10"/>
                      </a:cubicBezTo>
                      <a:cubicBezTo>
                        <a:pt x="11" y="10"/>
                        <a:pt x="10" y="11"/>
                        <a:pt x="11" y="11"/>
                      </a:cubicBezTo>
                      <a:cubicBezTo>
                        <a:pt x="12" y="14"/>
                        <a:pt x="15" y="14"/>
                        <a:pt x="18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8"/>
                        <a:pt x="14" y="7"/>
                        <a:pt x="10" y="8"/>
                      </a:cubicBezTo>
                      <a:cubicBezTo>
                        <a:pt x="10" y="8"/>
                        <a:pt x="10" y="9"/>
                        <a:pt x="11" y="9"/>
                      </a:cubicBezTo>
                      <a:cubicBezTo>
                        <a:pt x="19" y="10"/>
                        <a:pt x="13" y="0"/>
                        <a:pt x="8" y="0"/>
                      </a:cubicBezTo>
                      <a:cubicBezTo>
                        <a:pt x="1" y="1"/>
                        <a:pt x="6" y="9"/>
                        <a:pt x="11" y="4"/>
                      </a:cubicBezTo>
                      <a:cubicBezTo>
                        <a:pt x="11" y="4"/>
                        <a:pt x="11" y="4"/>
                        <a:pt x="10" y="3"/>
                      </a:cubicBezTo>
                      <a:cubicBezTo>
                        <a:pt x="8" y="1"/>
                        <a:pt x="6" y="2"/>
                        <a:pt x="4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6" y="8"/>
                        <a:pt x="10" y="8"/>
                        <a:pt x="13" y="6"/>
                      </a:cubicBezTo>
                      <a:cubicBezTo>
                        <a:pt x="13" y="5"/>
                        <a:pt x="13" y="5"/>
                        <a:pt x="13" y="4"/>
                      </a:cubicBezTo>
                      <a:cubicBezTo>
                        <a:pt x="9" y="3"/>
                        <a:pt x="5" y="4"/>
                        <a:pt x="1" y="5"/>
                      </a:cubicBezTo>
                      <a:cubicBezTo>
                        <a:pt x="0" y="5"/>
                        <a:pt x="0" y="6"/>
                        <a:pt x="1" y="6"/>
                      </a:cubicBezTo>
                      <a:cubicBezTo>
                        <a:pt x="5" y="9"/>
                        <a:pt x="9" y="8"/>
                        <a:pt x="11" y="4"/>
                      </a:cubicBezTo>
                      <a:cubicBezTo>
                        <a:pt x="11" y="4"/>
                        <a:pt x="11" y="4"/>
                        <a:pt x="11" y="3"/>
                      </a:cubicBezTo>
                      <a:cubicBezTo>
                        <a:pt x="8" y="1"/>
                        <a:pt x="6" y="1"/>
                        <a:pt x="3" y="4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6" y="8"/>
                        <a:pt x="9" y="8"/>
                        <a:pt x="12" y="5"/>
                      </a:cubicBezTo>
                      <a:cubicBezTo>
                        <a:pt x="12" y="5"/>
                        <a:pt x="12" y="4"/>
                        <a:pt x="11" y="4"/>
                      </a:cubicBezTo>
                      <a:cubicBezTo>
                        <a:pt x="10" y="3"/>
                        <a:pt x="8" y="3"/>
                        <a:pt x="6" y="3"/>
                      </a:cubicBezTo>
                      <a:cubicBezTo>
                        <a:pt x="6" y="3"/>
                        <a:pt x="6" y="4"/>
                        <a:pt x="6" y="4"/>
                      </a:cubicBezTo>
                      <a:cubicBezTo>
                        <a:pt x="7" y="7"/>
                        <a:pt x="10" y="11"/>
                        <a:pt x="12" y="7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5"/>
                        <a:pt x="9" y="4"/>
                        <a:pt x="7" y="5"/>
                      </a:cubicBezTo>
                      <a:cubicBezTo>
                        <a:pt x="6" y="5"/>
                        <a:pt x="6" y="6"/>
                        <a:pt x="6" y="6"/>
                      </a:cubicBezTo>
                      <a:cubicBezTo>
                        <a:pt x="8" y="9"/>
                        <a:pt x="10" y="11"/>
                        <a:pt x="14" y="10"/>
                      </a:cubicBezTo>
                      <a:cubicBezTo>
                        <a:pt x="14" y="10"/>
                        <a:pt x="14" y="9"/>
                        <a:pt x="14" y="9"/>
                      </a:cubicBezTo>
                      <a:cubicBezTo>
                        <a:pt x="12" y="9"/>
                        <a:pt x="11" y="9"/>
                        <a:pt x="11" y="9"/>
                      </a:cubicBezTo>
                      <a:cubicBezTo>
                        <a:pt x="10" y="10"/>
                        <a:pt x="10" y="10"/>
                        <a:pt x="10" y="11"/>
                      </a:cubicBezTo>
                      <a:cubicBezTo>
                        <a:pt x="13" y="13"/>
                        <a:pt x="19" y="15"/>
                        <a:pt x="21" y="10"/>
                      </a:cubicBezTo>
                      <a:cubicBezTo>
                        <a:pt x="21" y="10"/>
                        <a:pt x="20" y="9"/>
                        <a:pt x="20" y="9"/>
                      </a:cubicBezTo>
                      <a:cubicBezTo>
                        <a:pt x="17" y="10"/>
                        <a:pt x="16" y="11"/>
                        <a:pt x="15" y="13"/>
                      </a:cubicBezTo>
                      <a:cubicBezTo>
                        <a:pt x="15" y="13"/>
                        <a:pt x="15" y="14"/>
                        <a:pt x="15" y="14"/>
                      </a:cubicBezTo>
                      <a:cubicBezTo>
                        <a:pt x="20" y="17"/>
                        <a:pt x="27" y="13"/>
                        <a:pt x="27" y="8"/>
                      </a:cubicBezTo>
                      <a:cubicBezTo>
                        <a:pt x="27" y="7"/>
                        <a:pt x="27" y="7"/>
                        <a:pt x="27" y="7"/>
                      </a:cubicBezTo>
                      <a:cubicBezTo>
                        <a:pt x="22" y="7"/>
                        <a:pt x="18" y="11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4"/>
                        <a:pt x="28" y="12"/>
                        <a:pt x="27" y="8"/>
                      </a:cubicBezTo>
                      <a:cubicBezTo>
                        <a:pt x="27" y="8"/>
                        <a:pt x="27" y="8"/>
                        <a:pt x="26" y="8"/>
                      </a:cubicBezTo>
                      <a:cubicBezTo>
                        <a:pt x="22" y="8"/>
                        <a:pt x="19" y="12"/>
                        <a:pt x="21" y="16"/>
                      </a:cubicBezTo>
                      <a:cubicBezTo>
                        <a:pt x="21" y="16"/>
                        <a:pt x="21" y="17"/>
                        <a:pt x="22" y="16"/>
                      </a:cubicBezTo>
                      <a:cubicBezTo>
                        <a:pt x="25" y="15"/>
                        <a:pt x="26" y="13"/>
                        <a:pt x="27" y="10"/>
                      </a:cubicBezTo>
                      <a:cubicBezTo>
                        <a:pt x="27" y="9"/>
                        <a:pt x="26" y="9"/>
                        <a:pt x="26" y="9"/>
                      </a:cubicBezTo>
                      <a:cubicBezTo>
                        <a:pt x="22" y="11"/>
                        <a:pt x="20" y="15"/>
                        <a:pt x="21" y="19"/>
                      </a:cubicBezTo>
                      <a:cubicBezTo>
                        <a:pt x="22" y="19"/>
                        <a:pt x="22" y="19"/>
                        <a:pt x="23" y="19"/>
                      </a:cubicBezTo>
                      <a:cubicBezTo>
                        <a:pt x="24" y="16"/>
                        <a:pt x="25" y="14"/>
                        <a:pt x="24" y="11"/>
                      </a:cubicBezTo>
                      <a:cubicBezTo>
                        <a:pt x="23" y="11"/>
                        <a:pt x="23" y="11"/>
                        <a:pt x="22" y="11"/>
                      </a:cubicBezTo>
                      <a:cubicBezTo>
                        <a:pt x="19" y="14"/>
                        <a:pt x="20" y="18"/>
                        <a:pt x="22" y="22"/>
                      </a:cubicBezTo>
                      <a:cubicBezTo>
                        <a:pt x="22" y="22"/>
                        <a:pt x="23" y="22"/>
                        <a:pt x="23" y="22"/>
                      </a:cubicBezTo>
                      <a:cubicBezTo>
                        <a:pt x="25" y="18"/>
                        <a:pt x="24" y="15"/>
                        <a:pt x="23" y="11"/>
                      </a:cubicBezTo>
                      <a:cubicBezTo>
                        <a:pt x="22" y="11"/>
                        <a:pt x="22" y="11"/>
                        <a:pt x="21" y="11"/>
                      </a:cubicBezTo>
                      <a:cubicBezTo>
                        <a:pt x="20" y="15"/>
                        <a:pt x="21" y="18"/>
                        <a:pt x="23" y="21"/>
                      </a:cubicBezTo>
                      <a:cubicBezTo>
                        <a:pt x="24" y="21"/>
                        <a:pt x="24" y="21"/>
                        <a:pt x="25" y="20"/>
                      </a:cubicBezTo>
                      <a:cubicBezTo>
                        <a:pt x="26" y="18"/>
                        <a:pt x="26" y="15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17" y="18"/>
                        <a:pt x="23" y="22"/>
                        <a:pt x="27" y="16"/>
                      </a:cubicBezTo>
                      <a:cubicBezTo>
                        <a:pt x="26" y="16"/>
                        <a:pt x="26" y="16"/>
                        <a:pt x="25" y="16"/>
                      </a:cubicBezTo>
                      <a:cubicBezTo>
                        <a:pt x="25" y="18"/>
                        <a:pt x="24" y="20"/>
                        <a:pt x="23" y="23"/>
                      </a:cubicBezTo>
                      <a:cubicBezTo>
                        <a:pt x="23" y="24"/>
                        <a:pt x="24" y="24"/>
                        <a:pt x="25" y="23"/>
                      </a:cubicBezTo>
                      <a:cubicBezTo>
                        <a:pt x="26" y="20"/>
                        <a:pt x="27" y="16"/>
                        <a:pt x="29" y="13"/>
                      </a:cubicBezTo>
                      <a:cubicBezTo>
                        <a:pt x="30" y="12"/>
                        <a:pt x="28" y="11"/>
                        <a:pt x="2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2" name="Freeform 175">
                  <a:extLst>
                    <a:ext uri="{FF2B5EF4-FFF2-40B4-BE49-F238E27FC236}">
                      <a16:creationId xmlns="" xmlns:a16="http://schemas.microsoft.com/office/drawing/2014/main" id="{999349D8-C91B-495E-B7CC-3BB6FF896E94}"/>
                    </a:ext>
                  </a:extLst>
                </p:cNvPr>
                <p:cNvSpPr/>
                <p:nvPr/>
              </p:nvSpPr>
              <p:spPr bwMode="auto">
                <a:xfrm>
                  <a:off x="1501775" y="2225676"/>
                  <a:ext cx="42863" cy="52388"/>
                </a:xfrm>
                <a:custGeom>
                  <a:avLst/>
                  <a:gdLst>
                    <a:gd name="T0" fmla="*/ 13 w 41"/>
                    <a:gd name="T1" fmla="*/ 6 h 49"/>
                    <a:gd name="T2" fmla="*/ 8 w 41"/>
                    <a:gd name="T3" fmla="*/ 12 h 49"/>
                    <a:gd name="T4" fmla="*/ 9 w 41"/>
                    <a:gd name="T5" fmla="*/ 19 h 49"/>
                    <a:gd name="T6" fmla="*/ 13 w 41"/>
                    <a:gd name="T7" fmla="*/ 6 h 49"/>
                    <a:gd name="T8" fmla="*/ 18 w 41"/>
                    <a:gd name="T9" fmla="*/ 6 h 49"/>
                    <a:gd name="T10" fmla="*/ 10 w 41"/>
                    <a:gd name="T11" fmla="*/ 17 h 49"/>
                    <a:gd name="T12" fmla="*/ 20 w 41"/>
                    <a:gd name="T13" fmla="*/ 8 h 49"/>
                    <a:gd name="T14" fmla="*/ 26 w 41"/>
                    <a:gd name="T15" fmla="*/ 27 h 49"/>
                    <a:gd name="T16" fmla="*/ 17 w 41"/>
                    <a:gd name="T17" fmla="*/ 24 h 49"/>
                    <a:gd name="T18" fmla="*/ 22 w 41"/>
                    <a:gd name="T19" fmla="*/ 26 h 49"/>
                    <a:gd name="T20" fmla="*/ 27 w 41"/>
                    <a:gd name="T21" fmla="*/ 18 h 49"/>
                    <a:gd name="T22" fmla="*/ 23 w 41"/>
                    <a:gd name="T23" fmla="*/ 30 h 49"/>
                    <a:gd name="T24" fmla="*/ 22 w 41"/>
                    <a:gd name="T25" fmla="*/ 34 h 49"/>
                    <a:gd name="T26" fmla="*/ 26 w 41"/>
                    <a:gd name="T27" fmla="*/ 32 h 49"/>
                    <a:gd name="T28" fmla="*/ 30 w 41"/>
                    <a:gd name="T29" fmla="*/ 28 h 49"/>
                    <a:gd name="T30" fmla="*/ 30 w 41"/>
                    <a:gd name="T31" fmla="*/ 31 h 49"/>
                    <a:gd name="T32" fmla="*/ 34 w 41"/>
                    <a:gd name="T33" fmla="*/ 24 h 49"/>
                    <a:gd name="T34" fmla="*/ 30 w 41"/>
                    <a:gd name="T35" fmla="*/ 18 h 49"/>
                    <a:gd name="T36" fmla="*/ 36 w 41"/>
                    <a:gd name="T37" fmla="*/ 47 h 49"/>
                    <a:gd name="T38" fmla="*/ 36 w 41"/>
                    <a:gd name="T39" fmla="*/ 44 h 49"/>
                    <a:gd name="T40" fmla="*/ 33 w 41"/>
                    <a:gd name="T41" fmla="*/ 23 h 49"/>
                    <a:gd name="T42" fmla="*/ 33 w 41"/>
                    <a:gd name="T43" fmla="*/ 21 h 49"/>
                    <a:gd name="T44" fmla="*/ 36 w 41"/>
                    <a:gd name="T45" fmla="*/ 31 h 49"/>
                    <a:gd name="T46" fmla="*/ 32 w 41"/>
                    <a:gd name="T47" fmla="*/ 31 h 49"/>
                    <a:gd name="T48" fmla="*/ 33 w 41"/>
                    <a:gd name="T49" fmla="*/ 35 h 49"/>
                    <a:gd name="T50" fmla="*/ 31 w 41"/>
                    <a:gd name="T51" fmla="*/ 33 h 49"/>
                    <a:gd name="T52" fmla="*/ 26 w 41"/>
                    <a:gd name="T53" fmla="*/ 29 h 49"/>
                    <a:gd name="T54" fmla="*/ 25 w 41"/>
                    <a:gd name="T55" fmla="*/ 33 h 49"/>
                    <a:gd name="T56" fmla="*/ 28 w 41"/>
                    <a:gd name="T57" fmla="*/ 30 h 49"/>
                    <a:gd name="T58" fmla="*/ 29 w 41"/>
                    <a:gd name="T59" fmla="*/ 19 h 49"/>
                    <a:gd name="T60" fmla="*/ 25 w 41"/>
                    <a:gd name="T61" fmla="*/ 16 h 49"/>
                    <a:gd name="T62" fmla="*/ 28 w 41"/>
                    <a:gd name="T63" fmla="*/ 13 h 49"/>
                    <a:gd name="T64" fmla="*/ 26 w 41"/>
                    <a:gd name="T65" fmla="*/ 16 h 49"/>
                    <a:gd name="T66" fmla="*/ 24 w 41"/>
                    <a:gd name="T67" fmla="*/ 18 h 49"/>
                    <a:gd name="T68" fmla="*/ 24 w 41"/>
                    <a:gd name="T69" fmla="*/ 20 h 49"/>
                    <a:gd name="T70" fmla="*/ 22 w 41"/>
                    <a:gd name="T71" fmla="*/ 20 h 49"/>
                    <a:gd name="T72" fmla="*/ 18 w 41"/>
                    <a:gd name="T73" fmla="*/ 20 h 49"/>
                    <a:gd name="T74" fmla="*/ 18 w 41"/>
                    <a:gd name="T75" fmla="*/ 30 h 49"/>
                    <a:gd name="T76" fmla="*/ 28 w 41"/>
                    <a:gd name="T77" fmla="*/ 26 h 49"/>
                    <a:gd name="T78" fmla="*/ 24 w 41"/>
                    <a:gd name="T79" fmla="*/ 21 h 49"/>
                    <a:gd name="T80" fmla="*/ 19 w 41"/>
                    <a:gd name="T81" fmla="*/ 25 h 49"/>
                    <a:gd name="T82" fmla="*/ 19 w 41"/>
                    <a:gd name="T83" fmla="*/ 21 h 49"/>
                    <a:gd name="T84" fmla="*/ 9 w 41"/>
                    <a:gd name="T85" fmla="*/ 16 h 49"/>
                    <a:gd name="T86" fmla="*/ 10 w 41"/>
                    <a:gd name="T87" fmla="*/ 13 h 49"/>
                    <a:gd name="T88" fmla="*/ 6 w 41"/>
                    <a:gd name="T89" fmla="*/ 2 h 49"/>
                    <a:gd name="T90" fmla="*/ 17 w 41"/>
                    <a:gd name="T91" fmla="*/ 9 h 49"/>
                    <a:gd name="T92" fmla="*/ 15 w 41"/>
                    <a:gd name="T93" fmla="*/ 4 h 49"/>
                    <a:gd name="T94" fmla="*/ 14 w 41"/>
                    <a:gd name="T95" fmla="*/ 3 h 49"/>
                    <a:gd name="T96" fmla="*/ 10 w 41"/>
                    <a:gd name="T97" fmla="*/ 14 h 49"/>
                    <a:gd name="T98" fmla="*/ 13 w 41"/>
                    <a:gd name="T99" fmla="*/ 11 h 49"/>
                    <a:gd name="T100" fmla="*/ 8 w 41"/>
                    <a:gd name="T101" fmla="*/ 16 h 49"/>
                    <a:gd name="T102" fmla="*/ 9 w 41"/>
                    <a:gd name="T103" fmla="*/ 17 h 49"/>
                    <a:gd name="T104" fmla="*/ 12 w 41"/>
                    <a:gd name="T105" fmla="*/ 12 h 49"/>
                    <a:gd name="T106" fmla="*/ 5 w 41"/>
                    <a:gd name="T107" fmla="*/ 10 h 49"/>
                    <a:gd name="T108" fmla="*/ 6 w 41"/>
                    <a:gd name="T109" fmla="*/ 5 h 49"/>
                    <a:gd name="T110" fmla="*/ 11 w 41"/>
                    <a:gd name="T111" fmla="*/ 4 h 49"/>
                    <a:gd name="T112" fmla="*/ 11 w 41"/>
                    <a:gd name="T113" fmla="*/ 6 h 49"/>
                    <a:gd name="T114" fmla="*/ 9 w 41"/>
                    <a:gd name="T115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1" h="49">
                      <a:moveTo>
                        <a:pt x="10" y="6"/>
                      </a:moveTo>
                      <a:cubicBezTo>
                        <a:pt x="10" y="6"/>
                        <a:pt x="9" y="6"/>
                        <a:pt x="9" y="6"/>
                      </a:cubicBezTo>
                      <a:cubicBezTo>
                        <a:pt x="9" y="6"/>
                        <a:pt x="10" y="6"/>
                        <a:pt x="12" y="6"/>
                      </a:cubicBezTo>
                      <a:cubicBezTo>
                        <a:pt x="11" y="6"/>
                        <a:pt x="11" y="6"/>
                        <a:pt x="13" y="6"/>
                      </a:cubicBezTo>
                      <a:cubicBezTo>
                        <a:pt x="16" y="7"/>
                        <a:pt x="14" y="13"/>
                        <a:pt x="11" y="9"/>
                      </a:cubicBezTo>
                      <a:cubicBezTo>
                        <a:pt x="10" y="8"/>
                        <a:pt x="10" y="8"/>
                        <a:pt x="9" y="9"/>
                      </a:cubicBezTo>
                      <a:cubicBezTo>
                        <a:pt x="9" y="12"/>
                        <a:pt x="10" y="11"/>
                        <a:pt x="8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4"/>
                        <a:pt x="8" y="15"/>
                        <a:pt x="9" y="14"/>
                      </a:cubicBezTo>
                      <a:cubicBezTo>
                        <a:pt x="9" y="13"/>
                        <a:pt x="8" y="13"/>
                        <a:pt x="7" y="14"/>
                      </a:cubicBezTo>
                      <a:cubicBezTo>
                        <a:pt x="8" y="16"/>
                        <a:pt x="8" y="18"/>
                        <a:pt x="8" y="20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9" y="14"/>
                        <a:pt x="12" y="10"/>
                        <a:pt x="14" y="5"/>
                      </a:cubicBezTo>
                      <a:cubicBezTo>
                        <a:pt x="14" y="5"/>
                        <a:pt x="14" y="5"/>
                        <a:pt x="13" y="5"/>
                      </a:cubicBezTo>
                      <a:cubicBezTo>
                        <a:pt x="8" y="4"/>
                        <a:pt x="16" y="3"/>
                        <a:pt x="13" y="5"/>
                      </a:cubicBezTo>
                      <a:cubicBezTo>
                        <a:pt x="12" y="5"/>
                        <a:pt x="12" y="6"/>
                        <a:pt x="13" y="6"/>
                      </a:cubicBezTo>
                      <a:cubicBezTo>
                        <a:pt x="14" y="6"/>
                        <a:pt x="18" y="9"/>
                        <a:pt x="19" y="9"/>
                      </a:cubicBezTo>
                      <a:cubicBezTo>
                        <a:pt x="20" y="9"/>
                        <a:pt x="20" y="8"/>
                        <a:pt x="19" y="8"/>
                      </a:cubicBezTo>
                      <a:cubicBezTo>
                        <a:pt x="17" y="7"/>
                        <a:pt x="16" y="7"/>
                        <a:pt x="18" y="8"/>
                      </a:cubicBezTo>
                      <a:cubicBezTo>
                        <a:pt x="18" y="8"/>
                        <a:pt x="19" y="7"/>
                        <a:pt x="18" y="6"/>
                      </a:cubicBezTo>
                      <a:cubicBezTo>
                        <a:pt x="15" y="5"/>
                        <a:pt x="12" y="3"/>
                        <a:pt x="9" y="2"/>
                      </a:cubicBezTo>
                      <a:cubicBezTo>
                        <a:pt x="12" y="3"/>
                        <a:pt x="9" y="12"/>
                        <a:pt x="8" y="14"/>
                      </a:cubicBezTo>
                      <a:cubicBezTo>
                        <a:pt x="8" y="15"/>
                        <a:pt x="9" y="16"/>
                        <a:pt x="9" y="15"/>
                      </a:cubicBezTo>
                      <a:cubicBezTo>
                        <a:pt x="11" y="14"/>
                        <a:pt x="10" y="16"/>
                        <a:pt x="10" y="17"/>
                      </a:cubicBezTo>
                      <a:cubicBezTo>
                        <a:pt x="10" y="18"/>
                        <a:pt x="11" y="18"/>
                        <a:pt x="12" y="18"/>
                      </a:cubicBezTo>
                      <a:cubicBezTo>
                        <a:pt x="12" y="16"/>
                        <a:pt x="12" y="15"/>
                        <a:pt x="12" y="14"/>
                      </a:cubicBezTo>
                      <a:cubicBezTo>
                        <a:pt x="12" y="13"/>
                        <a:pt x="11" y="13"/>
                        <a:pt x="11" y="14"/>
                      </a:cubicBezTo>
                      <a:cubicBezTo>
                        <a:pt x="13" y="10"/>
                        <a:pt x="16" y="8"/>
                        <a:pt x="20" y="8"/>
                      </a:cubicBezTo>
                      <a:cubicBezTo>
                        <a:pt x="29" y="8"/>
                        <a:pt x="29" y="13"/>
                        <a:pt x="20" y="23"/>
                      </a:cubicBezTo>
                      <a:cubicBezTo>
                        <a:pt x="22" y="22"/>
                        <a:pt x="24" y="22"/>
                        <a:pt x="24" y="25"/>
                      </a:cubicBezTo>
                      <a:cubicBezTo>
                        <a:pt x="24" y="25"/>
                        <a:pt x="14" y="29"/>
                        <a:pt x="21" y="23"/>
                      </a:cubicBezTo>
                      <a:cubicBezTo>
                        <a:pt x="24" y="21"/>
                        <a:pt x="26" y="23"/>
                        <a:pt x="26" y="27"/>
                      </a:cubicBezTo>
                      <a:cubicBezTo>
                        <a:pt x="22" y="32"/>
                        <a:pt x="20" y="32"/>
                        <a:pt x="19" y="27"/>
                      </a:cubicBezTo>
                      <a:cubicBezTo>
                        <a:pt x="22" y="20"/>
                        <a:pt x="23" y="19"/>
                        <a:pt x="20" y="24"/>
                      </a:cubicBezTo>
                      <a:cubicBezTo>
                        <a:pt x="18" y="28"/>
                        <a:pt x="18" y="28"/>
                        <a:pt x="19" y="25"/>
                      </a:cubicBezTo>
                      <a:cubicBezTo>
                        <a:pt x="19" y="24"/>
                        <a:pt x="18" y="24"/>
                        <a:pt x="17" y="24"/>
                      </a:cubicBezTo>
                      <a:cubicBezTo>
                        <a:pt x="16" y="27"/>
                        <a:pt x="16" y="26"/>
                        <a:pt x="19" y="23"/>
                      </a:cubicBezTo>
                      <a:cubicBezTo>
                        <a:pt x="19" y="26"/>
                        <a:pt x="20" y="28"/>
                        <a:pt x="20" y="31"/>
                      </a:cubicBezTo>
                      <a:cubicBezTo>
                        <a:pt x="20" y="32"/>
                        <a:pt x="21" y="32"/>
                        <a:pt x="21" y="31"/>
                      </a:cubicBezTo>
                      <a:cubicBezTo>
                        <a:pt x="22" y="24"/>
                        <a:pt x="22" y="22"/>
                        <a:pt x="22" y="26"/>
                      </a:cubicBezTo>
                      <a:cubicBezTo>
                        <a:pt x="23" y="30"/>
                        <a:pt x="24" y="29"/>
                        <a:pt x="24" y="23"/>
                      </a:cubicBezTo>
                      <a:cubicBezTo>
                        <a:pt x="24" y="25"/>
                        <a:pt x="24" y="26"/>
                        <a:pt x="24" y="28"/>
                      </a:cubicBezTo>
                      <a:cubicBezTo>
                        <a:pt x="24" y="28"/>
                        <a:pt x="26" y="25"/>
                        <a:pt x="26" y="24"/>
                      </a:cubicBezTo>
                      <a:cubicBezTo>
                        <a:pt x="26" y="22"/>
                        <a:pt x="27" y="20"/>
                        <a:pt x="27" y="18"/>
                      </a:cubicBezTo>
                      <a:cubicBezTo>
                        <a:pt x="29" y="22"/>
                        <a:pt x="29" y="29"/>
                        <a:pt x="28" y="18"/>
                      </a:cubicBezTo>
                      <a:cubicBezTo>
                        <a:pt x="29" y="20"/>
                        <a:pt x="30" y="22"/>
                        <a:pt x="31" y="24"/>
                      </a:cubicBezTo>
                      <a:cubicBezTo>
                        <a:pt x="33" y="33"/>
                        <a:pt x="26" y="29"/>
                        <a:pt x="23" y="28"/>
                      </a:cubicBezTo>
                      <a:cubicBezTo>
                        <a:pt x="23" y="28"/>
                        <a:pt x="22" y="30"/>
                        <a:pt x="23" y="30"/>
                      </a:cubicBezTo>
                      <a:cubicBezTo>
                        <a:pt x="26" y="31"/>
                        <a:pt x="25" y="31"/>
                        <a:pt x="29" y="31"/>
                      </a:cubicBezTo>
                      <a:cubicBezTo>
                        <a:pt x="29" y="31"/>
                        <a:pt x="29" y="29"/>
                        <a:pt x="28" y="29"/>
                      </a:cubicBezTo>
                      <a:cubicBezTo>
                        <a:pt x="25" y="30"/>
                        <a:pt x="24" y="30"/>
                        <a:pt x="22" y="33"/>
                      </a:cubicBezTo>
                      <a:cubicBezTo>
                        <a:pt x="21" y="33"/>
                        <a:pt x="22" y="33"/>
                        <a:pt x="22" y="34"/>
                      </a:cubicBezTo>
                      <a:cubicBezTo>
                        <a:pt x="22" y="33"/>
                        <a:pt x="21" y="32"/>
                        <a:pt x="19" y="33"/>
                      </a:cubicBezTo>
                      <a:cubicBezTo>
                        <a:pt x="18" y="33"/>
                        <a:pt x="18" y="35"/>
                        <a:pt x="19" y="35"/>
                      </a:cubicBezTo>
                      <a:cubicBezTo>
                        <a:pt x="22" y="35"/>
                        <a:pt x="24" y="34"/>
                        <a:pt x="27" y="33"/>
                      </a:cubicBezTo>
                      <a:cubicBezTo>
                        <a:pt x="27" y="33"/>
                        <a:pt x="27" y="32"/>
                        <a:pt x="26" y="32"/>
                      </a:cubicBezTo>
                      <a:cubicBezTo>
                        <a:pt x="25" y="32"/>
                        <a:pt x="25" y="32"/>
                        <a:pt x="24" y="33"/>
                      </a:cubicBezTo>
                      <a:cubicBezTo>
                        <a:pt x="23" y="33"/>
                        <a:pt x="23" y="34"/>
                        <a:pt x="24" y="34"/>
                      </a:cubicBezTo>
                      <a:cubicBezTo>
                        <a:pt x="28" y="34"/>
                        <a:pt x="30" y="32"/>
                        <a:pt x="31" y="28"/>
                      </a:cubicBezTo>
                      <a:cubicBezTo>
                        <a:pt x="31" y="28"/>
                        <a:pt x="30" y="27"/>
                        <a:pt x="30" y="28"/>
                      </a:cubicBezTo>
                      <a:cubicBezTo>
                        <a:pt x="25" y="29"/>
                        <a:pt x="31" y="27"/>
                        <a:pt x="31" y="30"/>
                      </a:cubicBezTo>
                      <a:cubicBezTo>
                        <a:pt x="33" y="30"/>
                        <a:pt x="33" y="29"/>
                        <a:pt x="32" y="27"/>
                      </a:cubicBezTo>
                      <a:cubicBezTo>
                        <a:pt x="34" y="32"/>
                        <a:pt x="33" y="33"/>
                        <a:pt x="30" y="30"/>
                      </a:cubicBezTo>
                      <a:cubicBezTo>
                        <a:pt x="30" y="31"/>
                        <a:pt x="30" y="31"/>
                        <a:pt x="30" y="31"/>
                      </a:cubicBezTo>
                      <a:cubicBezTo>
                        <a:pt x="31" y="33"/>
                        <a:pt x="33" y="35"/>
                        <a:pt x="34" y="36"/>
                      </a:cubicBezTo>
                      <a:cubicBezTo>
                        <a:pt x="37" y="35"/>
                        <a:pt x="38" y="36"/>
                        <a:pt x="38" y="39"/>
                      </a:cubicBezTo>
                      <a:cubicBezTo>
                        <a:pt x="37" y="38"/>
                        <a:pt x="37" y="34"/>
                        <a:pt x="37" y="32"/>
                      </a:cubicBezTo>
                      <a:cubicBezTo>
                        <a:pt x="36" y="29"/>
                        <a:pt x="36" y="26"/>
                        <a:pt x="34" y="24"/>
                      </a:cubicBezTo>
                      <a:cubicBezTo>
                        <a:pt x="39" y="30"/>
                        <a:pt x="39" y="32"/>
                        <a:pt x="34" y="28"/>
                      </a:cubicBezTo>
                      <a:cubicBezTo>
                        <a:pt x="32" y="22"/>
                        <a:pt x="35" y="30"/>
                        <a:pt x="35" y="30"/>
                      </a:cubicBezTo>
                      <a:cubicBezTo>
                        <a:pt x="35" y="31"/>
                        <a:pt x="37" y="30"/>
                        <a:pt x="36" y="30"/>
                      </a:cubicBezTo>
                      <a:cubicBezTo>
                        <a:pt x="35" y="25"/>
                        <a:pt x="33" y="21"/>
                        <a:pt x="30" y="18"/>
                      </a:cubicBezTo>
                      <a:cubicBezTo>
                        <a:pt x="29" y="17"/>
                        <a:pt x="28" y="17"/>
                        <a:pt x="29" y="18"/>
                      </a:cubicBezTo>
                      <a:cubicBezTo>
                        <a:pt x="29" y="21"/>
                        <a:pt x="31" y="22"/>
                        <a:pt x="33" y="24"/>
                      </a:cubicBezTo>
                      <a:cubicBezTo>
                        <a:pt x="36" y="28"/>
                        <a:pt x="38" y="29"/>
                        <a:pt x="38" y="35"/>
                      </a:cubicBezTo>
                      <a:cubicBezTo>
                        <a:pt x="39" y="37"/>
                        <a:pt x="36" y="45"/>
                        <a:pt x="36" y="47"/>
                      </a:cubicBezTo>
                      <a:cubicBezTo>
                        <a:pt x="36" y="48"/>
                        <a:pt x="37" y="49"/>
                        <a:pt x="37" y="48"/>
                      </a:cubicBezTo>
                      <a:cubicBezTo>
                        <a:pt x="38" y="45"/>
                        <a:pt x="38" y="43"/>
                        <a:pt x="37" y="39"/>
                      </a:cubicBezTo>
                      <a:cubicBezTo>
                        <a:pt x="37" y="39"/>
                        <a:pt x="36" y="39"/>
                        <a:pt x="36" y="40"/>
                      </a:cubicBezTo>
                      <a:cubicBezTo>
                        <a:pt x="36" y="41"/>
                        <a:pt x="36" y="42"/>
                        <a:pt x="36" y="44"/>
                      </a:cubicBezTo>
                      <a:cubicBezTo>
                        <a:pt x="37" y="45"/>
                        <a:pt x="38" y="44"/>
                        <a:pt x="38" y="44"/>
                      </a:cubicBezTo>
                      <a:cubicBezTo>
                        <a:pt x="40" y="38"/>
                        <a:pt x="41" y="33"/>
                        <a:pt x="38" y="28"/>
                      </a:cubicBezTo>
                      <a:cubicBezTo>
                        <a:pt x="36" y="26"/>
                        <a:pt x="34" y="24"/>
                        <a:pt x="32" y="22"/>
                      </a:cubicBezTo>
                      <a:cubicBezTo>
                        <a:pt x="27" y="16"/>
                        <a:pt x="39" y="35"/>
                        <a:pt x="33" y="23"/>
                      </a:cubicBezTo>
                      <a:cubicBezTo>
                        <a:pt x="33" y="23"/>
                        <a:pt x="32" y="23"/>
                        <a:pt x="32" y="24"/>
                      </a:cubicBezTo>
                      <a:cubicBezTo>
                        <a:pt x="33" y="28"/>
                        <a:pt x="33" y="33"/>
                        <a:pt x="37" y="35"/>
                      </a:cubicBezTo>
                      <a:cubicBezTo>
                        <a:pt x="38" y="35"/>
                        <a:pt x="38" y="35"/>
                        <a:pt x="39" y="34"/>
                      </a:cubicBezTo>
                      <a:cubicBezTo>
                        <a:pt x="39" y="29"/>
                        <a:pt x="37" y="25"/>
                        <a:pt x="33" y="21"/>
                      </a:cubicBezTo>
                      <a:cubicBezTo>
                        <a:pt x="32" y="21"/>
                        <a:pt x="31" y="22"/>
                        <a:pt x="32" y="22"/>
                      </a:cubicBezTo>
                      <a:cubicBezTo>
                        <a:pt x="36" y="28"/>
                        <a:pt x="36" y="35"/>
                        <a:pt x="38" y="41"/>
                      </a:cubicBezTo>
                      <a:cubicBezTo>
                        <a:pt x="38" y="42"/>
                        <a:pt x="40" y="41"/>
                        <a:pt x="39" y="41"/>
                      </a:cubicBezTo>
                      <a:cubicBezTo>
                        <a:pt x="39" y="37"/>
                        <a:pt x="38" y="34"/>
                        <a:pt x="36" y="31"/>
                      </a:cubicBezTo>
                      <a:cubicBezTo>
                        <a:pt x="36" y="30"/>
                        <a:pt x="35" y="31"/>
                        <a:pt x="35" y="31"/>
                      </a:cubicBezTo>
                      <a:cubicBezTo>
                        <a:pt x="34" y="35"/>
                        <a:pt x="34" y="37"/>
                        <a:pt x="37" y="40"/>
                      </a:cubicBezTo>
                      <a:cubicBezTo>
                        <a:pt x="37" y="41"/>
                        <a:pt x="38" y="40"/>
                        <a:pt x="38" y="39"/>
                      </a:cubicBezTo>
                      <a:cubicBezTo>
                        <a:pt x="37" y="38"/>
                        <a:pt x="32" y="31"/>
                        <a:pt x="32" y="31"/>
                      </a:cubicBezTo>
                      <a:cubicBezTo>
                        <a:pt x="33" y="30"/>
                        <a:pt x="33" y="30"/>
                        <a:pt x="32" y="30"/>
                      </a:cubicBezTo>
                      <a:cubicBezTo>
                        <a:pt x="31" y="28"/>
                        <a:pt x="32" y="28"/>
                        <a:pt x="30" y="28"/>
                      </a:cubicBezTo>
                      <a:cubicBezTo>
                        <a:pt x="29" y="27"/>
                        <a:pt x="29" y="28"/>
                        <a:pt x="29" y="28"/>
                      </a:cubicBezTo>
                      <a:cubicBezTo>
                        <a:pt x="30" y="31"/>
                        <a:pt x="30" y="33"/>
                        <a:pt x="33" y="35"/>
                      </a:cubicBezTo>
                      <a:cubicBezTo>
                        <a:pt x="33" y="35"/>
                        <a:pt x="34" y="35"/>
                        <a:pt x="34" y="34"/>
                      </a:cubicBezTo>
                      <a:cubicBezTo>
                        <a:pt x="34" y="30"/>
                        <a:pt x="34" y="26"/>
                        <a:pt x="32" y="22"/>
                      </a:cubicBezTo>
                      <a:cubicBezTo>
                        <a:pt x="32" y="22"/>
                        <a:pt x="31" y="22"/>
                        <a:pt x="31" y="22"/>
                      </a:cubicBezTo>
                      <a:cubicBezTo>
                        <a:pt x="30" y="26"/>
                        <a:pt x="30" y="29"/>
                        <a:pt x="31" y="33"/>
                      </a:cubicBezTo>
                      <a:cubicBezTo>
                        <a:pt x="31" y="33"/>
                        <a:pt x="33" y="33"/>
                        <a:pt x="33" y="32"/>
                      </a:cubicBezTo>
                      <a:cubicBezTo>
                        <a:pt x="33" y="29"/>
                        <a:pt x="33" y="27"/>
                        <a:pt x="31" y="24"/>
                      </a:cubicBezTo>
                      <a:cubicBezTo>
                        <a:pt x="31" y="23"/>
                        <a:pt x="31" y="23"/>
                        <a:pt x="30" y="24"/>
                      </a:cubicBezTo>
                      <a:cubicBezTo>
                        <a:pt x="29" y="25"/>
                        <a:pt x="27" y="27"/>
                        <a:pt x="26" y="29"/>
                      </a:cubicBezTo>
                      <a:cubicBezTo>
                        <a:pt x="25" y="30"/>
                        <a:pt x="26" y="31"/>
                        <a:pt x="27" y="30"/>
                      </a:cubicBezTo>
                      <a:cubicBezTo>
                        <a:pt x="27" y="34"/>
                        <a:pt x="26" y="35"/>
                        <a:pt x="24" y="33"/>
                      </a:cubicBezTo>
                      <a:cubicBezTo>
                        <a:pt x="21" y="35"/>
                        <a:pt x="21" y="35"/>
                        <a:pt x="25" y="35"/>
                      </a:cubicBezTo>
                      <a:cubicBezTo>
                        <a:pt x="26" y="35"/>
                        <a:pt x="26" y="34"/>
                        <a:pt x="25" y="33"/>
                      </a:cubicBezTo>
                      <a:cubicBezTo>
                        <a:pt x="24" y="32"/>
                        <a:pt x="23" y="31"/>
                        <a:pt x="23" y="30"/>
                      </a:cubicBezTo>
                      <a:cubicBezTo>
                        <a:pt x="22" y="30"/>
                        <a:pt x="22" y="31"/>
                        <a:pt x="23" y="31"/>
                      </a:cubicBezTo>
                      <a:cubicBezTo>
                        <a:pt x="24" y="32"/>
                        <a:pt x="26" y="31"/>
                        <a:pt x="27" y="31"/>
                      </a:cubicBezTo>
                      <a:cubicBezTo>
                        <a:pt x="28" y="31"/>
                        <a:pt x="28" y="30"/>
                        <a:pt x="28" y="30"/>
                      </a:cubicBezTo>
                      <a:cubicBezTo>
                        <a:pt x="23" y="28"/>
                        <a:pt x="26" y="32"/>
                        <a:pt x="29" y="32"/>
                      </a:cubicBezTo>
                      <a:cubicBezTo>
                        <a:pt x="31" y="32"/>
                        <a:pt x="33" y="32"/>
                        <a:pt x="34" y="31"/>
                      </a:cubicBezTo>
                      <a:cubicBezTo>
                        <a:pt x="36" y="26"/>
                        <a:pt x="34" y="22"/>
                        <a:pt x="30" y="19"/>
                      </a:cubicBezTo>
                      <a:cubicBezTo>
                        <a:pt x="30" y="19"/>
                        <a:pt x="30" y="19"/>
                        <a:pt x="29" y="19"/>
                      </a:cubicBezTo>
                      <a:cubicBezTo>
                        <a:pt x="28" y="23"/>
                        <a:pt x="28" y="25"/>
                        <a:pt x="31" y="28"/>
                      </a:cubicBezTo>
                      <a:cubicBezTo>
                        <a:pt x="32" y="28"/>
                        <a:pt x="32" y="28"/>
                        <a:pt x="32" y="28"/>
                      </a:cubicBezTo>
                      <a:cubicBezTo>
                        <a:pt x="32" y="22"/>
                        <a:pt x="31" y="18"/>
                        <a:pt x="26" y="15"/>
                      </a:cubicBezTo>
                      <a:cubicBezTo>
                        <a:pt x="25" y="15"/>
                        <a:pt x="24" y="16"/>
                        <a:pt x="25" y="16"/>
                      </a:cubicBezTo>
                      <a:cubicBezTo>
                        <a:pt x="26" y="18"/>
                        <a:pt x="27" y="19"/>
                        <a:pt x="29" y="19"/>
                      </a:cubicBezTo>
                      <a:cubicBezTo>
                        <a:pt x="30" y="19"/>
                        <a:pt x="30" y="19"/>
                        <a:pt x="30" y="18"/>
                      </a:cubicBezTo>
                      <a:cubicBezTo>
                        <a:pt x="30" y="15"/>
                        <a:pt x="30" y="16"/>
                        <a:pt x="29" y="13"/>
                      </a:cubicBezTo>
                      <a:cubicBezTo>
                        <a:pt x="29" y="12"/>
                        <a:pt x="28" y="12"/>
                        <a:pt x="28" y="13"/>
                      </a:cubicBezTo>
                      <a:cubicBezTo>
                        <a:pt x="26" y="18"/>
                        <a:pt x="27" y="22"/>
                        <a:pt x="28" y="26"/>
                      </a:cubicBezTo>
                      <a:cubicBezTo>
                        <a:pt x="28" y="27"/>
                        <a:pt x="30" y="27"/>
                        <a:pt x="30" y="26"/>
                      </a:cubicBezTo>
                      <a:cubicBezTo>
                        <a:pt x="29" y="22"/>
                        <a:pt x="29" y="19"/>
                        <a:pt x="28" y="16"/>
                      </a:cubicBezTo>
                      <a:cubicBezTo>
                        <a:pt x="27" y="15"/>
                        <a:pt x="26" y="15"/>
                        <a:pt x="26" y="16"/>
                      </a:cubicBezTo>
                      <a:cubicBezTo>
                        <a:pt x="25" y="20"/>
                        <a:pt x="25" y="23"/>
                        <a:pt x="26" y="28"/>
                      </a:cubicBezTo>
                      <a:cubicBezTo>
                        <a:pt x="26" y="28"/>
                        <a:pt x="27" y="28"/>
                        <a:pt x="27" y="28"/>
                      </a:cubicBezTo>
                      <a:cubicBezTo>
                        <a:pt x="27" y="24"/>
                        <a:pt x="27" y="21"/>
                        <a:pt x="26" y="18"/>
                      </a:cubicBezTo>
                      <a:cubicBezTo>
                        <a:pt x="26" y="17"/>
                        <a:pt x="24" y="17"/>
                        <a:pt x="24" y="18"/>
                      </a:cubicBezTo>
                      <a:cubicBezTo>
                        <a:pt x="24" y="22"/>
                        <a:pt x="24" y="27"/>
                        <a:pt x="24" y="31"/>
                      </a:cubicBezTo>
                      <a:cubicBezTo>
                        <a:pt x="24" y="32"/>
                        <a:pt x="25" y="32"/>
                        <a:pt x="25" y="31"/>
                      </a:cubicBezTo>
                      <a:cubicBezTo>
                        <a:pt x="25" y="27"/>
                        <a:pt x="26" y="23"/>
                        <a:pt x="25" y="20"/>
                      </a:cubicBezTo>
                      <a:cubicBezTo>
                        <a:pt x="25" y="19"/>
                        <a:pt x="24" y="19"/>
                        <a:pt x="24" y="20"/>
                      </a:cubicBezTo>
                      <a:cubicBezTo>
                        <a:pt x="22" y="24"/>
                        <a:pt x="22" y="27"/>
                        <a:pt x="22" y="31"/>
                      </a:cubicBezTo>
                      <a:cubicBezTo>
                        <a:pt x="22" y="32"/>
                        <a:pt x="23" y="32"/>
                        <a:pt x="23" y="31"/>
                      </a:cubicBezTo>
                      <a:cubicBezTo>
                        <a:pt x="24" y="28"/>
                        <a:pt x="24" y="24"/>
                        <a:pt x="23" y="20"/>
                      </a:cubicBezTo>
                      <a:cubicBezTo>
                        <a:pt x="23" y="20"/>
                        <a:pt x="22" y="20"/>
                        <a:pt x="22" y="20"/>
                      </a:cubicBezTo>
                      <a:cubicBezTo>
                        <a:pt x="21" y="23"/>
                        <a:pt x="20" y="25"/>
                        <a:pt x="20" y="27"/>
                      </a:cubicBezTo>
                      <a:cubicBezTo>
                        <a:pt x="20" y="28"/>
                        <a:pt x="20" y="28"/>
                        <a:pt x="21" y="28"/>
                      </a:cubicBezTo>
                      <a:cubicBezTo>
                        <a:pt x="21" y="26"/>
                        <a:pt x="20" y="23"/>
                        <a:pt x="19" y="21"/>
                      </a:cubicBezTo>
                      <a:cubicBezTo>
                        <a:pt x="19" y="20"/>
                        <a:pt x="18" y="20"/>
                        <a:pt x="18" y="20"/>
                      </a:cubicBezTo>
                      <a:cubicBezTo>
                        <a:pt x="15" y="23"/>
                        <a:pt x="15" y="24"/>
                        <a:pt x="15" y="27"/>
                      </a:cubicBezTo>
                      <a:cubicBezTo>
                        <a:pt x="15" y="28"/>
                        <a:pt x="16" y="28"/>
                        <a:pt x="17" y="28"/>
                      </a:cubicBezTo>
                      <a:cubicBezTo>
                        <a:pt x="18" y="25"/>
                        <a:pt x="17" y="28"/>
                        <a:pt x="17" y="29"/>
                      </a:cubicBezTo>
                      <a:cubicBezTo>
                        <a:pt x="17" y="30"/>
                        <a:pt x="18" y="30"/>
                        <a:pt x="18" y="30"/>
                      </a:cubicBezTo>
                      <a:cubicBezTo>
                        <a:pt x="21" y="26"/>
                        <a:pt x="23" y="23"/>
                        <a:pt x="24" y="19"/>
                      </a:cubicBezTo>
                      <a:cubicBezTo>
                        <a:pt x="24" y="19"/>
                        <a:pt x="24" y="18"/>
                        <a:pt x="23" y="19"/>
                      </a:cubicBezTo>
                      <a:cubicBezTo>
                        <a:pt x="17" y="21"/>
                        <a:pt x="15" y="26"/>
                        <a:pt x="19" y="31"/>
                      </a:cubicBezTo>
                      <a:cubicBezTo>
                        <a:pt x="23" y="36"/>
                        <a:pt x="28" y="30"/>
                        <a:pt x="28" y="26"/>
                      </a:cubicBezTo>
                      <a:cubicBezTo>
                        <a:pt x="28" y="15"/>
                        <a:pt x="8" y="27"/>
                        <a:pt x="20" y="34"/>
                      </a:cubicBez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24" y="31"/>
                        <a:pt x="27" y="27"/>
                        <a:pt x="25" y="22"/>
                      </a:cubicBezTo>
                      <a:cubicBezTo>
                        <a:pt x="25" y="22"/>
                        <a:pt x="24" y="21"/>
                        <a:pt x="24" y="21"/>
                      </a:cubicBezTo>
                      <a:cubicBezTo>
                        <a:pt x="20" y="22"/>
                        <a:pt x="18" y="24"/>
                        <a:pt x="18" y="28"/>
                      </a:cubicBezTo>
                      <a:cubicBezTo>
                        <a:pt x="18" y="28"/>
                        <a:pt x="18" y="28"/>
                        <a:pt x="18" y="28"/>
                      </a:cubicBezTo>
                      <a:cubicBezTo>
                        <a:pt x="32" y="32"/>
                        <a:pt x="20" y="12"/>
                        <a:pt x="18" y="24"/>
                      </a:cubicBezTo>
                      <a:cubicBezTo>
                        <a:pt x="18" y="25"/>
                        <a:pt x="18" y="25"/>
                        <a:pt x="19" y="25"/>
                      </a:cubicBezTo>
                      <a:cubicBezTo>
                        <a:pt x="23" y="24"/>
                        <a:pt x="25" y="22"/>
                        <a:pt x="24" y="17"/>
                      </a:cubicBezTo>
                      <a:cubicBezTo>
                        <a:pt x="24" y="17"/>
                        <a:pt x="23" y="17"/>
                        <a:pt x="23" y="17"/>
                      </a:cubicBezTo>
                      <a:cubicBezTo>
                        <a:pt x="20" y="18"/>
                        <a:pt x="20" y="18"/>
                        <a:pt x="19" y="20"/>
                      </a:cubicBezTo>
                      <a:cubicBezTo>
                        <a:pt x="18" y="21"/>
                        <a:pt x="19" y="21"/>
                        <a:pt x="19" y="21"/>
                      </a:cubicBezTo>
                      <a:cubicBezTo>
                        <a:pt x="24" y="20"/>
                        <a:pt x="26" y="18"/>
                        <a:pt x="25" y="13"/>
                      </a:cubicBezTo>
                      <a:cubicBezTo>
                        <a:pt x="25" y="12"/>
                        <a:pt x="24" y="13"/>
                        <a:pt x="24" y="13"/>
                      </a:cubicBezTo>
                      <a:cubicBezTo>
                        <a:pt x="23" y="20"/>
                        <a:pt x="32" y="17"/>
                        <a:pt x="30" y="12"/>
                      </a:cubicBezTo>
                      <a:cubicBezTo>
                        <a:pt x="26" y="3"/>
                        <a:pt x="9" y="5"/>
                        <a:pt x="9" y="16"/>
                      </a:cubicBezTo>
                      <a:cubicBezTo>
                        <a:pt x="9" y="16"/>
                        <a:pt x="10" y="17"/>
                        <a:pt x="11" y="16"/>
                      </a:cubicBezTo>
                      <a:cubicBezTo>
                        <a:pt x="11" y="16"/>
                        <a:pt x="11" y="16"/>
                        <a:pt x="12" y="15"/>
                      </a:cubicBezTo>
                      <a:cubicBezTo>
                        <a:pt x="10" y="17"/>
                        <a:pt x="12" y="15"/>
                        <a:pt x="11" y="13"/>
                      </a:cubicBezTo>
                      <a:cubicBezTo>
                        <a:pt x="11" y="13"/>
                        <a:pt x="11" y="12"/>
                        <a:pt x="10" y="13"/>
                      </a:cubicBezTo>
                      <a:cubicBezTo>
                        <a:pt x="8" y="14"/>
                        <a:pt x="11" y="12"/>
                        <a:pt x="11" y="10"/>
                      </a:cubicBezTo>
                      <a:cubicBezTo>
                        <a:pt x="11" y="9"/>
                        <a:pt x="11" y="7"/>
                        <a:pt x="11" y="6"/>
                      </a:cubicBezTo>
                      <a:cubicBezTo>
                        <a:pt x="10" y="3"/>
                        <a:pt x="9" y="2"/>
                        <a:pt x="6" y="1"/>
                      </a:cubicBezTo>
                      <a:cubicBezTo>
                        <a:pt x="5" y="1"/>
                        <a:pt x="5" y="2"/>
                        <a:pt x="6" y="2"/>
                      </a:cubicBezTo>
                      <a:cubicBezTo>
                        <a:pt x="3" y="1"/>
                        <a:pt x="17" y="6"/>
                        <a:pt x="15" y="7"/>
                      </a:cubicBezTo>
                      <a:cubicBezTo>
                        <a:pt x="14" y="8"/>
                        <a:pt x="14" y="9"/>
                        <a:pt x="15" y="9"/>
                      </a:cubicBezTo>
                      <a:cubicBezTo>
                        <a:pt x="16" y="9"/>
                        <a:pt x="17" y="9"/>
                        <a:pt x="18" y="8"/>
                      </a:cubicBezTo>
                      <a:cubicBezTo>
                        <a:pt x="17" y="8"/>
                        <a:pt x="17" y="9"/>
                        <a:pt x="17" y="9"/>
                      </a:cubicBezTo>
                      <a:cubicBezTo>
                        <a:pt x="19" y="9"/>
                        <a:pt x="20" y="9"/>
                        <a:pt x="22" y="10"/>
                      </a:cubicBezTo>
                      <a:cubicBezTo>
                        <a:pt x="22" y="10"/>
                        <a:pt x="22" y="8"/>
                        <a:pt x="22" y="8"/>
                      </a:cubicBezTo>
                      <a:cubicBezTo>
                        <a:pt x="21" y="8"/>
                        <a:pt x="12" y="6"/>
                        <a:pt x="16" y="5"/>
                      </a:cubicBezTo>
                      <a:cubicBezTo>
                        <a:pt x="16" y="4"/>
                        <a:pt x="16" y="4"/>
                        <a:pt x="15" y="4"/>
                      </a:cubicBezTo>
                      <a:cubicBezTo>
                        <a:pt x="14" y="3"/>
                        <a:pt x="12" y="3"/>
                        <a:pt x="10" y="4"/>
                      </a:cubicBezTo>
                      <a:cubicBezTo>
                        <a:pt x="9" y="4"/>
                        <a:pt x="9" y="5"/>
                        <a:pt x="10" y="5"/>
                      </a:cubicBezTo>
                      <a:cubicBezTo>
                        <a:pt x="11" y="5"/>
                        <a:pt x="13" y="5"/>
                        <a:pt x="14" y="5"/>
                      </a:cubicBezTo>
                      <a:cubicBezTo>
                        <a:pt x="15" y="5"/>
                        <a:pt x="15" y="3"/>
                        <a:pt x="14" y="3"/>
                      </a:cubicBezTo>
                      <a:cubicBezTo>
                        <a:pt x="11" y="4"/>
                        <a:pt x="12" y="3"/>
                        <a:pt x="9" y="4"/>
                      </a:cubicBezTo>
                      <a:cubicBezTo>
                        <a:pt x="8" y="5"/>
                        <a:pt x="8" y="6"/>
                        <a:pt x="9" y="6"/>
                      </a:cubicBezTo>
                      <a:cubicBezTo>
                        <a:pt x="14" y="6"/>
                        <a:pt x="10" y="10"/>
                        <a:pt x="10" y="13"/>
                      </a:cubicBezTo>
                      <a:cubicBezTo>
                        <a:pt x="9" y="13"/>
                        <a:pt x="10" y="14"/>
                        <a:pt x="10" y="14"/>
                      </a:cubicBezTo>
                      <a:cubicBezTo>
                        <a:pt x="14" y="13"/>
                        <a:pt x="16" y="12"/>
                        <a:pt x="18" y="9"/>
                      </a:cubicBezTo>
                      <a:cubicBezTo>
                        <a:pt x="18" y="8"/>
                        <a:pt x="18" y="7"/>
                        <a:pt x="17" y="7"/>
                      </a:cubicBezTo>
                      <a:cubicBezTo>
                        <a:pt x="14" y="8"/>
                        <a:pt x="12" y="8"/>
                        <a:pt x="11" y="11"/>
                      </a:cubicBezTo>
                      <a:cubicBezTo>
                        <a:pt x="11" y="12"/>
                        <a:pt x="13" y="12"/>
                        <a:pt x="13" y="11"/>
                      </a:cubicBezTo>
                      <a:cubicBezTo>
                        <a:pt x="13" y="9"/>
                        <a:pt x="13" y="10"/>
                        <a:pt x="13" y="8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9"/>
                        <a:pt x="9" y="11"/>
                        <a:pt x="8" y="14"/>
                      </a:cubicBezTo>
                      <a:cubicBezTo>
                        <a:pt x="7" y="16"/>
                        <a:pt x="9" y="19"/>
                        <a:pt x="8" y="16"/>
                      </a:cubicBezTo>
                      <a:cubicBezTo>
                        <a:pt x="7" y="15"/>
                        <a:pt x="6" y="16"/>
                        <a:pt x="6" y="16"/>
                      </a:cubicBezTo>
                      <a:cubicBezTo>
                        <a:pt x="6" y="18"/>
                        <a:pt x="6" y="18"/>
                        <a:pt x="7" y="20"/>
                      </a:cubicBezTo>
                      <a:cubicBezTo>
                        <a:pt x="7" y="21"/>
                        <a:pt x="8" y="20"/>
                        <a:pt x="8" y="20"/>
                      </a:cubicBezTo>
                      <a:cubicBezTo>
                        <a:pt x="7" y="22"/>
                        <a:pt x="9" y="17"/>
                        <a:pt x="9" y="17"/>
                      </a:cubicBezTo>
                      <a:cubicBezTo>
                        <a:pt x="9" y="17"/>
                        <a:pt x="10" y="17"/>
                        <a:pt x="10" y="16"/>
                      </a:cubicBezTo>
                      <a:cubicBezTo>
                        <a:pt x="10" y="16"/>
                        <a:pt x="9" y="13"/>
                        <a:pt x="10" y="13"/>
                      </a:cubicBezTo>
                      <a:cubicBezTo>
                        <a:pt x="10" y="13"/>
                        <a:pt x="11" y="12"/>
                        <a:pt x="11" y="12"/>
                      </a:cubicBezTo>
                      <a:cubicBezTo>
                        <a:pt x="11" y="10"/>
                        <a:pt x="10" y="11"/>
                        <a:pt x="12" y="12"/>
                      </a:cubicBezTo>
                      <a:cubicBezTo>
                        <a:pt x="12" y="12"/>
                        <a:pt x="12" y="12"/>
                        <a:pt x="13" y="12"/>
                      </a:cubicBezTo>
                      <a:cubicBezTo>
                        <a:pt x="26" y="5"/>
                        <a:pt x="1" y="2"/>
                        <a:pt x="10" y="11"/>
                      </a:cubicBez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22" y="5"/>
                        <a:pt x="0" y="0"/>
                        <a:pt x="5" y="10"/>
                      </a:cubicBezTo>
                      <a:cubicBezTo>
                        <a:pt x="5" y="11"/>
                        <a:pt x="6" y="11"/>
                        <a:pt x="6" y="11"/>
                      </a:cubicBezTo>
                      <a:cubicBezTo>
                        <a:pt x="9" y="9"/>
                        <a:pt x="10" y="9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7" y="4"/>
                        <a:pt x="8" y="4"/>
                        <a:pt x="6" y="5"/>
                      </a:cubicBezTo>
                      <a:cubicBezTo>
                        <a:pt x="5" y="5"/>
                        <a:pt x="5" y="6"/>
                        <a:pt x="5" y="6"/>
                      </a:cubicBezTo>
                      <a:cubicBezTo>
                        <a:pt x="5" y="7"/>
                        <a:pt x="5" y="7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9" y="7"/>
                        <a:pt x="10" y="7"/>
                        <a:pt x="11" y="4"/>
                      </a:cubicBezTo>
                      <a:cubicBezTo>
                        <a:pt x="11" y="4"/>
                        <a:pt x="10" y="3"/>
                        <a:pt x="10" y="4"/>
                      </a:cubicBezTo>
                      <a:cubicBezTo>
                        <a:pt x="8" y="5"/>
                        <a:pt x="8" y="5"/>
                        <a:pt x="7" y="7"/>
                      </a:cubicBezTo>
                      <a:cubicBezTo>
                        <a:pt x="7" y="8"/>
                        <a:pt x="8" y="8"/>
                        <a:pt x="9" y="8"/>
                      </a:cubicBezTo>
                      <a:cubicBezTo>
                        <a:pt x="9" y="7"/>
                        <a:pt x="10" y="7"/>
                        <a:pt x="11" y="6"/>
                      </a:cubicBezTo>
                      <a:cubicBezTo>
                        <a:pt x="11" y="6"/>
                        <a:pt x="11" y="5"/>
                        <a:pt x="10" y="5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9" y="5"/>
                        <a:pt x="8" y="6"/>
                        <a:pt x="9" y="6"/>
                      </a:cubicBezTo>
                      <a:cubicBezTo>
                        <a:pt x="9" y="6"/>
                        <a:pt x="9" y="7"/>
                        <a:pt x="9" y="7"/>
                      </a:cubicBezTo>
                      <a:cubicBezTo>
                        <a:pt x="9" y="8"/>
                        <a:pt x="11" y="7"/>
                        <a:pt x="1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3" name="Freeform 184">
                  <a:extLst>
                    <a:ext uri="{FF2B5EF4-FFF2-40B4-BE49-F238E27FC236}">
                      <a16:creationId xmlns="" xmlns:a16="http://schemas.microsoft.com/office/drawing/2014/main" id="{F2CB7F58-0431-4D4A-944F-699E617AF30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01763" y="2203451"/>
                  <a:ext cx="58738" cy="28575"/>
                </a:xfrm>
                <a:custGeom>
                  <a:avLst/>
                  <a:gdLst>
                    <a:gd name="T0" fmla="*/ 54 w 55"/>
                    <a:gd name="T1" fmla="*/ 21 h 26"/>
                    <a:gd name="T2" fmla="*/ 49 w 55"/>
                    <a:gd name="T3" fmla="*/ 17 h 26"/>
                    <a:gd name="T4" fmla="*/ 49 w 55"/>
                    <a:gd name="T5" fmla="*/ 16 h 26"/>
                    <a:gd name="T6" fmla="*/ 49 w 55"/>
                    <a:gd name="T7" fmla="*/ 16 h 26"/>
                    <a:gd name="T8" fmla="*/ 50 w 55"/>
                    <a:gd name="T9" fmla="*/ 15 h 26"/>
                    <a:gd name="T10" fmla="*/ 50 w 55"/>
                    <a:gd name="T11" fmla="*/ 14 h 26"/>
                    <a:gd name="T12" fmla="*/ 50 w 55"/>
                    <a:gd name="T13" fmla="*/ 12 h 26"/>
                    <a:gd name="T14" fmla="*/ 49 w 55"/>
                    <a:gd name="T15" fmla="*/ 11 h 26"/>
                    <a:gd name="T16" fmla="*/ 49 w 55"/>
                    <a:gd name="T17" fmla="*/ 12 h 26"/>
                    <a:gd name="T18" fmla="*/ 49 w 55"/>
                    <a:gd name="T19" fmla="*/ 12 h 26"/>
                    <a:gd name="T20" fmla="*/ 42 w 55"/>
                    <a:gd name="T21" fmla="*/ 15 h 26"/>
                    <a:gd name="T22" fmla="*/ 42 w 55"/>
                    <a:gd name="T23" fmla="*/ 16 h 26"/>
                    <a:gd name="T24" fmla="*/ 40 w 55"/>
                    <a:gd name="T25" fmla="*/ 19 h 26"/>
                    <a:gd name="T26" fmla="*/ 36 w 55"/>
                    <a:gd name="T27" fmla="*/ 16 h 26"/>
                    <a:gd name="T28" fmla="*/ 36 w 55"/>
                    <a:gd name="T29" fmla="*/ 13 h 26"/>
                    <a:gd name="T30" fmla="*/ 35 w 55"/>
                    <a:gd name="T31" fmla="*/ 12 h 26"/>
                    <a:gd name="T32" fmla="*/ 32 w 55"/>
                    <a:gd name="T33" fmla="*/ 21 h 26"/>
                    <a:gd name="T34" fmla="*/ 27 w 55"/>
                    <a:gd name="T35" fmla="*/ 18 h 26"/>
                    <a:gd name="T36" fmla="*/ 34 w 55"/>
                    <a:gd name="T37" fmla="*/ 1 h 26"/>
                    <a:gd name="T38" fmla="*/ 33 w 55"/>
                    <a:gd name="T39" fmla="*/ 1 h 26"/>
                    <a:gd name="T40" fmla="*/ 27 w 55"/>
                    <a:gd name="T41" fmla="*/ 11 h 26"/>
                    <a:gd name="T42" fmla="*/ 26 w 55"/>
                    <a:gd name="T43" fmla="*/ 12 h 26"/>
                    <a:gd name="T44" fmla="*/ 25 w 55"/>
                    <a:gd name="T45" fmla="*/ 12 h 26"/>
                    <a:gd name="T46" fmla="*/ 23 w 55"/>
                    <a:gd name="T47" fmla="*/ 13 h 26"/>
                    <a:gd name="T48" fmla="*/ 18 w 55"/>
                    <a:gd name="T49" fmla="*/ 18 h 26"/>
                    <a:gd name="T50" fmla="*/ 18 w 55"/>
                    <a:gd name="T51" fmla="*/ 20 h 26"/>
                    <a:gd name="T52" fmla="*/ 12 w 55"/>
                    <a:gd name="T53" fmla="*/ 19 h 26"/>
                    <a:gd name="T54" fmla="*/ 15 w 55"/>
                    <a:gd name="T55" fmla="*/ 11 h 26"/>
                    <a:gd name="T56" fmla="*/ 14 w 55"/>
                    <a:gd name="T57" fmla="*/ 10 h 26"/>
                    <a:gd name="T58" fmla="*/ 10 w 55"/>
                    <a:gd name="T59" fmla="*/ 20 h 26"/>
                    <a:gd name="T60" fmla="*/ 0 w 55"/>
                    <a:gd name="T61" fmla="*/ 23 h 26"/>
                    <a:gd name="T62" fmla="*/ 0 w 55"/>
                    <a:gd name="T63" fmla="*/ 25 h 26"/>
                    <a:gd name="T64" fmla="*/ 10 w 55"/>
                    <a:gd name="T65" fmla="*/ 21 h 26"/>
                    <a:gd name="T66" fmla="*/ 11 w 55"/>
                    <a:gd name="T67" fmla="*/ 25 h 26"/>
                    <a:gd name="T68" fmla="*/ 18 w 55"/>
                    <a:gd name="T69" fmla="*/ 24 h 26"/>
                    <a:gd name="T70" fmla="*/ 19 w 55"/>
                    <a:gd name="T71" fmla="*/ 23 h 26"/>
                    <a:gd name="T72" fmla="*/ 20 w 55"/>
                    <a:gd name="T73" fmla="*/ 24 h 26"/>
                    <a:gd name="T74" fmla="*/ 25 w 55"/>
                    <a:gd name="T75" fmla="*/ 21 h 26"/>
                    <a:gd name="T76" fmla="*/ 26 w 55"/>
                    <a:gd name="T77" fmla="*/ 24 h 26"/>
                    <a:gd name="T78" fmla="*/ 33 w 55"/>
                    <a:gd name="T79" fmla="*/ 22 h 26"/>
                    <a:gd name="T80" fmla="*/ 37 w 55"/>
                    <a:gd name="T81" fmla="*/ 23 h 26"/>
                    <a:gd name="T82" fmla="*/ 39 w 55"/>
                    <a:gd name="T83" fmla="*/ 22 h 26"/>
                    <a:gd name="T84" fmla="*/ 39 w 55"/>
                    <a:gd name="T85" fmla="*/ 22 h 26"/>
                    <a:gd name="T86" fmla="*/ 43 w 55"/>
                    <a:gd name="T87" fmla="*/ 25 h 26"/>
                    <a:gd name="T88" fmla="*/ 47 w 55"/>
                    <a:gd name="T89" fmla="*/ 21 h 26"/>
                    <a:gd name="T90" fmla="*/ 47 w 55"/>
                    <a:gd name="T91" fmla="*/ 22 h 26"/>
                    <a:gd name="T92" fmla="*/ 55 w 55"/>
                    <a:gd name="T93" fmla="*/ 22 h 26"/>
                    <a:gd name="T94" fmla="*/ 54 w 55"/>
                    <a:gd name="T95" fmla="*/ 21 h 26"/>
                    <a:gd name="T96" fmla="*/ 24 w 55"/>
                    <a:gd name="T97" fmla="*/ 19 h 26"/>
                    <a:gd name="T98" fmla="*/ 21 w 55"/>
                    <a:gd name="T99" fmla="*/ 18 h 26"/>
                    <a:gd name="T100" fmla="*/ 23 w 55"/>
                    <a:gd name="T101" fmla="*/ 15 h 26"/>
                    <a:gd name="T102" fmla="*/ 25 w 55"/>
                    <a:gd name="T103" fmla="*/ 14 h 26"/>
                    <a:gd name="T104" fmla="*/ 26 w 55"/>
                    <a:gd name="T105" fmla="*/ 13 h 26"/>
                    <a:gd name="T106" fmla="*/ 25 w 55"/>
                    <a:gd name="T107" fmla="*/ 18 h 26"/>
                    <a:gd name="T108" fmla="*/ 24 w 55"/>
                    <a:gd name="T109" fmla="*/ 19 h 26"/>
                    <a:gd name="T110" fmla="*/ 45 w 55"/>
                    <a:gd name="T111" fmla="*/ 21 h 26"/>
                    <a:gd name="T112" fmla="*/ 43 w 55"/>
                    <a:gd name="T113" fmla="*/ 17 h 26"/>
                    <a:gd name="T114" fmla="*/ 44 w 55"/>
                    <a:gd name="T115" fmla="*/ 17 h 26"/>
                    <a:gd name="T116" fmla="*/ 48 w 55"/>
                    <a:gd name="T117" fmla="*/ 14 h 26"/>
                    <a:gd name="T118" fmla="*/ 47 w 55"/>
                    <a:gd name="T119" fmla="*/ 16 h 26"/>
                    <a:gd name="T120" fmla="*/ 45 w 55"/>
                    <a:gd name="T121" fmla="*/ 2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55" h="26">
                      <a:moveTo>
                        <a:pt x="54" y="21"/>
                      </a:moveTo>
                      <a:cubicBezTo>
                        <a:pt x="50" y="20"/>
                        <a:pt x="48" y="19"/>
                        <a:pt x="49" y="17"/>
                      </a:cubicBezTo>
                      <a:cubicBezTo>
                        <a:pt x="49" y="17"/>
                        <a:pt x="49" y="16"/>
                        <a:pt x="49" y="16"/>
                      </a:cubicBezTo>
                      <a:cubicBezTo>
                        <a:pt x="49" y="16"/>
                        <a:pt x="49" y="16"/>
                        <a:pt x="49" y="16"/>
                      </a:cubicBezTo>
                      <a:cubicBezTo>
                        <a:pt x="49" y="15"/>
                        <a:pt x="49" y="15"/>
                        <a:pt x="50" y="15"/>
                      </a:cubicBezTo>
                      <a:cubicBezTo>
                        <a:pt x="50" y="14"/>
                        <a:pt x="50" y="14"/>
                        <a:pt x="50" y="14"/>
                      </a:cubicBezTo>
                      <a:cubicBezTo>
                        <a:pt x="50" y="13"/>
                        <a:pt x="50" y="12"/>
                        <a:pt x="50" y="12"/>
                      </a:cubicBezTo>
                      <a:cubicBezTo>
                        <a:pt x="51" y="11"/>
                        <a:pt x="49" y="11"/>
                        <a:pt x="49" y="11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6" y="12"/>
                        <a:pt x="44" y="13"/>
                        <a:pt x="42" y="15"/>
                      </a:cubicBezTo>
                      <a:cubicBezTo>
                        <a:pt x="42" y="15"/>
                        <a:pt x="42" y="16"/>
                        <a:pt x="42" y="16"/>
                      </a:cubicBezTo>
                      <a:cubicBezTo>
                        <a:pt x="41" y="17"/>
                        <a:pt x="40" y="18"/>
                        <a:pt x="40" y="19"/>
                      </a:cubicBezTo>
                      <a:cubicBezTo>
                        <a:pt x="38" y="19"/>
                        <a:pt x="37" y="18"/>
                        <a:pt x="36" y="16"/>
                      </a:cubicBezTo>
                      <a:cubicBezTo>
                        <a:pt x="36" y="15"/>
                        <a:pt x="36" y="14"/>
                        <a:pt x="36" y="13"/>
                      </a:cubicBezTo>
                      <a:cubicBezTo>
                        <a:pt x="36" y="12"/>
                        <a:pt x="36" y="12"/>
                        <a:pt x="35" y="12"/>
                      </a:cubicBezTo>
                      <a:cubicBezTo>
                        <a:pt x="31" y="14"/>
                        <a:pt x="30" y="19"/>
                        <a:pt x="32" y="21"/>
                      </a:cubicBezTo>
                      <a:cubicBezTo>
                        <a:pt x="31" y="22"/>
                        <a:pt x="29" y="21"/>
                        <a:pt x="27" y="18"/>
                      </a:cubicBezTo>
                      <a:cubicBezTo>
                        <a:pt x="31" y="13"/>
                        <a:pt x="33" y="5"/>
                        <a:pt x="34" y="1"/>
                      </a:cubicBezTo>
                      <a:cubicBezTo>
                        <a:pt x="34" y="0"/>
                        <a:pt x="33" y="0"/>
                        <a:pt x="33" y="1"/>
                      </a:cubicBezTo>
                      <a:cubicBezTo>
                        <a:pt x="32" y="3"/>
                        <a:pt x="29" y="7"/>
                        <a:pt x="27" y="11"/>
                      </a:cubicBezTo>
                      <a:cubicBezTo>
                        <a:pt x="27" y="12"/>
                        <a:pt x="26" y="12"/>
                        <a:pt x="26" y="12"/>
                      </a:cubicBezTo>
                      <a:cubicBezTo>
                        <a:pt x="26" y="12"/>
                        <a:pt x="25" y="12"/>
                        <a:pt x="25" y="12"/>
                      </a:cubicBezTo>
                      <a:cubicBezTo>
                        <a:pt x="24" y="12"/>
                        <a:pt x="23" y="13"/>
                        <a:pt x="23" y="13"/>
                      </a:cubicBezTo>
                      <a:cubicBezTo>
                        <a:pt x="21" y="14"/>
                        <a:pt x="19" y="16"/>
                        <a:pt x="18" y="18"/>
                      </a:cubicBezTo>
                      <a:cubicBezTo>
                        <a:pt x="18" y="19"/>
                        <a:pt x="18" y="20"/>
                        <a:pt x="18" y="20"/>
                      </a:cubicBezTo>
                      <a:cubicBezTo>
                        <a:pt x="17" y="21"/>
                        <a:pt x="15" y="21"/>
                        <a:pt x="12" y="19"/>
                      </a:cubicBezTo>
                      <a:cubicBezTo>
                        <a:pt x="13" y="17"/>
                        <a:pt x="15" y="14"/>
                        <a:pt x="15" y="11"/>
                      </a:cubicBezTo>
                      <a:cubicBezTo>
                        <a:pt x="15" y="10"/>
                        <a:pt x="14" y="9"/>
                        <a:pt x="14" y="10"/>
                      </a:cubicBezTo>
                      <a:cubicBezTo>
                        <a:pt x="13" y="12"/>
                        <a:pt x="10" y="16"/>
                        <a:pt x="10" y="20"/>
                      </a:cubicBezTo>
                      <a:cubicBezTo>
                        <a:pt x="7" y="22"/>
                        <a:pt x="4" y="23"/>
                        <a:pt x="0" y="23"/>
                      </a:cubicBezTo>
                      <a:cubicBezTo>
                        <a:pt x="0" y="23"/>
                        <a:pt x="0" y="25"/>
                        <a:pt x="0" y="25"/>
                      </a:cubicBezTo>
                      <a:cubicBezTo>
                        <a:pt x="4" y="24"/>
                        <a:pt x="7" y="23"/>
                        <a:pt x="10" y="21"/>
                      </a:cubicBezTo>
                      <a:cubicBezTo>
                        <a:pt x="10" y="23"/>
                        <a:pt x="10" y="24"/>
                        <a:pt x="11" y="25"/>
                      </a:cubicBezTo>
                      <a:cubicBezTo>
                        <a:pt x="14" y="26"/>
                        <a:pt x="16" y="25"/>
                        <a:pt x="18" y="24"/>
                      </a:cubicBezTo>
                      <a:cubicBezTo>
                        <a:pt x="18" y="23"/>
                        <a:pt x="18" y="23"/>
                        <a:pt x="19" y="23"/>
                      </a:cubicBezTo>
                      <a:cubicBezTo>
                        <a:pt x="19" y="23"/>
                        <a:pt x="20" y="24"/>
                        <a:pt x="20" y="24"/>
                      </a:cubicBezTo>
                      <a:cubicBezTo>
                        <a:pt x="22" y="24"/>
                        <a:pt x="24" y="23"/>
                        <a:pt x="25" y="21"/>
                      </a:cubicBezTo>
                      <a:cubicBezTo>
                        <a:pt x="25" y="22"/>
                        <a:pt x="26" y="23"/>
                        <a:pt x="26" y="24"/>
                      </a:cubicBezTo>
                      <a:cubicBezTo>
                        <a:pt x="29" y="26"/>
                        <a:pt x="31" y="25"/>
                        <a:pt x="33" y="22"/>
                      </a:cubicBezTo>
                      <a:cubicBezTo>
                        <a:pt x="34" y="23"/>
                        <a:pt x="35" y="23"/>
                        <a:pt x="37" y="23"/>
                      </a:cubicBezTo>
                      <a:cubicBezTo>
                        <a:pt x="38" y="23"/>
                        <a:pt x="38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24"/>
                        <a:pt x="42" y="25"/>
                        <a:pt x="43" y="25"/>
                      </a:cubicBezTo>
                      <a:cubicBezTo>
                        <a:pt x="45" y="24"/>
                        <a:pt x="46" y="23"/>
                        <a:pt x="47" y="21"/>
                      </a:cubicBezTo>
                      <a:cubicBezTo>
                        <a:pt x="47" y="21"/>
                        <a:pt x="47" y="22"/>
                        <a:pt x="47" y="22"/>
                      </a:cubicBezTo>
                      <a:cubicBezTo>
                        <a:pt x="50" y="25"/>
                        <a:pt x="52" y="25"/>
                        <a:pt x="55" y="22"/>
                      </a:cubicBezTo>
                      <a:cubicBezTo>
                        <a:pt x="55" y="21"/>
                        <a:pt x="54" y="20"/>
                        <a:pt x="54" y="21"/>
                      </a:cubicBezTo>
                      <a:close/>
                      <a:moveTo>
                        <a:pt x="24" y="19"/>
                      </a:moveTo>
                      <a:cubicBezTo>
                        <a:pt x="22" y="23"/>
                        <a:pt x="21" y="22"/>
                        <a:pt x="21" y="18"/>
                      </a:cubicBezTo>
                      <a:cubicBezTo>
                        <a:pt x="22" y="17"/>
                        <a:pt x="22" y="16"/>
                        <a:pt x="23" y="15"/>
                      </a:cubicBezTo>
                      <a:cubicBezTo>
                        <a:pt x="24" y="15"/>
                        <a:pt x="24" y="14"/>
                        <a:pt x="25" y="14"/>
                      </a:cubicBezTo>
                      <a:cubicBezTo>
                        <a:pt x="25" y="14"/>
                        <a:pt x="26" y="13"/>
                        <a:pt x="26" y="13"/>
                      </a:cubicBezTo>
                      <a:cubicBezTo>
                        <a:pt x="25" y="15"/>
                        <a:pt x="25" y="17"/>
                        <a:pt x="25" y="18"/>
                      </a:cubicBezTo>
                      <a:cubicBezTo>
                        <a:pt x="25" y="19"/>
                        <a:pt x="24" y="19"/>
                        <a:pt x="24" y="19"/>
                      </a:cubicBezTo>
                      <a:close/>
                      <a:moveTo>
                        <a:pt x="45" y="21"/>
                      </a:moveTo>
                      <a:cubicBezTo>
                        <a:pt x="45" y="20"/>
                        <a:pt x="44" y="18"/>
                        <a:pt x="43" y="17"/>
                      </a:cubicBezTo>
                      <a:cubicBezTo>
                        <a:pt x="43" y="17"/>
                        <a:pt x="43" y="17"/>
                        <a:pt x="44" y="17"/>
                      </a:cubicBezTo>
                      <a:cubicBezTo>
                        <a:pt x="45" y="15"/>
                        <a:pt x="47" y="14"/>
                        <a:pt x="48" y="14"/>
                      </a:cubicBezTo>
                      <a:cubicBezTo>
                        <a:pt x="48" y="15"/>
                        <a:pt x="48" y="15"/>
                        <a:pt x="47" y="16"/>
                      </a:cubicBezTo>
                      <a:cubicBezTo>
                        <a:pt x="47" y="18"/>
                        <a:pt x="46" y="20"/>
                        <a:pt x="45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4" name="Freeform 185">
                  <a:extLst>
                    <a:ext uri="{FF2B5EF4-FFF2-40B4-BE49-F238E27FC236}">
                      <a16:creationId xmlns="" xmlns:a16="http://schemas.microsoft.com/office/drawing/2014/main" id="{4A00DDC3-B00E-48F1-A656-69757066F26B}"/>
                    </a:ext>
                  </a:extLst>
                </p:cNvPr>
                <p:cNvSpPr/>
                <p:nvPr/>
              </p:nvSpPr>
              <p:spPr bwMode="auto">
                <a:xfrm>
                  <a:off x="1417638" y="2205038"/>
                  <a:ext cx="3175" cy="3175"/>
                </a:xfrm>
                <a:custGeom>
                  <a:avLst/>
                  <a:gdLst>
                    <a:gd name="T0" fmla="*/ 2 w 3"/>
                    <a:gd name="T1" fmla="*/ 1 h 3"/>
                    <a:gd name="T2" fmla="*/ 1 w 3"/>
                    <a:gd name="T3" fmla="*/ 1 h 3"/>
                    <a:gd name="T4" fmla="*/ 0 w 3"/>
                    <a:gd name="T5" fmla="*/ 2 h 3"/>
                    <a:gd name="T6" fmla="*/ 1 w 3"/>
                    <a:gd name="T7" fmla="*/ 2 h 3"/>
                    <a:gd name="T8" fmla="*/ 2 w 3"/>
                    <a:gd name="T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2" y="1"/>
                        <a:pt x="2" y="1"/>
                        <a:pt x="1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3"/>
                        <a:pt x="3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5" name="Freeform 186">
                  <a:extLst>
                    <a:ext uri="{FF2B5EF4-FFF2-40B4-BE49-F238E27FC236}">
                      <a16:creationId xmlns="" xmlns:a16="http://schemas.microsoft.com/office/drawing/2014/main" id="{E254F362-9F44-4C1C-963F-4E0571B90F03}"/>
                    </a:ext>
                  </a:extLst>
                </p:cNvPr>
                <p:cNvSpPr/>
                <p:nvPr/>
              </p:nvSpPr>
              <p:spPr bwMode="auto">
                <a:xfrm>
                  <a:off x="1401763" y="2225676"/>
                  <a:ext cx="31750" cy="53975"/>
                </a:xfrm>
                <a:custGeom>
                  <a:avLst/>
                  <a:gdLst>
                    <a:gd name="T0" fmla="*/ 1 w 31"/>
                    <a:gd name="T1" fmla="*/ 5 h 50"/>
                    <a:gd name="T2" fmla="*/ 21 w 31"/>
                    <a:gd name="T3" fmla="*/ 19 h 50"/>
                    <a:gd name="T4" fmla="*/ 27 w 31"/>
                    <a:gd name="T5" fmla="*/ 49 h 50"/>
                    <a:gd name="T6" fmla="*/ 29 w 31"/>
                    <a:gd name="T7" fmla="*/ 49 h 50"/>
                    <a:gd name="T8" fmla="*/ 29 w 31"/>
                    <a:gd name="T9" fmla="*/ 47 h 50"/>
                    <a:gd name="T10" fmla="*/ 28 w 31"/>
                    <a:gd name="T11" fmla="*/ 46 h 50"/>
                    <a:gd name="T12" fmla="*/ 1 w 31"/>
                    <a:gd name="T13" fmla="*/ 3 h 50"/>
                    <a:gd name="T14" fmla="*/ 1 w 31"/>
                    <a:gd name="T15" fmla="*/ 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" h="50">
                      <a:moveTo>
                        <a:pt x="1" y="5"/>
                      </a:moveTo>
                      <a:cubicBezTo>
                        <a:pt x="10" y="3"/>
                        <a:pt x="17" y="13"/>
                        <a:pt x="21" y="19"/>
                      </a:cubicBezTo>
                      <a:cubicBezTo>
                        <a:pt x="26" y="28"/>
                        <a:pt x="27" y="39"/>
                        <a:pt x="27" y="49"/>
                      </a:cubicBezTo>
                      <a:cubicBezTo>
                        <a:pt x="27" y="49"/>
                        <a:pt x="28" y="50"/>
                        <a:pt x="29" y="49"/>
                      </a:cubicBezTo>
                      <a:cubicBezTo>
                        <a:pt x="29" y="48"/>
                        <a:pt x="29" y="47"/>
                        <a:pt x="29" y="47"/>
                      </a:cubicBezTo>
                      <a:cubicBezTo>
                        <a:pt x="29" y="46"/>
                        <a:pt x="28" y="46"/>
                        <a:pt x="28" y="46"/>
                      </a:cubicBezTo>
                      <a:cubicBezTo>
                        <a:pt x="31" y="33"/>
                        <a:pt x="20" y="0"/>
                        <a:pt x="1" y="3"/>
                      </a:cubicBezTo>
                      <a:cubicBezTo>
                        <a:pt x="0" y="4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6" name="Freeform 187">
                  <a:extLst>
                    <a:ext uri="{FF2B5EF4-FFF2-40B4-BE49-F238E27FC236}">
                      <a16:creationId xmlns="" xmlns:a16="http://schemas.microsoft.com/office/drawing/2014/main" id="{EF54968F-F41A-482C-AD82-5D53205265C5}"/>
                    </a:ext>
                  </a:extLst>
                </p:cNvPr>
                <p:cNvSpPr/>
                <p:nvPr/>
              </p:nvSpPr>
              <p:spPr bwMode="auto">
                <a:xfrm>
                  <a:off x="1433513" y="2225676"/>
                  <a:ext cx="25400" cy="50800"/>
                </a:xfrm>
                <a:custGeom>
                  <a:avLst/>
                  <a:gdLst>
                    <a:gd name="T0" fmla="*/ 23 w 24"/>
                    <a:gd name="T1" fmla="*/ 0 h 48"/>
                    <a:gd name="T2" fmla="*/ 0 w 24"/>
                    <a:gd name="T3" fmla="*/ 47 h 48"/>
                    <a:gd name="T4" fmla="*/ 1 w 24"/>
                    <a:gd name="T5" fmla="*/ 47 h 48"/>
                    <a:gd name="T6" fmla="*/ 23 w 24"/>
                    <a:gd name="T7" fmla="*/ 2 h 48"/>
                    <a:gd name="T8" fmla="*/ 23 w 2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8">
                      <a:moveTo>
                        <a:pt x="23" y="0"/>
                      </a:moveTo>
                      <a:cubicBezTo>
                        <a:pt x="5" y="11"/>
                        <a:pt x="0" y="28"/>
                        <a:pt x="0" y="47"/>
                      </a:cubicBezTo>
                      <a:cubicBezTo>
                        <a:pt x="0" y="48"/>
                        <a:pt x="1" y="48"/>
                        <a:pt x="1" y="47"/>
                      </a:cubicBezTo>
                      <a:cubicBezTo>
                        <a:pt x="1" y="29"/>
                        <a:pt x="6" y="12"/>
                        <a:pt x="23" y="2"/>
                      </a:cubicBezTo>
                      <a:cubicBezTo>
                        <a:pt x="24" y="1"/>
                        <a:pt x="23" y="0"/>
                        <a:pt x="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7" name="Freeform 188">
                  <a:extLst>
                    <a:ext uri="{FF2B5EF4-FFF2-40B4-BE49-F238E27FC236}">
                      <a16:creationId xmlns="" xmlns:a16="http://schemas.microsoft.com/office/drawing/2014/main" id="{5861BC3A-2FFA-47C3-AB52-910C707F15B8}"/>
                    </a:ext>
                  </a:extLst>
                </p:cNvPr>
                <p:cNvSpPr/>
                <p:nvPr/>
              </p:nvSpPr>
              <p:spPr bwMode="auto">
                <a:xfrm>
                  <a:off x="1395413" y="2182813"/>
                  <a:ext cx="76200" cy="98425"/>
                </a:xfrm>
                <a:custGeom>
                  <a:avLst/>
                  <a:gdLst>
                    <a:gd name="T0" fmla="*/ 21 w 73"/>
                    <a:gd name="T1" fmla="*/ 90 h 93"/>
                    <a:gd name="T2" fmla="*/ 18 w 73"/>
                    <a:gd name="T3" fmla="*/ 69 h 93"/>
                    <a:gd name="T4" fmla="*/ 7 w 73"/>
                    <a:gd name="T5" fmla="*/ 46 h 93"/>
                    <a:gd name="T6" fmla="*/ 39 w 73"/>
                    <a:gd name="T7" fmla="*/ 4 h 93"/>
                    <a:gd name="T8" fmla="*/ 65 w 73"/>
                    <a:gd name="T9" fmla="*/ 23 h 93"/>
                    <a:gd name="T10" fmla="*/ 61 w 73"/>
                    <a:gd name="T11" fmla="*/ 50 h 93"/>
                    <a:gd name="T12" fmla="*/ 50 w 73"/>
                    <a:gd name="T13" fmla="*/ 66 h 93"/>
                    <a:gd name="T14" fmla="*/ 44 w 73"/>
                    <a:gd name="T15" fmla="*/ 92 h 93"/>
                    <a:gd name="T16" fmla="*/ 45 w 73"/>
                    <a:gd name="T17" fmla="*/ 93 h 93"/>
                    <a:gd name="T18" fmla="*/ 53 w 73"/>
                    <a:gd name="T19" fmla="*/ 64 h 93"/>
                    <a:gd name="T20" fmla="*/ 67 w 73"/>
                    <a:gd name="T21" fmla="*/ 40 h 93"/>
                    <a:gd name="T22" fmla="*/ 42 w 73"/>
                    <a:gd name="T23" fmla="*/ 3 h 93"/>
                    <a:gd name="T24" fmla="*/ 5 w 73"/>
                    <a:gd name="T25" fmla="*/ 32 h 93"/>
                    <a:gd name="T26" fmla="*/ 10 w 73"/>
                    <a:gd name="T27" fmla="*/ 57 h 93"/>
                    <a:gd name="T28" fmla="*/ 17 w 73"/>
                    <a:gd name="T29" fmla="*/ 79 h 93"/>
                    <a:gd name="T30" fmla="*/ 20 w 73"/>
                    <a:gd name="T31" fmla="*/ 91 h 93"/>
                    <a:gd name="T32" fmla="*/ 21 w 73"/>
                    <a:gd name="T33" fmla="*/ 9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3" h="93">
                      <a:moveTo>
                        <a:pt x="21" y="90"/>
                      </a:moveTo>
                      <a:cubicBezTo>
                        <a:pt x="16" y="84"/>
                        <a:pt x="19" y="76"/>
                        <a:pt x="18" y="69"/>
                      </a:cubicBezTo>
                      <a:cubicBezTo>
                        <a:pt x="16" y="61"/>
                        <a:pt x="9" y="54"/>
                        <a:pt x="7" y="46"/>
                      </a:cubicBezTo>
                      <a:cubicBezTo>
                        <a:pt x="0" y="26"/>
                        <a:pt x="19" y="4"/>
                        <a:pt x="39" y="4"/>
                      </a:cubicBezTo>
                      <a:cubicBezTo>
                        <a:pt x="51" y="4"/>
                        <a:pt x="61" y="13"/>
                        <a:pt x="65" y="23"/>
                      </a:cubicBezTo>
                      <a:cubicBezTo>
                        <a:pt x="69" y="33"/>
                        <a:pt x="66" y="42"/>
                        <a:pt x="61" y="50"/>
                      </a:cubicBezTo>
                      <a:cubicBezTo>
                        <a:pt x="57" y="55"/>
                        <a:pt x="53" y="60"/>
                        <a:pt x="50" y="66"/>
                      </a:cubicBezTo>
                      <a:cubicBezTo>
                        <a:pt x="47" y="74"/>
                        <a:pt x="50" y="85"/>
                        <a:pt x="44" y="92"/>
                      </a:cubicBezTo>
                      <a:cubicBezTo>
                        <a:pt x="43" y="92"/>
                        <a:pt x="44" y="93"/>
                        <a:pt x="45" y="93"/>
                      </a:cubicBezTo>
                      <a:cubicBezTo>
                        <a:pt x="52" y="85"/>
                        <a:pt x="48" y="74"/>
                        <a:pt x="53" y="64"/>
                      </a:cubicBezTo>
                      <a:cubicBezTo>
                        <a:pt x="57" y="56"/>
                        <a:pt x="64" y="50"/>
                        <a:pt x="67" y="40"/>
                      </a:cubicBezTo>
                      <a:cubicBezTo>
                        <a:pt x="73" y="23"/>
                        <a:pt x="59" y="5"/>
                        <a:pt x="42" y="3"/>
                      </a:cubicBezTo>
                      <a:cubicBezTo>
                        <a:pt x="24" y="0"/>
                        <a:pt x="9" y="16"/>
                        <a:pt x="5" y="32"/>
                      </a:cubicBezTo>
                      <a:cubicBezTo>
                        <a:pt x="3" y="41"/>
                        <a:pt x="6" y="49"/>
                        <a:pt x="10" y="57"/>
                      </a:cubicBezTo>
                      <a:cubicBezTo>
                        <a:pt x="15" y="64"/>
                        <a:pt x="17" y="70"/>
                        <a:pt x="17" y="79"/>
                      </a:cubicBezTo>
                      <a:cubicBezTo>
                        <a:pt x="16" y="84"/>
                        <a:pt x="17" y="87"/>
                        <a:pt x="20" y="91"/>
                      </a:cubicBezTo>
                      <a:cubicBezTo>
                        <a:pt x="20" y="92"/>
                        <a:pt x="21" y="91"/>
                        <a:pt x="21" y="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8" name="Freeform 189">
                  <a:extLst>
                    <a:ext uri="{FF2B5EF4-FFF2-40B4-BE49-F238E27FC236}">
                      <a16:creationId xmlns="" xmlns:a16="http://schemas.microsoft.com/office/drawing/2014/main" id="{8411D5A8-8DBE-40C1-A27E-6DD6B0887473}"/>
                    </a:ext>
                  </a:extLst>
                </p:cNvPr>
                <p:cNvSpPr/>
                <p:nvPr/>
              </p:nvSpPr>
              <p:spPr bwMode="auto">
                <a:xfrm>
                  <a:off x="1411288" y="228123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9" name="Freeform 190">
                  <a:extLst>
                    <a:ext uri="{FF2B5EF4-FFF2-40B4-BE49-F238E27FC236}">
                      <a16:creationId xmlns="" xmlns:a16="http://schemas.microsoft.com/office/drawing/2014/main" id="{E8BEFCD5-E7EB-49D2-AEB7-9D8B953EF336}"/>
                    </a:ext>
                  </a:extLst>
                </p:cNvPr>
                <p:cNvSpPr/>
                <p:nvPr/>
              </p:nvSpPr>
              <p:spPr bwMode="auto">
                <a:xfrm>
                  <a:off x="1411288" y="228758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0" name="Freeform 191">
                  <a:extLst>
                    <a:ext uri="{FF2B5EF4-FFF2-40B4-BE49-F238E27FC236}">
                      <a16:creationId xmlns="" xmlns:a16="http://schemas.microsoft.com/office/drawing/2014/main" id="{653B709F-1E56-4FF0-B836-8433EB7EF6AB}"/>
                    </a:ext>
                  </a:extLst>
                </p:cNvPr>
                <p:cNvSpPr/>
                <p:nvPr/>
              </p:nvSpPr>
              <p:spPr bwMode="auto">
                <a:xfrm>
                  <a:off x="1412875" y="2293938"/>
                  <a:ext cx="33338" cy="4763"/>
                </a:xfrm>
                <a:custGeom>
                  <a:avLst/>
                  <a:gdLst>
                    <a:gd name="T0" fmla="*/ 3 w 31"/>
                    <a:gd name="T1" fmla="*/ 5 h 5"/>
                    <a:gd name="T2" fmla="*/ 28 w 31"/>
                    <a:gd name="T3" fmla="*/ 5 h 5"/>
                    <a:gd name="T4" fmla="*/ 28 w 31"/>
                    <a:gd name="T5" fmla="*/ 0 h 5"/>
                    <a:gd name="T6" fmla="*/ 3 w 31"/>
                    <a:gd name="T7" fmla="*/ 0 h 5"/>
                    <a:gd name="T8" fmla="*/ 3 w 31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5">
                      <a:moveTo>
                        <a:pt x="3" y="5"/>
                      </a:moveTo>
                      <a:cubicBezTo>
                        <a:pt x="11" y="5"/>
                        <a:pt x="20" y="5"/>
                        <a:pt x="28" y="5"/>
                      </a:cubicBezTo>
                      <a:cubicBezTo>
                        <a:pt x="31" y="5"/>
                        <a:pt x="31" y="0"/>
                        <a:pt x="28" y="0"/>
                      </a:cubicBezTo>
                      <a:cubicBezTo>
                        <a:pt x="20" y="0"/>
                        <a:pt x="11" y="0"/>
                        <a:pt x="3" y="0"/>
                      </a:cubicBezTo>
                      <a:cubicBezTo>
                        <a:pt x="0" y="0"/>
                        <a:pt x="0" y="5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1" name="Freeform 192">
                  <a:extLst>
                    <a:ext uri="{FF2B5EF4-FFF2-40B4-BE49-F238E27FC236}">
                      <a16:creationId xmlns="" xmlns:a16="http://schemas.microsoft.com/office/drawing/2014/main" id="{2E940D6C-E615-409A-B0C8-B42F85E65236}"/>
                    </a:ext>
                  </a:extLst>
                </p:cNvPr>
                <p:cNvSpPr/>
                <p:nvPr/>
              </p:nvSpPr>
              <p:spPr bwMode="auto">
                <a:xfrm>
                  <a:off x="1417638" y="2301876"/>
                  <a:ext cx="25400" cy="4763"/>
                </a:xfrm>
                <a:custGeom>
                  <a:avLst/>
                  <a:gdLst>
                    <a:gd name="T0" fmla="*/ 4 w 25"/>
                    <a:gd name="T1" fmla="*/ 5 h 5"/>
                    <a:gd name="T2" fmla="*/ 21 w 25"/>
                    <a:gd name="T3" fmla="*/ 5 h 5"/>
                    <a:gd name="T4" fmla="*/ 21 w 25"/>
                    <a:gd name="T5" fmla="*/ 0 h 5"/>
                    <a:gd name="T6" fmla="*/ 4 w 25"/>
                    <a:gd name="T7" fmla="*/ 0 h 5"/>
                    <a:gd name="T8" fmla="*/ 4 w 25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5">
                      <a:moveTo>
                        <a:pt x="4" y="5"/>
                      </a:moveTo>
                      <a:cubicBezTo>
                        <a:pt x="10" y="5"/>
                        <a:pt x="15" y="5"/>
                        <a:pt x="21" y="5"/>
                      </a:cubicBezTo>
                      <a:cubicBezTo>
                        <a:pt x="25" y="5"/>
                        <a:pt x="25" y="0"/>
                        <a:pt x="21" y="0"/>
                      </a:cubicBezTo>
                      <a:cubicBezTo>
                        <a:pt x="15" y="0"/>
                        <a:pt x="10" y="0"/>
                        <a:pt x="4" y="0"/>
                      </a:cubicBezTo>
                      <a:cubicBezTo>
                        <a:pt x="0" y="0"/>
                        <a:pt x="0" y="5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2" name="Freeform 197">
                  <a:extLst>
                    <a:ext uri="{FF2B5EF4-FFF2-40B4-BE49-F238E27FC236}">
                      <a16:creationId xmlns="" xmlns:a16="http://schemas.microsoft.com/office/drawing/2014/main" id="{6C765E5D-7521-489A-A922-CF92E92EA6B6}"/>
                    </a:ext>
                  </a:extLst>
                </p:cNvPr>
                <p:cNvSpPr/>
                <p:nvPr/>
              </p:nvSpPr>
              <p:spPr bwMode="auto">
                <a:xfrm>
                  <a:off x="1052513" y="2039938"/>
                  <a:ext cx="76200" cy="85725"/>
                </a:xfrm>
                <a:custGeom>
                  <a:avLst/>
                  <a:gdLst>
                    <a:gd name="T0" fmla="*/ 24 w 72"/>
                    <a:gd name="T1" fmla="*/ 63 h 80"/>
                    <a:gd name="T2" fmla="*/ 2 w 72"/>
                    <a:gd name="T3" fmla="*/ 65 h 80"/>
                    <a:gd name="T4" fmla="*/ 14 w 72"/>
                    <a:gd name="T5" fmla="*/ 78 h 80"/>
                    <a:gd name="T6" fmla="*/ 26 w 72"/>
                    <a:gd name="T7" fmla="*/ 43 h 80"/>
                    <a:gd name="T8" fmla="*/ 28 w 72"/>
                    <a:gd name="T9" fmla="*/ 16 h 80"/>
                    <a:gd name="T10" fmla="*/ 58 w 72"/>
                    <a:gd name="T11" fmla="*/ 9 h 80"/>
                    <a:gd name="T12" fmla="*/ 69 w 72"/>
                    <a:gd name="T13" fmla="*/ 6 h 80"/>
                    <a:gd name="T14" fmla="*/ 66 w 72"/>
                    <a:gd name="T15" fmla="*/ 25 h 80"/>
                    <a:gd name="T16" fmla="*/ 65 w 72"/>
                    <a:gd name="T17" fmla="*/ 59 h 80"/>
                    <a:gd name="T18" fmla="*/ 65 w 72"/>
                    <a:gd name="T19" fmla="*/ 67 h 80"/>
                    <a:gd name="T20" fmla="*/ 65 w 72"/>
                    <a:gd name="T21" fmla="*/ 65 h 80"/>
                    <a:gd name="T22" fmla="*/ 53 w 72"/>
                    <a:gd name="T23" fmla="*/ 62 h 80"/>
                    <a:gd name="T24" fmla="*/ 48 w 72"/>
                    <a:gd name="T25" fmla="*/ 75 h 80"/>
                    <a:gd name="T26" fmla="*/ 69 w 72"/>
                    <a:gd name="T27" fmla="*/ 70 h 80"/>
                    <a:gd name="T28" fmla="*/ 67 w 72"/>
                    <a:gd name="T29" fmla="*/ 68 h 80"/>
                    <a:gd name="T30" fmla="*/ 60 w 72"/>
                    <a:gd name="T31" fmla="*/ 72 h 80"/>
                    <a:gd name="T32" fmla="*/ 66 w 72"/>
                    <a:gd name="T33" fmla="*/ 70 h 80"/>
                    <a:gd name="T34" fmla="*/ 69 w 72"/>
                    <a:gd name="T35" fmla="*/ 69 h 80"/>
                    <a:gd name="T36" fmla="*/ 71 w 72"/>
                    <a:gd name="T37" fmla="*/ 2 h 80"/>
                    <a:gd name="T38" fmla="*/ 69 w 72"/>
                    <a:gd name="T39" fmla="*/ 0 h 80"/>
                    <a:gd name="T40" fmla="*/ 24 w 72"/>
                    <a:gd name="T41" fmla="*/ 12 h 80"/>
                    <a:gd name="T42" fmla="*/ 22 w 72"/>
                    <a:gd name="T43" fmla="*/ 14 h 80"/>
                    <a:gd name="T44" fmla="*/ 23 w 72"/>
                    <a:gd name="T45" fmla="*/ 48 h 80"/>
                    <a:gd name="T46" fmla="*/ 22 w 72"/>
                    <a:gd name="T47" fmla="*/ 61 h 80"/>
                    <a:gd name="T48" fmla="*/ 18 w 72"/>
                    <a:gd name="T49" fmla="*/ 65 h 80"/>
                    <a:gd name="T50" fmla="*/ 23 w 72"/>
                    <a:gd name="T51" fmla="*/ 66 h 80"/>
                    <a:gd name="T52" fmla="*/ 24 w 72"/>
                    <a:gd name="T53" fmla="*/ 63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2" h="80">
                      <a:moveTo>
                        <a:pt x="24" y="63"/>
                      </a:moveTo>
                      <a:cubicBezTo>
                        <a:pt x="18" y="62"/>
                        <a:pt x="5" y="58"/>
                        <a:pt x="2" y="65"/>
                      </a:cubicBezTo>
                      <a:cubicBezTo>
                        <a:pt x="0" y="72"/>
                        <a:pt x="6" y="80"/>
                        <a:pt x="14" y="78"/>
                      </a:cubicBezTo>
                      <a:cubicBezTo>
                        <a:pt x="27" y="73"/>
                        <a:pt x="26" y="55"/>
                        <a:pt x="26" y="43"/>
                      </a:cubicBezTo>
                      <a:cubicBezTo>
                        <a:pt x="26" y="39"/>
                        <a:pt x="20" y="15"/>
                        <a:pt x="28" y="16"/>
                      </a:cubicBezTo>
                      <a:cubicBezTo>
                        <a:pt x="39" y="17"/>
                        <a:pt x="48" y="14"/>
                        <a:pt x="58" y="9"/>
                      </a:cubicBezTo>
                      <a:cubicBezTo>
                        <a:pt x="59" y="9"/>
                        <a:pt x="69" y="2"/>
                        <a:pt x="69" y="6"/>
                      </a:cubicBezTo>
                      <a:cubicBezTo>
                        <a:pt x="69" y="12"/>
                        <a:pt x="67" y="18"/>
                        <a:pt x="66" y="25"/>
                      </a:cubicBezTo>
                      <a:cubicBezTo>
                        <a:pt x="65" y="36"/>
                        <a:pt x="66" y="47"/>
                        <a:pt x="65" y="59"/>
                      </a:cubicBezTo>
                      <a:cubicBezTo>
                        <a:pt x="65" y="61"/>
                        <a:pt x="65" y="64"/>
                        <a:pt x="65" y="67"/>
                      </a:cubicBezTo>
                      <a:cubicBezTo>
                        <a:pt x="65" y="66"/>
                        <a:pt x="71" y="68"/>
                        <a:pt x="65" y="65"/>
                      </a:cubicBezTo>
                      <a:cubicBezTo>
                        <a:pt x="61" y="63"/>
                        <a:pt x="57" y="61"/>
                        <a:pt x="53" y="62"/>
                      </a:cubicBezTo>
                      <a:cubicBezTo>
                        <a:pt x="47" y="64"/>
                        <a:pt x="44" y="70"/>
                        <a:pt x="48" y="75"/>
                      </a:cubicBezTo>
                      <a:cubicBezTo>
                        <a:pt x="53" y="80"/>
                        <a:pt x="66" y="74"/>
                        <a:pt x="69" y="70"/>
                      </a:cubicBezTo>
                      <a:cubicBezTo>
                        <a:pt x="70" y="68"/>
                        <a:pt x="68" y="66"/>
                        <a:pt x="67" y="68"/>
                      </a:cubicBezTo>
                      <a:cubicBezTo>
                        <a:pt x="65" y="70"/>
                        <a:pt x="63" y="72"/>
                        <a:pt x="60" y="72"/>
                      </a:cubicBezTo>
                      <a:cubicBezTo>
                        <a:pt x="55" y="74"/>
                        <a:pt x="56" y="55"/>
                        <a:pt x="66" y="70"/>
                      </a:cubicBezTo>
                      <a:cubicBezTo>
                        <a:pt x="67" y="72"/>
                        <a:pt x="69" y="71"/>
                        <a:pt x="69" y="69"/>
                      </a:cubicBezTo>
                      <a:cubicBezTo>
                        <a:pt x="63" y="47"/>
                        <a:pt x="72" y="24"/>
                        <a:pt x="71" y="2"/>
                      </a:cubicBezTo>
                      <a:cubicBezTo>
                        <a:pt x="71" y="0"/>
                        <a:pt x="70" y="0"/>
                        <a:pt x="69" y="0"/>
                      </a:cubicBezTo>
                      <a:cubicBezTo>
                        <a:pt x="54" y="7"/>
                        <a:pt x="42" y="17"/>
                        <a:pt x="24" y="12"/>
                      </a:cubicBezTo>
                      <a:cubicBezTo>
                        <a:pt x="23" y="12"/>
                        <a:pt x="22" y="13"/>
                        <a:pt x="22" y="14"/>
                      </a:cubicBezTo>
                      <a:cubicBezTo>
                        <a:pt x="21" y="25"/>
                        <a:pt x="23" y="36"/>
                        <a:pt x="23" y="48"/>
                      </a:cubicBezTo>
                      <a:cubicBezTo>
                        <a:pt x="23" y="52"/>
                        <a:pt x="23" y="57"/>
                        <a:pt x="22" y="61"/>
                      </a:cubicBezTo>
                      <a:cubicBezTo>
                        <a:pt x="14" y="63"/>
                        <a:pt x="13" y="64"/>
                        <a:pt x="18" y="65"/>
                      </a:cubicBezTo>
                      <a:cubicBezTo>
                        <a:pt x="20" y="65"/>
                        <a:pt x="21" y="66"/>
                        <a:pt x="23" y="66"/>
                      </a:cubicBezTo>
                      <a:cubicBezTo>
                        <a:pt x="25" y="66"/>
                        <a:pt x="25" y="64"/>
                        <a:pt x="24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3" name="Freeform 198">
                  <a:extLst>
                    <a:ext uri="{FF2B5EF4-FFF2-40B4-BE49-F238E27FC236}">
                      <a16:creationId xmlns="" xmlns:a16="http://schemas.microsoft.com/office/drawing/2014/main" id="{A55F496B-2A63-4DFA-9C97-C03756D3F6BA}"/>
                    </a:ext>
                  </a:extLst>
                </p:cNvPr>
                <p:cNvSpPr/>
                <p:nvPr/>
              </p:nvSpPr>
              <p:spPr bwMode="auto">
                <a:xfrm>
                  <a:off x="1073150" y="2051051"/>
                  <a:ext cx="57150" cy="20638"/>
                </a:xfrm>
                <a:custGeom>
                  <a:avLst/>
                  <a:gdLst>
                    <a:gd name="T0" fmla="*/ 2 w 53"/>
                    <a:gd name="T1" fmla="*/ 19 h 20"/>
                    <a:gd name="T2" fmla="*/ 21 w 53"/>
                    <a:gd name="T3" fmla="*/ 14 h 20"/>
                    <a:gd name="T4" fmla="*/ 51 w 53"/>
                    <a:gd name="T5" fmla="*/ 3 h 20"/>
                    <a:gd name="T6" fmla="*/ 50 w 53"/>
                    <a:gd name="T7" fmla="*/ 1 h 20"/>
                    <a:gd name="T8" fmla="*/ 28 w 53"/>
                    <a:gd name="T9" fmla="*/ 9 h 20"/>
                    <a:gd name="T10" fmla="*/ 3 w 53"/>
                    <a:gd name="T11" fmla="*/ 16 h 20"/>
                    <a:gd name="T12" fmla="*/ 2 w 53"/>
                    <a:gd name="T13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" h="20">
                      <a:moveTo>
                        <a:pt x="2" y="19"/>
                      </a:moveTo>
                      <a:cubicBezTo>
                        <a:pt x="8" y="20"/>
                        <a:pt x="16" y="16"/>
                        <a:pt x="21" y="14"/>
                      </a:cubicBezTo>
                      <a:cubicBezTo>
                        <a:pt x="31" y="11"/>
                        <a:pt x="42" y="8"/>
                        <a:pt x="51" y="3"/>
                      </a:cubicBezTo>
                      <a:cubicBezTo>
                        <a:pt x="53" y="2"/>
                        <a:pt x="51" y="0"/>
                        <a:pt x="50" y="1"/>
                      </a:cubicBezTo>
                      <a:cubicBezTo>
                        <a:pt x="43" y="5"/>
                        <a:pt x="35" y="7"/>
                        <a:pt x="28" y="9"/>
                      </a:cubicBezTo>
                      <a:cubicBezTo>
                        <a:pt x="21" y="11"/>
                        <a:pt x="10" y="18"/>
                        <a:pt x="3" y="16"/>
                      </a:cubicBezTo>
                      <a:cubicBezTo>
                        <a:pt x="1" y="16"/>
                        <a:pt x="0" y="18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4" name="Freeform 199">
                  <a:extLst>
                    <a:ext uri="{FF2B5EF4-FFF2-40B4-BE49-F238E27FC236}">
                      <a16:creationId xmlns="" xmlns:a16="http://schemas.microsoft.com/office/drawing/2014/main" id="{B3452FE6-BE29-4A02-B5BD-0B491DE1C3B2}"/>
                    </a:ext>
                  </a:extLst>
                </p:cNvPr>
                <p:cNvSpPr/>
                <p:nvPr/>
              </p:nvSpPr>
              <p:spPr bwMode="auto">
                <a:xfrm>
                  <a:off x="1111250" y="2106613"/>
                  <a:ext cx="11113" cy="12700"/>
                </a:xfrm>
                <a:custGeom>
                  <a:avLst/>
                  <a:gdLst>
                    <a:gd name="T0" fmla="*/ 1 w 10"/>
                    <a:gd name="T1" fmla="*/ 4 h 11"/>
                    <a:gd name="T2" fmla="*/ 1 w 10"/>
                    <a:gd name="T3" fmla="*/ 5 h 11"/>
                    <a:gd name="T4" fmla="*/ 3 w 10"/>
                    <a:gd name="T5" fmla="*/ 5 h 11"/>
                    <a:gd name="T6" fmla="*/ 3 w 10"/>
                    <a:gd name="T7" fmla="*/ 1 h 11"/>
                    <a:gd name="T8" fmla="*/ 0 w 10"/>
                    <a:gd name="T9" fmla="*/ 1 h 11"/>
                    <a:gd name="T10" fmla="*/ 2 w 10"/>
                    <a:gd name="T11" fmla="*/ 5 h 11"/>
                    <a:gd name="T12" fmla="*/ 4 w 10"/>
                    <a:gd name="T13" fmla="*/ 5 h 11"/>
                    <a:gd name="T14" fmla="*/ 3 w 10"/>
                    <a:gd name="T15" fmla="*/ 4 h 11"/>
                    <a:gd name="T16" fmla="*/ 4 w 10"/>
                    <a:gd name="T17" fmla="*/ 5 h 11"/>
                    <a:gd name="T18" fmla="*/ 2 w 10"/>
                    <a:gd name="T19" fmla="*/ 5 h 11"/>
                    <a:gd name="T20" fmla="*/ 3 w 10"/>
                    <a:gd name="T21" fmla="*/ 6 h 11"/>
                    <a:gd name="T22" fmla="*/ 6 w 10"/>
                    <a:gd name="T23" fmla="*/ 5 h 11"/>
                    <a:gd name="T24" fmla="*/ 3 w 10"/>
                    <a:gd name="T25" fmla="*/ 7 h 11"/>
                    <a:gd name="T26" fmla="*/ 4 w 10"/>
                    <a:gd name="T27" fmla="*/ 9 h 11"/>
                    <a:gd name="T28" fmla="*/ 8 w 10"/>
                    <a:gd name="T29" fmla="*/ 7 h 11"/>
                    <a:gd name="T30" fmla="*/ 7 w 10"/>
                    <a:gd name="T31" fmla="*/ 6 h 11"/>
                    <a:gd name="T32" fmla="*/ 5 w 10"/>
                    <a:gd name="T33" fmla="*/ 7 h 11"/>
                    <a:gd name="T34" fmla="*/ 3 w 10"/>
                    <a:gd name="T35" fmla="*/ 9 h 11"/>
                    <a:gd name="T36" fmla="*/ 9 w 10"/>
                    <a:gd name="T37" fmla="*/ 5 h 11"/>
                    <a:gd name="T38" fmla="*/ 8 w 10"/>
                    <a:gd name="T39" fmla="*/ 4 h 11"/>
                    <a:gd name="T40" fmla="*/ 1 w 10"/>
                    <a:gd name="T41" fmla="*/ 7 h 11"/>
                    <a:gd name="T42" fmla="*/ 2 w 10"/>
                    <a:gd name="T43" fmla="*/ 9 h 11"/>
                    <a:gd name="T44" fmla="*/ 9 w 10"/>
                    <a:gd name="T45" fmla="*/ 3 h 11"/>
                    <a:gd name="T46" fmla="*/ 3 w 10"/>
                    <a:gd name="T47" fmla="*/ 2 h 11"/>
                    <a:gd name="T48" fmla="*/ 1 w 10"/>
                    <a:gd name="T49" fmla="*/ 7 h 11"/>
                    <a:gd name="T50" fmla="*/ 2 w 10"/>
                    <a:gd name="T51" fmla="*/ 8 h 11"/>
                    <a:gd name="T52" fmla="*/ 6 w 10"/>
                    <a:gd name="T53" fmla="*/ 7 h 11"/>
                    <a:gd name="T54" fmla="*/ 6 w 10"/>
                    <a:gd name="T55" fmla="*/ 3 h 11"/>
                    <a:gd name="T56" fmla="*/ 4 w 10"/>
                    <a:gd name="T57" fmla="*/ 2 h 11"/>
                    <a:gd name="T58" fmla="*/ 1 w 10"/>
                    <a:gd name="T59" fmla="*/ 5 h 11"/>
                    <a:gd name="T60" fmla="*/ 4 w 10"/>
                    <a:gd name="T61" fmla="*/ 4 h 11"/>
                    <a:gd name="T62" fmla="*/ 3 w 10"/>
                    <a:gd name="T63" fmla="*/ 1 h 11"/>
                    <a:gd name="T64" fmla="*/ 0 w 10"/>
                    <a:gd name="T65" fmla="*/ 1 h 11"/>
                    <a:gd name="T66" fmla="*/ 1 w 10"/>
                    <a:gd name="T67" fmla="*/ 6 h 11"/>
                    <a:gd name="T68" fmla="*/ 3 w 10"/>
                    <a:gd name="T69" fmla="*/ 6 h 11"/>
                    <a:gd name="T70" fmla="*/ 4 w 10"/>
                    <a:gd name="T71" fmla="*/ 5 h 11"/>
                    <a:gd name="T72" fmla="*/ 1 w 10"/>
                    <a:gd name="T73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" h="11">
                      <a:moveTo>
                        <a:pt x="1" y="4"/>
                      </a:move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2" y="5"/>
                        <a:pt x="2" y="5"/>
                        <a:pt x="3" y="5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2" y="1"/>
                        <a:pt x="1" y="1"/>
                        <a:pt x="0" y="1"/>
                      </a:cubicBezTo>
                      <a:cubicBezTo>
                        <a:pt x="0" y="3"/>
                        <a:pt x="1" y="4"/>
                        <a:pt x="2" y="5"/>
                      </a:cubicBezTo>
                      <a:cubicBezTo>
                        <a:pt x="2" y="7"/>
                        <a:pt x="4" y="6"/>
                        <a:pt x="4" y="5"/>
                      </a:cubicBezTo>
                      <a:cubicBezTo>
                        <a:pt x="4" y="3"/>
                        <a:pt x="4" y="5"/>
                        <a:pt x="3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4" y="6"/>
                        <a:pt x="3" y="5"/>
                        <a:pt x="2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" y="5"/>
                        <a:pt x="6" y="4"/>
                        <a:pt x="6" y="5"/>
                      </a:cubicBezTo>
                      <a:cubicBezTo>
                        <a:pt x="6" y="6"/>
                        <a:pt x="4" y="7"/>
                        <a:pt x="3" y="7"/>
                      </a:cubicBezTo>
                      <a:cubicBezTo>
                        <a:pt x="3" y="8"/>
                        <a:pt x="3" y="8"/>
                        <a:pt x="4" y="9"/>
                      </a:cubicBezTo>
                      <a:cubicBezTo>
                        <a:pt x="4" y="8"/>
                        <a:pt x="6" y="7"/>
                        <a:pt x="8" y="7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7"/>
                        <a:pt x="6" y="7"/>
                        <a:pt x="5" y="7"/>
                      </a:cubicBezTo>
                      <a:cubicBezTo>
                        <a:pt x="3" y="6"/>
                        <a:pt x="2" y="9"/>
                        <a:pt x="3" y="9"/>
                      </a:cubicBezTo>
                      <a:cubicBezTo>
                        <a:pt x="7" y="11"/>
                        <a:pt x="10" y="9"/>
                        <a:pt x="9" y="5"/>
                      </a:cubicBezTo>
                      <a:cubicBezTo>
                        <a:pt x="9" y="5"/>
                        <a:pt x="9" y="4"/>
                        <a:pt x="8" y="4"/>
                      </a:cubicBezTo>
                      <a:cubicBezTo>
                        <a:pt x="5" y="4"/>
                        <a:pt x="3" y="5"/>
                        <a:pt x="1" y="7"/>
                      </a:cubicBezTo>
                      <a:cubicBezTo>
                        <a:pt x="1" y="8"/>
                        <a:pt x="1" y="9"/>
                        <a:pt x="2" y="9"/>
                      </a:cubicBezTo>
                      <a:cubicBezTo>
                        <a:pt x="5" y="11"/>
                        <a:pt x="10" y="7"/>
                        <a:pt x="9" y="3"/>
                      </a:cubicBezTo>
                      <a:cubicBezTo>
                        <a:pt x="8" y="1"/>
                        <a:pt x="5" y="1"/>
                        <a:pt x="3" y="2"/>
                      </a:cubicBezTo>
                      <a:cubicBezTo>
                        <a:pt x="1" y="3"/>
                        <a:pt x="0" y="5"/>
                        <a:pt x="1" y="7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3" y="8"/>
                        <a:pt x="5" y="8"/>
                        <a:pt x="6" y="7"/>
                      </a:cubicBezTo>
                      <a:cubicBezTo>
                        <a:pt x="7" y="6"/>
                        <a:pt x="7" y="5"/>
                        <a:pt x="6" y="3"/>
                      </a:cubicBezTo>
                      <a:cubicBezTo>
                        <a:pt x="6" y="2"/>
                        <a:pt x="5" y="2"/>
                        <a:pt x="4" y="2"/>
                      </a:cubicBezTo>
                      <a:cubicBezTo>
                        <a:pt x="2" y="1"/>
                        <a:pt x="2" y="3"/>
                        <a:pt x="1" y="5"/>
                      </a:cubicBezTo>
                      <a:cubicBezTo>
                        <a:pt x="2" y="4"/>
                        <a:pt x="3" y="4"/>
                        <a:pt x="4" y="4"/>
                      </a:cubicBezTo>
                      <a:cubicBezTo>
                        <a:pt x="4" y="3"/>
                        <a:pt x="3" y="2"/>
                        <a:pt x="3" y="1"/>
                      </a:cubicBezTo>
                      <a:cubicBezTo>
                        <a:pt x="3" y="0"/>
                        <a:pt x="0" y="0"/>
                        <a:pt x="0" y="1"/>
                      </a:cubicBezTo>
                      <a:cubicBezTo>
                        <a:pt x="0" y="3"/>
                        <a:pt x="0" y="5"/>
                        <a:pt x="1" y="6"/>
                      </a:cubicBezTo>
                      <a:cubicBezTo>
                        <a:pt x="1" y="7"/>
                        <a:pt x="3" y="7"/>
                        <a:pt x="3" y="6"/>
                      </a:cubicBezTo>
                      <a:cubicBezTo>
                        <a:pt x="4" y="6"/>
                        <a:pt x="4" y="6"/>
                        <a:pt x="4" y="5"/>
                      </a:cubicBezTo>
                      <a:cubicBezTo>
                        <a:pt x="5" y="3"/>
                        <a:pt x="2" y="3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" name="组合 18">
                <a:extLst>
                  <a:ext uri="{FF2B5EF4-FFF2-40B4-BE49-F238E27FC236}">
                    <a16:creationId xmlns="" xmlns:a16="http://schemas.microsoft.com/office/drawing/2014/main" id="{C3B8295B-7FB0-40F7-A1F9-CCFCE85DDC68}"/>
                  </a:ext>
                </a:extLst>
              </p:cNvPr>
              <p:cNvGrpSpPr/>
              <p:nvPr/>
            </p:nvGrpSpPr>
            <p:grpSpPr>
              <a:xfrm>
                <a:off x="1341438" y="2374901"/>
                <a:ext cx="174625" cy="404812"/>
                <a:chOff x="1341438" y="2374901"/>
                <a:chExt cx="174625" cy="404812"/>
              </a:xfrm>
              <a:grpFill/>
            </p:grpSpPr>
            <p:sp>
              <p:nvSpPr>
                <p:cNvPr id="344" name="Freeform 92">
                  <a:extLst>
                    <a:ext uri="{FF2B5EF4-FFF2-40B4-BE49-F238E27FC236}">
                      <a16:creationId xmlns="" xmlns:a16="http://schemas.microsoft.com/office/drawing/2014/main" id="{8CE6C64C-EA26-4C5C-B213-693281373720}"/>
                    </a:ext>
                  </a:extLst>
                </p:cNvPr>
                <p:cNvSpPr/>
                <p:nvPr/>
              </p:nvSpPr>
              <p:spPr bwMode="auto">
                <a:xfrm>
                  <a:off x="1470025" y="2381251"/>
                  <a:ext cx="44450" cy="47625"/>
                </a:xfrm>
                <a:custGeom>
                  <a:avLst/>
                  <a:gdLst>
                    <a:gd name="T0" fmla="*/ 36 w 42"/>
                    <a:gd name="T1" fmla="*/ 2 h 46"/>
                    <a:gd name="T2" fmla="*/ 11 w 42"/>
                    <a:gd name="T3" fmla="*/ 7 h 46"/>
                    <a:gd name="T4" fmla="*/ 17 w 42"/>
                    <a:gd name="T5" fmla="*/ 17 h 46"/>
                    <a:gd name="T6" fmla="*/ 29 w 42"/>
                    <a:gd name="T7" fmla="*/ 19 h 46"/>
                    <a:gd name="T8" fmla="*/ 32 w 42"/>
                    <a:gd name="T9" fmla="*/ 34 h 46"/>
                    <a:gd name="T10" fmla="*/ 11 w 42"/>
                    <a:gd name="T11" fmla="*/ 22 h 46"/>
                    <a:gd name="T12" fmla="*/ 8 w 42"/>
                    <a:gd name="T13" fmla="*/ 21 h 46"/>
                    <a:gd name="T14" fmla="*/ 37 w 42"/>
                    <a:gd name="T15" fmla="*/ 33 h 46"/>
                    <a:gd name="T16" fmla="*/ 29 w 42"/>
                    <a:gd name="T17" fmla="*/ 16 h 46"/>
                    <a:gd name="T18" fmla="*/ 17 w 42"/>
                    <a:gd name="T19" fmla="*/ 14 h 46"/>
                    <a:gd name="T20" fmla="*/ 14 w 42"/>
                    <a:gd name="T21" fmla="*/ 8 h 46"/>
                    <a:gd name="T22" fmla="*/ 23 w 42"/>
                    <a:gd name="T23" fmla="*/ 4 h 46"/>
                    <a:gd name="T24" fmla="*/ 36 w 42"/>
                    <a:gd name="T25" fmla="*/ 5 h 46"/>
                    <a:gd name="T26" fmla="*/ 36 w 42"/>
                    <a:gd name="T27" fmla="*/ 2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2" h="46">
                      <a:moveTo>
                        <a:pt x="36" y="2"/>
                      </a:moveTo>
                      <a:cubicBezTo>
                        <a:pt x="27" y="2"/>
                        <a:pt x="18" y="0"/>
                        <a:pt x="11" y="7"/>
                      </a:cubicBezTo>
                      <a:cubicBezTo>
                        <a:pt x="7" y="12"/>
                        <a:pt x="13" y="16"/>
                        <a:pt x="17" y="17"/>
                      </a:cubicBezTo>
                      <a:cubicBezTo>
                        <a:pt x="21" y="18"/>
                        <a:pt x="25" y="17"/>
                        <a:pt x="29" y="19"/>
                      </a:cubicBezTo>
                      <a:cubicBezTo>
                        <a:pt x="35" y="22"/>
                        <a:pt x="39" y="30"/>
                        <a:pt x="32" y="34"/>
                      </a:cubicBezTo>
                      <a:cubicBezTo>
                        <a:pt x="24" y="39"/>
                        <a:pt x="5" y="33"/>
                        <a:pt x="11" y="22"/>
                      </a:cubicBezTo>
                      <a:cubicBezTo>
                        <a:pt x="12" y="20"/>
                        <a:pt x="9" y="19"/>
                        <a:pt x="8" y="21"/>
                      </a:cubicBezTo>
                      <a:cubicBezTo>
                        <a:pt x="0" y="36"/>
                        <a:pt x="29" y="46"/>
                        <a:pt x="37" y="33"/>
                      </a:cubicBezTo>
                      <a:cubicBezTo>
                        <a:pt x="42" y="26"/>
                        <a:pt x="35" y="19"/>
                        <a:pt x="29" y="16"/>
                      </a:cubicBezTo>
                      <a:cubicBezTo>
                        <a:pt x="25" y="14"/>
                        <a:pt x="21" y="15"/>
                        <a:pt x="17" y="14"/>
                      </a:cubicBezTo>
                      <a:cubicBezTo>
                        <a:pt x="14" y="14"/>
                        <a:pt x="13" y="12"/>
                        <a:pt x="14" y="8"/>
                      </a:cubicBezTo>
                      <a:cubicBezTo>
                        <a:pt x="16" y="6"/>
                        <a:pt x="21" y="5"/>
                        <a:pt x="23" y="4"/>
                      </a:cubicBezTo>
                      <a:cubicBezTo>
                        <a:pt x="27" y="4"/>
                        <a:pt x="32" y="5"/>
                        <a:pt x="36" y="5"/>
                      </a:cubicBezTo>
                      <a:cubicBezTo>
                        <a:pt x="38" y="5"/>
                        <a:pt x="38" y="2"/>
                        <a:pt x="36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5" name="Freeform 93">
                  <a:extLst>
                    <a:ext uri="{FF2B5EF4-FFF2-40B4-BE49-F238E27FC236}">
                      <a16:creationId xmlns="" xmlns:a16="http://schemas.microsoft.com/office/drawing/2014/main" id="{7BA483A5-C76A-4A54-9ED9-277A5F5AA683}"/>
                    </a:ext>
                  </a:extLst>
                </p:cNvPr>
                <p:cNvSpPr/>
                <p:nvPr/>
              </p:nvSpPr>
              <p:spPr bwMode="auto">
                <a:xfrm>
                  <a:off x="1487488" y="2374901"/>
                  <a:ext cx="9525" cy="57150"/>
                </a:xfrm>
                <a:custGeom>
                  <a:avLst/>
                  <a:gdLst>
                    <a:gd name="T0" fmla="*/ 8 w 9"/>
                    <a:gd name="T1" fmla="*/ 2 h 53"/>
                    <a:gd name="T2" fmla="*/ 7 w 9"/>
                    <a:gd name="T3" fmla="*/ 0 h 53"/>
                    <a:gd name="T4" fmla="*/ 4 w 9"/>
                    <a:gd name="T5" fmla="*/ 1 h 53"/>
                    <a:gd name="T6" fmla="*/ 4 w 9"/>
                    <a:gd name="T7" fmla="*/ 51 h 53"/>
                    <a:gd name="T8" fmla="*/ 7 w 9"/>
                    <a:gd name="T9" fmla="*/ 51 h 53"/>
                    <a:gd name="T10" fmla="*/ 7 w 9"/>
                    <a:gd name="T11" fmla="*/ 49 h 53"/>
                    <a:gd name="T12" fmla="*/ 4 w 9"/>
                    <a:gd name="T13" fmla="*/ 49 h 53"/>
                    <a:gd name="T14" fmla="*/ 4 w 9"/>
                    <a:gd name="T15" fmla="*/ 51 h 53"/>
                    <a:gd name="T16" fmla="*/ 7 w 9"/>
                    <a:gd name="T17" fmla="*/ 51 h 53"/>
                    <a:gd name="T18" fmla="*/ 7 w 9"/>
                    <a:gd name="T19" fmla="*/ 2 h 53"/>
                    <a:gd name="T20" fmla="*/ 5 w 9"/>
                    <a:gd name="T21" fmla="*/ 2 h 53"/>
                    <a:gd name="T22" fmla="*/ 6 w 9"/>
                    <a:gd name="T23" fmla="*/ 4 h 53"/>
                    <a:gd name="T24" fmla="*/ 8 w 9"/>
                    <a:gd name="T25" fmla="*/ 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53">
                      <a:moveTo>
                        <a:pt x="8" y="2"/>
                      </a:moveTo>
                      <a:cubicBezTo>
                        <a:pt x="8" y="1"/>
                        <a:pt x="7" y="1"/>
                        <a:pt x="7" y="0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0" y="17"/>
                        <a:pt x="5" y="34"/>
                        <a:pt x="4" y="51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7" y="51"/>
                        <a:pt x="7" y="50"/>
                        <a:pt x="7" y="49"/>
                      </a:cubicBezTo>
                      <a:cubicBezTo>
                        <a:pt x="7" y="48"/>
                        <a:pt x="4" y="48"/>
                        <a:pt x="4" y="49"/>
                      </a:cubicBezTo>
                      <a:cubicBezTo>
                        <a:pt x="4" y="50"/>
                        <a:pt x="4" y="51"/>
                        <a:pt x="4" y="51"/>
                      </a:cubicBezTo>
                      <a:cubicBezTo>
                        <a:pt x="4" y="53"/>
                        <a:pt x="7" y="53"/>
                        <a:pt x="7" y="51"/>
                      </a:cubicBezTo>
                      <a:cubicBezTo>
                        <a:pt x="7" y="35"/>
                        <a:pt x="3" y="18"/>
                        <a:pt x="7" y="2"/>
                      </a:cubicBezTo>
                      <a:cubicBezTo>
                        <a:pt x="6" y="2"/>
                        <a:pt x="5" y="2"/>
                        <a:pt x="5" y="2"/>
                      </a:cubicBezTo>
                      <a:cubicBezTo>
                        <a:pt x="5" y="3"/>
                        <a:pt x="6" y="3"/>
                        <a:pt x="6" y="4"/>
                      </a:cubicBezTo>
                      <a:cubicBezTo>
                        <a:pt x="7" y="5"/>
                        <a:pt x="9" y="3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6" name="Freeform 94">
                  <a:extLst>
                    <a:ext uri="{FF2B5EF4-FFF2-40B4-BE49-F238E27FC236}">
                      <a16:creationId xmlns="" xmlns:a16="http://schemas.microsoft.com/office/drawing/2014/main" id="{E7ABD83C-764B-4B56-AF50-36E7D043FF83}"/>
                    </a:ext>
                  </a:extLst>
                </p:cNvPr>
                <p:cNvSpPr/>
                <p:nvPr/>
              </p:nvSpPr>
              <p:spPr bwMode="auto">
                <a:xfrm>
                  <a:off x="1493838" y="2376488"/>
                  <a:ext cx="9525" cy="55563"/>
                </a:xfrm>
                <a:custGeom>
                  <a:avLst/>
                  <a:gdLst>
                    <a:gd name="T0" fmla="*/ 4 w 8"/>
                    <a:gd name="T1" fmla="*/ 1 h 53"/>
                    <a:gd name="T2" fmla="*/ 2 w 8"/>
                    <a:gd name="T3" fmla="*/ 22 h 53"/>
                    <a:gd name="T4" fmla="*/ 2 w 8"/>
                    <a:gd name="T5" fmla="*/ 51 h 53"/>
                    <a:gd name="T6" fmla="*/ 5 w 8"/>
                    <a:gd name="T7" fmla="*/ 51 h 53"/>
                    <a:gd name="T8" fmla="*/ 5 w 8"/>
                    <a:gd name="T9" fmla="*/ 29 h 53"/>
                    <a:gd name="T10" fmla="*/ 6 w 8"/>
                    <a:gd name="T11" fmla="*/ 3 h 53"/>
                    <a:gd name="T12" fmla="*/ 4 w 8"/>
                    <a:gd name="T13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53">
                      <a:moveTo>
                        <a:pt x="4" y="1"/>
                      </a:moveTo>
                      <a:cubicBezTo>
                        <a:pt x="0" y="7"/>
                        <a:pt x="1" y="16"/>
                        <a:pt x="2" y="22"/>
                      </a:cubicBezTo>
                      <a:cubicBezTo>
                        <a:pt x="2" y="32"/>
                        <a:pt x="2" y="42"/>
                        <a:pt x="2" y="51"/>
                      </a:cubicBezTo>
                      <a:cubicBezTo>
                        <a:pt x="2" y="53"/>
                        <a:pt x="5" y="53"/>
                        <a:pt x="5" y="51"/>
                      </a:cubicBezTo>
                      <a:cubicBezTo>
                        <a:pt x="5" y="44"/>
                        <a:pt x="6" y="36"/>
                        <a:pt x="5" y="29"/>
                      </a:cubicBezTo>
                      <a:cubicBezTo>
                        <a:pt x="5" y="21"/>
                        <a:pt x="2" y="9"/>
                        <a:pt x="6" y="3"/>
                      </a:cubicBezTo>
                      <a:cubicBezTo>
                        <a:pt x="8" y="1"/>
                        <a:pt x="5" y="0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7" name="Freeform 101">
                  <a:extLst>
                    <a:ext uri="{FF2B5EF4-FFF2-40B4-BE49-F238E27FC236}">
                      <a16:creationId xmlns="" xmlns:a16="http://schemas.microsoft.com/office/drawing/2014/main" id="{C672166D-F43E-435B-BF00-65C29E60A2F4}"/>
                    </a:ext>
                  </a:extLst>
                </p:cNvPr>
                <p:cNvSpPr/>
                <p:nvPr/>
              </p:nvSpPr>
              <p:spPr bwMode="auto">
                <a:xfrm>
                  <a:off x="1341438" y="2697163"/>
                  <a:ext cx="85725" cy="82550"/>
                </a:xfrm>
                <a:custGeom>
                  <a:avLst/>
                  <a:gdLst>
                    <a:gd name="T0" fmla="*/ 54 w 80"/>
                    <a:gd name="T1" fmla="*/ 8 h 77"/>
                    <a:gd name="T2" fmla="*/ 6 w 80"/>
                    <a:gd name="T3" fmla="*/ 25 h 77"/>
                    <a:gd name="T4" fmla="*/ 28 w 80"/>
                    <a:gd name="T5" fmla="*/ 71 h 77"/>
                    <a:gd name="T6" fmla="*/ 75 w 80"/>
                    <a:gd name="T7" fmla="*/ 48 h 77"/>
                    <a:gd name="T8" fmla="*/ 47 w 80"/>
                    <a:gd name="T9" fmla="*/ 7 h 77"/>
                    <a:gd name="T10" fmla="*/ 47 w 80"/>
                    <a:gd name="T11" fmla="*/ 8 h 77"/>
                    <a:gd name="T12" fmla="*/ 75 w 80"/>
                    <a:gd name="T13" fmla="*/ 44 h 77"/>
                    <a:gd name="T14" fmla="*/ 34 w 80"/>
                    <a:gd name="T15" fmla="*/ 71 h 77"/>
                    <a:gd name="T16" fmla="*/ 6 w 80"/>
                    <a:gd name="T17" fmla="*/ 33 h 77"/>
                    <a:gd name="T18" fmla="*/ 53 w 80"/>
                    <a:gd name="T19" fmla="*/ 9 h 77"/>
                    <a:gd name="T20" fmla="*/ 54 w 80"/>
                    <a:gd name="T21" fmla="*/ 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0" h="77">
                      <a:moveTo>
                        <a:pt x="54" y="8"/>
                      </a:moveTo>
                      <a:cubicBezTo>
                        <a:pt x="37" y="0"/>
                        <a:pt x="12" y="7"/>
                        <a:pt x="6" y="25"/>
                      </a:cubicBezTo>
                      <a:cubicBezTo>
                        <a:pt x="0" y="43"/>
                        <a:pt x="11" y="65"/>
                        <a:pt x="28" y="71"/>
                      </a:cubicBezTo>
                      <a:cubicBezTo>
                        <a:pt x="45" y="77"/>
                        <a:pt x="70" y="64"/>
                        <a:pt x="75" y="48"/>
                      </a:cubicBezTo>
                      <a:cubicBezTo>
                        <a:pt x="80" y="30"/>
                        <a:pt x="65" y="9"/>
                        <a:pt x="47" y="7"/>
                      </a:cubicBezTo>
                      <a:cubicBezTo>
                        <a:pt x="46" y="7"/>
                        <a:pt x="46" y="8"/>
                        <a:pt x="47" y="8"/>
                      </a:cubicBezTo>
                      <a:cubicBezTo>
                        <a:pt x="64" y="11"/>
                        <a:pt x="75" y="27"/>
                        <a:pt x="75" y="44"/>
                      </a:cubicBezTo>
                      <a:cubicBezTo>
                        <a:pt x="73" y="62"/>
                        <a:pt x="50" y="71"/>
                        <a:pt x="34" y="71"/>
                      </a:cubicBezTo>
                      <a:cubicBezTo>
                        <a:pt x="16" y="70"/>
                        <a:pt x="5" y="49"/>
                        <a:pt x="6" y="33"/>
                      </a:cubicBezTo>
                      <a:cubicBezTo>
                        <a:pt x="6" y="12"/>
                        <a:pt x="35" y="1"/>
                        <a:pt x="53" y="9"/>
                      </a:cubicBezTo>
                      <a:cubicBezTo>
                        <a:pt x="54" y="9"/>
                        <a:pt x="55" y="8"/>
                        <a:pt x="5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8" name="Freeform 102">
                  <a:extLst>
                    <a:ext uri="{FF2B5EF4-FFF2-40B4-BE49-F238E27FC236}">
                      <a16:creationId xmlns="" xmlns:a16="http://schemas.microsoft.com/office/drawing/2014/main" id="{31EA85AB-1E6D-4551-A046-0ABC5ED848ED}"/>
                    </a:ext>
                  </a:extLst>
                </p:cNvPr>
                <p:cNvSpPr/>
                <p:nvPr/>
              </p:nvSpPr>
              <p:spPr bwMode="auto">
                <a:xfrm>
                  <a:off x="1347788" y="2703513"/>
                  <a:ext cx="66675" cy="69850"/>
                </a:xfrm>
                <a:custGeom>
                  <a:avLst/>
                  <a:gdLst>
                    <a:gd name="T0" fmla="*/ 33 w 63"/>
                    <a:gd name="T1" fmla="*/ 0 h 66"/>
                    <a:gd name="T2" fmla="*/ 16 w 63"/>
                    <a:gd name="T3" fmla="*/ 13 h 66"/>
                    <a:gd name="T4" fmla="*/ 6 w 63"/>
                    <a:gd name="T5" fmla="*/ 23 h 66"/>
                    <a:gd name="T6" fmla="*/ 16 w 63"/>
                    <a:gd name="T7" fmla="*/ 29 h 66"/>
                    <a:gd name="T8" fmla="*/ 19 w 63"/>
                    <a:gd name="T9" fmla="*/ 30 h 66"/>
                    <a:gd name="T10" fmla="*/ 12 w 63"/>
                    <a:gd name="T11" fmla="*/ 31 h 66"/>
                    <a:gd name="T12" fmla="*/ 7 w 63"/>
                    <a:gd name="T13" fmla="*/ 32 h 66"/>
                    <a:gd name="T14" fmla="*/ 5 w 63"/>
                    <a:gd name="T15" fmla="*/ 42 h 66"/>
                    <a:gd name="T16" fmla="*/ 17 w 63"/>
                    <a:gd name="T17" fmla="*/ 51 h 66"/>
                    <a:gd name="T18" fmla="*/ 34 w 63"/>
                    <a:gd name="T19" fmla="*/ 64 h 66"/>
                    <a:gd name="T20" fmla="*/ 38 w 63"/>
                    <a:gd name="T21" fmla="*/ 50 h 66"/>
                    <a:gd name="T22" fmla="*/ 38 w 63"/>
                    <a:gd name="T23" fmla="*/ 38 h 66"/>
                    <a:gd name="T24" fmla="*/ 37 w 63"/>
                    <a:gd name="T25" fmla="*/ 34 h 66"/>
                    <a:gd name="T26" fmla="*/ 38 w 63"/>
                    <a:gd name="T27" fmla="*/ 29 h 66"/>
                    <a:gd name="T28" fmla="*/ 45 w 63"/>
                    <a:gd name="T29" fmla="*/ 34 h 66"/>
                    <a:gd name="T30" fmla="*/ 51 w 63"/>
                    <a:gd name="T31" fmla="*/ 35 h 66"/>
                    <a:gd name="T32" fmla="*/ 55 w 63"/>
                    <a:gd name="T33" fmla="*/ 26 h 66"/>
                    <a:gd name="T34" fmla="*/ 54 w 63"/>
                    <a:gd name="T35" fmla="*/ 8 h 66"/>
                    <a:gd name="T36" fmla="*/ 53 w 63"/>
                    <a:gd name="T37" fmla="*/ 9 h 66"/>
                    <a:gd name="T38" fmla="*/ 56 w 63"/>
                    <a:gd name="T39" fmla="*/ 19 h 66"/>
                    <a:gd name="T40" fmla="*/ 51 w 63"/>
                    <a:gd name="T41" fmla="*/ 24 h 66"/>
                    <a:gd name="T42" fmla="*/ 49 w 63"/>
                    <a:gd name="T43" fmla="*/ 25 h 66"/>
                    <a:gd name="T44" fmla="*/ 48 w 63"/>
                    <a:gd name="T45" fmla="*/ 34 h 66"/>
                    <a:gd name="T46" fmla="*/ 33 w 63"/>
                    <a:gd name="T47" fmla="*/ 28 h 66"/>
                    <a:gd name="T48" fmla="*/ 36 w 63"/>
                    <a:gd name="T49" fmla="*/ 40 h 66"/>
                    <a:gd name="T50" fmla="*/ 38 w 63"/>
                    <a:gd name="T51" fmla="*/ 58 h 66"/>
                    <a:gd name="T52" fmla="*/ 30 w 63"/>
                    <a:gd name="T53" fmla="*/ 61 h 66"/>
                    <a:gd name="T54" fmla="*/ 25 w 63"/>
                    <a:gd name="T55" fmla="*/ 55 h 66"/>
                    <a:gd name="T56" fmla="*/ 19 w 63"/>
                    <a:gd name="T57" fmla="*/ 50 h 66"/>
                    <a:gd name="T58" fmla="*/ 15 w 63"/>
                    <a:gd name="T59" fmla="*/ 49 h 66"/>
                    <a:gd name="T60" fmla="*/ 11 w 63"/>
                    <a:gd name="T61" fmla="*/ 47 h 66"/>
                    <a:gd name="T62" fmla="*/ 12 w 63"/>
                    <a:gd name="T63" fmla="*/ 32 h 66"/>
                    <a:gd name="T64" fmla="*/ 21 w 63"/>
                    <a:gd name="T65" fmla="*/ 31 h 66"/>
                    <a:gd name="T66" fmla="*/ 22 w 63"/>
                    <a:gd name="T67" fmla="*/ 30 h 66"/>
                    <a:gd name="T68" fmla="*/ 18 w 63"/>
                    <a:gd name="T69" fmla="*/ 27 h 66"/>
                    <a:gd name="T70" fmla="*/ 11 w 63"/>
                    <a:gd name="T71" fmla="*/ 29 h 66"/>
                    <a:gd name="T72" fmla="*/ 12 w 63"/>
                    <a:gd name="T73" fmla="*/ 17 h 66"/>
                    <a:gd name="T74" fmla="*/ 35 w 63"/>
                    <a:gd name="T75" fmla="*/ 0 h 66"/>
                    <a:gd name="T76" fmla="*/ 33 w 63"/>
                    <a:gd name="T7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3" h="66">
                      <a:moveTo>
                        <a:pt x="33" y="0"/>
                      </a:moveTo>
                      <a:cubicBezTo>
                        <a:pt x="33" y="9"/>
                        <a:pt x="23" y="11"/>
                        <a:pt x="16" y="13"/>
                      </a:cubicBezTo>
                      <a:cubicBezTo>
                        <a:pt x="12" y="15"/>
                        <a:pt x="9" y="19"/>
                        <a:pt x="6" y="23"/>
                      </a:cubicBezTo>
                      <a:cubicBezTo>
                        <a:pt x="0" y="32"/>
                        <a:pt x="9" y="31"/>
                        <a:pt x="16" y="29"/>
                      </a:cubicBezTo>
                      <a:cubicBezTo>
                        <a:pt x="17" y="28"/>
                        <a:pt x="18" y="29"/>
                        <a:pt x="19" y="30"/>
                      </a:cubicBezTo>
                      <a:cubicBezTo>
                        <a:pt x="17" y="31"/>
                        <a:pt x="14" y="31"/>
                        <a:pt x="12" y="31"/>
                      </a:cubicBezTo>
                      <a:cubicBezTo>
                        <a:pt x="10" y="30"/>
                        <a:pt x="8" y="31"/>
                        <a:pt x="7" y="32"/>
                      </a:cubicBezTo>
                      <a:cubicBezTo>
                        <a:pt x="4" y="34"/>
                        <a:pt x="3" y="40"/>
                        <a:pt x="5" y="42"/>
                      </a:cubicBezTo>
                      <a:cubicBezTo>
                        <a:pt x="7" y="47"/>
                        <a:pt x="12" y="49"/>
                        <a:pt x="17" y="51"/>
                      </a:cubicBezTo>
                      <a:cubicBezTo>
                        <a:pt x="24" y="53"/>
                        <a:pt x="26" y="61"/>
                        <a:pt x="34" y="64"/>
                      </a:cubicBezTo>
                      <a:cubicBezTo>
                        <a:pt x="41" y="66"/>
                        <a:pt x="39" y="54"/>
                        <a:pt x="38" y="50"/>
                      </a:cubicBezTo>
                      <a:cubicBezTo>
                        <a:pt x="37" y="46"/>
                        <a:pt x="37" y="43"/>
                        <a:pt x="38" y="38"/>
                      </a:cubicBezTo>
                      <a:cubicBezTo>
                        <a:pt x="39" y="36"/>
                        <a:pt x="38" y="36"/>
                        <a:pt x="37" y="34"/>
                      </a:cubicBezTo>
                      <a:cubicBezTo>
                        <a:pt x="36" y="33"/>
                        <a:pt x="31" y="25"/>
                        <a:pt x="38" y="29"/>
                      </a:cubicBezTo>
                      <a:cubicBezTo>
                        <a:pt x="40" y="30"/>
                        <a:pt x="43" y="32"/>
                        <a:pt x="45" y="34"/>
                      </a:cubicBezTo>
                      <a:cubicBezTo>
                        <a:pt x="46" y="35"/>
                        <a:pt x="49" y="36"/>
                        <a:pt x="51" y="35"/>
                      </a:cubicBezTo>
                      <a:cubicBezTo>
                        <a:pt x="55" y="33"/>
                        <a:pt x="45" y="24"/>
                        <a:pt x="55" y="26"/>
                      </a:cubicBezTo>
                      <a:cubicBezTo>
                        <a:pt x="63" y="28"/>
                        <a:pt x="55" y="10"/>
                        <a:pt x="54" y="8"/>
                      </a:cubicBezTo>
                      <a:cubicBezTo>
                        <a:pt x="53" y="7"/>
                        <a:pt x="52" y="8"/>
                        <a:pt x="53" y="9"/>
                      </a:cubicBezTo>
                      <a:cubicBezTo>
                        <a:pt x="55" y="12"/>
                        <a:pt x="55" y="15"/>
                        <a:pt x="56" y="19"/>
                      </a:cubicBezTo>
                      <a:cubicBezTo>
                        <a:pt x="58" y="24"/>
                        <a:pt x="54" y="23"/>
                        <a:pt x="51" y="24"/>
                      </a:cubicBezTo>
                      <a:cubicBezTo>
                        <a:pt x="50" y="24"/>
                        <a:pt x="50" y="25"/>
                        <a:pt x="49" y="25"/>
                      </a:cubicBezTo>
                      <a:cubicBezTo>
                        <a:pt x="49" y="27"/>
                        <a:pt x="50" y="35"/>
                        <a:pt x="48" y="34"/>
                      </a:cubicBezTo>
                      <a:cubicBezTo>
                        <a:pt x="45" y="33"/>
                        <a:pt x="35" y="23"/>
                        <a:pt x="33" y="28"/>
                      </a:cubicBezTo>
                      <a:cubicBezTo>
                        <a:pt x="31" y="32"/>
                        <a:pt x="38" y="35"/>
                        <a:pt x="36" y="40"/>
                      </a:cubicBezTo>
                      <a:cubicBezTo>
                        <a:pt x="34" y="45"/>
                        <a:pt x="37" y="53"/>
                        <a:pt x="38" y="58"/>
                      </a:cubicBezTo>
                      <a:cubicBezTo>
                        <a:pt x="38" y="62"/>
                        <a:pt x="36" y="63"/>
                        <a:pt x="30" y="61"/>
                      </a:cubicBezTo>
                      <a:cubicBezTo>
                        <a:pt x="27" y="59"/>
                        <a:pt x="27" y="57"/>
                        <a:pt x="25" y="55"/>
                      </a:cubicBezTo>
                      <a:cubicBezTo>
                        <a:pt x="23" y="53"/>
                        <a:pt x="21" y="51"/>
                        <a:pt x="19" y="50"/>
                      </a:cubicBezTo>
                      <a:cubicBezTo>
                        <a:pt x="17" y="50"/>
                        <a:pt x="16" y="49"/>
                        <a:pt x="15" y="49"/>
                      </a:cubicBezTo>
                      <a:cubicBezTo>
                        <a:pt x="14" y="48"/>
                        <a:pt x="12" y="48"/>
                        <a:pt x="11" y="47"/>
                      </a:cubicBezTo>
                      <a:cubicBezTo>
                        <a:pt x="5" y="44"/>
                        <a:pt x="5" y="39"/>
                        <a:pt x="12" y="32"/>
                      </a:cubicBezTo>
                      <a:cubicBezTo>
                        <a:pt x="15" y="32"/>
                        <a:pt x="18" y="32"/>
                        <a:pt x="21" y="31"/>
                      </a:cubicBezTo>
                      <a:cubicBezTo>
                        <a:pt x="21" y="31"/>
                        <a:pt x="22" y="30"/>
                        <a:pt x="22" y="30"/>
                      </a:cubicBezTo>
                      <a:cubicBezTo>
                        <a:pt x="21" y="28"/>
                        <a:pt x="20" y="27"/>
                        <a:pt x="18" y="27"/>
                      </a:cubicBezTo>
                      <a:cubicBezTo>
                        <a:pt x="15" y="28"/>
                        <a:pt x="13" y="29"/>
                        <a:pt x="11" y="29"/>
                      </a:cubicBezTo>
                      <a:cubicBezTo>
                        <a:pt x="1" y="33"/>
                        <a:pt x="10" y="20"/>
                        <a:pt x="12" y="17"/>
                      </a:cubicBezTo>
                      <a:cubicBezTo>
                        <a:pt x="19" y="11"/>
                        <a:pt x="34" y="12"/>
                        <a:pt x="35" y="0"/>
                      </a:cubicBezTo>
                      <a:cubicBezTo>
                        <a:pt x="35" y="0"/>
                        <a:pt x="33" y="0"/>
                        <a:pt x="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9" name="Freeform 103">
                  <a:extLst>
                    <a:ext uri="{FF2B5EF4-FFF2-40B4-BE49-F238E27FC236}">
                      <a16:creationId xmlns="" xmlns:a16="http://schemas.microsoft.com/office/drawing/2014/main" id="{69C06EC9-2917-4665-B40D-C2B330F91595}"/>
                    </a:ext>
                  </a:extLst>
                </p:cNvPr>
                <p:cNvSpPr/>
                <p:nvPr/>
              </p:nvSpPr>
              <p:spPr bwMode="auto">
                <a:xfrm>
                  <a:off x="1354138" y="2735263"/>
                  <a:ext cx="6350" cy="12700"/>
                </a:xfrm>
                <a:custGeom>
                  <a:avLst/>
                  <a:gdLst>
                    <a:gd name="T0" fmla="*/ 2 w 7"/>
                    <a:gd name="T1" fmla="*/ 9 h 11"/>
                    <a:gd name="T2" fmla="*/ 1 w 7"/>
                    <a:gd name="T3" fmla="*/ 10 h 11"/>
                    <a:gd name="T4" fmla="*/ 2 w 7"/>
                    <a:gd name="T5" fmla="*/ 11 h 11"/>
                    <a:gd name="T6" fmla="*/ 7 w 7"/>
                    <a:gd name="T7" fmla="*/ 2 h 11"/>
                    <a:gd name="T8" fmla="*/ 6 w 7"/>
                    <a:gd name="T9" fmla="*/ 1 h 11"/>
                    <a:gd name="T10" fmla="*/ 0 w 7"/>
                    <a:gd name="T11" fmla="*/ 10 h 11"/>
                    <a:gd name="T12" fmla="*/ 1 w 7"/>
                    <a:gd name="T13" fmla="*/ 11 h 11"/>
                    <a:gd name="T14" fmla="*/ 3 w 7"/>
                    <a:gd name="T15" fmla="*/ 10 h 11"/>
                    <a:gd name="T16" fmla="*/ 2 w 7"/>
                    <a:gd name="T17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1">
                      <a:moveTo>
                        <a:pt x="2" y="9"/>
                      </a:moveTo>
                      <a:cubicBezTo>
                        <a:pt x="1" y="9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2" y="11"/>
                      </a:cubicBezTo>
                      <a:cubicBezTo>
                        <a:pt x="3" y="7"/>
                        <a:pt x="4" y="4"/>
                        <a:pt x="7" y="2"/>
                      </a:cubicBezTo>
                      <a:cubicBezTo>
                        <a:pt x="7" y="1"/>
                        <a:pt x="6" y="0"/>
                        <a:pt x="6" y="1"/>
                      </a:cubicBezTo>
                      <a:cubicBezTo>
                        <a:pt x="3" y="3"/>
                        <a:pt x="2" y="7"/>
                        <a:pt x="0" y="10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2" y="11"/>
                        <a:pt x="2" y="10"/>
                        <a:pt x="3" y="10"/>
                      </a:cubicBezTo>
                      <a:cubicBezTo>
                        <a:pt x="3" y="9"/>
                        <a:pt x="2" y="8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0" name="Freeform 104">
                  <a:extLst>
                    <a:ext uri="{FF2B5EF4-FFF2-40B4-BE49-F238E27FC236}">
                      <a16:creationId xmlns="" xmlns:a16="http://schemas.microsoft.com/office/drawing/2014/main" id="{F16D9DA8-DC36-4286-B037-09943B861070}"/>
                    </a:ext>
                  </a:extLst>
                </p:cNvPr>
                <p:cNvSpPr/>
                <p:nvPr/>
              </p:nvSpPr>
              <p:spPr bwMode="auto">
                <a:xfrm>
                  <a:off x="135572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8 w 9"/>
                    <a:gd name="T3" fmla="*/ 1 h 15"/>
                    <a:gd name="T4" fmla="*/ 7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8" y="1"/>
                      </a:cubicBezTo>
                      <a:cubicBezTo>
                        <a:pt x="9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1" name="Freeform 105">
                  <a:extLst>
                    <a:ext uri="{FF2B5EF4-FFF2-40B4-BE49-F238E27FC236}">
                      <a16:creationId xmlns="" xmlns:a16="http://schemas.microsoft.com/office/drawing/2014/main" id="{9E1C02DE-FB2E-4494-8CB3-AE9233A47A36}"/>
                    </a:ext>
                  </a:extLst>
                </p:cNvPr>
                <p:cNvSpPr/>
                <p:nvPr/>
              </p:nvSpPr>
              <p:spPr bwMode="auto">
                <a:xfrm>
                  <a:off x="1357313" y="2735263"/>
                  <a:ext cx="9525" cy="15875"/>
                </a:xfrm>
                <a:custGeom>
                  <a:avLst/>
                  <a:gdLst>
                    <a:gd name="T0" fmla="*/ 1 w 10"/>
                    <a:gd name="T1" fmla="*/ 14 h 15"/>
                    <a:gd name="T2" fmla="*/ 3 w 10"/>
                    <a:gd name="T3" fmla="*/ 12 h 15"/>
                    <a:gd name="T4" fmla="*/ 6 w 10"/>
                    <a:gd name="T5" fmla="*/ 8 h 15"/>
                    <a:gd name="T6" fmla="*/ 8 w 10"/>
                    <a:gd name="T7" fmla="*/ 4 h 15"/>
                    <a:gd name="T8" fmla="*/ 10 w 10"/>
                    <a:gd name="T9" fmla="*/ 1 h 15"/>
                    <a:gd name="T10" fmla="*/ 9 w 10"/>
                    <a:gd name="T11" fmla="*/ 1 h 15"/>
                    <a:gd name="T12" fmla="*/ 8 w 10"/>
                    <a:gd name="T13" fmla="*/ 1 h 15"/>
                    <a:gd name="T14" fmla="*/ 10 w 10"/>
                    <a:gd name="T15" fmla="*/ 1 h 15"/>
                    <a:gd name="T16" fmla="*/ 10 w 10"/>
                    <a:gd name="T17" fmla="*/ 0 h 15"/>
                    <a:gd name="T18" fmla="*/ 9 w 10"/>
                    <a:gd name="T19" fmla="*/ 0 h 15"/>
                    <a:gd name="T20" fmla="*/ 5 w 10"/>
                    <a:gd name="T21" fmla="*/ 6 h 15"/>
                    <a:gd name="T22" fmla="*/ 3 w 10"/>
                    <a:gd name="T23" fmla="*/ 9 h 15"/>
                    <a:gd name="T24" fmla="*/ 1 w 10"/>
                    <a:gd name="T25" fmla="*/ 13 h 15"/>
                    <a:gd name="T26" fmla="*/ 1 w 10"/>
                    <a:gd name="T2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" h="15">
                      <a:moveTo>
                        <a:pt x="1" y="14"/>
                      </a:moveTo>
                      <a:cubicBezTo>
                        <a:pt x="2" y="14"/>
                        <a:pt x="3" y="12"/>
                        <a:pt x="3" y="12"/>
                      </a:cubicBezTo>
                      <a:cubicBezTo>
                        <a:pt x="4" y="10"/>
                        <a:pt x="5" y="9"/>
                        <a:pt x="6" y="8"/>
                      </a:cubicBezTo>
                      <a:cubicBezTo>
                        <a:pt x="6" y="6"/>
                        <a:pt x="7" y="5"/>
                        <a:pt x="8" y="4"/>
                      </a:cubicBezTo>
                      <a:cubicBezTo>
                        <a:pt x="8" y="3"/>
                        <a:pt x="9" y="2"/>
                        <a:pt x="10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8" y="1"/>
                        <a:pt x="9" y="1"/>
                        <a:pt x="8" y="1"/>
                      </a:cubicBezTo>
                      <a:cubicBezTo>
                        <a:pt x="8" y="2"/>
                        <a:pt x="9" y="2"/>
                        <a:pt x="10" y="1"/>
                      </a:cubicBezTo>
                      <a:cubicBezTo>
                        <a:pt x="10" y="1"/>
                        <a:pt x="10" y="1"/>
                        <a:pt x="10" y="0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7" y="1"/>
                        <a:pt x="6" y="4"/>
                        <a:pt x="5" y="6"/>
                      </a:cubicBezTo>
                      <a:cubicBezTo>
                        <a:pt x="5" y="7"/>
                        <a:pt x="4" y="8"/>
                        <a:pt x="3" y="9"/>
                      </a:cubicBezTo>
                      <a:cubicBezTo>
                        <a:pt x="3" y="10"/>
                        <a:pt x="2" y="13"/>
                        <a:pt x="1" y="13"/>
                      </a:cubicBezTo>
                      <a:cubicBezTo>
                        <a:pt x="0" y="14"/>
                        <a:pt x="0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2" name="Freeform 106">
                  <a:extLst>
                    <a:ext uri="{FF2B5EF4-FFF2-40B4-BE49-F238E27FC236}">
                      <a16:creationId xmlns="" xmlns:a16="http://schemas.microsoft.com/office/drawing/2014/main" id="{1CCF29ED-01F1-4D0F-B59F-D9E5164B613F}"/>
                    </a:ext>
                  </a:extLst>
                </p:cNvPr>
                <p:cNvSpPr/>
                <p:nvPr/>
              </p:nvSpPr>
              <p:spPr bwMode="auto">
                <a:xfrm>
                  <a:off x="1358900" y="2735263"/>
                  <a:ext cx="11113" cy="17463"/>
                </a:xfrm>
                <a:custGeom>
                  <a:avLst/>
                  <a:gdLst>
                    <a:gd name="T0" fmla="*/ 2 w 10"/>
                    <a:gd name="T1" fmla="*/ 16 h 17"/>
                    <a:gd name="T2" fmla="*/ 10 w 10"/>
                    <a:gd name="T3" fmla="*/ 1 h 17"/>
                    <a:gd name="T4" fmla="*/ 9 w 10"/>
                    <a:gd name="T5" fmla="*/ 1 h 17"/>
                    <a:gd name="T6" fmla="*/ 1 w 10"/>
                    <a:gd name="T7" fmla="*/ 16 h 17"/>
                    <a:gd name="T8" fmla="*/ 2 w 10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7">
                      <a:moveTo>
                        <a:pt x="2" y="16"/>
                      </a:moveTo>
                      <a:cubicBezTo>
                        <a:pt x="4" y="11"/>
                        <a:pt x="8" y="7"/>
                        <a:pt x="10" y="1"/>
                      </a:cubicBezTo>
                      <a:cubicBezTo>
                        <a:pt x="10" y="1"/>
                        <a:pt x="9" y="0"/>
                        <a:pt x="9" y="1"/>
                      </a:cubicBezTo>
                      <a:cubicBezTo>
                        <a:pt x="7" y="6"/>
                        <a:pt x="3" y="11"/>
                        <a:pt x="1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3" name="Freeform 107">
                  <a:extLst>
                    <a:ext uri="{FF2B5EF4-FFF2-40B4-BE49-F238E27FC236}">
                      <a16:creationId xmlns="" xmlns:a16="http://schemas.microsoft.com/office/drawing/2014/main" id="{F39869E1-98BA-4121-88EA-0086087BA6E5}"/>
                    </a:ext>
                  </a:extLst>
                </p:cNvPr>
                <p:cNvSpPr/>
                <p:nvPr/>
              </p:nvSpPr>
              <p:spPr bwMode="auto">
                <a:xfrm>
                  <a:off x="136207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9 w 9"/>
                    <a:gd name="T3" fmla="*/ 2 h 15"/>
                    <a:gd name="T4" fmla="*/ 8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5"/>
                        <a:pt x="3" y="9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4" name="Freeform 108">
                  <a:extLst>
                    <a:ext uri="{FF2B5EF4-FFF2-40B4-BE49-F238E27FC236}">
                      <a16:creationId xmlns="" xmlns:a16="http://schemas.microsoft.com/office/drawing/2014/main" id="{0FCBDE6E-3F01-4F0C-9AC5-6AFA8834EB56}"/>
                    </a:ext>
                  </a:extLst>
                </p:cNvPr>
                <p:cNvSpPr/>
                <p:nvPr/>
              </p:nvSpPr>
              <p:spPr bwMode="auto">
                <a:xfrm>
                  <a:off x="1363663" y="2735263"/>
                  <a:ext cx="12700" cy="19050"/>
                </a:xfrm>
                <a:custGeom>
                  <a:avLst/>
                  <a:gdLst>
                    <a:gd name="T0" fmla="*/ 2 w 12"/>
                    <a:gd name="T1" fmla="*/ 18 h 19"/>
                    <a:gd name="T2" fmla="*/ 11 w 12"/>
                    <a:gd name="T3" fmla="*/ 2 h 19"/>
                    <a:gd name="T4" fmla="*/ 10 w 12"/>
                    <a:gd name="T5" fmla="*/ 1 h 19"/>
                    <a:gd name="T6" fmla="*/ 1 w 12"/>
                    <a:gd name="T7" fmla="*/ 18 h 19"/>
                    <a:gd name="T8" fmla="*/ 2 w 12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9">
                      <a:moveTo>
                        <a:pt x="2" y="18"/>
                      </a:moveTo>
                      <a:cubicBezTo>
                        <a:pt x="4" y="12"/>
                        <a:pt x="7" y="6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6" y="6"/>
                        <a:pt x="2" y="11"/>
                        <a:pt x="1" y="18"/>
                      </a:cubicBezTo>
                      <a:cubicBezTo>
                        <a:pt x="0" y="18"/>
                        <a:pt x="2" y="19"/>
                        <a:pt x="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5" name="Freeform 109">
                  <a:extLst>
                    <a:ext uri="{FF2B5EF4-FFF2-40B4-BE49-F238E27FC236}">
                      <a16:creationId xmlns="" xmlns:a16="http://schemas.microsoft.com/office/drawing/2014/main" id="{F77E3321-7F0D-4445-AF16-72BF0E9F2127}"/>
                    </a:ext>
                  </a:extLst>
                </p:cNvPr>
                <p:cNvSpPr/>
                <p:nvPr/>
              </p:nvSpPr>
              <p:spPr bwMode="auto">
                <a:xfrm>
                  <a:off x="1365250" y="2738438"/>
                  <a:ext cx="11113" cy="17463"/>
                </a:xfrm>
                <a:custGeom>
                  <a:avLst/>
                  <a:gdLst>
                    <a:gd name="T0" fmla="*/ 2 w 11"/>
                    <a:gd name="T1" fmla="*/ 16 h 17"/>
                    <a:gd name="T2" fmla="*/ 11 w 11"/>
                    <a:gd name="T3" fmla="*/ 1 h 17"/>
                    <a:gd name="T4" fmla="*/ 10 w 11"/>
                    <a:gd name="T5" fmla="*/ 1 h 17"/>
                    <a:gd name="T6" fmla="*/ 0 w 11"/>
                    <a:gd name="T7" fmla="*/ 16 h 17"/>
                    <a:gd name="T8" fmla="*/ 2 w 11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7">
                      <a:moveTo>
                        <a:pt x="2" y="16"/>
                      </a:moveTo>
                      <a:cubicBezTo>
                        <a:pt x="5" y="11"/>
                        <a:pt x="7" y="6"/>
                        <a:pt x="11" y="1"/>
                      </a:cubicBezTo>
                      <a:cubicBezTo>
                        <a:pt x="11" y="1"/>
                        <a:pt x="10" y="0"/>
                        <a:pt x="10" y="1"/>
                      </a:cubicBezTo>
                      <a:cubicBezTo>
                        <a:pt x="6" y="5"/>
                        <a:pt x="4" y="11"/>
                        <a:pt x="0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6" name="Freeform 110">
                  <a:extLst>
                    <a:ext uri="{FF2B5EF4-FFF2-40B4-BE49-F238E27FC236}">
                      <a16:creationId xmlns="" xmlns:a16="http://schemas.microsoft.com/office/drawing/2014/main" id="{82A45F7D-8132-4A7C-BC31-28EC414B73B6}"/>
                    </a:ext>
                  </a:extLst>
                </p:cNvPr>
                <p:cNvSpPr/>
                <p:nvPr/>
              </p:nvSpPr>
              <p:spPr bwMode="auto">
                <a:xfrm>
                  <a:off x="1368425" y="2740026"/>
                  <a:ext cx="9525" cy="15875"/>
                </a:xfrm>
                <a:custGeom>
                  <a:avLst/>
                  <a:gdLst>
                    <a:gd name="T0" fmla="*/ 2 w 9"/>
                    <a:gd name="T1" fmla="*/ 14 h 15"/>
                    <a:gd name="T2" fmla="*/ 9 w 9"/>
                    <a:gd name="T3" fmla="*/ 1 h 15"/>
                    <a:gd name="T4" fmla="*/ 7 w 9"/>
                    <a:gd name="T5" fmla="*/ 0 h 15"/>
                    <a:gd name="T6" fmla="*/ 0 w 9"/>
                    <a:gd name="T7" fmla="*/ 14 h 15"/>
                    <a:gd name="T8" fmla="*/ 2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2" y="14"/>
                      </a:moveTo>
                      <a:cubicBezTo>
                        <a:pt x="3" y="9"/>
                        <a:pt x="6" y="5"/>
                        <a:pt x="9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ubicBezTo>
                        <a:pt x="5" y="5"/>
                        <a:pt x="2" y="9"/>
                        <a:pt x="0" y="14"/>
                      </a:cubicBezTo>
                      <a:cubicBezTo>
                        <a:pt x="0" y="14"/>
                        <a:pt x="1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7" name="Freeform 111">
                  <a:extLst>
                    <a:ext uri="{FF2B5EF4-FFF2-40B4-BE49-F238E27FC236}">
                      <a16:creationId xmlns="" xmlns:a16="http://schemas.microsoft.com/office/drawing/2014/main" id="{B5CF76F8-75EA-4205-9134-FB9B6CABA144}"/>
                    </a:ext>
                  </a:extLst>
                </p:cNvPr>
                <p:cNvSpPr/>
                <p:nvPr/>
              </p:nvSpPr>
              <p:spPr bwMode="auto">
                <a:xfrm>
                  <a:off x="1370013" y="2743201"/>
                  <a:ext cx="9525" cy="17463"/>
                </a:xfrm>
                <a:custGeom>
                  <a:avLst/>
                  <a:gdLst>
                    <a:gd name="T0" fmla="*/ 1 w 8"/>
                    <a:gd name="T1" fmla="*/ 16 h 16"/>
                    <a:gd name="T2" fmla="*/ 8 w 8"/>
                    <a:gd name="T3" fmla="*/ 1 h 16"/>
                    <a:gd name="T4" fmla="*/ 7 w 8"/>
                    <a:gd name="T5" fmla="*/ 1 h 16"/>
                    <a:gd name="T6" fmla="*/ 0 w 8"/>
                    <a:gd name="T7" fmla="*/ 15 h 16"/>
                    <a:gd name="T8" fmla="*/ 1 w 8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1" y="16"/>
                      </a:moveTo>
                      <a:cubicBezTo>
                        <a:pt x="3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6"/>
                        <a:pt x="2" y="10"/>
                        <a:pt x="0" y="15"/>
                      </a:cubicBezTo>
                      <a:cubicBezTo>
                        <a:pt x="0" y="16"/>
                        <a:pt x="1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8" name="Freeform 112">
                  <a:extLst>
                    <a:ext uri="{FF2B5EF4-FFF2-40B4-BE49-F238E27FC236}">
                      <a16:creationId xmlns="" xmlns:a16="http://schemas.microsoft.com/office/drawing/2014/main" id="{C5CB61A6-53B8-4E32-882A-BAA48E30B302}"/>
                    </a:ext>
                  </a:extLst>
                </p:cNvPr>
                <p:cNvSpPr/>
                <p:nvPr/>
              </p:nvSpPr>
              <p:spPr bwMode="auto">
                <a:xfrm>
                  <a:off x="1373188" y="2743201"/>
                  <a:ext cx="7938" cy="17463"/>
                </a:xfrm>
                <a:custGeom>
                  <a:avLst/>
                  <a:gdLst>
                    <a:gd name="T0" fmla="*/ 2 w 8"/>
                    <a:gd name="T1" fmla="*/ 15 h 16"/>
                    <a:gd name="T2" fmla="*/ 8 w 8"/>
                    <a:gd name="T3" fmla="*/ 1 h 16"/>
                    <a:gd name="T4" fmla="*/ 7 w 8"/>
                    <a:gd name="T5" fmla="*/ 1 h 16"/>
                    <a:gd name="T6" fmla="*/ 1 w 8"/>
                    <a:gd name="T7" fmla="*/ 14 h 16"/>
                    <a:gd name="T8" fmla="*/ 2 w 8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2" y="15"/>
                      </a:moveTo>
                      <a:cubicBezTo>
                        <a:pt x="4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1" y="14"/>
                      </a:cubicBezTo>
                      <a:cubicBezTo>
                        <a:pt x="0" y="15"/>
                        <a:pt x="1" y="16"/>
                        <a:pt x="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9" name="Freeform 113">
                  <a:extLst>
                    <a:ext uri="{FF2B5EF4-FFF2-40B4-BE49-F238E27FC236}">
                      <a16:creationId xmlns="" xmlns:a16="http://schemas.microsoft.com/office/drawing/2014/main" id="{72EF4016-B11E-4421-B988-48805C749515}"/>
                    </a:ext>
                  </a:extLst>
                </p:cNvPr>
                <p:cNvSpPr/>
                <p:nvPr/>
              </p:nvSpPr>
              <p:spPr bwMode="auto">
                <a:xfrm>
                  <a:off x="1376363" y="2744788"/>
                  <a:ext cx="6350" cy="20638"/>
                </a:xfrm>
                <a:custGeom>
                  <a:avLst/>
                  <a:gdLst>
                    <a:gd name="T0" fmla="*/ 2 w 6"/>
                    <a:gd name="T1" fmla="*/ 19 h 19"/>
                    <a:gd name="T2" fmla="*/ 6 w 6"/>
                    <a:gd name="T3" fmla="*/ 1 h 19"/>
                    <a:gd name="T4" fmla="*/ 5 w 6"/>
                    <a:gd name="T5" fmla="*/ 1 h 19"/>
                    <a:gd name="T6" fmla="*/ 0 w 6"/>
                    <a:gd name="T7" fmla="*/ 19 h 19"/>
                    <a:gd name="T8" fmla="*/ 2 w 6"/>
                    <a:gd name="T9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9">
                      <a:moveTo>
                        <a:pt x="2" y="19"/>
                      </a:moveTo>
                      <a:cubicBezTo>
                        <a:pt x="2" y="12"/>
                        <a:pt x="5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ubicBezTo>
                        <a:pt x="4" y="7"/>
                        <a:pt x="1" y="12"/>
                        <a:pt x="0" y="19"/>
                      </a:cubicBezTo>
                      <a:cubicBezTo>
                        <a:pt x="0" y="19"/>
                        <a:pt x="2" y="19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0" name="Freeform 114">
                  <a:extLst>
                    <a:ext uri="{FF2B5EF4-FFF2-40B4-BE49-F238E27FC236}">
                      <a16:creationId xmlns="" xmlns:a16="http://schemas.microsoft.com/office/drawing/2014/main" id="{440D9EF0-FF8D-47C2-9298-5A6EF01D0AD8}"/>
                    </a:ext>
                  </a:extLst>
                </p:cNvPr>
                <p:cNvSpPr/>
                <p:nvPr/>
              </p:nvSpPr>
              <p:spPr bwMode="auto">
                <a:xfrm>
                  <a:off x="1376363" y="2751138"/>
                  <a:ext cx="6350" cy="15875"/>
                </a:xfrm>
                <a:custGeom>
                  <a:avLst/>
                  <a:gdLst>
                    <a:gd name="T0" fmla="*/ 1 w 6"/>
                    <a:gd name="T1" fmla="*/ 14 h 15"/>
                    <a:gd name="T2" fmla="*/ 5 w 6"/>
                    <a:gd name="T3" fmla="*/ 1 h 15"/>
                    <a:gd name="T4" fmla="*/ 4 w 6"/>
                    <a:gd name="T5" fmla="*/ 1 h 15"/>
                    <a:gd name="T6" fmla="*/ 0 w 6"/>
                    <a:gd name="T7" fmla="*/ 13 h 15"/>
                    <a:gd name="T8" fmla="*/ 1 w 6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5">
                      <a:moveTo>
                        <a:pt x="1" y="14"/>
                      </a:moveTo>
                      <a:cubicBezTo>
                        <a:pt x="2" y="10"/>
                        <a:pt x="4" y="6"/>
                        <a:pt x="5" y="1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3" y="5"/>
                        <a:pt x="1" y="9"/>
                        <a:pt x="0" y="13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1" name="Freeform 115">
                  <a:extLst>
                    <a:ext uri="{FF2B5EF4-FFF2-40B4-BE49-F238E27FC236}">
                      <a16:creationId xmlns="" xmlns:a16="http://schemas.microsoft.com/office/drawing/2014/main" id="{024F49FB-9959-4374-A2D5-7D23657119C6}"/>
                    </a:ext>
                  </a:extLst>
                </p:cNvPr>
                <p:cNvSpPr/>
                <p:nvPr/>
              </p:nvSpPr>
              <p:spPr bwMode="auto">
                <a:xfrm>
                  <a:off x="1379538" y="2754313"/>
                  <a:ext cx="4763" cy="14288"/>
                </a:xfrm>
                <a:custGeom>
                  <a:avLst/>
                  <a:gdLst>
                    <a:gd name="T0" fmla="*/ 2 w 4"/>
                    <a:gd name="T1" fmla="*/ 13 h 14"/>
                    <a:gd name="T2" fmla="*/ 3 w 4"/>
                    <a:gd name="T3" fmla="*/ 2 h 14"/>
                    <a:gd name="T4" fmla="*/ 2 w 4"/>
                    <a:gd name="T5" fmla="*/ 1 h 14"/>
                    <a:gd name="T6" fmla="*/ 0 w 4"/>
                    <a:gd name="T7" fmla="*/ 13 h 14"/>
                    <a:gd name="T8" fmla="*/ 2 w 4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14">
                      <a:moveTo>
                        <a:pt x="2" y="13"/>
                      </a:moveTo>
                      <a:cubicBezTo>
                        <a:pt x="2" y="9"/>
                        <a:pt x="3" y="5"/>
                        <a:pt x="3" y="2"/>
                      </a:cubicBezTo>
                      <a:cubicBezTo>
                        <a:pt x="4" y="1"/>
                        <a:pt x="2" y="0"/>
                        <a:pt x="2" y="1"/>
                      </a:cubicBezTo>
                      <a:cubicBezTo>
                        <a:pt x="1" y="5"/>
                        <a:pt x="1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2" name="Freeform 116">
                  <a:extLst>
                    <a:ext uri="{FF2B5EF4-FFF2-40B4-BE49-F238E27FC236}">
                      <a16:creationId xmlns="" xmlns:a16="http://schemas.microsoft.com/office/drawing/2014/main" id="{F6725230-AEB1-4D0D-AB32-798649354B4C}"/>
                    </a:ext>
                  </a:extLst>
                </p:cNvPr>
                <p:cNvSpPr/>
                <p:nvPr/>
              </p:nvSpPr>
              <p:spPr bwMode="auto">
                <a:xfrm>
                  <a:off x="1382713" y="2754313"/>
                  <a:ext cx="1588" cy="15875"/>
                </a:xfrm>
                <a:custGeom>
                  <a:avLst/>
                  <a:gdLst>
                    <a:gd name="T0" fmla="*/ 2 w 2"/>
                    <a:gd name="T1" fmla="*/ 14 h 14"/>
                    <a:gd name="T2" fmla="*/ 2 w 2"/>
                    <a:gd name="T3" fmla="*/ 1 h 14"/>
                    <a:gd name="T4" fmla="*/ 1 w 2"/>
                    <a:gd name="T5" fmla="*/ 1 h 14"/>
                    <a:gd name="T6" fmla="*/ 0 w 2"/>
                    <a:gd name="T7" fmla="*/ 14 h 14"/>
                    <a:gd name="T8" fmla="*/ 2 w 2"/>
                    <a:gd name="T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4">
                      <a:moveTo>
                        <a:pt x="2" y="14"/>
                      </a:moveTo>
                      <a:cubicBezTo>
                        <a:pt x="2" y="9"/>
                        <a:pt x="1" y="5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5"/>
                        <a:pt x="0" y="9"/>
                        <a:pt x="0" y="14"/>
                      </a:cubicBezTo>
                      <a:cubicBezTo>
                        <a:pt x="0" y="14"/>
                        <a:pt x="2" y="14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3" name="Freeform 117">
                  <a:extLst>
                    <a:ext uri="{FF2B5EF4-FFF2-40B4-BE49-F238E27FC236}">
                      <a16:creationId xmlns="" xmlns:a16="http://schemas.microsoft.com/office/drawing/2014/main" id="{A7E909D4-BB98-4754-8BA4-0D7F6AF18E35}"/>
                    </a:ext>
                  </a:extLst>
                </p:cNvPr>
                <p:cNvSpPr/>
                <p:nvPr/>
              </p:nvSpPr>
              <p:spPr bwMode="auto">
                <a:xfrm>
                  <a:off x="1384300" y="2755901"/>
                  <a:ext cx="1588" cy="14288"/>
                </a:xfrm>
                <a:custGeom>
                  <a:avLst/>
                  <a:gdLst>
                    <a:gd name="T0" fmla="*/ 1 w 2"/>
                    <a:gd name="T1" fmla="*/ 12 h 13"/>
                    <a:gd name="T2" fmla="*/ 2 w 2"/>
                    <a:gd name="T3" fmla="*/ 1 h 13"/>
                    <a:gd name="T4" fmla="*/ 1 w 2"/>
                    <a:gd name="T5" fmla="*/ 1 h 13"/>
                    <a:gd name="T6" fmla="*/ 0 w 2"/>
                    <a:gd name="T7" fmla="*/ 12 h 13"/>
                    <a:gd name="T8" fmla="*/ 1 w 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3">
                      <a:moveTo>
                        <a:pt x="1" y="12"/>
                      </a:moveTo>
                      <a:cubicBezTo>
                        <a:pt x="2" y="8"/>
                        <a:pt x="2" y="4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1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4" name="Freeform 118">
                  <a:extLst>
                    <a:ext uri="{FF2B5EF4-FFF2-40B4-BE49-F238E27FC236}">
                      <a16:creationId xmlns="" xmlns:a16="http://schemas.microsoft.com/office/drawing/2014/main" id="{38BC4BF9-70AE-45C7-B602-B7F79D60FEA8}"/>
                    </a:ext>
                  </a:extLst>
                </p:cNvPr>
                <p:cNvSpPr/>
                <p:nvPr/>
              </p:nvSpPr>
              <p:spPr bwMode="auto">
                <a:xfrm>
                  <a:off x="1385888" y="2751138"/>
                  <a:ext cx="0" cy="15875"/>
                </a:xfrm>
                <a:custGeom>
                  <a:avLst/>
                  <a:gdLst>
                    <a:gd name="T0" fmla="*/ 1 w 1"/>
                    <a:gd name="T1" fmla="*/ 13 h 14"/>
                    <a:gd name="T2" fmla="*/ 1 w 1"/>
                    <a:gd name="T3" fmla="*/ 1 h 14"/>
                    <a:gd name="T4" fmla="*/ 0 w 1"/>
                    <a:gd name="T5" fmla="*/ 1 h 14"/>
                    <a:gd name="T6" fmla="*/ 0 w 1"/>
                    <a:gd name="T7" fmla="*/ 13 h 14"/>
                    <a:gd name="T8" fmla="*/ 1 w 1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4">
                      <a:moveTo>
                        <a:pt x="1" y="13"/>
                      </a:moveTo>
                      <a:cubicBezTo>
                        <a:pt x="1" y="9"/>
                        <a:pt x="1" y="5"/>
                        <a:pt x="1" y="1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5"/>
                        <a:pt x="0" y="9"/>
                        <a:pt x="0" y="13"/>
                      </a:cubicBezTo>
                      <a:cubicBezTo>
                        <a:pt x="0" y="14"/>
                        <a:pt x="1" y="14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5" name="Freeform 119">
                  <a:extLst>
                    <a:ext uri="{FF2B5EF4-FFF2-40B4-BE49-F238E27FC236}">
                      <a16:creationId xmlns="" xmlns:a16="http://schemas.microsoft.com/office/drawing/2014/main" id="{EBCF76A0-657D-4EB8-8932-C0DF59863834}"/>
                    </a:ext>
                  </a:extLst>
                </p:cNvPr>
                <p:cNvSpPr/>
                <p:nvPr/>
              </p:nvSpPr>
              <p:spPr bwMode="auto">
                <a:xfrm>
                  <a:off x="1354138" y="2720976"/>
                  <a:ext cx="9525" cy="12700"/>
                </a:xfrm>
                <a:custGeom>
                  <a:avLst/>
                  <a:gdLst>
                    <a:gd name="T0" fmla="*/ 1 w 9"/>
                    <a:gd name="T1" fmla="*/ 11 h 12"/>
                    <a:gd name="T2" fmla="*/ 9 w 9"/>
                    <a:gd name="T3" fmla="*/ 1 h 12"/>
                    <a:gd name="T4" fmla="*/ 8 w 9"/>
                    <a:gd name="T5" fmla="*/ 1 h 12"/>
                    <a:gd name="T6" fmla="*/ 0 w 9"/>
                    <a:gd name="T7" fmla="*/ 10 h 12"/>
                    <a:gd name="T8" fmla="*/ 1 w 9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2">
                      <a:moveTo>
                        <a:pt x="1" y="11"/>
                      </a:moveTo>
                      <a:cubicBezTo>
                        <a:pt x="4" y="8"/>
                        <a:pt x="6" y="4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4"/>
                        <a:pt x="3" y="7"/>
                        <a:pt x="0" y="10"/>
                      </a:cubicBezTo>
                      <a:cubicBezTo>
                        <a:pt x="0" y="11"/>
                        <a:pt x="0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6" name="Freeform 120">
                  <a:extLst>
                    <a:ext uri="{FF2B5EF4-FFF2-40B4-BE49-F238E27FC236}">
                      <a16:creationId xmlns="" xmlns:a16="http://schemas.microsoft.com/office/drawing/2014/main" id="{DA674EFF-9B72-4B9A-8BDF-0FBF810CEA31}"/>
                    </a:ext>
                  </a:extLst>
                </p:cNvPr>
                <p:cNvSpPr/>
                <p:nvPr/>
              </p:nvSpPr>
              <p:spPr bwMode="auto">
                <a:xfrm>
                  <a:off x="1355725" y="2720976"/>
                  <a:ext cx="11113" cy="12700"/>
                </a:xfrm>
                <a:custGeom>
                  <a:avLst/>
                  <a:gdLst>
                    <a:gd name="T0" fmla="*/ 1 w 10"/>
                    <a:gd name="T1" fmla="*/ 11 h 12"/>
                    <a:gd name="T2" fmla="*/ 9 w 10"/>
                    <a:gd name="T3" fmla="*/ 1 h 12"/>
                    <a:gd name="T4" fmla="*/ 8 w 10"/>
                    <a:gd name="T5" fmla="*/ 1 h 12"/>
                    <a:gd name="T6" fmla="*/ 0 w 10"/>
                    <a:gd name="T7" fmla="*/ 11 h 12"/>
                    <a:gd name="T8" fmla="*/ 1 w 10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2">
                      <a:moveTo>
                        <a:pt x="1" y="11"/>
                      </a:moveTo>
                      <a:cubicBezTo>
                        <a:pt x="3" y="7"/>
                        <a:pt x="6" y="4"/>
                        <a:pt x="9" y="1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3"/>
                        <a:pt x="2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7" name="Freeform 121">
                  <a:extLst>
                    <a:ext uri="{FF2B5EF4-FFF2-40B4-BE49-F238E27FC236}">
                      <a16:creationId xmlns="" xmlns:a16="http://schemas.microsoft.com/office/drawing/2014/main" id="{D4AEE65C-BDFD-44C0-AB8E-7E09F52EA6DF}"/>
                    </a:ext>
                  </a:extLst>
                </p:cNvPr>
                <p:cNvSpPr/>
                <p:nvPr/>
              </p:nvSpPr>
              <p:spPr bwMode="auto">
                <a:xfrm>
                  <a:off x="1360488" y="2720976"/>
                  <a:ext cx="9525" cy="11113"/>
                </a:xfrm>
                <a:custGeom>
                  <a:avLst/>
                  <a:gdLst>
                    <a:gd name="T0" fmla="*/ 2 w 8"/>
                    <a:gd name="T1" fmla="*/ 9 h 10"/>
                    <a:gd name="T2" fmla="*/ 8 w 8"/>
                    <a:gd name="T3" fmla="*/ 1 h 10"/>
                    <a:gd name="T4" fmla="*/ 7 w 8"/>
                    <a:gd name="T5" fmla="*/ 1 h 10"/>
                    <a:gd name="T6" fmla="*/ 1 w 8"/>
                    <a:gd name="T7" fmla="*/ 9 h 10"/>
                    <a:gd name="T8" fmla="*/ 2 w 8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0">
                      <a:moveTo>
                        <a:pt x="2" y="9"/>
                      </a:moveTo>
                      <a:cubicBezTo>
                        <a:pt x="4" y="7"/>
                        <a:pt x="6" y="4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3"/>
                        <a:pt x="3" y="6"/>
                        <a:pt x="1" y="9"/>
                      </a:cubicBezTo>
                      <a:cubicBezTo>
                        <a:pt x="0" y="9"/>
                        <a:pt x="2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8" name="Freeform 122">
                  <a:extLst>
                    <a:ext uri="{FF2B5EF4-FFF2-40B4-BE49-F238E27FC236}">
                      <a16:creationId xmlns="" xmlns:a16="http://schemas.microsoft.com/office/drawing/2014/main" id="{9E11AEB7-242E-41F1-B6CB-4CB9E2870D0E}"/>
                    </a:ext>
                  </a:extLst>
                </p:cNvPr>
                <p:cNvSpPr/>
                <p:nvPr/>
              </p:nvSpPr>
              <p:spPr bwMode="auto">
                <a:xfrm>
                  <a:off x="1362075" y="2720976"/>
                  <a:ext cx="7938" cy="11113"/>
                </a:xfrm>
                <a:custGeom>
                  <a:avLst/>
                  <a:gdLst>
                    <a:gd name="T0" fmla="*/ 1 w 8"/>
                    <a:gd name="T1" fmla="*/ 10 h 11"/>
                    <a:gd name="T2" fmla="*/ 7 w 8"/>
                    <a:gd name="T3" fmla="*/ 1 h 11"/>
                    <a:gd name="T4" fmla="*/ 7 w 8"/>
                    <a:gd name="T5" fmla="*/ 1 h 11"/>
                    <a:gd name="T6" fmla="*/ 0 w 8"/>
                    <a:gd name="T7" fmla="*/ 9 h 11"/>
                    <a:gd name="T8" fmla="*/ 1 w 8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1">
                      <a:moveTo>
                        <a:pt x="1" y="10"/>
                      </a:moveTo>
                      <a:cubicBezTo>
                        <a:pt x="3" y="7"/>
                        <a:pt x="5" y="4"/>
                        <a:pt x="7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3"/>
                        <a:pt x="2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9" name="Freeform 123">
                  <a:extLst>
                    <a:ext uri="{FF2B5EF4-FFF2-40B4-BE49-F238E27FC236}">
                      <a16:creationId xmlns="" xmlns:a16="http://schemas.microsoft.com/office/drawing/2014/main" id="{FDCDBB66-8EEE-4F17-9C80-2098025B7BBE}"/>
                    </a:ext>
                  </a:extLst>
                </p:cNvPr>
                <p:cNvSpPr/>
                <p:nvPr/>
              </p:nvSpPr>
              <p:spPr bwMode="auto">
                <a:xfrm>
                  <a:off x="1363663" y="2719388"/>
                  <a:ext cx="12700" cy="11113"/>
                </a:xfrm>
                <a:custGeom>
                  <a:avLst/>
                  <a:gdLst>
                    <a:gd name="T0" fmla="*/ 1 w 11"/>
                    <a:gd name="T1" fmla="*/ 10 h 11"/>
                    <a:gd name="T2" fmla="*/ 10 w 11"/>
                    <a:gd name="T3" fmla="*/ 2 h 11"/>
                    <a:gd name="T4" fmla="*/ 9 w 11"/>
                    <a:gd name="T5" fmla="*/ 1 h 11"/>
                    <a:gd name="T6" fmla="*/ 1 w 11"/>
                    <a:gd name="T7" fmla="*/ 9 h 11"/>
                    <a:gd name="T8" fmla="*/ 1 w 11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1" y="10"/>
                      </a:moveTo>
                      <a:cubicBezTo>
                        <a:pt x="5" y="8"/>
                        <a:pt x="8" y="5"/>
                        <a:pt x="10" y="2"/>
                      </a:cubicBezTo>
                      <a:cubicBezTo>
                        <a:pt x="11" y="1"/>
                        <a:pt x="10" y="0"/>
                        <a:pt x="9" y="1"/>
                      </a:cubicBezTo>
                      <a:cubicBezTo>
                        <a:pt x="7" y="4"/>
                        <a:pt x="4" y="7"/>
                        <a:pt x="1" y="9"/>
                      </a:cubicBezTo>
                      <a:cubicBezTo>
                        <a:pt x="0" y="10"/>
                        <a:pt x="0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0" name="Freeform 124">
                  <a:extLst>
                    <a:ext uri="{FF2B5EF4-FFF2-40B4-BE49-F238E27FC236}">
                      <a16:creationId xmlns="" xmlns:a16="http://schemas.microsoft.com/office/drawing/2014/main" id="{EF41D11C-3DAD-4031-9BD0-40B9388E1BD6}"/>
                    </a:ext>
                  </a:extLst>
                </p:cNvPr>
                <p:cNvSpPr/>
                <p:nvPr/>
              </p:nvSpPr>
              <p:spPr bwMode="auto">
                <a:xfrm>
                  <a:off x="1368425" y="2722563"/>
                  <a:ext cx="7938" cy="9525"/>
                </a:xfrm>
                <a:custGeom>
                  <a:avLst/>
                  <a:gdLst>
                    <a:gd name="T0" fmla="*/ 1 w 8"/>
                    <a:gd name="T1" fmla="*/ 9 h 9"/>
                    <a:gd name="T2" fmla="*/ 8 w 8"/>
                    <a:gd name="T3" fmla="*/ 2 h 9"/>
                    <a:gd name="T4" fmla="*/ 7 w 8"/>
                    <a:gd name="T5" fmla="*/ 1 h 9"/>
                    <a:gd name="T6" fmla="*/ 1 w 8"/>
                    <a:gd name="T7" fmla="*/ 8 h 9"/>
                    <a:gd name="T8" fmla="*/ 1 w 8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1" y="9"/>
                      </a:moveTo>
                      <a:cubicBezTo>
                        <a:pt x="4" y="7"/>
                        <a:pt x="6" y="4"/>
                        <a:pt x="8" y="2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4"/>
                        <a:pt x="3" y="6"/>
                        <a:pt x="1" y="8"/>
                      </a:cubicBezTo>
                      <a:cubicBezTo>
                        <a:pt x="0" y="8"/>
                        <a:pt x="1" y="9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1" name="Freeform 125">
                  <a:extLst>
                    <a:ext uri="{FF2B5EF4-FFF2-40B4-BE49-F238E27FC236}">
                      <a16:creationId xmlns="" xmlns:a16="http://schemas.microsoft.com/office/drawing/2014/main" id="{8169A7B9-A429-4F93-A09D-6C9921833AFA}"/>
                    </a:ext>
                  </a:extLst>
                </p:cNvPr>
                <p:cNvSpPr/>
                <p:nvPr/>
              </p:nvSpPr>
              <p:spPr bwMode="auto">
                <a:xfrm>
                  <a:off x="1370013" y="2724151"/>
                  <a:ext cx="9525" cy="11113"/>
                </a:xfrm>
                <a:custGeom>
                  <a:avLst/>
                  <a:gdLst>
                    <a:gd name="T0" fmla="*/ 1 w 9"/>
                    <a:gd name="T1" fmla="*/ 10 h 11"/>
                    <a:gd name="T2" fmla="*/ 9 w 9"/>
                    <a:gd name="T3" fmla="*/ 1 h 11"/>
                    <a:gd name="T4" fmla="*/ 8 w 9"/>
                    <a:gd name="T5" fmla="*/ 0 h 11"/>
                    <a:gd name="T6" fmla="*/ 0 w 9"/>
                    <a:gd name="T7" fmla="*/ 9 h 11"/>
                    <a:gd name="T8" fmla="*/ 1 w 9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1" y="10"/>
                      </a:moveTo>
                      <a:cubicBezTo>
                        <a:pt x="4" y="7"/>
                        <a:pt x="6" y="4"/>
                        <a:pt x="9" y="1"/>
                      </a:cubicBezTo>
                      <a:cubicBezTo>
                        <a:pt x="9" y="1"/>
                        <a:pt x="9" y="0"/>
                        <a:pt x="8" y="0"/>
                      </a:cubicBezTo>
                      <a:cubicBezTo>
                        <a:pt x="5" y="3"/>
                        <a:pt x="3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2" name="Freeform 126">
                  <a:extLst>
                    <a:ext uri="{FF2B5EF4-FFF2-40B4-BE49-F238E27FC236}">
                      <a16:creationId xmlns="" xmlns:a16="http://schemas.microsoft.com/office/drawing/2014/main" id="{B371DEA1-5EF7-4A0D-8E7B-1D9063413C53}"/>
                    </a:ext>
                  </a:extLst>
                </p:cNvPr>
                <p:cNvSpPr/>
                <p:nvPr/>
              </p:nvSpPr>
              <p:spPr bwMode="auto">
                <a:xfrm>
                  <a:off x="1370013" y="2727326"/>
                  <a:ext cx="12700" cy="15875"/>
                </a:xfrm>
                <a:custGeom>
                  <a:avLst/>
                  <a:gdLst>
                    <a:gd name="T0" fmla="*/ 2 w 11"/>
                    <a:gd name="T1" fmla="*/ 14 h 15"/>
                    <a:gd name="T2" fmla="*/ 10 w 11"/>
                    <a:gd name="T3" fmla="*/ 2 h 15"/>
                    <a:gd name="T4" fmla="*/ 9 w 11"/>
                    <a:gd name="T5" fmla="*/ 1 h 15"/>
                    <a:gd name="T6" fmla="*/ 1 w 11"/>
                    <a:gd name="T7" fmla="*/ 14 h 15"/>
                    <a:gd name="T8" fmla="*/ 2 w 11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5">
                      <a:moveTo>
                        <a:pt x="2" y="14"/>
                      </a:moveTo>
                      <a:cubicBezTo>
                        <a:pt x="4" y="10"/>
                        <a:pt x="7" y="6"/>
                        <a:pt x="10" y="2"/>
                      </a:cubicBezTo>
                      <a:cubicBezTo>
                        <a:pt x="11" y="1"/>
                        <a:pt x="9" y="0"/>
                        <a:pt x="9" y="1"/>
                      </a:cubicBezTo>
                      <a:cubicBezTo>
                        <a:pt x="6" y="5"/>
                        <a:pt x="3" y="9"/>
                        <a:pt x="1" y="14"/>
                      </a:cubicBezTo>
                      <a:cubicBezTo>
                        <a:pt x="0" y="14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3" name="Freeform 127">
                  <a:extLst>
                    <a:ext uri="{FF2B5EF4-FFF2-40B4-BE49-F238E27FC236}">
                      <a16:creationId xmlns="" xmlns:a16="http://schemas.microsoft.com/office/drawing/2014/main" id="{835BE632-FE93-4773-B6B1-7B7F9208ED96}"/>
                    </a:ext>
                  </a:extLst>
                </p:cNvPr>
                <p:cNvSpPr/>
                <p:nvPr/>
              </p:nvSpPr>
              <p:spPr bwMode="auto">
                <a:xfrm>
                  <a:off x="1374775" y="2725738"/>
                  <a:ext cx="9525" cy="17463"/>
                </a:xfrm>
                <a:custGeom>
                  <a:avLst/>
                  <a:gdLst>
                    <a:gd name="T0" fmla="*/ 1 w 9"/>
                    <a:gd name="T1" fmla="*/ 17 h 17"/>
                    <a:gd name="T2" fmla="*/ 9 w 9"/>
                    <a:gd name="T3" fmla="*/ 1 h 17"/>
                    <a:gd name="T4" fmla="*/ 8 w 9"/>
                    <a:gd name="T5" fmla="*/ 1 h 17"/>
                    <a:gd name="T6" fmla="*/ 0 w 9"/>
                    <a:gd name="T7" fmla="*/ 16 h 17"/>
                    <a:gd name="T8" fmla="*/ 1 w 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7">
                      <a:moveTo>
                        <a:pt x="1" y="17"/>
                      </a:moveTo>
                      <a:cubicBezTo>
                        <a:pt x="4" y="12"/>
                        <a:pt x="6" y="6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6"/>
                        <a:pt x="3" y="11"/>
                        <a:pt x="0" y="16"/>
                      </a:cubicBezTo>
                      <a:cubicBezTo>
                        <a:pt x="0" y="17"/>
                        <a:pt x="1" y="17"/>
                        <a:pt x="1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4" name="Freeform 128">
                  <a:extLst>
                    <a:ext uri="{FF2B5EF4-FFF2-40B4-BE49-F238E27FC236}">
                      <a16:creationId xmlns="" xmlns:a16="http://schemas.microsoft.com/office/drawing/2014/main" id="{647AD6A7-917C-4FD8-82EB-2BA94CBBD0A0}"/>
                    </a:ext>
                  </a:extLst>
                </p:cNvPr>
                <p:cNvSpPr/>
                <p:nvPr/>
              </p:nvSpPr>
              <p:spPr bwMode="auto">
                <a:xfrm>
                  <a:off x="1373188" y="2713038"/>
                  <a:ext cx="9525" cy="12700"/>
                </a:xfrm>
                <a:custGeom>
                  <a:avLst/>
                  <a:gdLst>
                    <a:gd name="T0" fmla="*/ 1 w 10"/>
                    <a:gd name="T1" fmla="*/ 13 h 13"/>
                    <a:gd name="T2" fmla="*/ 9 w 10"/>
                    <a:gd name="T3" fmla="*/ 2 h 13"/>
                    <a:gd name="T4" fmla="*/ 8 w 10"/>
                    <a:gd name="T5" fmla="*/ 1 h 13"/>
                    <a:gd name="T6" fmla="*/ 0 w 10"/>
                    <a:gd name="T7" fmla="*/ 12 h 13"/>
                    <a:gd name="T8" fmla="*/ 1 w 10"/>
                    <a:gd name="T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3">
                      <a:moveTo>
                        <a:pt x="1" y="13"/>
                      </a:moveTo>
                      <a:cubicBezTo>
                        <a:pt x="3" y="8"/>
                        <a:pt x="6" y="5"/>
                        <a:pt x="9" y="2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5" name="Freeform 129">
                  <a:extLst>
                    <a:ext uri="{FF2B5EF4-FFF2-40B4-BE49-F238E27FC236}">
                      <a16:creationId xmlns="" xmlns:a16="http://schemas.microsoft.com/office/drawing/2014/main" id="{88EEB62B-5320-494C-9AB7-1DC323026211}"/>
                    </a:ext>
                  </a:extLst>
                </p:cNvPr>
                <p:cNvSpPr/>
                <p:nvPr/>
              </p:nvSpPr>
              <p:spPr bwMode="auto">
                <a:xfrm>
                  <a:off x="1370013" y="2709863"/>
                  <a:ext cx="12700" cy="14288"/>
                </a:xfrm>
                <a:custGeom>
                  <a:avLst/>
                  <a:gdLst>
                    <a:gd name="T0" fmla="*/ 2 w 12"/>
                    <a:gd name="T1" fmla="*/ 12 h 13"/>
                    <a:gd name="T2" fmla="*/ 11 w 12"/>
                    <a:gd name="T3" fmla="*/ 2 h 13"/>
                    <a:gd name="T4" fmla="*/ 10 w 12"/>
                    <a:gd name="T5" fmla="*/ 1 h 13"/>
                    <a:gd name="T6" fmla="*/ 1 w 12"/>
                    <a:gd name="T7" fmla="*/ 11 h 13"/>
                    <a:gd name="T8" fmla="*/ 2 w 1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">
                      <a:moveTo>
                        <a:pt x="2" y="12"/>
                      </a:moveTo>
                      <a:cubicBezTo>
                        <a:pt x="4" y="8"/>
                        <a:pt x="8" y="5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7" y="5"/>
                        <a:pt x="3" y="7"/>
                        <a:pt x="1" y="11"/>
                      </a:cubicBezTo>
                      <a:cubicBezTo>
                        <a:pt x="0" y="12"/>
                        <a:pt x="1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6" name="Freeform 130">
                  <a:extLst>
                    <a:ext uri="{FF2B5EF4-FFF2-40B4-BE49-F238E27FC236}">
                      <a16:creationId xmlns="" xmlns:a16="http://schemas.microsoft.com/office/drawing/2014/main" id="{E26EDCFB-2CDA-4BC0-B362-22198D2C2ACA}"/>
                    </a:ext>
                  </a:extLst>
                </p:cNvPr>
                <p:cNvSpPr/>
                <p:nvPr/>
              </p:nvSpPr>
              <p:spPr bwMode="auto">
                <a:xfrm>
                  <a:off x="1363663" y="2714626"/>
                  <a:ext cx="9525" cy="11113"/>
                </a:xfrm>
                <a:custGeom>
                  <a:avLst/>
                  <a:gdLst>
                    <a:gd name="T0" fmla="*/ 1 w 9"/>
                    <a:gd name="T1" fmla="*/ 9 h 10"/>
                    <a:gd name="T2" fmla="*/ 9 w 9"/>
                    <a:gd name="T3" fmla="*/ 2 h 10"/>
                    <a:gd name="T4" fmla="*/ 8 w 9"/>
                    <a:gd name="T5" fmla="*/ 1 h 10"/>
                    <a:gd name="T6" fmla="*/ 0 w 9"/>
                    <a:gd name="T7" fmla="*/ 8 h 10"/>
                    <a:gd name="T8" fmla="*/ 1 w 9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0">
                      <a:moveTo>
                        <a:pt x="1" y="9"/>
                      </a:moveTo>
                      <a:cubicBezTo>
                        <a:pt x="3" y="6"/>
                        <a:pt x="6" y="4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3"/>
                        <a:pt x="2" y="6"/>
                        <a:pt x="0" y="8"/>
                      </a:cubicBezTo>
                      <a:cubicBezTo>
                        <a:pt x="0" y="9"/>
                        <a:pt x="1" y="10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7" name="Freeform 131">
                  <a:extLst>
                    <a:ext uri="{FF2B5EF4-FFF2-40B4-BE49-F238E27FC236}">
                      <a16:creationId xmlns="" xmlns:a16="http://schemas.microsoft.com/office/drawing/2014/main" id="{76988BE4-AA04-4DCC-97BE-67A595F253C7}"/>
                    </a:ext>
                  </a:extLst>
                </p:cNvPr>
                <p:cNvSpPr/>
                <p:nvPr/>
              </p:nvSpPr>
              <p:spPr bwMode="auto">
                <a:xfrm>
                  <a:off x="1370013" y="2708276"/>
                  <a:ext cx="15875" cy="11113"/>
                </a:xfrm>
                <a:custGeom>
                  <a:avLst/>
                  <a:gdLst>
                    <a:gd name="T0" fmla="*/ 1 w 15"/>
                    <a:gd name="T1" fmla="*/ 11 h 11"/>
                    <a:gd name="T2" fmla="*/ 15 w 15"/>
                    <a:gd name="T3" fmla="*/ 2 h 11"/>
                    <a:gd name="T4" fmla="*/ 14 w 15"/>
                    <a:gd name="T5" fmla="*/ 1 h 11"/>
                    <a:gd name="T6" fmla="*/ 0 w 15"/>
                    <a:gd name="T7" fmla="*/ 10 h 11"/>
                    <a:gd name="T8" fmla="*/ 1 w 15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1" y="11"/>
                      </a:moveTo>
                      <a:cubicBezTo>
                        <a:pt x="6" y="8"/>
                        <a:pt x="10" y="5"/>
                        <a:pt x="15" y="2"/>
                      </a:cubicBezTo>
                      <a:cubicBezTo>
                        <a:pt x="15" y="1"/>
                        <a:pt x="15" y="0"/>
                        <a:pt x="14" y="1"/>
                      </a:cubicBezTo>
                      <a:cubicBezTo>
                        <a:pt x="10" y="4"/>
                        <a:pt x="5" y="7"/>
                        <a:pt x="0" y="10"/>
                      </a:cubicBezTo>
                      <a:cubicBezTo>
                        <a:pt x="0" y="10"/>
                        <a:pt x="0" y="11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8" name="Freeform 132">
                  <a:extLst>
                    <a:ext uri="{FF2B5EF4-FFF2-40B4-BE49-F238E27FC236}">
                      <a16:creationId xmlns="" xmlns:a16="http://schemas.microsoft.com/office/drawing/2014/main" id="{45B69AAA-53F0-4CCD-B4EC-0362C14EBF02}"/>
                    </a:ext>
                  </a:extLst>
                </p:cNvPr>
                <p:cNvSpPr/>
                <p:nvPr/>
              </p:nvSpPr>
              <p:spPr bwMode="auto">
                <a:xfrm>
                  <a:off x="1376363" y="2701926"/>
                  <a:ext cx="9525" cy="14288"/>
                </a:xfrm>
                <a:custGeom>
                  <a:avLst/>
                  <a:gdLst>
                    <a:gd name="T0" fmla="*/ 2 w 9"/>
                    <a:gd name="T1" fmla="*/ 13 h 14"/>
                    <a:gd name="T2" fmla="*/ 9 w 9"/>
                    <a:gd name="T3" fmla="*/ 1 h 14"/>
                    <a:gd name="T4" fmla="*/ 8 w 9"/>
                    <a:gd name="T5" fmla="*/ 1 h 14"/>
                    <a:gd name="T6" fmla="*/ 1 w 9"/>
                    <a:gd name="T7" fmla="*/ 12 h 14"/>
                    <a:gd name="T8" fmla="*/ 2 w 9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4">
                      <a:moveTo>
                        <a:pt x="2" y="13"/>
                      </a:moveTo>
                      <a:cubicBezTo>
                        <a:pt x="4" y="9"/>
                        <a:pt x="7" y="5"/>
                        <a:pt x="9" y="1"/>
                      </a:cubicBezTo>
                      <a:cubicBezTo>
                        <a:pt x="9" y="0"/>
                        <a:pt x="8" y="0"/>
                        <a:pt x="8" y="1"/>
                      </a:cubicBezTo>
                      <a:cubicBezTo>
                        <a:pt x="6" y="5"/>
                        <a:pt x="3" y="8"/>
                        <a:pt x="1" y="12"/>
                      </a:cubicBezTo>
                      <a:cubicBezTo>
                        <a:pt x="0" y="13"/>
                        <a:pt x="1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9" name="Freeform 133">
                  <a:extLst>
                    <a:ext uri="{FF2B5EF4-FFF2-40B4-BE49-F238E27FC236}">
                      <a16:creationId xmlns="" xmlns:a16="http://schemas.microsoft.com/office/drawing/2014/main" id="{0422DDDE-D03E-4E0F-BB2A-78F36181049A}"/>
                    </a:ext>
                  </a:extLst>
                </p:cNvPr>
                <p:cNvSpPr/>
                <p:nvPr/>
              </p:nvSpPr>
              <p:spPr bwMode="auto">
                <a:xfrm>
                  <a:off x="1377950" y="2703513"/>
                  <a:ext cx="7938" cy="20638"/>
                </a:xfrm>
                <a:custGeom>
                  <a:avLst/>
                  <a:gdLst>
                    <a:gd name="T0" fmla="*/ 7 w 8"/>
                    <a:gd name="T1" fmla="*/ 1 h 19"/>
                    <a:gd name="T2" fmla="*/ 0 w 8"/>
                    <a:gd name="T3" fmla="*/ 17 h 19"/>
                    <a:gd name="T4" fmla="*/ 1 w 8"/>
                    <a:gd name="T5" fmla="*/ 18 h 19"/>
                    <a:gd name="T6" fmla="*/ 8 w 8"/>
                    <a:gd name="T7" fmla="*/ 1 h 19"/>
                    <a:gd name="T8" fmla="*/ 7 w 8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7" y="1"/>
                      </a:moveTo>
                      <a:cubicBezTo>
                        <a:pt x="7" y="7"/>
                        <a:pt x="3" y="12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5" y="13"/>
                        <a:pt x="8" y="7"/>
                        <a:pt x="8" y="1"/>
                      </a:cubicBezTo>
                      <a:cubicBezTo>
                        <a:pt x="8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0" name="Freeform 134">
                  <a:extLst>
                    <a:ext uri="{FF2B5EF4-FFF2-40B4-BE49-F238E27FC236}">
                      <a16:creationId xmlns="" xmlns:a16="http://schemas.microsoft.com/office/drawing/2014/main" id="{9411142E-12DE-4E43-84AC-5BD39E99A897}"/>
                    </a:ext>
                  </a:extLst>
                </p:cNvPr>
                <p:cNvSpPr/>
                <p:nvPr/>
              </p:nvSpPr>
              <p:spPr bwMode="auto">
                <a:xfrm>
                  <a:off x="1379538" y="2703513"/>
                  <a:ext cx="9525" cy="22225"/>
                </a:xfrm>
                <a:custGeom>
                  <a:avLst/>
                  <a:gdLst>
                    <a:gd name="T0" fmla="*/ 7 w 9"/>
                    <a:gd name="T1" fmla="*/ 1 h 20"/>
                    <a:gd name="T2" fmla="*/ 0 w 9"/>
                    <a:gd name="T3" fmla="*/ 19 h 20"/>
                    <a:gd name="T4" fmla="*/ 2 w 9"/>
                    <a:gd name="T5" fmla="*/ 20 h 20"/>
                    <a:gd name="T6" fmla="*/ 9 w 9"/>
                    <a:gd name="T7" fmla="*/ 1 h 20"/>
                    <a:gd name="T8" fmla="*/ 7 w 9"/>
                    <a:gd name="T9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20">
                      <a:moveTo>
                        <a:pt x="7" y="1"/>
                      </a:moveTo>
                      <a:cubicBezTo>
                        <a:pt x="7" y="7"/>
                        <a:pt x="3" y="13"/>
                        <a:pt x="0" y="19"/>
                      </a:cubicBezTo>
                      <a:cubicBezTo>
                        <a:pt x="0" y="20"/>
                        <a:pt x="1" y="20"/>
                        <a:pt x="2" y="20"/>
                      </a:cubicBezTo>
                      <a:cubicBezTo>
                        <a:pt x="5" y="14"/>
                        <a:pt x="8" y="7"/>
                        <a:pt x="9" y="1"/>
                      </a:cubicBezTo>
                      <a:cubicBezTo>
                        <a:pt x="9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1" name="Freeform 135">
                  <a:extLst>
                    <a:ext uri="{FF2B5EF4-FFF2-40B4-BE49-F238E27FC236}">
                      <a16:creationId xmlns="" xmlns:a16="http://schemas.microsoft.com/office/drawing/2014/main" id="{C233B16F-7053-460F-8477-12CD9CE61229}"/>
                    </a:ext>
                  </a:extLst>
                </p:cNvPr>
                <p:cNvSpPr/>
                <p:nvPr/>
              </p:nvSpPr>
              <p:spPr bwMode="auto">
                <a:xfrm>
                  <a:off x="1384300" y="2703513"/>
                  <a:ext cx="7938" cy="19050"/>
                </a:xfrm>
                <a:custGeom>
                  <a:avLst/>
                  <a:gdLst>
                    <a:gd name="T0" fmla="*/ 5 w 7"/>
                    <a:gd name="T1" fmla="*/ 2 h 19"/>
                    <a:gd name="T2" fmla="*/ 6 w 7"/>
                    <a:gd name="T3" fmla="*/ 1 h 19"/>
                    <a:gd name="T4" fmla="*/ 5 w 7"/>
                    <a:gd name="T5" fmla="*/ 2 h 19"/>
                    <a:gd name="T6" fmla="*/ 4 w 7"/>
                    <a:gd name="T7" fmla="*/ 9 h 19"/>
                    <a:gd name="T8" fmla="*/ 2 w 7"/>
                    <a:gd name="T9" fmla="*/ 14 h 19"/>
                    <a:gd name="T10" fmla="*/ 1 w 7"/>
                    <a:gd name="T11" fmla="*/ 16 h 19"/>
                    <a:gd name="T12" fmla="*/ 0 w 7"/>
                    <a:gd name="T13" fmla="*/ 18 h 19"/>
                    <a:gd name="T14" fmla="*/ 1 w 7"/>
                    <a:gd name="T15" fmla="*/ 18 h 19"/>
                    <a:gd name="T16" fmla="*/ 0 w 7"/>
                    <a:gd name="T17" fmla="*/ 17 h 19"/>
                    <a:gd name="T18" fmla="*/ 0 w 7"/>
                    <a:gd name="T19" fmla="*/ 18 h 19"/>
                    <a:gd name="T20" fmla="*/ 0 w 7"/>
                    <a:gd name="T21" fmla="*/ 19 h 19"/>
                    <a:gd name="T22" fmla="*/ 1 w 7"/>
                    <a:gd name="T23" fmla="*/ 19 h 19"/>
                    <a:gd name="T24" fmla="*/ 1 w 7"/>
                    <a:gd name="T25" fmla="*/ 19 h 19"/>
                    <a:gd name="T26" fmla="*/ 3 w 7"/>
                    <a:gd name="T27" fmla="*/ 13 h 19"/>
                    <a:gd name="T28" fmla="*/ 6 w 7"/>
                    <a:gd name="T29" fmla="*/ 5 h 19"/>
                    <a:gd name="T30" fmla="*/ 5 w 7"/>
                    <a:gd name="T31" fmla="*/ 1 h 19"/>
                    <a:gd name="T32" fmla="*/ 4 w 7"/>
                    <a:gd name="T33" fmla="*/ 1 h 19"/>
                    <a:gd name="T34" fmla="*/ 4 w 7"/>
                    <a:gd name="T35" fmla="*/ 2 h 19"/>
                    <a:gd name="T36" fmla="*/ 5 w 7"/>
                    <a:gd name="T37" fmla="*/ 2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" h="19">
                      <a:moveTo>
                        <a:pt x="5" y="2"/>
                      </a:moveTo>
                      <a:cubicBezTo>
                        <a:pt x="6" y="2"/>
                        <a:pt x="5" y="2"/>
                        <a:pt x="6" y="1"/>
                      </a:cubicBezTo>
                      <a:cubicBezTo>
                        <a:pt x="5" y="1"/>
                        <a:pt x="5" y="1"/>
                        <a:pt x="5" y="2"/>
                      </a:cubicBezTo>
                      <a:cubicBezTo>
                        <a:pt x="6" y="3"/>
                        <a:pt x="4" y="7"/>
                        <a:pt x="4" y="9"/>
                      </a:cubicBezTo>
                      <a:cubicBezTo>
                        <a:pt x="3" y="11"/>
                        <a:pt x="2" y="12"/>
                        <a:pt x="2" y="14"/>
                      </a:cubicBezTo>
                      <a:cubicBezTo>
                        <a:pt x="1" y="15"/>
                        <a:pt x="1" y="16"/>
                        <a:pt x="1" y="16"/>
                      </a:cubicBezTo>
                      <a:cubicBezTo>
                        <a:pt x="1" y="17"/>
                        <a:pt x="0" y="17"/>
                        <a:pt x="0" y="18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1" y="17"/>
                        <a:pt x="0" y="16"/>
                        <a:pt x="0" y="17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2" y="17"/>
                        <a:pt x="3" y="15"/>
                        <a:pt x="3" y="13"/>
                      </a:cubicBezTo>
                      <a:cubicBezTo>
                        <a:pt x="5" y="11"/>
                        <a:pt x="5" y="8"/>
                        <a:pt x="6" y="5"/>
                      </a:cubicBezTo>
                      <a:cubicBezTo>
                        <a:pt x="6" y="4"/>
                        <a:pt x="7" y="2"/>
                        <a:pt x="5" y="1"/>
                      </a:cubicBezTo>
                      <a:cubicBezTo>
                        <a:pt x="5" y="0"/>
                        <a:pt x="5" y="0"/>
                        <a:pt x="4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4" y="2"/>
                        <a:pt x="5" y="3"/>
                        <a:pt x="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2" name="Freeform 136">
                  <a:extLst>
                    <a:ext uri="{FF2B5EF4-FFF2-40B4-BE49-F238E27FC236}">
                      <a16:creationId xmlns="" xmlns:a16="http://schemas.microsoft.com/office/drawing/2014/main" id="{0B80F159-A69B-40A6-80E4-EB6CB923D863}"/>
                    </a:ext>
                  </a:extLst>
                </p:cNvPr>
                <p:cNvSpPr/>
                <p:nvPr/>
              </p:nvSpPr>
              <p:spPr bwMode="auto">
                <a:xfrm>
                  <a:off x="1385888" y="2705101"/>
                  <a:ext cx="7938" cy="19050"/>
                </a:xfrm>
                <a:custGeom>
                  <a:avLst/>
                  <a:gdLst>
                    <a:gd name="T0" fmla="*/ 5 w 7"/>
                    <a:gd name="T1" fmla="*/ 1 h 18"/>
                    <a:gd name="T2" fmla="*/ 0 w 7"/>
                    <a:gd name="T3" fmla="*/ 17 h 18"/>
                    <a:gd name="T4" fmla="*/ 2 w 7"/>
                    <a:gd name="T5" fmla="*/ 17 h 18"/>
                    <a:gd name="T6" fmla="*/ 6 w 7"/>
                    <a:gd name="T7" fmla="*/ 1 h 18"/>
                    <a:gd name="T8" fmla="*/ 5 w 7"/>
                    <a:gd name="T9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8">
                      <a:moveTo>
                        <a:pt x="5" y="1"/>
                      </a:moveTo>
                      <a:cubicBezTo>
                        <a:pt x="5" y="6"/>
                        <a:pt x="2" y="12"/>
                        <a:pt x="0" y="17"/>
                      </a:cubicBezTo>
                      <a:cubicBezTo>
                        <a:pt x="0" y="18"/>
                        <a:pt x="1" y="18"/>
                        <a:pt x="2" y="17"/>
                      </a:cubicBezTo>
                      <a:cubicBezTo>
                        <a:pt x="3" y="12"/>
                        <a:pt x="7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3" name="Freeform 137">
                  <a:extLst>
                    <a:ext uri="{FF2B5EF4-FFF2-40B4-BE49-F238E27FC236}">
                      <a16:creationId xmlns="" xmlns:a16="http://schemas.microsoft.com/office/drawing/2014/main" id="{A210A19A-4471-4545-BB45-1349738C26E1}"/>
                    </a:ext>
                  </a:extLst>
                </p:cNvPr>
                <p:cNvSpPr/>
                <p:nvPr/>
              </p:nvSpPr>
              <p:spPr bwMode="auto">
                <a:xfrm>
                  <a:off x="1389063" y="2705101"/>
                  <a:ext cx="6350" cy="20638"/>
                </a:xfrm>
                <a:custGeom>
                  <a:avLst/>
                  <a:gdLst>
                    <a:gd name="T0" fmla="*/ 5 w 7"/>
                    <a:gd name="T1" fmla="*/ 1 h 19"/>
                    <a:gd name="T2" fmla="*/ 1 w 7"/>
                    <a:gd name="T3" fmla="*/ 17 h 19"/>
                    <a:gd name="T4" fmla="*/ 2 w 7"/>
                    <a:gd name="T5" fmla="*/ 18 h 19"/>
                    <a:gd name="T6" fmla="*/ 5 w 7"/>
                    <a:gd name="T7" fmla="*/ 11 h 19"/>
                    <a:gd name="T8" fmla="*/ 7 w 7"/>
                    <a:gd name="T9" fmla="*/ 1 h 19"/>
                    <a:gd name="T10" fmla="*/ 5 w 7"/>
                    <a:gd name="T11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9">
                      <a:moveTo>
                        <a:pt x="5" y="1"/>
                      </a:moveTo>
                      <a:cubicBezTo>
                        <a:pt x="5" y="6"/>
                        <a:pt x="4" y="13"/>
                        <a:pt x="1" y="17"/>
                      </a:cubicBezTo>
                      <a:cubicBezTo>
                        <a:pt x="0" y="18"/>
                        <a:pt x="1" y="19"/>
                        <a:pt x="2" y="18"/>
                      </a:cubicBezTo>
                      <a:cubicBezTo>
                        <a:pt x="3" y="16"/>
                        <a:pt x="4" y="13"/>
                        <a:pt x="5" y="11"/>
                      </a:cubicBezTo>
                      <a:cubicBezTo>
                        <a:pt x="6" y="8"/>
                        <a:pt x="7" y="4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4" name="Freeform 138">
                  <a:extLst>
                    <a:ext uri="{FF2B5EF4-FFF2-40B4-BE49-F238E27FC236}">
                      <a16:creationId xmlns="" xmlns:a16="http://schemas.microsoft.com/office/drawing/2014/main" id="{D9173116-8F51-46BF-BB61-F0759837DE0A}"/>
                    </a:ext>
                  </a:extLst>
                </p:cNvPr>
                <p:cNvSpPr/>
                <p:nvPr/>
              </p:nvSpPr>
              <p:spPr bwMode="auto">
                <a:xfrm>
                  <a:off x="1389063" y="2706688"/>
                  <a:ext cx="7938" cy="19050"/>
                </a:xfrm>
                <a:custGeom>
                  <a:avLst/>
                  <a:gdLst>
                    <a:gd name="T0" fmla="*/ 5 w 7"/>
                    <a:gd name="T1" fmla="*/ 1 h 17"/>
                    <a:gd name="T2" fmla="*/ 1 w 7"/>
                    <a:gd name="T3" fmla="*/ 15 h 17"/>
                    <a:gd name="T4" fmla="*/ 2 w 7"/>
                    <a:gd name="T5" fmla="*/ 16 h 17"/>
                    <a:gd name="T6" fmla="*/ 7 w 7"/>
                    <a:gd name="T7" fmla="*/ 1 h 17"/>
                    <a:gd name="T8" fmla="*/ 5 w 7"/>
                    <a:gd name="T9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7">
                      <a:moveTo>
                        <a:pt x="5" y="1"/>
                      </a:moveTo>
                      <a:cubicBezTo>
                        <a:pt x="6" y="6"/>
                        <a:pt x="3" y="11"/>
                        <a:pt x="1" y="15"/>
                      </a:cubicBezTo>
                      <a:cubicBezTo>
                        <a:pt x="0" y="16"/>
                        <a:pt x="2" y="17"/>
                        <a:pt x="2" y="16"/>
                      </a:cubicBezTo>
                      <a:cubicBezTo>
                        <a:pt x="5" y="12"/>
                        <a:pt x="7" y="6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5" name="Freeform 139">
                  <a:extLst>
                    <a:ext uri="{FF2B5EF4-FFF2-40B4-BE49-F238E27FC236}">
                      <a16:creationId xmlns="" xmlns:a16="http://schemas.microsoft.com/office/drawing/2014/main" id="{DA6C0C2D-23FC-40A8-ABFF-CCB775C3F9FA}"/>
                    </a:ext>
                  </a:extLst>
                </p:cNvPr>
                <p:cNvSpPr/>
                <p:nvPr/>
              </p:nvSpPr>
              <p:spPr bwMode="auto">
                <a:xfrm>
                  <a:off x="1389063" y="2708276"/>
                  <a:ext cx="11113" cy="20638"/>
                </a:xfrm>
                <a:custGeom>
                  <a:avLst/>
                  <a:gdLst>
                    <a:gd name="T0" fmla="*/ 9 w 11"/>
                    <a:gd name="T1" fmla="*/ 1 h 19"/>
                    <a:gd name="T2" fmla="*/ 0 w 11"/>
                    <a:gd name="T3" fmla="*/ 17 h 19"/>
                    <a:gd name="T4" fmla="*/ 1 w 11"/>
                    <a:gd name="T5" fmla="*/ 18 h 19"/>
                    <a:gd name="T6" fmla="*/ 11 w 11"/>
                    <a:gd name="T7" fmla="*/ 1 h 19"/>
                    <a:gd name="T8" fmla="*/ 9 w 11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9">
                      <a:moveTo>
                        <a:pt x="9" y="1"/>
                      </a:moveTo>
                      <a:cubicBezTo>
                        <a:pt x="9" y="7"/>
                        <a:pt x="5" y="13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6" y="14"/>
                        <a:pt x="10" y="8"/>
                        <a:pt x="11" y="1"/>
                      </a:cubicBezTo>
                      <a:cubicBezTo>
                        <a:pt x="11" y="0"/>
                        <a:pt x="9" y="0"/>
                        <a:pt x="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6" name="Freeform 140">
                  <a:extLst>
                    <a:ext uri="{FF2B5EF4-FFF2-40B4-BE49-F238E27FC236}">
                      <a16:creationId xmlns="" xmlns:a16="http://schemas.microsoft.com/office/drawing/2014/main" id="{A802FC19-ECAF-435F-AA25-EE87C4025872}"/>
                    </a:ext>
                  </a:extLst>
                </p:cNvPr>
                <p:cNvSpPr/>
                <p:nvPr/>
              </p:nvSpPr>
              <p:spPr bwMode="auto">
                <a:xfrm>
                  <a:off x="1373188" y="2714626"/>
                  <a:ext cx="17463" cy="33338"/>
                </a:xfrm>
                <a:custGeom>
                  <a:avLst/>
                  <a:gdLst>
                    <a:gd name="T0" fmla="*/ 16 w 17"/>
                    <a:gd name="T1" fmla="*/ 3 h 31"/>
                    <a:gd name="T2" fmla="*/ 6 w 17"/>
                    <a:gd name="T3" fmla="*/ 11 h 31"/>
                    <a:gd name="T4" fmla="*/ 12 w 17"/>
                    <a:gd name="T5" fmla="*/ 3 h 31"/>
                    <a:gd name="T6" fmla="*/ 3 w 17"/>
                    <a:gd name="T7" fmla="*/ 11 h 31"/>
                    <a:gd name="T8" fmla="*/ 9 w 17"/>
                    <a:gd name="T9" fmla="*/ 3 h 31"/>
                    <a:gd name="T10" fmla="*/ 6 w 17"/>
                    <a:gd name="T11" fmla="*/ 5 h 31"/>
                    <a:gd name="T12" fmla="*/ 11 w 17"/>
                    <a:gd name="T13" fmla="*/ 3 h 31"/>
                    <a:gd name="T14" fmla="*/ 4 w 17"/>
                    <a:gd name="T15" fmla="*/ 15 h 31"/>
                    <a:gd name="T16" fmla="*/ 11 w 17"/>
                    <a:gd name="T17" fmla="*/ 12 h 31"/>
                    <a:gd name="T18" fmla="*/ 1 w 17"/>
                    <a:gd name="T19" fmla="*/ 22 h 31"/>
                    <a:gd name="T20" fmla="*/ 12 w 17"/>
                    <a:gd name="T21" fmla="*/ 12 h 31"/>
                    <a:gd name="T22" fmla="*/ 5 w 17"/>
                    <a:gd name="T23" fmla="*/ 22 h 31"/>
                    <a:gd name="T24" fmla="*/ 7 w 17"/>
                    <a:gd name="T25" fmla="*/ 21 h 31"/>
                    <a:gd name="T26" fmla="*/ 4 w 17"/>
                    <a:gd name="T27" fmla="*/ 27 h 31"/>
                    <a:gd name="T28" fmla="*/ 9 w 17"/>
                    <a:gd name="T29" fmla="*/ 21 h 31"/>
                    <a:gd name="T30" fmla="*/ 4 w 17"/>
                    <a:gd name="T31" fmla="*/ 29 h 31"/>
                    <a:gd name="T32" fmla="*/ 6 w 17"/>
                    <a:gd name="T33" fmla="*/ 30 h 31"/>
                    <a:gd name="T34" fmla="*/ 9 w 17"/>
                    <a:gd name="T35" fmla="*/ 26 h 31"/>
                    <a:gd name="T36" fmla="*/ 6 w 17"/>
                    <a:gd name="T37" fmla="*/ 30 h 31"/>
                    <a:gd name="T38" fmla="*/ 9 w 17"/>
                    <a:gd name="T39" fmla="*/ 23 h 31"/>
                    <a:gd name="T40" fmla="*/ 5 w 17"/>
                    <a:gd name="T41" fmla="*/ 28 h 31"/>
                    <a:gd name="T42" fmla="*/ 9 w 17"/>
                    <a:gd name="T43" fmla="*/ 21 h 31"/>
                    <a:gd name="T44" fmla="*/ 5 w 17"/>
                    <a:gd name="T45" fmla="*/ 27 h 31"/>
                    <a:gd name="T46" fmla="*/ 7 w 17"/>
                    <a:gd name="T47" fmla="*/ 21 h 31"/>
                    <a:gd name="T48" fmla="*/ 5 w 17"/>
                    <a:gd name="T49" fmla="*/ 22 h 31"/>
                    <a:gd name="T50" fmla="*/ 12 w 17"/>
                    <a:gd name="T51" fmla="*/ 11 h 31"/>
                    <a:gd name="T52" fmla="*/ 1 w 17"/>
                    <a:gd name="T53" fmla="*/ 21 h 31"/>
                    <a:gd name="T54" fmla="*/ 11 w 17"/>
                    <a:gd name="T55" fmla="*/ 11 h 31"/>
                    <a:gd name="T56" fmla="*/ 4 w 17"/>
                    <a:gd name="T57" fmla="*/ 15 h 31"/>
                    <a:gd name="T58" fmla="*/ 14 w 17"/>
                    <a:gd name="T59" fmla="*/ 1 h 31"/>
                    <a:gd name="T60" fmla="*/ 6 w 17"/>
                    <a:gd name="T61" fmla="*/ 5 h 31"/>
                    <a:gd name="T62" fmla="*/ 9 w 17"/>
                    <a:gd name="T63" fmla="*/ 4 h 31"/>
                    <a:gd name="T64" fmla="*/ 3 w 17"/>
                    <a:gd name="T65" fmla="*/ 11 h 31"/>
                    <a:gd name="T66" fmla="*/ 12 w 17"/>
                    <a:gd name="T67" fmla="*/ 4 h 31"/>
                    <a:gd name="T68" fmla="*/ 6 w 17"/>
                    <a:gd name="T69" fmla="*/ 11 h 31"/>
                    <a:gd name="T70" fmla="*/ 16 w 17"/>
                    <a:gd name="T71" fmla="*/ 3 h 31"/>
                    <a:gd name="T72" fmla="*/ 9 w 17"/>
                    <a:gd name="T73" fmla="*/ 1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" h="31">
                      <a:moveTo>
                        <a:pt x="10" y="12"/>
                      </a:moveTo>
                      <a:cubicBezTo>
                        <a:pt x="13" y="9"/>
                        <a:pt x="15" y="6"/>
                        <a:pt x="16" y="3"/>
                      </a:cubicBezTo>
                      <a:cubicBezTo>
                        <a:pt x="17" y="2"/>
                        <a:pt x="16" y="2"/>
                        <a:pt x="15" y="2"/>
                      </a:cubicBezTo>
                      <a:cubicBezTo>
                        <a:pt x="12" y="5"/>
                        <a:pt x="9" y="8"/>
                        <a:pt x="6" y="11"/>
                      </a:cubicBezTo>
                      <a:cubicBezTo>
                        <a:pt x="7" y="11"/>
                        <a:pt x="7" y="11"/>
                        <a:pt x="7" y="12"/>
                      </a:cubicBezTo>
                      <a:cubicBezTo>
                        <a:pt x="9" y="9"/>
                        <a:pt x="11" y="6"/>
                        <a:pt x="12" y="3"/>
                      </a:cubicBezTo>
                      <a:cubicBezTo>
                        <a:pt x="12" y="3"/>
                        <a:pt x="12" y="2"/>
                        <a:pt x="11" y="3"/>
                      </a:cubicBezTo>
                      <a:cubicBezTo>
                        <a:pt x="8" y="5"/>
                        <a:pt x="6" y="8"/>
                        <a:pt x="3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6" y="9"/>
                        <a:pt x="8" y="6"/>
                        <a:pt x="9" y="3"/>
                      </a:cubicBezTo>
                      <a:cubicBezTo>
                        <a:pt x="10" y="3"/>
                        <a:pt x="9" y="2"/>
                        <a:pt x="8" y="3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6" y="7"/>
                        <a:pt x="6" y="6"/>
                      </a:cubicBezTo>
                      <a:cubicBezTo>
                        <a:pt x="8" y="5"/>
                        <a:pt x="10" y="4"/>
                        <a:pt x="11" y="3"/>
                      </a:cubicBezTo>
                      <a:cubicBezTo>
                        <a:pt x="15" y="1"/>
                        <a:pt x="11" y="5"/>
                        <a:pt x="11" y="6"/>
                      </a:cubicBezTo>
                      <a:cubicBezTo>
                        <a:pt x="9" y="9"/>
                        <a:pt x="6" y="12"/>
                        <a:pt x="4" y="15"/>
                      </a:cubicBezTo>
                      <a:cubicBezTo>
                        <a:pt x="4" y="15"/>
                        <a:pt x="4" y="16"/>
                        <a:pt x="5" y="16"/>
                      </a:cubicBezTo>
                      <a:cubicBezTo>
                        <a:pt x="7" y="14"/>
                        <a:pt x="9" y="13"/>
                        <a:pt x="11" y="12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7" y="15"/>
                        <a:pt x="3" y="18"/>
                        <a:pt x="1" y="22"/>
                      </a:cubicBezTo>
                      <a:cubicBezTo>
                        <a:pt x="0" y="22"/>
                        <a:pt x="1" y="23"/>
                        <a:pt x="2" y="22"/>
                      </a:cubicBezTo>
                      <a:cubicBezTo>
                        <a:pt x="6" y="19"/>
                        <a:pt x="8" y="15"/>
                        <a:pt x="12" y="12"/>
                      </a:cubicBezTo>
                      <a:cubicBezTo>
                        <a:pt x="12" y="11"/>
                        <a:pt x="11" y="11"/>
                        <a:pt x="11" y="11"/>
                      </a:cubicBezTo>
                      <a:cubicBezTo>
                        <a:pt x="8" y="14"/>
                        <a:pt x="6" y="18"/>
                        <a:pt x="5" y="22"/>
                      </a:cubicBezTo>
                      <a:cubicBezTo>
                        <a:pt x="4" y="23"/>
                        <a:pt x="5" y="23"/>
                        <a:pt x="6" y="23"/>
                      </a:cubicBezTo>
                      <a:cubicBezTo>
                        <a:pt x="6" y="22"/>
                        <a:pt x="6" y="22"/>
                        <a:pt x="7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5" y="23"/>
                        <a:pt x="5" y="25"/>
                        <a:pt x="4" y="27"/>
                      </a:cubicBezTo>
                      <a:cubicBezTo>
                        <a:pt x="4" y="27"/>
                        <a:pt x="5" y="28"/>
                        <a:pt x="6" y="27"/>
                      </a:cubicBezTo>
                      <a:cubicBezTo>
                        <a:pt x="7" y="25"/>
                        <a:pt x="8" y="23"/>
                        <a:pt x="9" y="21"/>
                      </a:cubicBezTo>
                      <a:cubicBezTo>
                        <a:pt x="8" y="21"/>
                        <a:pt x="8" y="21"/>
                        <a:pt x="7" y="21"/>
                      </a:cubicBezTo>
                      <a:cubicBezTo>
                        <a:pt x="6" y="23"/>
                        <a:pt x="5" y="26"/>
                        <a:pt x="4" y="29"/>
                      </a:cubicBezTo>
                      <a:cubicBezTo>
                        <a:pt x="4" y="29"/>
                        <a:pt x="5" y="30"/>
                        <a:pt x="6" y="29"/>
                      </a:cubicBezTo>
                      <a:cubicBezTo>
                        <a:pt x="7" y="26"/>
                        <a:pt x="9" y="25"/>
                        <a:pt x="6" y="30"/>
                      </a:cubicBezTo>
                      <a:cubicBezTo>
                        <a:pt x="6" y="30"/>
                        <a:pt x="7" y="30"/>
                        <a:pt x="7" y="30"/>
                      </a:cubicBezTo>
                      <a:cubicBezTo>
                        <a:pt x="8" y="29"/>
                        <a:pt x="8" y="27"/>
                        <a:pt x="9" y="26"/>
                      </a:cubicBezTo>
                      <a:cubicBezTo>
                        <a:pt x="10" y="25"/>
                        <a:pt x="8" y="24"/>
                        <a:pt x="8" y="25"/>
                      </a:cubicBezTo>
                      <a:cubicBezTo>
                        <a:pt x="7" y="27"/>
                        <a:pt x="7" y="28"/>
                        <a:pt x="6" y="30"/>
                      </a:cubicBezTo>
                      <a:cubicBezTo>
                        <a:pt x="6" y="31"/>
                        <a:pt x="7" y="31"/>
                        <a:pt x="7" y="30"/>
                      </a:cubicBezTo>
                      <a:cubicBezTo>
                        <a:pt x="8" y="28"/>
                        <a:pt x="9" y="26"/>
                        <a:pt x="9" y="23"/>
                      </a:cubicBezTo>
                      <a:cubicBezTo>
                        <a:pt x="9" y="23"/>
                        <a:pt x="9" y="23"/>
                        <a:pt x="8" y="23"/>
                      </a:cubicBezTo>
                      <a:cubicBezTo>
                        <a:pt x="6" y="25"/>
                        <a:pt x="5" y="26"/>
                        <a:pt x="5" y="28"/>
                      </a:cubicBezTo>
                      <a:cubicBezTo>
                        <a:pt x="5" y="29"/>
                        <a:pt x="5" y="29"/>
                        <a:pt x="6" y="29"/>
                      </a:cubicBezTo>
                      <a:cubicBezTo>
                        <a:pt x="7" y="26"/>
                        <a:pt x="8" y="24"/>
                        <a:pt x="9" y="21"/>
                      </a:cubicBezTo>
                      <a:cubicBezTo>
                        <a:pt x="9" y="20"/>
                        <a:pt x="8" y="20"/>
                        <a:pt x="8" y="21"/>
                      </a:cubicBezTo>
                      <a:cubicBezTo>
                        <a:pt x="7" y="23"/>
                        <a:pt x="6" y="25"/>
                        <a:pt x="5" y="27"/>
                      </a:cubicBezTo>
                      <a:cubicBezTo>
                        <a:pt x="5" y="27"/>
                        <a:pt x="5" y="27"/>
                        <a:pt x="6" y="27"/>
                      </a:cubicBezTo>
                      <a:cubicBezTo>
                        <a:pt x="6" y="25"/>
                        <a:pt x="7" y="23"/>
                        <a:pt x="7" y="21"/>
                      </a:cubicBezTo>
                      <a:cubicBezTo>
                        <a:pt x="7" y="20"/>
                        <a:pt x="6" y="20"/>
                        <a:pt x="6" y="20"/>
                      </a:cubicBezTo>
                      <a:cubicBezTo>
                        <a:pt x="5" y="21"/>
                        <a:pt x="5" y="21"/>
                        <a:pt x="5" y="22"/>
                      </a:cubicBezTo>
                      <a:cubicBezTo>
                        <a:pt x="5" y="22"/>
                        <a:pt x="6" y="22"/>
                        <a:pt x="6" y="23"/>
                      </a:cubicBezTo>
                      <a:cubicBezTo>
                        <a:pt x="7" y="18"/>
                        <a:pt x="9" y="15"/>
                        <a:pt x="12" y="11"/>
                      </a:cubicBezTo>
                      <a:cubicBezTo>
                        <a:pt x="12" y="11"/>
                        <a:pt x="11" y="10"/>
                        <a:pt x="11" y="11"/>
                      </a:cubicBezTo>
                      <a:cubicBezTo>
                        <a:pt x="8" y="14"/>
                        <a:pt x="5" y="18"/>
                        <a:pt x="1" y="21"/>
                      </a:cubicBezTo>
                      <a:cubicBezTo>
                        <a:pt x="1" y="22"/>
                        <a:pt x="2" y="22"/>
                        <a:pt x="2" y="22"/>
                      </a:cubicBezTo>
                      <a:cubicBezTo>
                        <a:pt x="5" y="18"/>
                        <a:pt x="8" y="15"/>
                        <a:pt x="11" y="11"/>
                      </a:cubicBezTo>
                      <a:cubicBezTo>
                        <a:pt x="11" y="11"/>
                        <a:pt x="10" y="10"/>
                        <a:pt x="10" y="10"/>
                      </a:cubicBezTo>
                      <a:cubicBezTo>
                        <a:pt x="8" y="12"/>
                        <a:pt x="6" y="13"/>
                        <a:pt x="4" y="15"/>
                      </a:cubicBezTo>
                      <a:cubicBezTo>
                        <a:pt x="4" y="15"/>
                        <a:pt x="5" y="15"/>
                        <a:pt x="5" y="15"/>
                      </a:cubicBezTo>
                      <a:cubicBezTo>
                        <a:pt x="8" y="11"/>
                        <a:pt x="12" y="6"/>
                        <a:pt x="14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2"/>
                        <a:pt x="8" y="4"/>
                        <a:pt x="6" y="5"/>
                      </a:cubicBezTo>
                      <a:cubicBezTo>
                        <a:pt x="6" y="5"/>
                        <a:pt x="6" y="6"/>
                        <a:pt x="7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7" y="6"/>
                        <a:pt x="5" y="9"/>
                        <a:pt x="3" y="11"/>
                      </a:cubicBezTo>
                      <a:cubicBezTo>
                        <a:pt x="3" y="12"/>
                        <a:pt x="4" y="13"/>
                        <a:pt x="4" y="12"/>
                      </a:cubicBezTo>
                      <a:cubicBezTo>
                        <a:pt x="7" y="9"/>
                        <a:pt x="9" y="6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6"/>
                        <a:pt x="8" y="8"/>
                        <a:pt x="6" y="11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10" y="9"/>
                        <a:pt x="13" y="6"/>
                        <a:pt x="16" y="3"/>
                      </a:cubicBezTo>
                      <a:cubicBezTo>
                        <a:pt x="16" y="3"/>
                        <a:pt x="15" y="3"/>
                        <a:pt x="15" y="2"/>
                      </a:cubicBezTo>
                      <a:cubicBezTo>
                        <a:pt x="14" y="6"/>
                        <a:pt x="12" y="8"/>
                        <a:pt x="9" y="11"/>
                      </a:cubicBezTo>
                      <a:cubicBezTo>
                        <a:pt x="9" y="12"/>
                        <a:pt x="10" y="13"/>
                        <a:pt x="10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7" name="Freeform 141">
                  <a:extLst>
                    <a:ext uri="{FF2B5EF4-FFF2-40B4-BE49-F238E27FC236}">
                      <a16:creationId xmlns="" xmlns:a16="http://schemas.microsoft.com/office/drawing/2014/main" id="{171D0085-BA65-4587-8FD0-C539C174007C}"/>
                    </a:ext>
                  </a:extLst>
                </p:cNvPr>
                <p:cNvSpPr/>
                <p:nvPr/>
              </p:nvSpPr>
              <p:spPr bwMode="auto">
                <a:xfrm>
                  <a:off x="1376363" y="2722563"/>
                  <a:ext cx="12700" cy="31750"/>
                </a:xfrm>
                <a:custGeom>
                  <a:avLst/>
                  <a:gdLst>
                    <a:gd name="T0" fmla="*/ 7 w 12"/>
                    <a:gd name="T1" fmla="*/ 15 h 31"/>
                    <a:gd name="T2" fmla="*/ 6 w 12"/>
                    <a:gd name="T3" fmla="*/ 25 h 31"/>
                    <a:gd name="T4" fmla="*/ 7 w 12"/>
                    <a:gd name="T5" fmla="*/ 25 h 31"/>
                    <a:gd name="T6" fmla="*/ 8 w 12"/>
                    <a:gd name="T7" fmla="*/ 24 h 31"/>
                    <a:gd name="T8" fmla="*/ 5 w 12"/>
                    <a:gd name="T9" fmla="*/ 30 h 31"/>
                    <a:gd name="T10" fmla="*/ 7 w 12"/>
                    <a:gd name="T11" fmla="*/ 30 h 31"/>
                    <a:gd name="T12" fmla="*/ 7 w 12"/>
                    <a:gd name="T13" fmla="*/ 18 h 31"/>
                    <a:gd name="T14" fmla="*/ 6 w 12"/>
                    <a:gd name="T15" fmla="*/ 8 h 31"/>
                    <a:gd name="T16" fmla="*/ 9 w 12"/>
                    <a:gd name="T17" fmla="*/ 3 h 31"/>
                    <a:gd name="T18" fmla="*/ 10 w 12"/>
                    <a:gd name="T19" fmla="*/ 5 h 31"/>
                    <a:gd name="T20" fmla="*/ 11 w 12"/>
                    <a:gd name="T21" fmla="*/ 5 h 31"/>
                    <a:gd name="T22" fmla="*/ 9 w 12"/>
                    <a:gd name="T23" fmla="*/ 6 h 31"/>
                    <a:gd name="T24" fmla="*/ 10 w 12"/>
                    <a:gd name="T25" fmla="*/ 7 h 31"/>
                    <a:gd name="T26" fmla="*/ 12 w 12"/>
                    <a:gd name="T27" fmla="*/ 4 h 31"/>
                    <a:gd name="T28" fmla="*/ 11 w 12"/>
                    <a:gd name="T29" fmla="*/ 3 h 31"/>
                    <a:gd name="T30" fmla="*/ 10 w 12"/>
                    <a:gd name="T31" fmla="*/ 4 h 31"/>
                    <a:gd name="T32" fmla="*/ 11 w 12"/>
                    <a:gd name="T33" fmla="*/ 5 h 31"/>
                    <a:gd name="T34" fmla="*/ 12 w 12"/>
                    <a:gd name="T35" fmla="*/ 1 h 31"/>
                    <a:gd name="T36" fmla="*/ 11 w 12"/>
                    <a:gd name="T37" fmla="*/ 0 h 31"/>
                    <a:gd name="T38" fmla="*/ 5 w 12"/>
                    <a:gd name="T39" fmla="*/ 30 h 31"/>
                    <a:gd name="T40" fmla="*/ 7 w 12"/>
                    <a:gd name="T41" fmla="*/ 31 h 31"/>
                    <a:gd name="T42" fmla="*/ 9 w 12"/>
                    <a:gd name="T43" fmla="*/ 20 h 31"/>
                    <a:gd name="T44" fmla="*/ 8 w 12"/>
                    <a:gd name="T45" fmla="*/ 20 h 31"/>
                    <a:gd name="T46" fmla="*/ 6 w 12"/>
                    <a:gd name="T47" fmla="*/ 25 h 31"/>
                    <a:gd name="T48" fmla="*/ 7 w 12"/>
                    <a:gd name="T49" fmla="*/ 25 h 31"/>
                    <a:gd name="T50" fmla="*/ 9 w 12"/>
                    <a:gd name="T51" fmla="*/ 15 h 31"/>
                    <a:gd name="T52" fmla="*/ 7 w 12"/>
                    <a:gd name="T53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2" h="31">
                      <a:moveTo>
                        <a:pt x="7" y="15"/>
                      </a:moveTo>
                      <a:cubicBezTo>
                        <a:pt x="8" y="18"/>
                        <a:pt x="7" y="22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5"/>
                        <a:pt x="7" y="25"/>
                        <a:pt x="8" y="24"/>
                      </a:cubicBezTo>
                      <a:cubicBezTo>
                        <a:pt x="7" y="26"/>
                        <a:pt x="6" y="28"/>
                        <a:pt x="5" y="30"/>
                      </a:cubicBezTo>
                      <a:cubicBezTo>
                        <a:pt x="6" y="30"/>
                        <a:pt x="6" y="30"/>
                        <a:pt x="7" y="30"/>
                      </a:cubicBezTo>
                      <a:cubicBezTo>
                        <a:pt x="8" y="26"/>
                        <a:pt x="8" y="22"/>
                        <a:pt x="7" y="18"/>
                      </a:cubicBezTo>
                      <a:cubicBezTo>
                        <a:pt x="7" y="15"/>
                        <a:pt x="6" y="11"/>
                        <a:pt x="6" y="8"/>
                      </a:cubicBezTo>
                      <a:cubicBezTo>
                        <a:pt x="7" y="6"/>
                        <a:pt x="8" y="5"/>
                        <a:pt x="9" y="3"/>
                      </a:cubicBezTo>
                      <a:cubicBezTo>
                        <a:pt x="12" y="1"/>
                        <a:pt x="10" y="3"/>
                        <a:pt x="10" y="5"/>
                      </a:cubicBezTo>
                      <a:cubicBezTo>
                        <a:pt x="10" y="5"/>
                        <a:pt x="11" y="6"/>
                        <a:pt x="11" y="5"/>
                      </a:cubicBezTo>
                      <a:cubicBezTo>
                        <a:pt x="11" y="6"/>
                        <a:pt x="10" y="6"/>
                        <a:pt x="9" y="6"/>
                      </a:cubicBezTo>
                      <a:cubicBezTo>
                        <a:pt x="9" y="7"/>
                        <a:pt x="9" y="8"/>
                        <a:pt x="10" y="7"/>
                      </a:cubicBezTo>
                      <a:cubicBezTo>
                        <a:pt x="12" y="6"/>
                        <a:pt x="12" y="6"/>
                        <a:pt x="12" y="4"/>
                      </a:cubicBezTo>
                      <a:cubicBezTo>
                        <a:pt x="12" y="3"/>
                        <a:pt x="12" y="3"/>
                        <a:pt x="11" y="3"/>
                      </a:cubicBezTo>
                      <a:cubicBezTo>
                        <a:pt x="11" y="4"/>
                        <a:pt x="10" y="4"/>
                        <a:pt x="10" y="4"/>
                      </a:cubicBezTo>
                      <a:cubicBezTo>
                        <a:pt x="10" y="5"/>
                        <a:pt x="11" y="5"/>
                        <a:pt x="11" y="5"/>
                      </a:cubicBezTo>
                      <a:cubicBezTo>
                        <a:pt x="12" y="4"/>
                        <a:pt x="12" y="2"/>
                        <a:pt x="12" y="1"/>
                      </a:cubicBezTo>
                      <a:cubicBezTo>
                        <a:pt x="12" y="1"/>
                        <a:pt x="12" y="0"/>
                        <a:pt x="11" y="0"/>
                      </a:cubicBezTo>
                      <a:cubicBezTo>
                        <a:pt x="0" y="7"/>
                        <a:pt x="8" y="20"/>
                        <a:pt x="5" y="30"/>
                      </a:cubicBezTo>
                      <a:cubicBezTo>
                        <a:pt x="5" y="31"/>
                        <a:pt x="6" y="31"/>
                        <a:pt x="7" y="31"/>
                      </a:cubicBezTo>
                      <a:cubicBezTo>
                        <a:pt x="8" y="27"/>
                        <a:pt x="9" y="24"/>
                        <a:pt x="9" y="20"/>
                      </a:cubicBezTo>
                      <a:cubicBezTo>
                        <a:pt x="9" y="20"/>
                        <a:pt x="8" y="20"/>
                        <a:pt x="8" y="20"/>
                      </a:cubicBezTo>
                      <a:cubicBezTo>
                        <a:pt x="7" y="22"/>
                        <a:pt x="6" y="23"/>
                        <a:pt x="6" y="25"/>
                      </a:cubicBezTo>
                      <a:cubicBezTo>
                        <a:pt x="6" y="26"/>
                        <a:pt x="7" y="26"/>
                        <a:pt x="7" y="25"/>
                      </a:cubicBezTo>
                      <a:cubicBezTo>
                        <a:pt x="8" y="22"/>
                        <a:pt x="9" y="19"/>
                        <a:pt x="9" y="15"/>
                      </a:cubicBezTo>
                      <a:cubicBezTo>
                        <a:pt x="9" y="14"/>
                        <a:pt x="7" y="14"/>
                        <a:pt x="7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8" name="Freeform 142">
                  <a:extLst>
                    <a:ext uri="{FF2B5EF4-FFF2-40B4-BE49-F238E27FC236}">
                      <a16:creationId xmlns="" xmlns:a16="http://schemas.microsoft.com/office/drawing/2014/main" id="{4E4C7FD9-3293-4214-8BA1-662630455F75}"/>
                    </a:ext>
                  </a:extLst>
                </p:cNvPr>
                <p:cNvSpPr/>
                <p:nvPr/>
              </p:nvSpPr>
              <p:spPr bwMode="auto">
                <a:xfrm>
                  <a:off x="1382713" y="2724151"/>
                  <a:ext cx="9525" cy="7938"/>
                </a:xfrm>
                <a:custGeom>
                  <a:avLst/>
                  <a:gdLst>
                    <a:gd name="T0" fmla="*/ 1 w 10"/>
                    <a:gd name="T1" fmla="*/ 4 h 8"/>
                    <a:gd name="T2" fmla="*/ 0 w 10"/>
                    <a:gd name="T3" fmla="*/ 6 h 8"/>
                    <a:gd name="T4" fmla="*/ 1 w 10"/>
                    <a:gd name="T5" fmla="*/ 7 h 8"/>
                    <a:gd name="T6" fmla="*/ 6 w 10"/>
                    <a:gd name="T7" fmla="*/ 3 h 8"/>
                    <a:gd name="T8" fmla="*/ 4 w 10"/>
                    <a:gd name="T9" fmla="*/ 3 h 8"/>
                    <a:gd name="T10" fmla="*/ 4 w 10"/>
                    <a:gd name="T11" fmla="*/ 7 h 8"/>
                    <a:gd name="T12" fmla="*/ 5 w 10"/>
                    <a:gd name="T13" fmla="*/ 7 h 8"/>
                    <a:gd name="T14" fmla="*/ 9 w 10"/>
                    <a:gd name="T15" fmla="*/ 1 h 8"/>
                    <a:gd name="T16" fmla="*/ 7 w 10"/>
                    <a:gd name="T17" fmla="*/ 1 h 8"/>
                    <a:gd name="T18" fmla="*/ 7 w 10"/>
                    <a:gd name="T19" fmla="*/ 6 h 8"/>
                    <a:gd name="T20" fmla="*/ 9 w 10"/>
                    <a:gd name="T21" fmla="*/ 7 h 8"/>
                    <a:gd name="T22" fmla="*/ 10 w 10"/>
                    <a:gd name="T23" fmla="*/ 3 h 8"/>
                    <a:gd name="T24" fmla="*/ 8 w 10"/>
                    <a:gd name="T25" fmla="*/ 2 h 8"/>
                    <a:gd name="T26" fmla="*/ 7 w 10"/>
                    <a:gd name="T27" fmla="*/ 6 h 8"/>
                    <a:gd name="T28" fmla="*/ 9 w 10"/>
                    <a:gd name="T29" fmla="*/ 7 h 8"/>
                    <a:gd name="T30" fmla="*/ 9 w 10"/>
                    <a:gd name="T31" fmla="*/ 1 h 8"/>
                    <a:gd name="T32" fmla="*/ 7 w 10"/>
                    <a:gd name="T33" fmla="*/ 1 h 8"/>
                    <a:gd name="T34" fmla="*/ 4 w 10"/>
                    <a:gd name="T35" fmla="*/ 7 h 8"/>
                    <a:gd name="T36" fmla="*/ 6 w 10"/>
                    <a:gd name="T37" fmla="*/ 7 h 8"/>
                    <a:gd name="T38" fmla="*/ 6 w 10"/>
                    <a:gd name="T39" fmla="*/ 3 h 8"/>
                    <a:gd name="T40" fmla="*/ 4 w 10"/>
                    <a:gd name="T41" fmla="*/ 3 h 8"/>
                    <a:gd name="T42" fmla="*/ 0 w 10"/>
                    <a:gd name="T43" fmla="*/ 5 h 8"/>
                    <a:gd name="T44" fmla="*/ 1 w 10"/>
                    <a:gd name="T45" fmla="*/ 6 h 8"/>
                    <a:gd name="T46" fmla="*/ 2 w 10"/>
                    <a:gd name="T47" fmla="*/ 5 h 8"/>
                    <a:gd name="T48" fmla="*/ 1 w 10"/>
                    <a:gd name="T4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" h="8">
                      <a:moveTo>
                        <a:pt x="1" y="4"/>
                      </a:moveTo>
                      <a:cubicBezTo>
                        <a:pt x="1" y="5"/>
                        <a:pt x="0" y="5"/>
                        <a:pt x="0" y="6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3" y="6"/>
                        <a:pt x="4" y="5"/>
                        <a:pt x="6" y="3"/>
                      </a:cubicBezTo>
                      <a:cubicBezTo>
                        <a:pt x="5" y="3"/>
                        <a:pt x="5" y="3"/>
                        <a:pt x="4" y="3"/>
                      </a:cubicBezTo>
                      <a:cubicBezTo>
                        <a:pt x="4" y="4"/>
                        <a:pt x="4" y="6"/>
                        <a:pt x="4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7" y="5"/>
                        <a:pt x="8" y="3"/>
                        <a:pt x="9" y="1"/>
                      </a:cubicBezTo>
                      <a:cubicBezTo>
                        <a:pt x="8" y="1"/>
                        <a:pt x="8" y="1"/>
                        <a:pt x="7" y="1"/>
                      </a:cubicBezTo>
                      <a:cubicBezTo>
                        <a:pt x="8" y="3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9" y="4"/>
                        <a:pt x="10" y="3"/>
                      </a:cubicBezTo>
                      <a:cubicBezTo>
                        <a:pt x="10" y="2"/>
                        <a:pt x="9" y="2"/>
                        <a:pt x="8" y="2"/>
                      </a:cubicBezTo>
                      <a:cubicBezTo>
                        <a:pt x="8" y="4"/>
                        <a:pt x="8" y="5"/>
                        <a:pt x="7" y="6"/>
                      </a:cubicBezTo>
                      <a:cubicBezTo>
                        <a:pt x="8" y="6"/>
                        <a:pt x="8" y="7"/>
                        <a:pt x="9" y="7"/>
                      </a:cubicBezTo>
                      <a:cubicBezTo>
                        <a:pt x="9" y="5"/>
                        <a:pt x="9" y="3"/>
                        <a:pt x="9" y="1"/>
                      </a:cubicBezTo>
                      <a:cubicBezTo>
                        <a:pt x="9" y="0"/>
                        <a:pt x="8" y="0"/>
                        <a:pt x="7" y="1"/>
                      </a:cubicBezTo>
                      <a:cubicBezTo>
                        <a:pt x="6" y="3"/>
                        <a:pt x="5" y="5"/>
                        <a:pt x="4" y="7"/>
                      </a:cubicBezTo>
                      <a:cubicBezTo>
                        <a:pt x="5" y="7"/>
                        <a:pt x="5" y="7"/>
                        <a:pt x="6" y="7"/>
                      </a:cubicBezTo>
                      <a:cubicBezTo>
                        <a:pt x="6" y="6"/>
                        <a:pt x="6" y="4"/>
                        <a:pt x="6" y="3"/>
                      </a:cubicBezTo>
                      <a:cubicBezTo>
                        <a:pt x="6" y="2"/>
                        <a:pt x="5" y="2"/>
                        <a:pt x="4" y="3"/>
                      </a:cubicBezTo>
                      <a:cubicBezTo>
                        <a:pt x="3" y="4"/>
                        <a:pt x="2" y="5"/>
                        <a:pt x="0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2" y="6"/>
                        <a:pt x="2" y="5"/>
                      </a:cubicBezTo>
                      <a:cubicBezTo>
                        <a:pt x="3" y="5"/>
                        <a:pt x="2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9" name="Freeform 143">
                  <a:extLst>
                    <a:ext uri="{FF2B5EF4-FFF2-40B4-BE49-F238E27FC236}">
                      <a16:creationId xmlns="" xmlns:a16="http://schemas.microsoft.com/office/drawing/2014/main" id="{C203217D-7207-4BFA-A768-8EFEF53C1D2E}"/>
                    </a:ext>
                  </a:extLst>
                </p:cNvPr>
                <p:cNvSpPr/>
                <p:nvPr/>
              </p:nvSpPr>
              <p:spPr bwMode="auto">
                <a:xfrm>
                  <a:off x="1392238" y="2722563"/>
                  <a:ext cx="3175" cy="9525"/>
                </a:xfrm>
                <a:custGeom>
                  <a:avLst/>
                  <a:gdLst>
                    <a:gd name="T0" fmla="*/ 2 w 3"/>
                    <a:gd name="T1" fmla="*/ 1 h 10"/>
                    <a:gd name="T2" fmla="*/ 0 w 3"/>
                    <a:gd name="T3" fmla="*/ 9 h 10"/>
                    <a:gd name="T4" fmla="*/ 1 w 3"/>
                    <a:gd name="T5" fmla="*/ 9 h 10"/>
                    <a:gd name="T6" fmla="*/ 2 w 3"/>
                    <a:gd name="T7" fmla="*/ 6 h 10"/>
                    <a:gd name="T8" fmla="*/ 1 w 3"/>
                    <a:gd name="T9" fmla="*/ 6 h 10"/>
                    <a:gd name="T10" fmla="*/ 0 w 3"/>
                    <a:gd name="T11" fmla="*/ 9 h 10"/>
                    <a:gd name="T12" fmla="*/ 1 w 3"/>
                    <a:gd name="T13" fmla="*/ 10 h 10"/>
                    <a:gd name="T14" fmla="*/ 3 w 3"/>
                    <a:gd name="T15" fmla="*/ 1 h 10"/>
                    <a:gd name="T16" fmla="*/ 2 w 3"/>
                    <a:gd name="T17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0">
                      <a:moveTo>
                        <a:pt x="2" y="1"/>
                      </a:moveTo>
                      <a:cubicBezTo>
                        <a:pt x="2" y="4"/>
                        <a:pt x="1" y="7"/>
                        <a:pt x="0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8"/>
                        <a:pt x="2" y="7"/>
                        <a:pt x="2" y="6"/>
                      </a:cubicBezTo>
                      <a:cubicBezTo>
                        <a:pt x="3" y="5"/>
                        <a:pt x="1" y="5"/>
                        <a:pt x="1" y="6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2" y="7"/>
                        <a:pt x="3" y="4"/>
                        <a:pt x="3" y="1"/>
                      </a:cubicBezTo>
                      <a:cubicBezTo>
                        <a:pt x="3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0" name="Freeform 144">
                  <a:extLst>
                    <a:ext uri="{FF2B5EF4-FFF2-40B4-BE49-F238E27FC236}">
                      <a16:creationId xmlns="" xmlns:a16="http://schemas.microsoft.com/office/drawing/2014/main" id="{F19991DB-73BD-46D9-9C89-FF474464F26D}"/>
                    </a:ext>
                  </a:extLst>
                </p:cNvPr>
                <p:cNvSpPr/>
                <p:nvPr/>
              </p:nvSpPr>
              <p:spPr bwMode="auto">
                <a:xfrm>
                  <a:off x="1392238" y="2722563"/>
                  <a:ext cx="3175" cy="12700"/>
                </a:xfrm>
                <a:custGeom>
                  <a:avLst/>
                  <a:gdLst>
                    <a:gd name="T0" fmla="*/ 2 w 4"/>
                    <a:gd name="T1" fmla="*/ 0 h 12"/>
                    <a:gd name="T2" fmla="*/ 0 w 4"/>
                    <a:gd name="T3" fmla="*/ 11 h 12"/>
                    <a:gd name="T4" fmla="*/ 1 w 4"/>
                    <a:gd name="T5" fmla="*/ 11 h 12"/>
                    <a:gd name="T6" fmla="*/ 4 w 4"/>
                    <a:gd name="T7" fmla="*/ 5 h 12"/>
                    <a:gd name="T8" fmla="*/ 2 w 4"/>
                    <a:gd name="T9" fmla="*/ 4 h 12"/>
                    <a:gd name="T10" fmla="*/ 0 w 4"/>
                    <a:gd name="T11" fmla="*/ 11 h 12"/>
                    <a:gd name="T12" fmla="*/ 1 w 4"/>
                    <a:gd name="T13" fmla="*/ 11 h 12"/>
                    <a:gd name="T14" fmla="*/ 3 w 4"/>
                    <a:gd name="T15" fmla="*/ 1 h 12"/>
                    <a:gd name="T16" fmla="*/ 2 w 4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2">
                      <a:moveTo>
                        <a:pt x="2" y="0"/>
                      </a:moveTo>
                      <a:cubicBezTo>
                        <a:pt x="1" y="4"/>
                        <a:pt x="0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ubicBezTo>
                        <a:pt x="2" y="9"/>
                        <a:pt x="3" y="7"/>
                        <a:pt x="4" y="5"/>
                      </a:cubicBezTo>
                      <a:cubicBezTo>
                        <a:pt x="4" y="4"/>
                        <a:pt x="3" y="4"/>
                        <a:pt x="2" y="4"/>
                      </a:cubicBezTo>
                      <a:cubicBezTo>
                        <a:pt x="2" y="7"/>
                        <a:pt x="1" y="9"/>
                        <a:pt x="0" y="11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1" y="7"/>
                        <a:pt x="2" y="4"/>
                        <a:pt x="3" y="1"/>
                      </a:cubicBezTo>
                      <a:cubicBezTo>
                        <a:pt x="3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1" name="Freeform 145">
                  <a:extLst>
                    <a:ext uri="{FF2B5EF4-FFF2-40B4-BE49-F238E27FC236}">
                      <a16:creationId xmlns="" xmlns:a16="http://schemas.microsoft.com/office/drawing/2014/main" id="{406117AA-3B26-4624-91AF-9EFF0318E22A}"/>
                    </a:ext>
                  </a:extLst>
                </p:cNvPr>
                <p:cNvSpPr/>
                <p:nvPr/>
              </p:nvSpPr>
              <p:spPr bwMode="auto">
                <a:xfrm>
                  <a:off x="1393825" y="2722563"/>
                  <a:ext cx="1588" cy="9525"/>
                </a:xfrm>
                <a:custGeom>
                  <a:avLst/>
                  <a:gdLst>
                    <a:gd name="T0" fmla="*/ 0 w 2"/>
                    <a:gd name="T1" fmla="*/ 1 h 9"/>
                    <a:gd name="T2" fmla="*/ 0 w 2"/>
                    <a:gd name="T3" fmla="*/ 8 h 9"/>
                    <a:gd name="T4" fmla="*/ 2 w 2"/>
                    <a:gd name="T5" fmla="*/ 8 h 9"/>
                    <a:gd name="T6" fmla="*/ 2 w 2"/>
                    <a:gd name="T7" fmla="*/ 7 h 9"/>
                    <a:gd name="T8" fmla="*/ 0 w 2"/>
                    <a:gd name="T9" fmla="*/ 7 h 9"/>
                    <a:gd name="T10" fmla="*/ 0 w 2"/>
                    <a:gd name="T11" fmla="*/ 8 h 9"/>
                    <a:gd name="T12" fmla="*/ 2 w 2"/>
                    <a:gd name="T13" fmla="*/ 8 h 9"/>
                    <a:gd name="T14" fmla="*/ 1 w 2"/>
                    <a:gd name="T15" fmla="*/ 0 h 9"/>
                    <a:gd name="T16" fmla="*/ 0 w 2"/>
                    <a:gd name="T17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9">
                      <a:moveTo>
                        <a:pt x="0" y="1"/>
                      </a:moveTo>
                      <a:cubicBezTo>
                        <a:pt x="0" y="3"/>
                        <a:pt x="0" y="6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6"/>
                        <a:pt x="0" y="6"/>
                        <a:pt x="0" y="7"/>
                      </a:cubicBezTo>
                      <a:cubicBezTo>
                        <a:pt x="0" y="7"/>
                        <a:pt x="0" y="8"/>
                        <a:pt x="0" y="8"/>
                      </a:cubicBezTo>
                      <a:cubicBezTo>
                        <a:pt x="0" y="9"/>
                        <a:pt x="2" y="9"/>
                        <a:pt x="2" y="8"/>
                      </a:cubicBezTo>
                      <a:cubicBezTo>
                        <a:pt x="2" y="6"/>
                        <a:pt x="2" y="3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2" name="Freeform 146">
                  <a:extLst>
                    <a:ext uri="{FF2B5EF4-FFF2-40B4-BE49-F238E27FC236}">
                      <a16:creationId xmlns="" xmlns:a16="http://schemas.microsoft.com/office/drawing/2014/main" id="{C8B57D54-0F68-4A4B-8B79-E10E26FC33BE}"/>
                    </a:ext>
                  </a:extLst>
                </p:cNvPr>
                <p:cNvSpPr/>
                <p:nvPr/>
              </p:nvSpPr>
              <p:spPr bwMode="auto">
                <a:xfrm>
                  <a:off x="1392238" y="2724151"/>
                  <a:ext cx="7938" cy="14288"/>
                </a:xfrm>
                <a:custGeom>
                  <a:avLst/>
                  <a:gdLst>
                    <a:gd name="T0" fmla="*/ 3 w 8"/>
                    <a:gd name="T1" fmla="*/ 3 h 14"/>
                    <a:gd name="T2" fmla="*/ 3 w 8"/>
                    <a:gd name="T3" fmla="*/ 10 h 14"/>
                    <a:gd name="T4" fmla="*/ 5 w 8"/>
                    <a:gd name="T5" fmla="*/ 9 h 14"/>
                    <a:gd name="T6" fmla="*/ 3 w 8"/>
                    <a:gd name="T7" fmla="*/ 9 h 14"/>
                    <a:gd name="T8" fmla="*/ 2 w 8"/>
                    <a:gd name="T9" fmla="*/ 9 h 14"/>
                    <a:gd name="T10" fmla="*/ 3 w 8"/>
                    <a:gd name="T11" fmla="*/ 12 h 14"/>
                    <a:gd name="T12" fmla="*/ 4 w 8"/>
                    <a:gd name="T13" fmla="*/ 11 h 14"/>
                    <a:gd name="T14" fmla="*/ 1 w 8"/>
                    <a:gd name="T15" fmla="*/ 8 h 14"/>
                    <a:gd name="T16" fmla="*/ 1 w 8"/>
                    <a:gd name="T17" fmla="*/ 9 h 14"/>
                    <a:gd name="T18" fmla="*/ 6 w 8"/>
                    <a:gd name="T19" fmla="*/ 13 h 14"/>
                    <a:gd name="T20" fmla="*/ 7 w 8"/>
                    <a:gd name="T21" fmla="*/ 13 h 14"/>
                    <a:gd name="T22" fmla="*/ 6 w 8"/>
                    <a:gd name="T23" fmla="*/ 6 h 14"/>
                    <a:gd name="T24" fmla="*/ 5 w 8"/>
                    <a:gd name="T25" fmla="*/ 7 h 14"/>
                    <a:gd name="T26" fmla="*/ 6 w 8"/>
                    <a:gd name="T27" fmla="*/ 12 h 14"/>
                    <a:gd name="T28" fmla="*/ 7 w 8"/>
                    <a:gd name="T29" fmla="*/ 12 h 14"/>
                    <a:gd name="T30" fmla="*/ 7 w 8"/>
                    <a:gd name="T31" fmla="*/ 1 h 14"/>
                    <a:gd name="T32" fmla="*/ 6 w 8"/>
                    <a:gd name="T33" fmla="*/ 1 h 14"/>
                    <a:gd name="T34" fmla="*/ 5 w 8"/>
                    <a:gd name="T35" fmla="*/ 10 h 14"/>
                    <a:gd name="T36" fmla="*/ 7 w 8"/>
                    <a:gd name="T37" fmla="*/ 10 h 14"/>
                    <a:gd name="T38" fmla="*/ 7 w 8"/>
                    <a:gd name="T39" fmla="*/ 5 h 14"/>
                    <a:gd name="T40" fmla="*/ 6 w 8"/>
                    <a:gd name="T41" fmla="*/ 5 h 14"/>
                    <a:gd name="T42" fmla="*/ 5 w 8"/>
                    <a:gd name="T43" fmla="*/ 10 h 14"/>
                    <a:gd name="T44" fmla="*/ 7 w 8"/>
                    <a:gd name="T45" fmla="*/ 10 h 14"/>
                    <a:gd name="T46" fmla="*/ 7 w 8"/>
                    <a:gd name="T47" fmla="*/ 1 h 14"/>
                    <a:gd name="T48" fmla="*/ 6 w 8"/>
                    <a:gd name="T49" fmla="*/ 1 h 14"/>
                    <a:gd name="T50" fmla="*/ 6 w 8"/>
                    <a:gd name="T51" fmla="*/ 12 h 14"/>
                    <a:gd name="T52" fmla="*/ 7 w 8"/>
                    <a:gd name="T53" fmla="*/ 12 h 14"/>
                    <a:gd name="T54" fmla="*/ 6 w 8"/>
                    <a:gd name="T55" fmla="*/ 7 h 14"/>
                    <a:gd name="T56" fmla="*/ 5 w 8"/>
                    <a:gd name="T57" fmla="*/ 7 h 14"/>
                    <a:gd name="T58" fmla="*/ 6 w 8"/>
                    <a:gd name="T59" fmla="*/ 13 h 14"/>
                    <a:gd name="T60" fmla="*/ 7 w 8"/>
                    <a:gd name="T61" fmla="*/ 12 h 14"/>
                    <a:gd name="T62" fmla="*/ 1 w 8"/>
                    <a:gd name="T63" fmla="*/ 8 h 14"/>
                    <a:gd name="T64" fmla="*/ 0 w 8"/>
                    <a:gd name="T65" fmla="*/ 9 h 14"/>
                    <a:gd name="T66" fmla="*/ 4 w 8"/>
                    <a:gd name="T67" fmla="*/ 12 h 14"/>
                    <a:gd name="T68" fmla="*/ 5 w 8"/>
                    <a:gd name="T69" fmla="*/ 12 h 14"/>
                    <a:gd name="T70" fmla="*/ 4 w 8"/>
                    <a:gd name="T71" fmla="*/ 9 h 14"/>
                    <a:gd name="T72" fmla="*/ 3 w 8"/>
                    <a:gd name="T73" fmla="*/ 10 h 14"/>
                    <a:gd name="T74" fmla="*/ 4 w 8"/>
                    <a:gd name="T75" fmla="*/ 10 h 14"/>
                    <a:gd name="T76" fmla="*/ 5 w 8"/>
                    <a:gd name="T77" fmla="*/ 10 h 14"/>
                    <a:gd name="T78" fmla="*/ 4 w 8"/>
                    <a:gd name="T79" fmla="*/ 3 h 14"/>
                    <a:gd name="T80" fmla="*/ 3 w 8"/>
                    <a:gd name="T81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" h="14">
                      <a:moveTo>
                        <a:pt x="3" y="3"/>
                      </a:moveTo>
                      <a:cubicBezTo>
                        <a:pt x="4" y="6"/>
                        <a:pt x="4" y="8"/>
                        <a:pt x="3" y="10"/>
                      </a:cubicBezTo>
                      <a:cubicBezTo>
                        <a:pt x="4" y="10"/>
                        <a:pt x="4" y="10"/>
                        <a:pt x="5" y="9"/>
                      </a:cubicBezTo>
                      <a:cubicBezTo>
                        <a:pt x="4" y="9"/>
                        <a:pt x="4" y="9"/>
                        <a:pt x="3" y="9"/>
                      </a:cubicBezTo>
                      <a:cubicBezTo>
                        <a:pt x="3" y="8"/>
                        <a:pt x="2" y="9"/>
                        <a:pt x="2" y="9"/>
                      </a:cubicBezTo>
                      <a:cubicBezTo>
                        <a:pt x="3" y="10"/>
                        <a:pt x="3" y="11"/>
                        <a:pt x="3" y="12"/>
                      </a:cubicBezTo>
                      <a:cubicBezTo>
                        <a:pt x="4" y="12"/>
                        <a:pt x="4" y="12"/>
                        <a:pt x="4" y="11"/>
                      </a:cubicBezTo>
                      <a:cubicBezTo>
                        <a:pt x="3" y="10"/>
                        <a:pt x="2" y="9"/>
                        <a:pt x="1" y="8"/>
                      </a:cubicBezTo>
                      <a:cubicBezTo>
                        <a:pt x="1" y="8"/>
                        <a:pt x="1" y="9"/>
                        <a:pt x="1" y="9"/>
                      </a:cubicBezTo>
                      <a:cubicBezTo>
                        <a:pt x="2" y="10"/>
                        <a:pt x="4" y="12"/>
                        <a:pt x="6" y="13"/>
                      </a:cubicBezTo>
                      <a:cubicBezTo>
                        <a:pt x="6" y="14"/>
                        <a:pt x="7" y="14"/>
                        <a:pt x="7" y="13"/>
                      </a:cubicBezTo>
                      <a:cubicBezTo>
                        <a:pt x="8" y="11"/>
                        <a:pt x="7" y="9"/>
                        <a:pt x="6" y="6"/>
                      </a:cubicBezTo>
                      <a:cubicBezTo>
                        <a:pt x="6" y="6"/>
                        <a:pt x="5" y="6"/>
                        <a:pt x="5" y="7"/>
                      </a:cubicBezTo>
                      <a:cubicBezTo>
                        <a:pt x="5" y="9"/>
                        <a:pt x="6" y="10"/>
                        <a:pt x="6" y="12"/>
                      </a:cubicBezTo>
                      <a:cubicBezTo>
                        <a:pt x="6" y="13"/>
                        <a:pt x="7" y="13"/>
                        <a:pt x="7" y="12"/>
                      </a:cubicBezTo>
                      <a:cubicBezTo>
                        <a:pt x="7" y="8"/>
                        <a:pt x="7" y="5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4"/>
                        <a:pt x="6" y="7"/>
                        <a:pt x="5" y="10"/>
                      </a:cubicBezTo>
                      <a:cubicBezTo>
                        <a:pt x="6" y="10"/>
                        <a:pt x="6" y="10"/>
                        <a:pt x="7" y="10"/>
                      </a:cubicBezTo>
                      <a:cubicBezTo>
                        <a:pt x="6" y="8"/>
                        <a:pt x="7" y="7"/>
                        <a:pt x="7" y="5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5" y="8"/>
                        <a:pt x="5" y="10"/>
                      </a:cubicBezTo>
                      <a:cubicBezTo>
                        <a:pt x="5" y="10"/>
                        <a:pt x="6" y="11"/>
                        <a:pt x="7" y="10"/>
                      </a:cubicBezTo>
                      <a:cubicBezTo>
                        <a:pt x="7" y="7"/>
                        <a:pt x="7" y="4"/>
                        <a:pt x="7" y="1"/>
                      </a:cubicBezTo>
                      <a:cubicBezTo>
                        <a:pt x="7" y="0"/>
                        <a:pt x="6" y="0"/>
                        <a:pt x="6" y="1"/>
                      </a:cubicBezTo>
                      <a:cubicBezTo>
                        <a:pt x="6" y="5"/>
                        <a:pt x="6" y="8"/>
                        <a:pt x="6" y="12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7" y="10"/>
                        <a:pt x="7" y="9"/>
                        <a:pt x="6" y="7"/>
                      </a:cubicBezTo>
                      <a:cubicBezTo>
                        <a:pt x="6" y="7"/>
                        <a:pt x="5" y="7"/>
                        <a:pt x="5" y="7"/>
                      </a:cubicBezTo>
                      <a:cubicBezTo>
                        <a:pt x="6" y="9"/>
                        <a:pt x="6" y="11"/>
                        <a:pt x="6" y="13"/>
                      </a:cubicBezTo>
                      <a:cubicBezTo>
                        <a:pt x="6" y="13"/>
                        <a:pt x="6" y="13"/>
                        <a:pt x="7" y="12"/>
                      </a:cubicBezTo>
                      <a:cubicBezTo>
                        <a:pt x="5" y="11"/>
                        <a:pt x="3" y="9"/>
                        <a:pt x="1" y="8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1" y="10"/>
                        <a:pt x="2" y="11"/>
                        <a:pt x="4" y="12"/>
                      </a:cubicBezTo>
                      <a:cubicBezTo>
                        <a:pt x="4" y="13"/>
                        <a:pt x="5" y="12"/>
                        <a:pt x="5" y="12"/>
                      </a:cubicBezTo>
                      <a:cubicBezTo>
                        <a:pt x="4" y="11"/>
                        <a:pt x="4" y="10"/>
                        <a:pt x="4" y="9"/>
                      </a:cubicBezTo>
                      <a:cubicBezTo>
                        <a:pt x="3" y="9"/>
                        <a:pt x="3" y="10"/>
                        <a:pt x="3" y="10"/>
                      </a:cubicBezTo>
                      <a:cubicBezTo>
                        <a:pt x="3" y="10"/>
                        <a:pt x="3" y="10"/>
                        <a:pt x="4" y="10"/>
                      </a:cubicBezTo>
                      <a:cubicBezTo>
                        <a:pt x="4" y="11"/>
                        <a:pt x="5" y="10"/>
                        <a:pt x="5" y="10"/>
                      </a:cubicBezTo>
                      <a:cubicBezTo>
                        <a:pt x="5" y="8"/>
                        <a:pt x="5" y="5"/>
                        <a:pt x="4" y="3"/>
                      </a:cubicBezTo>
                      <a:cubicBezTo>
                        <a:pt x="4" y="2"/>
                        <a:pt x="3" y="3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3" name="Freeform 147">
                  <a:extLst>
                    <a:ext uri="{FF2B5EF4-FFF2-40B4-BE49-F238E27FC236}">
                      <a16:creationId xmlns="" xmlns:a16="http://schemas.microsoft.com/office/drawing/2014/main" id="{84CBB69F-4D57-430E-9AF4-6507E8ED9E74}"/>
                    </a:ext>
                  </a:extLst>
                </p:cNvPr>
                <p:cNvSpPr/>
                <p:nvPr/>
              </p:nvSpPr>
              <p:spPr bwMode="auto">
                <a:xfrm>
                  <a:off x="1393825" y="2714626"/>
                  <a:ext cx="6350" cy="14288"/>
                </a:xfrm>
                <a:custGeom>
                  <a:avLst/>
                  <a:gdLst>
                    <a:gd name="T0" fmla="*/ 2 w 6"/>
                    <a:gd name="T1" fmla="*/ 13 h 14"/>
                    <a:gd name="T2" fmla="*/ 6 w 6"/>
                    <a:gd name="T3" fmla="*/ 2 h 14"/>
                    <a:gd name="T4" fmla="*/ 5 w 6"/>
                    <a:gd name="T5" fmla="*/ 1 h 14"/>
                    <a:gd name="T6" fmla="*/ 1 w 6"/>
                    <a:gd name="T7" fmla="*/ 11 h 14"/>
                    <a:gd name="T8" fmla="*/ 2 w 6"/>
                    <a:gd name="T9" fmla="*/ 11 h 14"/>
                    <a:gd name="T10" fmla="*/ 3 w 6"/>
                    <a:gd name="T11" fmla="*/ 6 h 14"/>
                    <a:gd name="T12" fmla="*/ 2 w 6"/>
                    <a:gd name="T13" fmla="*/ 6 h 14"/>
                    <a:gd name="T14" fmla="*/ 1 w 6"/>
                    <a:gd name="T15" fmla="*/ 11 h 14"/>
                    <a:gd name="T16" fmla="*/ 2 w 6"/>
                    <a:gd name="T17" fmla="*/ 11 h 14"/>
                    <a:gd name="T18" fmla="*/ 6 w 6"/>
                    <a:gd name="T19" fmla="*/ 2 h 14"/>
                    <a:gd name="T20" fmla="*/ 5 w 6"/>
                    <a:gd name="T21" fmla="*/ 1 h 14"/>
                    <a:gd name="T22" fmla="*/ 0 w 6"/>
                    <a:gd name="T23" fmla="*/ 13 h 14"/>
                    <a:gd name="T24" fmla="*/ 2 w 6"/>
                    <a:gd name="T25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" h="14">
                      <a:moveTo>
                        <a:pt x="2" y="13"/>
                      </a:moveTo>
                      <a:cubicBezTo>
                        <a:pt x="2" y="9"/>
                        <a:pt x="4" y="5"/>
                        <a:pt x="6" y="2"/>
                      </a:cubicBezTo>
                      <a:cubicBezTo>
                        <a:pt x="6" y="2"/>
                        <a:pt x="5" y="1"/>
                        <a:pt x="5" y="1"/>
                      </a:cubicBezTo>
                      <a:cubicBezTo>
                        <a:pt x="4" y="5"/>
                        <a:pt x="3" y="8"/>
                        <a:pt x="1" y="11"/>
                      </a:cubicBezTo>
                      <a:cubicBezTo>
                        <a:pt x="1" y="11"/>
                        <a:pt x="2" y="11"/>
                        <a:pt x="2" y="11"/>
                      </a:cubicBezTo>
                      <a:cubicBezTo>
                        <a:pt x="2" y="9"/>
                        <a:pt x="3" y="8"/>
                        <a:pt x="3" y="6"/>
                      </a:cubicBezTo>
                      <a:cubicBezTo>
                        <a:pt x="4" y="5"/>
                        <a:pt x="2" y="5"/>
                        <a:pt x="2" y="6"/>
                      </a:cubicBezTo>
                      <a:cubicBezTo>
                        <a:pt x="2" y="7"/>
                        <a:pt x="1" y="9"/>
                        <a:pt x="1" y="11"/>
                      </a:cubicBezTo>
                      <a:cubicBezTo>
                        <a:pt x="1" y="11"/>
                        <a:pt x="2" y="12"/>
                        <a:pt x="2" y="11"/>
                      </a:cubicBezTo>
                      <a:cubicBezTo>
                        <a:pt x="4" y="8"/>
                        <a:pt x="6" y="5"/>
                        <a:pt x="6" y="2"/>
                      </a:cubicBezTo>
                      <a:cubicBezTo>
                        <a:pt x="6" y="1"/>
                        <a:pt x="6" y="0"/>
                        <a:pt x="5" y="1"/>
                      </a:cubicBezTo>
                      <a:cubicBezTo>
                        <a:pt x="2" y="4"/>
                        <a:pt x="0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4" name="Freeform 148">
                  <a:extLst>
                    <a:ext uri="{FF2B5EF4-FFF2-40B4-BE49-F238E27FC236}">
                      <a16:creationId xmlns="" xmlns:a16="http://schemas.microsoft.com/office/drawing/2014/main" id="{4E1E0BBB-3D9B-4AA2-AC1C-09B2193FA230}"/>
                    </a:ext>
                  </a:extLst>
                </p:cNvPr>
                <p:cNvSpPr/>
                <p:nvPr/>
              </p:nvSpPr>
              <p:spPr bwMode="auto">
                <a:xfrm>
                  <a:off x="1392238" y="2713038"/>
                  <a:ext cx="9525" cy="9525"/>
                </a:xfrm>
                <a:custGeom>
                  <a:avLst/>
                  <a:gdLst>
                    <a:gd name="T0" fmla="*/ 7 w 9"/>
                    <a:gd name="T1" fmla="*/ 0 h 9"/>
                    <a:gd name="T2" fmla="*/ 1 w 9"/>
                    <a:gd name="T3" fmla="*/ 8 h 9"/>
                    <a:gd name="T4" fmla="*/ 2 w 9"/>
                    <a:gd name="T5" fmla="*/ 9 h 9"/>
                    <a:gd name="T6" fmla="*/ 3 w 9"/>
                    <a:gd name="T7" fmla="*/ 4 h 9"/>
                    <a:gd name="T8" fmla="*/ 2 w 9"/>
                    <a:gd name="T9" fmla="*/ 3 h 9"/>
                    <a:gd name="T10" fmla="*/ 1 w 9"/>
                    <a:gd name="T11" fmla="*/ 9 h 9"/>
                    <a:gd name="T12" fmla="*/ 2 w 9"/>
                    <a:gd name="T13" fmla="*/ 9 h 9"/>
                    <a:gd name="T14" fmla="*/ 8 w 9"/>
                    <a:gd name="T15" fmla="*/ 1 h 9"/>
                    <a:gd name="T16" fmla="*/ 7 w 9"/>
                    <a:gd name="T1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9">
                      <a:moveTo>
                        <a:pt x="7" y="0"/>
                      </a:moveTo>
                      <a:cubicBezTo>
                        <a:pt x="5" y="3"/>
                        <a:pt x="4" y="6"/>
                        <a:pt x="1" y="8"/>
                      </a:cubicBezTo>
                      <a:cubicBezTo>
                        <a:pt x="2" y="8"/>
                        <a:pt x="2" y="8"/>
                        <a:pt x="2" y="9"/>
                      </a:cubicBezTo>
                      <a:cubicBezTo>
                        <a:pt x="2" y="7"/>
                        <a:pt x="2" y="5"/>
                        <a:pt x="3" y="4"/>
                      </a:cubicBezTo>
                      <a:cubicBezTo>
                        <a:pt x="3" y="3"/>
                        <a:pt x="2" y="2"/>
                        <a:pt x="2" y="3"/>
                      </a:cubicBezTo>
                      <a:cubicBezTo>
                        <a:pt x="1" y="5"/>
                        <a:pt x="0" y="7"/>
                        <a:pt x="1" y="9"/>
                      </a:cubicBezTo>
                      <a:cubicBezTo>
                        <a:pt x="1" y="9"/>
                        <a:pt x="2" y="9"/>
                        <a:pt x="2" y="9"/>
                      </a:cubicBezTo>
                      <a:cubicBezTo>
                        <a:pt x="5" y="7"/>
                        <a:pt x="6" y="4"/>
                        <a:pt x="8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5" name="Freeform 149">
                  <a:extLst>
                    <a:ext uri="{FF2B5EF4-FFF2-40B4-BE49-F238E27FC236}">
                      <a16:creationId xmlns="" xmlns:a16="http://schemas.microsoft.com/office/drawing/2014/main" id="{F7C20861-7B19-46B0-8509-03E6E6D501AE}"/>
                    </a:ext>
                  </a:extLst>
                </p:cNvPr>
                <p:cNvSpPr/>
                <p:nvPr/>
              </p:nvSpPr>
              <p:spPr bwMode="auto">
                <a:xfrm>
                  <a:off x="1354138" y="2705101"/>
                  <a:ext cx="55563" cy="65088"/>
                </a:xfrm>
                <a:custGeom>
                  <a:avLst/>
                  <a:gdLst>
                    <a:gd name="T0" fmla="*/ 33 w 53"/>
                    <a:gd name="T1" fmla="*/ 14 h 62"/>
                    <a:gd name="T2" fmla="*/ 42 w 53"/>
                    <a:gd name="T3" fmla="*/ 18 h 62"/>
                    <a:gd name="T4" fmla="*/ 45 w 53"/>
                    <a:gd name="T5" fmla="*/ 19 h 62"/>
                    <a:gd name="T6" fmla="*/ 49 w 53"/>
                    <a:gd name="T7" fmla="*/ 22 h 62"/>
                    <a:gd name="T8" fmla="*/ 44 w 53"/>
                    <a:gd name="T9" fmla="*/ 7 h 62"/>
                    <a:gd name="T10" fmla="*/ 35 w 53"/>
                    <a:gd name="T11" fmla="*/ 5 h 62"/>
                    <a:gd name="T12" fmla="*/ 24 w 53"/>
                    <a:gd name="T13" fmla="*/ 17 h 62"/>
                    <a:gd name="T14" fmla="*/ 12 w 53"/>
                    <a:gd name="T15" fmla="*/ 22 h 62"/>
                    <a:gd name="T16" fmla="*/ 11 w 53"/>
                    <a:gd name="T17" fmla="*/ 18 h 62"/>
                    <a:gd name="T18" fmla="*/ 10 w 53"/>
                    <a:gd name="T19" fmla="*/ 15 h 62"/>
                    <a:gd name="T20" fmla="*/ 16 w 53"/>
                    <a:gd name="T21" fmla="*/ 17 h 62"/>
                    <a:gd name="T22" fmla="*/ 23 w 53"/>
                    <a:gd name="T23" fmla="*/ 11 h 62"/>
                    <a:gd name="T24" fmla="*/ 24 w 53"/>
                    <a:gd name="T25" fmla="*/ 22 h 62"/>
                    <a:gd name="T26" fmla="*/ 6 w 53"/>
                    <a:gd name="T27" fmla="*/ 35 h 62"/>
                    <a:gd name="T28" fmla="*/ 10 w 53"/>
                    <a:gd name="T29" fmla="*/ 35 h 62"/>
                    <a:gd name="T30" fmla="*/ 14 w 53"/>
                    <a:gd name="T31" fmla="*/ 44 h 62"/>
                    <a:gd name="T32" fmla="*/ 18 w 53"/>
                    <a:gd name="T33" fmla="*/ 39 h 62"/>
                    <a:gd name="T34" fmla="*/ 23 w 53"/>
                    <a:gd name="T35" fmla="*/ 43 h 62"/>
                    <a:gd name="T36" fmla="*/ 21 w 53"/>
                    <a:gd name="T37" fmla="*/ 51 h 62"/>
                    <a:gd name="T38" fmla="*/ 18 w 53"/>
                    <a:gd name="T39" fmla="*/ 53 h 62"/>
                    <a:gd name="T40" fmla="*/ 12 w 53"/>
                    <a:gd name="T41" fmla="*/ 45 h 62"/>
                    <a:gd name="T42" fmla="*/ 23 w 53"/>
                    <a:gd name="T43" fmla="*/ 53 h 62"/>
                    <a:gd name="T44" fmla="*/ 24 w 53"/>
                    <a:gd name="T45" fmla="*/ 53 h 62"/>
                    <a:gd name="T46" fmla="*/ 28 w 53"/>
                    <a:gd name="T47" fmla="*/ 57 h 62"/>
                    <a:gd name="T48" fmla="*/ 31 w 53"/>
                    <a:gd name="T49" fmla="*/ 57 h 62"/>
                    <a:gd name="T50" fmla="*/ 29 w 53"/>
                    <a:gd name="T51" fmla="*/ 35 h 62"/>
                    <a:gd name="T52" fmla="*/ 29 w 53"/>
                    <a:gd name="T53" fmla="*/ 46 h 62"/>
                    <a:gd name="T54" fmla="*/ 30 w 53"/>
                    <a:gd name="T55" fmla="*/ 49 h 62"/>
                    <a:gd name="T56" fmla="*/ 28 w 53"/>
                    <a:gd name="T57" fmla="*/ 48 h 62"/>
                    <a:gd name="T58" fmla="*/ 25 w 53"/>
                    <a:gd name="T59" fmla="*/ 56 h 62"/>
                    <a:gd name="T60" fmla="*/ 24 w 53"/>
                    <a:gd name="T61" fmla="*/ 49 h 62"/>
                    <a:gd name="T62" fmla="*/ 16 w 53"/>
                    <a:gd name="T63" fmla="*/ 48 h 62"/>
                    <a:gd name="T64" fmla="*/ 23 w 53"/>
                    <a:gd name="T65" fmla="*/ 56 h 62"/>
                    <a:gd name="T66" fmla="*/ 22 w 53"/>
                    <a:gd name="T67" fmla="*/ 52 h 62"/>
                    <a:gd name="T68" fmla="*/ 23 w 53"/>
                    <a:gd name="T69" fmla="*/ 48 h 62"/>
                    <a:gd name="T70" fmla="*/ 22 w 53"/>
                    <a:gd name="T71" fmla="*/ 38 h 62"/>
                    <a:gd name="T72" fmla="*/ 20 w 53"/>
                    <a:gd name="T73" fmla="*/ 36 h 62"/>
                    <a:gd name="T74" fmla="*/ 16 w 53"/>
                    <a:gd name="T75" fmla="*/ 42 h 62"/>
                    <a:gd name="T76" fmla="*/ 11 w 53"/>
                    <a:gd name="T77" fmla="*/ 39 h 62"/>
                    <a:gd name="T78" fmla="*/ 12 w 53"/>
                    <a:gd name="T79" fmla="*/ 32 h 62"/>
                    <a:gd name="T80" fmla="*/ 9 w 53"/>
                    <a:gd name="T81" fmla="*/ 32 h 62"/>
                    <a:gd name="T82" fmla="*/ 16 w 53"/>
                    <a:gd name="T83" fmla="*/ 29 h 62"/>
                    <a:gd name="T84" fmla="*/ 31 w 53"/>
                    <a:gd name="T85" fmla="*/ 10 h 62"/>
                    <a:gd name="T86" fmla="*/ 18 w 53"/>
                    <a:gd name="T87" fmla="*/ 14 h 62"/>
                    <a:gd name="T88" fmla="*/ 13 w 53"/>
                    <a:gd name="T89" fmla="*/ 15 h 62"/>
                    <a:gd name="T90" fmla="*/ 6 w 53"/>
                    <a:gd name="T91" fmla="*/ 24 h 62"/>
                    <a:gd name="T92" fmla="*/ 15 w 53"/>
                    <a:gd name="T93" fmla="*/ 21 h 62"/>
                    <a:gd name="T94" fmla="*/ 28 w 53"/>
                    <a:gd name="T95" fmla="*/ 10 h 62"/>
                    <a:gd name="T96" fmla="*/ 35 w 53"/>
                    <a:gd name="T97" fmla="*/ 8 h 62"/>
                    <a:gd name="T98" fmla="*/ 45 w 53"/>
                    <a:gd name="T99" fmla="*/ 12 h 62"/>
                    <a:gd name="T100" fmla="*/ 47 w 53"/>
                    <a:gd name="T101" fmla="*/ 7 h 62"/>
                    <a:gd name="T102" fmla="*/ 52 w 53"/>
                    <a:gd name="T103" fmla="*/ 19 h 62"/>
                    <a:gd name="T104" fmla="*/ 49 w 53"/>
                    <a:gd name="T105" fmla="*/ 18 h 62"/>
                    <a:gd name="T106" fmla="*/ 48 w 53"/>
                    <a:gd name="T107" fmla="*/ 14 h 62"/>
                    <a:gd name="T108" fmla="*/ 44 w 53"/>
                    <a:gd name="T109" fmla="*/ 21 h 62"/>
                    <a:gd name="T110" fmla="*/ 43 w 53"/>
                    <a:gd name="T111" fmla="*/ 10 h 62"/>
                    <a:gd name="T112" fmla="*/ 33 w 53"/>
                    <a:gd name="T113" fmla="*/ 9 h 62"/>
                    <a:gd name="T114" fmla="*/ 36 w 53"/>
                    <a:gd name="T115" fmla="*/ 13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3" h="62">
                      <a:moveTo>
                        <a:pt x="43" y="8"/>
                      </a:moveTo>
                      <a:cubicBezTo>
                        <a:pt x="41" y="8"/>
                        <a:pt x="39" y="10"/>
                        <a:pt x="38" y="11"/>
                      </a:cubicBezTo>
                      <a:cubicBezTo>
                        <a:pt x="39" y="10"/>
                        <a:pt x="40" y="6"/>
                        <a:pt x="41" y="4"/>
                      </a:cubicBezTo>
                      <a:cubicBezTo>
                        <a:pt x="41" y="3"/>
                        <a:pt x="40" y="3"/>
                        <a:pt x="40" y="3"/>
                      </a:cubicBezTo>
                      <a:cubicBezTo>
                        <a:pt x="37" y="6"/>
                        <a:pt x="36" y="9"/>
                        <a:pt x="34" y="12"/>
                      </a:cubicBezTo>
                      <a:cubicBezTo>
                        <a:pt x="34" y="13"/>
                        <a:pt x="31" y="21"/>
                        <a:pt x="33" y="14"/>
                      </a:cubicBezTo>
                      <a:cubicBezTo>
                        <a:pt x="34" y="11"/>
                        <a:pt x="36" y="8"/>
                        <a:pt x="38" y="5"/>
                      </a:cubicBezTo>
                      <a:cubicBezTo>
                        <a:pt x="38" y="4"/>
                        <a:pt x="37" y="3"/>
                        <a:pt x="37" y="4"/>
                      </a:cubicBezTo>
                      <a:cubicBezTo>
                        <a:pt x="31" y="6"/>
                        <a:pt x="33" y="6"/>
                        <a:pt x="43" y="6"/>
                      </a:cubicBezTo>
                      <a:cubicBezTo>
                        <a:pt x="42" y="8"/>
                        <a:pt x="42" y="9"/>
                        <a:pt x="42" y="11"/>
                      </a:cubicBezTo>
                      <a:cubicBezTo>
                        <a:pt x="41" y="13"/>
                        <a:pt x="41" y="15"/>
                        <a:pt x="41" y="17"/>
                      </a:cubicBezTo>
                      <a:cubicBezTo>
                        <a:pt x="41" y="18"/>
                        <a:pt x="42" y="18"/>
                        <a:pt x="42" y="18"/>
                      </a:cubicBezTo>
                      <a:cubicBezTo>
                        <a:pt x="43" y="11"/>
                        <a:pt x="41" y="19"/>
                        <a:pt x="41" y="19"/>
                      </a:cubicBezTo>
                      <a:cubicBezTo>
                        <a:pt x="42" y="20"/>
                        <a:pt x="42" y="20"/>
                        <a:pt x="43" y="18"/>
                      </a:cubicBezTo>
                      <a:cubicBezTo>
                        <a:pt x="43" y="20"/>
                        <a:pt x="43" y="22"/>
                        <a:pt x="42" y="24"/>
                      </a:cubicBezTo>
                      <a:cubicBezTo>
                        <a:pt x="42" y="25"/>
                        <a:pt x="44" y="25"/>
                        <a:pt x="44" y="24"/>
                      </a:cubicBezTo>
                      <a:cubicBezTo>
                        <a:pt x="44" y="27"/>
                        <a:pt x="44" y="27"/>
                        <a:pt x="44" y="25"/>
                      </a:cubicBezTo>
                      <a:cubicBezTo>
                        <a:pt x="44" y="23"/>
                        <a:pt x="44" y="20"/>
                        <a:pt x="45" y="19"/>
                      </a:cubicBezTo>
                      <a:cubicBezTo>
                        <a:pt x="46" y="16"/>
                        <a:pt x="46" y="16"/>
                        <a:pt x="47" y="18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6" y="19"/>
                        <a:pt x="46" y="20"/>
                        <a:pt x="45" y="21"/>
                      </a:cubicBezTo>
                      <a:cubicBezTo>
                        <a:pt x="45" y="22"/>
                        <a:pt x="46" y="22"/>
                        <a:pt x="47" y="21"/>
                      </a:cubicBezTo>
                      <a:cubicBezTo>
                        <a:pt x="48" y="20"/>
                        <a:pt x="48" y="18"/>
                        <a:pt x="48" y="21"/>
                      </a:cubicBezTo>
                      <a:cubicBezTo>
                        <a:pt x="48" y="22"/>
                        <a:pt x="49" y="22"/>
                        <a:pt x="49" y="22"/>
                      </a:cubicBezTo>
                      <a:cubicBezTo>
                        <a:pt x="53" y="17"/>
                        <a:pt x="48" y="10"/>
                        <a:pt x="44" y="7"/>
                      </a:cubicBezTo>
                      <a:cubicBezTo>
                        <a:pt x="44" y="7"/>
                        <a:pt x="43" y="7"/>
                        <a:pt x="43" y="8"/>
                      </a:cubicBezTo>
                      <a:cubicBezTo>
                        <a:pt x="45" y="10"/>
                        <a:pt x="46" y="12"/>
                        <a:pt x="46" y="14"/>
                      </a:cubicBezTo>
                      <a:cubicBezTo>
                        <a:pt x="46" y="15"/>
                        <a:pt x="47" y="15"/>
                        <a:pt x="47" y="14"/>
                      </a:cubicBezTo>
                      <a:cubicBezTo>
                        <a:pt x="45" y="1"/>
                        <a:pt x="48" y="20"/>
                        <a:pt x="46" y="14"/>
                      </a:cubicBezTo>
                      <a:cubicBezTo>
                        <a:pt x="45" y="10"/>
                        <a:pt x="45" y="10"/>
                        <a:pt x="44" y="7"/>
                      </a:cubicBezTo>
                      <a:cubicBezTo>
                        <a:pt x="44" y="6"/>
                        <a:pt x="43" y="6"/>
                        <a:pt x="43" y="7"/>
                      </a:cubicBezTo>
                      <a:cubicBezTo>
                        <a:pt x="43" y="8"/>
                        <a:pt x="44" y="18"/>
                        <a:pt x="43" y="14"/>
                      </a:cubicBezTo>
                      <a:cubicBezTo>
                        <a:pt x="43" y="13"/>
                        <a:pt x="42" y="11"/>
                        <a:pt x="42" y="10"/>
                      </a:cubicBezTo>
                      <a:cubicBezTo>
                        <a:pt x="41" y="8"/>
                        <a:pt x="41" y="7"/>
                        <a:pt x="39" y="5"/>
                      </a:cubicBezTo>
                      <a:cubicBezTo>
                        <a:pt x="37" y="3"/>
                        <a:pt x="35" y="9"/>
                        <a:pt x="36" y="5"/>
                      </a:cubicBezTo>
                      <a:cubicBezTo>
                        <a:pt x="36" y="5"/>
                        <a:pt x="35" y="4"/>
                        <a:pt x="35" y="5"/>
                      </a:cubicBezTo>
                      <a:cubicBezTo>
                        <a:pt x="33" y="9"/>
                        <a:pt x="32" y="10"/>
                        <a:pt x="34" y="5"/>
                      </a:cubicBezTo>
                      <a:cubicBezTo>
                        <a:pt x="35" y="4"/>
                        <a:pt x="34" y="4"/>
                        <a:pt x="33" y="5"/>
                      </a:cubicBezTo>
                      <a:cubicBezTo>
                        <a:pt x="31" y="8"/>
                        <a:pt x="25" y="20"/>
                        <a:pt x="31" y="8"/>
                      </a:cubicBezTo>
                      <a:cubicBezTo>
                        <a:pt x="31" y="7"/>
                        <a:pt x="30" y="7"/>
                        <a:pt x="30" y="7"/>
                      </a:cubicBezTo>
                      <a:cubicBezTo>
                        <a:pt x="28" y="10"/>
                        <a:pt x="25" y="13"/>
                        <a:pt x="23" y="16"/>
                      </a:cubicBezTo>
                      <a:cubicBezTo>
                        <a:pt x="22" y="17"/>
                        <a:pt x="23" y="17"/>
                        <a:pt x="24" y="17"/>
                      </a:cubicBezTo>
                      <a:cubicBezTo>
                        <a:pt x="25" y="16"/>
                        <a:pt x="26" y="15"/>
                        <a:pt x="28" y="14"/>
                      </a:cubicBezTo>
                      <a:cubicBezTo>
                        <a:pt x="28" y="13"/>
                        <a:pt x="27" y="12"/>
                        <a:pt x="27" y="13"/>
                      </a:cubicBezTo>
                      <a:cubicBezTo>
                        <a:pt x="24" y="14"/>
                        <a:pt x="21" y="16"/>
                        <a:pt x="19" y="17"/>
                      </a:cubicBezTo>
                      <a:cubicBezTo>
                        <a:pt x="16" y="19"/>
                        <a:pt x="17" y="20"/>
                        <a:pt x="19" y="17"/>
                      </a:cubicBezTo>
                      <a:cubicBezTo>
                        <a:pt x="19" y="16"/>
                        <a:pt x="18" y="15"/>
                        <a:pt x="18" y="16"/>
                      </a:cubicBezTo>
                      <a:cubicBezTo>
                        <a:pt x="16" y="18"/>
                        <a:pt x="14" y="20"/>
                        <a:pt x="12" y="22"/>
                      </a:cubicBezTo>
                      <a:cubicBezTo>
                        <a:pt x="12" y="23"/>
                        <a:pt x="13" y="24"/>
                        <a:pt x="13" y="23"/>
                      </a:cubicBezTo>
                      <a:cubicBezTo>
                        <a:pt x="14" y="23"/>
                        <a:pt x="14" y="23"/>
                        <a:pt x="14" y="22"/>
                      </a:cubicBezTo>
                      <a:cubicBezTo>
                        <a:pt x="15" y="22"/>
                        <a:pt x="14" y="21"/>
                        <a:pt x="14" y="21"/>
                      </a:cubicBezTo>
                      <a:cubicBezTo>
                        <a:pt x="11" y="22"/>
                        <a:pt x="7" y="23"/>
                        <a:pt x="5" y="25"/>
                      </a:cubicBezTo>
                      <a:cubicBezTo>
                        <a:pt x="7" y="23"/>
                        <a:pt x="10" y="21"/>
                        <a:pt x="12" y="19"/>
                      </a:cubicBezTo>
                      <a:cubicBezTo>
                        <a:pt x="12" y="18"/>
                        <a:pt x="11" y="17"/>
                        <a:pt x="11" y="18"/>
                      </a:cubicBezTo>
                      <a:cubicBezTo>
                        <a:pt x="10" y="18"/>
                        <a:pt x="10" y="19"/>
                        <a:pt x="9" y="20"/>
                      </a:cubicBezTo>
                      <a:cubicBezTo>
                        <a:pt x="7" y="21"/>
                        <a:pt x="6" y="22"/>
                        <a:pt x="8" y="22"/>
                      </a:cubicBezTo>
                      <a:cubicBezTo>
                        <a:pt x="10" y="20"/>
                        <a:pt x="12" y="18"/>
                        <a:pt x="14" y="16"/>
                      </a:cubicBezTo>
                      <a:cubicBezTo>
                        <a:pt x="15" y="16"/>
                        <a:pt x="14" y="15"/>
                        <a:pt x="13" y="15"/>
                      </a:cubicBezTo>
                      <a:cubicBezTo>
                        <a:pt x="12" y="16"/>
                        <a:pt x="12" y="17"/>
                        <a:pt x="11" y="17"/>
                      </a:cubicBezTo>
                      <a:cubicBezTo>
                        <a:pt x="10" y="18"/>
                        <a:pt x="10" y="17"/>
                        <a:pt x="10" y="15"/>
                      </a:cubicBezTo>
                      <a:cubicBezTo>
                        <a:pt x="7" y="17"/>
                        <a:pt x="7" y="19"/>
                        <a:pt x="5" y="20"/>
                      </a:cubicBezTo>
                      <a:cubicBezTo>
                        <a:pt x="7" y="18"/>
                        <a:pt x="9" y="15"/>
                        <a:pt x="12" y="13"/>
                      </a:cubicBezTo>
                      <a:cubicBezTo>
                        <a:pt x="9" y="15"/>
                        <a:pt x="8" y="17"/>
                        <a:pt x="7" y="20"/>
                      </a:cubicBezTo>
                      <a:cubicBezTo>
                        <a:pt x="6" y="20"/>
                        <a:pt x="7" y="21"/>
                        <a:pt x="7" y="20"/>
                      </a:cubicBezTo>
                      <a:cubicBezTo>
                        <a:pt x="10" y="19"/>
                        <a:pt x="10" y="19"/>
                        <a:pt x="13" y="16"/>
                      </a:cubicBezTo>
                      <a:cubicBezTo>
                        <a:pt x="14" y="17"/>
                        <a:pt x="15" y="17"/>
                        <a:pt x="16" y="17"/>
                      </a:cubicBezTo>
                      <a:cubicBezTo>
                        <a:pt x="17" y="16"/>
                        <a:pt x="18" y="14"/>
                        <a:pt x="19" y="12"/>
                      </a:cubicBezTo>
                      <a:cubicBezTo>
                        <a:pt x="19" y="12"/>
                        <a:pt x="19" y="11"/>
                        <a:pt x="18" y="12"/>
                      </a:cubicBezTo>
                      <a:cubicBezTo>
                        <a:pt x="16" y="13"/>
                        <a:pt x="15" y="15"/>
                        <a:pt x="14" y="16"/>
                      </a:cubicBezTo>
                      <a:cubicBezTo>
                        <a:pt x="13" y="17"/>
                        <a:pt x="14" y="17"/>
                        <a:pt x="14" y="17"/>
                      </a:cubicBezTo>
                      <a:cubicBezTo>
                        <a:pt x="17" y="16"/>
                        <a:pt x="19" y="15"/>
                        <a:pt x="22" y="13"/>
                      </a:cubicBezTo>
                      <a:cubicBezTo>
                        <a:pt x="24" y="13"/>
                        <a:pt x="25" y="12"/>
                        <a:pt x="23" y="11"/>
                      </a:cubicBezTo>
                      <a:cubicBezTo>
                        <a:pt x="22" y="12"/>
                        <a:pt x="21" y="14"/>
                        <a:pt x="20" y="15"/>
                      </a:cubicBezTo>
                      <a:cubicBezTo>
                        <a:pt x="20" y="16"/>
                        <a:pt x="20" y="16"/>
                        <a:pt x="21" y="16"/>
                      </a:cubicBezTo>
                      <a:cubicBezTo>
                        <a:pt x="24" y="15"/>
                        <a:pt x="27" y="14"/>
                        <a:pt x="29" y="13"/>
                      </a:cubicBezTo>
                      <a:cubicBezTo>
                        <a:pt x="33" y="11"/>
                        <a:pt x="28" y="20"/>
                        <a:pt x="29" y="19"/>
                      </a:cubicBezTo>
                      <a:cubicBezTo>
                        <a:pt x="27" y="23"/>
                        <a:pt x="23" y="26"/>
                        <a:pt x="19" y="29"/>
                      </a:cubicBezTo>
                      <a:cubicBezTo>
                        <a:pt x="21" y="27"/>
                        <a:pt x="23" y="24"/>
                        <a:pt x="24" y="22"/>
                      </a:cubicBezTo>
                      <a:cubicBezTo>
                        <a:pt x="24" y="22"/>
                        <a:pt x="24" y="21"/>
                        <a:pt x="23" y="22"/>
                      </a:cubicBezTo>
                      <a:cubicBezTo>
                        <a:pt x="18" y="26"/>
                        <a:pt x="15" y="30"/>
                        <a:pt x="8" y="32"/>
                      </a:cubicBezTo>
                      <a:cubicBezTo>
                        <a:pt x="7" y="32"/>
                        <a:pt x="6" y="32"/>
                        <a:pt x="5" y="33"/>
                      </a:cubicBezTo>
                      <a:cubicBezTo>
                        <a:pt x="4" y="34"/>
                        <a:pt x="3" y="36"/>
                        <a:pt x="3" y="37"/>
                      </a:cubicBezTo>
                      <a:cubicBezTo>
                        <a:pt x="2" y="38"/>
                        <a:pt x="3" y="39"/>
                        <a:pt x="4" y="38"/>
                      </a:cubicBezTo>
                      <a:cubicBezTo>
                        <a:pt x="5" y="36"/>
                        <a:pt x="5" y="37"/>
                        <a:pt x="6" y="35"/>
                      </a:cubicBezTo>
                      <a:cubicBezTo>
                        <a:pt x="7" y="34"/>
                        <a:pt x="6" y="33"/>
                        <a:pt x="5" y="34"/>
                      </a:cubicBezTo>
                      <a:cubicBezTo>
                        <a:pt x="4" y="36"/>
                        <a:pt x="3" y="37"/>
                        <a:pt x="3" y="39"/>
                      </a:cubicBezTo>
                      <a:cubicBezTo>
                        <a:pt x="2" y="40"/>
                        <a:pt x="3" y="40"/>
                        <a:pt x="4" y="40"/>
                      </a:cubicBezTo>
                      <a:cubicBezTo>
                        <a:pt x="6" y="34"/>
                        <a:pt x="6" y="34"/>
                        <a:pt x="5" y="40"/>
                      </a:cubicBezTo>
                      <a:cubicBezTo>
                        <a:pt x="5" y="40"/>
                        <a:pt x="6" y="41"/>
                        <a:pt x="6" y="40"/>
                      </a:cubicBezTo>
                      <a:cubicBezTo>
                        <a:pt x="8" y="39"/>
                        <a:pt x="9" y="37"/>
                        <a:pt x="10" y="35"/>
                      </a:cubicBezTo>
                      <a:cubicBezTo>
                        <a:pt x="9" y="36"/>
                        <a:pt x="10" y="40"/>
                        <a:pt x="10" y="42"/>
                      </a:cubicBezTo>
                      <a:cubicBezTo>
                        <a:pt x="10" y="43"/>
                        <a:pt x="11" y="43"/>
                        <a:pt x="11" y="42"/>
                      </a:cubicBezTo>
                      <a:cubicBezTo>
                        <a:pt x="15" y="31"/>
                        <a:pt x="12" y="41"/>
                        <a:pt x="11" y="43"/>
                      </a:cubicBezTo>
                      <a:cubicBezTo>
                        <a:pt x="11" y="44"/>
                        <a:pt x="12" y="44"/>
                        <a:pt x="12" y="44"/>
                      </a:cubicBezTo>
                      <a:cubicBezTo>
                        <a:pt x="13" y="42"/>
                        <a:pt x="14" y="41"/>
                        <a:pt x="15" y="39"/>
                      </a:cubicBezTo>
                      <a:cubicBezTo>
                        <a:pt x="14" y="41"/>
                        <a:pt x="14" y="42"/>
                        <a:pt x="14" y="44"/>
                      </a:cubicBezTo>
                      <a:cubicBezTo>
                        <a:pt x="14" y="45"/>
                        <a:pt x="15" y="45"/>
                        <a:pt x="15" y="45"/>
                      </a:cubicBezTo>
                      <a:cubicBezTo>
                        <a:pt x="16" y="42"/>
                        <a:pt x="16" y="42"/>
                        <a:pt x="17" y="39"/>
                      </a:cubicBezTo>
                      <a:cubicBezTo>
                        <a:pt x="17" y="37"/>
                        <a:pt x="16" y="38"/>
                        <a:pt x="16" y="41"/>
                      </a:cubicBezTo>
                      <a:cubicBezTo>
                        <a:pt x="16" y="42"/>
                        <a:pt x="15" y="44"/>
                        <a:pt x="15" y="45"/>
                      </a:cubicBezTo>
                      <a:cubicBezTo>
                        <a:pt x="15" y="46"/>
                        <a:pt x="16" y="47"/>
                        <a:pt x="16" y="46"/>
                      </a:cubicBezTo>
                      <a:cubicBezTo>
                        <a:pt x="17" y="43"/>
                        <a:pt x="18" y="41"/>
                        <a:pt x="18" y="39"/>
                      </a:cubicBezTo>
                      <a:cubicBezTo>
                        <a:pt x="18" y="41"/>
                        <a:pt x="18" y="44"/>
                        <a:pt x="17" y="47"/>
                      </a:cubicBezTo>
                      <a:cubicBezTo>
                        <a:pt x="17" y="47"/>
                        <a:pt x="19" y="47"/>
                        <a:pt x="19" y="47"/>
                      </a:cubicBezTo>
                      <a:cubicBezTo>
                        <a:pt x="19" y="45"/>
                        <a:pt x="20" y="43"/>
                        <a:pt x="21" y="42"/>
                      </a:cubicBezTo>
                      <a:cubicBezTo>
                        <a:pt x="22" y="37"/>
                        <a:pt x="21" y="39"/>
                        <a:pt x="20" y="42"/>
                      </a:cubicBezTo>
                      <a:cubicBezTo>
                        <a:pt x="18" y="54"/>
                        <a:pt x="24" y="30"/>
                        <a:pt x="22" y="45"/>
                      </a:cubicBezTo>
                      <a:cubicBezTo>
                        <a:pt x="22" y="46"/>
                        <a:pt x="22" y="45"/>
                        <a:pt x="23" y="43"/>
                      </a:cubicBezTo>
                      <a:cubicBezTo>
                        <a:pt x="24" y="34"/>
                        <a:pt x="21" y="54"/>
                        <a:pt x="24" y="43"/>
                      </a:cubicBezTo>
                      <a:cubicBezTo>
                        <a:pt x="23" y="48"/>
                        <a:pt x="25" y="51"/>
                        <a:pt x="22" y="45"/>
                      </a:cubicBezTo>
                      <a:cubicBezTo>
                        <a:pt x="22" y="45"/>
                        <a:pt x="21" y="45"/>
                        <a:pt x="21" y="45"/>
                      </a:cubicBezTo>
                      <a:cubicBezTo>
                        <a:pt x="19" y="47"/>
                        <a:pt x="19" y="49"/>
                        <a:pt x="20" y="51"/>
                      </a:cubicBezTo>
                      <a:cubicBezTo>
                        <a:pt x="19" y="48"/>
                        <a:pt x="24" y="55"/>
                        <a:pt x="20" y="49"/>
                      </a:cubicBezTo>
                      <a:cubicBezTo>
                        <a:pt x="18" y="50"/>
                        <a:pt x="19" y="50"/>
                        <a:pt x="21" y="51"/>
                      </a:cubicBezTo>
                      <a:cubicBezTo>
                        <a:pt x="22" y="52"/>
                        <a:pt x="22" y="52"/>
                        <a:pt x="23" y="53"/>
                      </a:cubicBezTo>
                      <a:cubicBezTo>
                        <a:pt x="24" y="53"/>
                        <a:pt x="24" y="52"/>
                        <a:pt x="24" y="52"/>
                      </a:cubicBezTo>
                      <a:cubicBezTo>
                        <a:pt x="23" y="50"/>
                        <a:pt x="22" y="49"/>
                        <a:pt x="21" y="48"/>
                      </a:cubicBezTo>
                      <a:cubicBezTo>
                        <a:pt x="20" y="48"/>
                        <a:pt x="19" y="48"/>
                        <a:pt x="20" y="49"/>
                      </a:cubicBezTo>
                      <a:cubicBezTo>
                        <a:pt x="21" y="52"/>
                        <a:pt x="24" y="55"/>
                        <a:pt x="19" y="52"/>
                      </a:cubicBezTo>
                      <a:cubicBezTo>
                        <a:pt x="18" y="52"/>
                        <a:pt x="18" y="52"/>
                        <a:pt x="18" y="53"/>
                      </a:cubicBezTo>
                      <a:cubicBezTo>
                        <a:pt x="19" y="54"/>
                        <a:pt x="19" y="54"/>
                        <a:pt x="20" y="55"/>
                      </a:cubicBezTo>
                      <a:cubicBezTo>
                        <a:pt x="20" y="56"/>
                        <a:pt x="21" y="55"/>
                        <a:pt x="21" y="55"/>
                      </a:cubicBezTo>
                      <a:cubicBezTo>
                        <a:pt x="19" y="51"/>
                        <a:pt x="17" y="48"/>
                        <a:pt x="14" y="46"/>
                      </a:cubicBezTo>
                      <a:cubicBezTo>
                        <a:pt x="12" y="44"/>
                        <a:pt x="10" y="44"/>
                        <a:pt x="8" y="43"/>
                      </a:cubicBezTo>
                      <a:cubicBezTo>
                        <a:pt x="6" y="42"/>
                        <a:pt x="5" y="42"/>
                        <a:pt x="5" y="44"/>
                      </a:cubicBezTo>
                      <a:cubicBezTo>
                        <a:pt x="8" y="44"/>
                        <a:pt x="10" y="45"/>
                        <a:pt x="12" y="45"/>
                      </a:cubicBezTo>
                      <a:cubicBezTo>
                        <a:pt x="11" y="45"/>
                        <a:pt x="11" y="46"/>
                        <a:pt x="11" y="46"/>
                      </a:cubicBezTo>
                      <a:cubicBezTo>
                        <a:pt x="16" y="50"/>
                        <a:pt x="12" y="46"/>
                        <a:pt x="12" y="46"/>
                      </a:cubicBezTo>
                      <a:cubicBezTo>
                        <a:pt x="10" y="42"/>
                        <a:pt x="11" y="42"/>
                        <a:pt x="15" y="45"/>
                      </a:cubicBezTo>
                      <a:cubicBezTo>
                        <a:pt x="16" y="46"/>
                        <a:pt x="18" y="47"/>
                        <a:pt x="19" y="47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22" y="49"/>
                        <a:pt x="23" y="51"/>
                        <a:pt x="23" y="53"/>
                      </a:cubicBezTo>
                      <a:cubicBezTo>
                        <a:pt x="24" y="54"/>
                        <a:pt x="25" y="54"/>
                        <a:pt x="25" y="53"/>
                      </a:cubicBezTo>
                      <a:cubicBezTo>
                        <a:pt x="25" y="51"/>
                        <a:pt x="25" y="50"/>
                        <a:pt x="24" y="48"/>
                      </a:cubicBezTo>
                      <a:cubicBezTo>
                        <a:pt x="24" y="48"/>
                        <a:pt x="23" y="48"/>
                        <a:pt x="23" y="48"/>
                      </a:cubicBezTo>
                      <a:cubicBezTo>
                        <a:pt x="23" y="51"/>
                        <a:pt x="23" y="53"/>
                        <a:pt x="23" y="55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6" y="53"/>
                        <a:pt x="26" y="53"/>
                        <a:pt x="24" y="53"/>
                      </a:cubicBezTo>
                      <a:cubicBezTo>
                        <a:pt x="24" y="55"/>
                        <a:pt x="24" y="57"/>
                        <a:pt x="24" y="59"/>
                      </a:cubicBezTo>
                      <a:cubicBezTo>
                        <a:pt x="24" y="60"/>
                        <a:pt x="25" y="60"/>
                        <a:pt x="26" y="59"/>
                      </a:cubicBezTo>
                      <a:cubicBezTo>
                        <a:pt x="27" y="55"/>
                        <a:pt x="27" y="52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3"/>
                        <a:pt x="26" y="53"/>
                        <a:pt x="27" y="57"/>
                      </a:cubicBezTo>
                      <a:cubicBezTo>
                        <a:pt x="27" y="58"/>
                        <a:pt x="28" y="58"/>
                        <a:pt x="28" y="57"/>
                      </a:cubicBezTo>
                      <a:cubicBezTo>
                        <a:pt x="29" y="50"/>
                        <a:pt x="27" y="51"/>
                        <a:pt x="29" y="57"/>
                      </a:cubicBezTo>
                      <a:cubicBezTo>
                        <a:pt x="29" y="58"/>
                        <a:pt x="30" y="58"/>
                        <a:pt x="30" y="57"/>
                      </a:cubicBezTo>
                      <a:cubicBezTo>
                        <a:pt x="31" y="54"/>
                        <a:pt x="31" y="54"/>
                        <a:pt x="31" y="51"/>
                      </a:cubicBezTo>
                      <a:cubicBezTo>
                        <a:pt x="30" y="51"/>
                        <a:pt x="30" y="51"/>
                        <a:pt x="30" y="51"/>
                      </a:cubicBezTo>
                      <a:cubicBezTo>
                        <a:pt x="30" y="53"/>
                        <a:pt x="30" y="55"/>
                        <a:pt x="30" y="57"/>
                      </a:cubicBezTo>
                      <a:cubicBezTo>
                        <a:pt x="30" y="58"/>
                        <a:pt x="31" y="58"/>
                        <a:pt x="31" y="57"/>
                      </a:cubicBezTo>
                      <a:cubicBezTo>
                        <a:pt x="31" y="55"/>
                        <a:pt x="30" y="49"/>
                        <a:pt x="31" y="54"/>
                      </a:cubicBezTo>
                      <a:cubicBezTo>
                        <a:pt x="33" y="55"/>
                        <a:pt x="33" y="54"/>
                        <a:pt x="30" y="51"/>
                      </a:cubicBezTo>
                      <a:cubicBezTo>
                        <a:pt x="30" y="49"/>
                        <a:pt x="29" y="48"/>
                        <a:pt x="29" y="46"/>
                      </a:cubicBezTo>
                      <a:cubicBezTo>
                        <a:pt x="27" y="42"/>
                        <a:pt x="29" y="46"/>
                        <a:pt x="30" y="41"/>
                      </a:cubicBezTo>
                      <a:cubicBezTo>
                        <a:pt x="29" y="43"/>
                        <a:pt x="30" y="37"/>
                        <a:pt x="30" y="35"/>
                      </a:cubicBezTo>
                      <a:cubicBezTo>
                        <a:pt x="30" y="35"/>
                        <a:pt x="29" y="35"/>
                        <a:pt x="29" y="35"/>
                      </a:cubicBezTo>
                      <a:cubicBezTo>
                        <a:pt x="29" y="38"/>
                        <a:pt x="29" y="41"/>
                        <a:pt x="28" y="44"/>
                      </a:cubicBezTo>
                      <a:cubicBezTo>
                        <a:pt x="28" y="45"/>
                        <a:pt x="30" y="45"/>
                        <a:pt x="30" y="45"/>
                      </a:cubicBezTo>
                      <a:cubicBezTo>
                        <a:pt x="30" y="43"/>
                        <a:pt x="30" y="41"/>
                        <a:pt x="30" y="39"/>
                      </a:cubicBezTo>
                      <a:cubicBezTo>
                        <a:pt x="31" y="38"/>
                        <a:pt x="29" y="38"/>
                        <a:pt x="29" y="39"/>
                      </a:cubicBezTo>
                      <a:cubicBezTo>
                        <a:pt x="28" y="41"/>
                        <a:pt x="28" y="43"/>
                        <a:pt x="27" y="46"/>
                      </a:cubicBezTo>
                      <a:cubicBezTo>
                        <a:pt x="27" y="47"/>
                        <a:pt x="28" y="47"/>
                        <a:pt x="29" y="46"/>
                      </a:cubicBezTo>
                      <a:cubicBezTo>
                        <a:pt x="29" y="43"/>
                        <a:pt x="30" y="40"/>
                        <a:pt x="29" y="37"/>
                      </a:cubicBezTo>
                      <a:cubicBezTo>
                        <a:pt x="29" y="36"/>
                        <a:pt x="28" y="36"/>
                        <a:pt x="28" y="36"/>
                      </a:cubicBezTo>
                      <a:cubicBezTo>
                        <a:pt x="24" y="43"/>
                        <a:pt x="29" y="51"/>
                        <a:pt x="31" y="57"/>
                      </a:cubicBezTo>
                      <a:cubicBezTo>
                        <a:pt x="32" y="57"/>
                        <a:pt x="33" y="57"/>
                        <a:pt x="33" y="56"/>
                      </a:cubicBezTo>
                      <a:cubicBezTo>
                        <a:pt x="32" y="54"/>
                        <a:pt x="32" y="52"/>
                        <a:pt x="31" y="49"/>
                      </a:cubicBezTo>
                      <a:cubicBezTo>
                        <a:pt x="31" y="48"/>
                        <a:pt x="30" y="49"/>
                        <a:pt x="30" y="49"/>
                      </a:cubicBezTo>
                      <a:cubicBezTo>
                        <a:pt x="30" y="51"/>
                        <a:pt x="30" y="53"/>
                        <a:pt x="30" y="54"/>
                      </a:cubicBezTo>
                      <a:cubicBezTo>
                        <a:pt x="31" y="54"/>
                        <a:pt x="31" y="54"/>
                        <a:pt x="31" y="54"/>
                      </a:cubicBezTo>
                      <a:cubicBezTo>
                        <a:pt x="31" y="52"/>
                        <a:pt x="31" y="50"/>
                        <a:pt x="31" y="48"/>
                      </a:cubicBezTo>
                      <a:cubicBezTo>
                        <a:pt x="31" y="47"/>
                        <a:pt x="30" y="47"/>
                        <a:pt x="30" y="48"/>
                      </a:cubicBezTo>
                      <a:cubicBezTo>
                        <a:pt x="30" y="50"/>
                        <a:pt x="30" y="52"/>
                        <a:pt x="29" y="54"/>
                      </a:cubicBezTo>
                      <a:cubicBezTo>
                        <a:pt x="29" y="52"/>
                        <a:pt x="29" y="50"/>
                        <a:pt x="28" y="48"/>
                      </a:cubicBezTo>
                      <a:cubicBezTo>
                        <a:pt x="28" y="47"/>
                        <a:pt x="27" y="47"/>
                        <a:pt x="27" y="48"/>
                      </a:cubicBezTo>
                      <a:cubicBezTo>
                        <a:pt x="27" y="49"/>
                        <a:pt x="27" y="50"/>
                        <a:pt x="27" y="51"/>
                      </a:cubicBezTo>
                      <a:cubicBezTo>
                        <a:pt x="26" y="53"/>
                        <a:pt x="26" y="54"/>
                        <a:pt x="28" y="54"/>
                      </a:cubicBezTo>
                      <a:cubicBezTo>
                        <a:pt x="28" y="51"/>
                        <a:pt x="28" y="51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1"/>
                        <a:pt x="25" y="53"/>
                        <a:pt x="25" y="56"/>
                      </a:cubicBezTo>
                      <a:cubicBezTo>
                        <a:pt x="25" y="57"/>
                        <a:pt x="27" y="57"/>
                        <a:pt x="27" y="56"/>
                      </a:cubicBezTo>
                      <a:cubicBezTo>
                        <a:pt x="27" y="55"/>
                        <a:pt x="27" y="54"/>
                        <a:pt x="27" y="53"/>
                      </a:cubicBezTo>
                      <a:cubicBezTo>
                        <a:pt x="28" y="51"/>
                        <a:pt x="28" y="50"/>
                        <a:pt x="26" y="51"/>
                      </a:cubicBezTo>
                      <a:cubicBezTo>
                        <a:pt x="26" y="62"/>
                        <a:pt x="26" y="53"/>
                        <a:pt x="26" y="50"/>
                      </a:cubicBezTo>
                      <a:cubicBezTo>
                        <a:pt x="26" y="50"/>
                        <a:pt x="25" y="50"/>
                        <a:pt x="25" y="50"/>
                      </a:cubicBezTo>
                      <a:cubicBezTo>
                        <a:pt x="23" y="55"/>
                        <a:pt x="24" y="53"/>
                        <a:pt x="24" y="49"/>
                      </a:cubicBezTo>
                      <a:cubicBezTo>
                        <a:pt x="24" y="53"/>
                        <a:pt x="22" y="45"/>
                        <a:pt x="22" y="44"/>
                      </a:cubicBezTo>
                      <a:cubicBezTo>
                        <a:pt x="21" y="44"/>
                        <a:pt x="21" y="44"/>
                        <a:pt x="20" y="44"/>
                      </a:cubicBezTo>
                      <a:cubicBezTo>
                        <a:pt x="19" y="46"/>
                        <a:pt x="9" y="41"/>
                        <a:pt x="6" y="42"/>
                      </a:cubicBezTo>
                      <a:cubicBezTo>
                        <a:pt x="6" y="42"/>
                        <a:pt x="5" y="42"/>
                        <a:pt x="6" y="43"/>
                      </a:cubicBezTo>
                      <a:cubicBezTo>
                        <a:pt x="8" y="46"/>
                        <a:pt x="11" y="48"/>
                        <a:pt x="15" y="49"/>
                      </a:cubicBezTo>
                      <a:cubicBezTo>
                        <a:pt x="16" y="49"/>
                        <a:pt x="16" y="48"/>
                        <a:pt x="16" y="48"/>
                      </a:cubicBezTo>
                      <a:cubicBezTo>
                        <a:pt x="15" y="47"/>
                        <a:pt x="14" y="47"/>
                        <a:pt x="14" y="46"/>
                      </a:cubicBezTo>
                      <a:cubicBezTo>
                        <a:pt x="14" y="46"/>
                        <a:pt x="14" y="45"/>
                        <a:pt x="14" y="45"/>
                      </a:cubicBezTo>
                      <a:cubicBezTo>
                        <a:pt x="10" y="44"/>
                        <a:pt x="7" y="43"/>
                        <a:pt x="3" y="42"/>
                      </a:cubicBezTo>
                      <a:cubicBezTo>
                        <a:pt x="2" y="42"/>
                        <a:pt x="2" y="43"/>
                        <a:pt x="3" y="43"/>
                      </a:cubicBezTo>
                      <a:cubicBezTo>
                        <a:pt x="6" y="44"/>
                        <a:pt x="10" y="45"/>
                        <a:pt x="13" y="47"/>
                      </a:cubicBezTo>
                      <a:cubicBezTo>
                        <a:pt x="17" y="49"/>
                        <a:pt x="19" y="53"/>
                        <a:pt x="23" y="56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3" y="53"/>
                        <a:pt x="22" y="52"/>
                        <a:pt x="21" y="50"/>
                      </a:cubicBezTo>
                      <a:cubicBezTo>
                        <a:pt x="25" y="55"/>
                        <a:pt x="20" y="49"/>
                        <a:pt x="18" y="47"/>
                      </a:cubicBezTo>
                      <a:cubicBezTo>
                        <a:pt x="18" y="46"/>
                        <a:pt x="17" y="47"/>
                        <a:pt x="17" y="47"/>
                      </a:cubicBezTo>
                      <a:cubicBezTo>
                        <a:pt x="19" y="49"/>
                        <a:pt x="20" y="51"/>
                        <a:pt x="21" y="53"/>
                      </a:cubicBezTo>
                      <a:cubicBezTo>
                        <a:pt x="22" y="54"/>
                        <a:pt x="23" y="53"/>
                        <a:pt x="22" y="52"/>
                      </a:cubicBezTo>
                      <a:cubicBezTo>
                        <a:pt x="22" y="49"/>
                        <a:pt x="23" y="49"/>
                        <a:pt x="23" y="52"/>
                      </a:cubicBezTo>
                      <a:cubicBezTo>
                        <a:pt x="23" y="52"/>
                        <a:pt x="24" y="52"/>
                        <a:pt x="24" y="52"/>
                      </a:cubicBezTo>
                      <a:cubicBezTo>
                        <a:pt x="25" y="47"/>
                        <a:pt x="26" y="44"/>
                        <a:pt x="25" y="39"/>
                      </a:cubicBezTo>
                      <a:cubicBezTo>
                        <a:pt x="25" y="39"/>
                        <a:pt x="24" y="39"/>
                        <a:pt x="24" y="39"/>
                      </a:cubicBezTo>
                      <a:cubicBezTo>
                        <a:pt x="23" y="42"/>
                        <a:pt x="22" y="45"/>
                        <a:pt x="22" y="48"/>
                      </a:cubicBezTo>
                      <a:cubicBezTo>
                        <a:pt x="22" y="49"/>
                        <a:pt x="23" y="49"/>
                        <a:pt x="23" y="48"/>
                      </a:cubicBezTo>
                      <a:cubicBezTo>
                        <a:pt x="24" y="45"/>
                        <a:pt x="25" y="42"/>
                        <a:pt x="25" y="38"/>
                      </a:cubicBezTo>
                      <a:cubicBezTo>
                        <a:pt x="25" y="37"/>
                        <a:pt x="24" y="37"/>
                        <a:pt x="24" y="37"/>
                      </a:cubicBezTo>
                      <a:cubicBezTo>
                        <a:pt x="22" y="41"/>
                        <a:pt x="21" y="44"/>
                        <a:pt x="21" y="48"/>
                      </a:cubicBezTo>
                      <a:cubicBezTo>
                        <a:pt x="21" y="49"/>
                        <a:pt x="23" y="49"/>
                        <a:pt x="23" y="48"/>
                      </a:cubicBezTo>
                      <a:cubicBezTo>
                        <a:pt x="23" y="44"/>
                        <a:pt x="24" y="41"/>
                        <a:pt x="23" y="38"/>
                      </a:cubicBezTo>
                      <a:cubicBezTo>
                        <a:pt x="23" y="37"/>
                        <a:pt x="22" y="37"/>
                        <a:pt x="22" y="38"/>
                      </a:cubicBezTo>
                      <a:cubicBezTo>
                        <a:pt x="21" y="41"/>
                        <a:pt x="19" y="44"/>
                        <a:pt x="19" y="48"/>
                      </a:cubicBezTo>
                      <a:cubicBezTo>
                        <a:pt x="19" y="49"/>
                        <a:pt x="20" y="49"/>
                        <a:pt x="20" y="48"/>
                      </a:cubicBezTo>
                      <a:cubicBezTo>
                        <a:pt x="21" y="44"/>
                        <a:pt x="22" y="40"/>
                        <a:pt x="23" y="36"/>
                      </a:cubicBezTo>
                      <a:cubicBezTo>
                        <a:pt x="23" y="35"/>
                        <a:pt x="22" y="35"/>
                        <a:pt x="21" y="36"/>
                      </a:cubicBezTo>
                      <a:cubicBezTo>
                        <a:pt x="20" y="39"/>
                        <a:pt x="19" y="41"/>
                        <a:pt x="18" y="44"/>
                      </a:cubicBezTo>
                      <a:cubicBezTo>
                        <a:pt x="19" y="43"/>
                        <a:pt x="20" y="39"/>
                        <a:pt x="20" y="36"/>
                      </a:cubicBezTo>
                      <a:cubicBezTo>
                        <a:pt x="20" y="36"/>
                        <a:pt x="19" y="35"/>
                        <a:pt x="19" y="36"/>
                      </a:cubicBezTo>
                      <a:cubicBezTo>
                        <a:pt x="18" y="38"/>
                        <a:pt x="17" y="41"/>
                        <a:pt x="16" y="43"/>
                      </a:cubicBezTo>
                      <a:cubicBezTo>
                        <a:pt x="17" y="44"/>
                        <a:pt x="18" y="43"/>
                        <a:pt x="17" y="41"/>
                      </a:cubicBezTo>
                      <a:cubicBezTo>
                        <a:pt x="18" y="39"/>
                        <a:pt x="18" y="38"/>
                        <a:pt x="19" y="36"/>
                      </a:cubicBezTo>
                      <a:cubicBezTo>
                        <a:pt x="19" y="35"/>
                        <a:pt x="18" y="35"/>
                        <a:pt x="17" y="36"/>
                      </a:cubicBezTo>
                      <a:cubicBezTo>
                        <a:pt x="16" y="37"/>
                        <a:pt x="16" y="40"/>
                        <a:pt x="16" y="42"/>
                      </a:cubicBezTo>
                      <a:cubicBezTo>
                        <a:pt x="16" y="39"/>
                        <a:pt x="16" y="39"/>
                        <a:pt x="16" y="36"/>
                      </a:cubicBezTo>
                      <a:cubicBezTo>
                        <a:pt x="16" y="36"/>
                        <a:pt x="15" y="35"/>
                        <a:pt x="15" y="36"/>
                      </a:cubicBezTo>
                      <a:cubicBezTo>
                        <a:pt x="14" y="37"/>
                        <a:pt x="13" y="39"/>
                        <a:pt x="12" y="41"/>
                      </a:cubicBezTo>
                      <a:cubicBezTo>
                        <a:pt x="13" y="39"/>
                        <a:pt x="14" y="37"/>
                        <a:pt x="14" y="35"/>
                      </a:cubicBezTo>
                      <a:cubicBezTo>
                        <a:pt x="15" y="34"/>
                        <a:pt x="14" y="33"/>
                        <a:pt x="13" y="34"/>
                      </a:cubicBezTo>
                      <a:cubicBezTo>
                        <a:pt x="12" y="36"/>
                        <a:pt x="11" y="38"/>
                        <a:pt x="11" y="39"/>
                      </a:cubicBezTo>
                      <a:cubicBezTo>
                        <a:pt x="12" y="40"/>
                        <a:pt x="13" y="39"/>
                        <a:pt x="12" y="37"/>
                      </a:cubicBezTo>
                      <a:cubicBezTo>
                        <a:pt x="13" y="36"/>
                        <a:pt x="13" y="35"/>
                        <a:pt x="13" y="34"/>
                      </a:cubicBezTo>
                      <a:cubicBezTo>
                        <a:pt x="13" y="33"/>
                        <a:pt x="12" y="33"/>
                        <a:pt x="11" y="34"/>
                      </a:cubicBezTo>
                      <a:cubicBezTo>
                        <a:pt x="10" y="36"/>
                        <a:pt x="9" y="38"/>
                        <a:pt x="9" y="41"/>
                      </a:cubicBezTo>
                      <a:cubicBezTo>
                        <a:pt x="8" y="42"/>
                        <a:pt x="10" y="42"/>
                        <a:pt x="10" y="41"/>
                      </a:cubicBezTo>
                      <a:cubicBezTo>
                        <a:pt x="11" y="38"/>
                        <a:pt x="12" y="35"/>
                        <a:pt x="12" y="32"/>
                      </a:cubicBezTo>
                      <a:cubicBezTo>
                        <a:pt x="12" y="31"/>
                        <a:pt x="11" y="31"/>
                        <a:pt x="11" y="31"/>
                      </a:cubicBezTo>
                      <a:cubicBezTo>
                        <a:pt x="10" y="33"/>
                        <a:pt x="10" y="33"/>
                        <a:pt x="9" y="35"/>
                      </a:cubicBezTo>
                      <a:cubicBezTo>
                        <a:pt x="6" y="39"/>
                        <a:pt x="7" y="36"/>
                        <a:pt x="8" y="33"/>
                      </a:cubicBezTo>
                      <a:cubicBezTo>
                        <a:pt x="8" y="32"/>
                        <a:pt x="7" y="32"/>
                        <a:pt x="7" y="32"/>
                      </a:cubicBezTo>
                      <a:cubicBezTo>
                        <a:pt x="6" y="33"/>
                        <a:pt x="5" y="35"/>
                        <a:pt x="4" y="37"/>
                      </a:cubicBezTo>
                      <a:cubicBezTo>
                        <a:pt x="6" y="36"/>
                        <a:pt x="8" y="35"/>
                        <a:pt x="9" y="32"/>
                      </a:cubicBezTo>
                      <a:cubicBezTo>
                        <a:pt x="10" y="32"/>
                        <a:pt x="10" y="31"/>
                        <a:pt x="9" y="31"/>
                      </a:cubicBezTo>
                      <a:cubicBezTo>
                        <a:pt x="8" y="31"/>
                        <a:pt x="6" y="32"/>
                        <a:pt x="5" y="32"/>
                      </a:cubicBezTo>
                      <a:cubicBezTo>
                        <a:pt x="4" y="32"/>
                        <a:pt x="5" y="33"/>
                        <a:pt x="5" y="33"/>
                      </a:cubicBezTo>
                      <a:cubicBezTo>
                        <a:pt x="12" y="32"/>
                        <a:pt x="17" y="31"/>
                        <a:pt x="21" y="25"/>
                      </a:cubicBezTo>
                      <a:cubicBezTo>
                        <a:pt x="22" y="25"/>
                        <a:pt x="21" y="24"/>
                        <a:pt x="20" y="24"/>
                      </a:cubicBezTo>
                      <a:cubicBezTo>
                        <a:pt x="18" y="26"/>
                        <a:pt x="17" y="27"/>
                        <a:pt x="16" y="29"/>
                      </a:cubicBezTo>
                      <a:cubicBezTo>
                        <a:pt x="15" y="29"/>
                        <a:pt x="16" y="30"/>
                        <a:pt x="17" y="30"/>
                      </a:cubicBezTo>
                      <a:cubicBezTo>
                        <a:pt x="18" y="28"/>
                        <a:pt x="20" y="26"/>
                        <a:pt x="22" y="24"/>
                      </a:cubicBezTo>
                      <a:cubicBezTo>
                        <a:pt x="22" y="24"/>
                        <a:pt x="18" y="29"/>
                        <a:pt x="17" y="30"/>
                      </a:cubicBezTo>
                      <a:cubicBezTo>
                        <a:pt x="16" y="31"/>
                        <a:pt x="17" y="31"/>
                        <a:pt x="18" y="31"/>
                      </a:cubicBezTo>
                      <a:cubicBezTo>
                        <a:pt x="25" y="27"/>
                        <a:pt x="34" y="19"/>
                        <a:pt x="32" y="10"/>
                      </a:cubicBezTo>
                      <a:cubicBezTo>
                        <a:pt x="32" y="10"/>
                        <a:pt x="32" y="10"/>
                        <a:pt x="31" y="10"/>
                      </a:cubicBezTo>
                      <a:cubicBezTo>
                        <a:pt x="28" y="12"/>
                        <a:pt x="19" y="18"/>
                        <a:pt x="26" y="10"/>
                      </a:cubicBezTo>
                      <a:cubicBezTo>
                        <a:pt x="26" y="9"/>
                        <a:pt x="26" y="8"/>
                        <a:pt x="25" y="9"/>
                      </a:cubicBezTo>
                      <a:cubicBezTo>
                        <a:pt x="22" y="11"/>
                        <a:pt x="18" y="13"/>
                        <a:pt x="16" y="16"/>
                      </a:cubicBezTo>
                      <a:cubicBezTo>
                        <a:pt x="20" y="11"/>
                        <a:pt x="14" y="18"/>
                        <a:pt x="13" y="19"/>
                      </a:cubicBezTo>
                      <a:cubicBezTo>
                        <a:pt x="13" y="20"/>
                        <a:pt x="14" y="20"/>
                        <a:pt x="14" y="20"/>
                      </a:cubicBezTo>
                      <a:cubicBezTo>
                        <a:pt x="16" y="18"/>
                        <a:pt x="17" y="16"/>
                        <a:pt x="18" y="14"/>
                      </a:cubicBezTo>
                      <a:cubicBezTo>
                        <a:pt x="18" y="13"/>
                        <a:pt x="17" y="13"/>
                        <a:pt x="17" y="13"/>
                      </a:cubicBezTo>
                      <a:cubicBezTo>
                        <a:pt x="12" y="15"/>
                        <a:pt x="7" y="19"/>
                        <a:pt x="15" y="12"/>
                      </a:cubicBezTo>
                      <a:cubicBezTo>
                        <a:pt x="15" y="12"/>
                        <a:pt x="14" y="11"/>
                        <a:pt x="14" y="11"/>
                      </a:cubicBezTo>
                      <a:cubicBezTo>
                        <a:pt x="9" y="13"/>
                        <a:pt x="7" y="17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7" y="19"/>
                        <a:pt x="10" y="17"/>
                        <a:pt x="13" y="15"/>
                      </a:cubicBezTo>
                      <a:cubicBezTo>
                        <a:pt x="14" y="14"/>
                        <a:pt x="13" y="13"/>
                        <a:pt x="12" y="14"/>
                      </a:cubicBezTo>
                      <a:cubicBezTo>
                        <a:pt x="9" y="15"/>
                        <a:pt x="7" y="17"/>
                        <a:pt x="6" y="21"/>
                      </a:cubicBezTo>
                      <a:cubicBezTo>
                        <a:pt x="6" y="21"/>
                        <a:pt x="7" y="22"/>
                        <a:pt x="7" y="22"/>
                      </a:cubicBezTo>
                      <a:cubicBezTo>
                        <a:pt x="18" y="13"/>
                        <a:pt x="0" y="26"/>
                        <a:pt x="11" y="17"/>
                      </a:cubicBezTo>
                      <a:cubicBezTo>
                        <a:pt x="9" y="19"/>
                        <a:pt x="7" y="21"/>
                        <a:pt x="5" y="23"/>
                      </a:cubicBezTo>
                      <a:cubicBezTo>
                        <a:pt x="5" y="24"/>
                        <a:pt x="6" y="25"/>
                        <a:pt x="6" y="24"/>
                      </a:cubicBezTo>
                      <a:cubicBezTo>
                        <a:pt x="7" y="24"/>
                        <a:pt x="7" y="23"/>
                        <a:pt x="8" y="23"/>
                      </a:cubicBezTo>
                      <a:cubicBezTo>
                        <a:pt x="10" y="22"/>
                        <a:pt x="11" y="21"/>
                        <a:pt x="9" y="19"/>
                      </a:cubicBezTo>
                      <a:cubicBezTo>
                        <a:pt x="7" y="22"/>
                        <a:pt x="5" y="23"/>
                        <a:pt x="2" y="25"/>
                      </a:cubicBezTo>
                      <a:cubicBezTo>
                        <a:pt x="2" y="25"/>
                        <a:pt x="2" y="26"/>
                        <a:pt x="2" y="26"/>
                      </a:cubicBezTo>
                      <a:cubicBezTo>
                        <a:pt x="5" y="26"/>
                        <a:pt x="7" y="25"/>
                        <a:pt x="10" y="24"/>
                      </a:cubicBezTo>
                      <a:cubicBezTo>
                        <a:pt x="12" y="24"/>
                        <a:pt x="13" y="23"/>
                        <a:pt x="15" y="21"/>
                      </a:cubicBezTo>
                      <a:cubicBezTo>
                        <a:pt x="17" y="19"/>
                        <a:pt x="17" y="16"/>
                        <a:pt x="15" y="21"/>
                      </a:cubicBezTo>
                      <a:cubicBezTo>
                        <a:pt x="15" y="21"/>
                        <a:pt x="16" y="22"/>
                        <a:pt x="16" y="21"/>
                      </a:cubicBezTo>
                      <a:cubicBezTo>
                        <a:pt x="18" y="19"/>
                        <a:pt x="21" y="17"/>
                        <a:pt x="23" y="16"/>
                      </a:cubicBezTo>
                      <a:cubicBezTo>
                        <a:pt x="25" y="15"/>
                        <a:pt x="26" y="15"/>
                        <a:pt x="26" y="15"/>
                      </a:cubicBezTo>
                      <a:cubicBezTo>
                        <a:pt x="27" y="13"/>
                        <a:pt x="28" y="12"/>
                        <a:pt x="29" y="10"/>
                      </a:cubicBezTo>
                      <a:cubicBezTo>
                        <a:pt x="29" y="10"/>
                        <a:pt x="28" y="10"/>
                        <a:pt x="28" y="10"/>
                      </a:cubicBezTo>
                      <a:cubicBezTo>
                        <a:pt x="27" y="12"/>
                        <a:pt x="27" y="14"/>
                        <a:pt x="27" y="16"/>
                      </a:cubicBezTo>
                      <a:cubicBezTo>
                        <a:pt x="26" y="16"/>
                        <a:pt x="27" y="17"/>
                        <a:pt x="28" y="16"/>
                      </a:cubicBezTo>
                      <a:cubicBezTo>
                        <a:pt x="30" y="13"/>
                        <a:pt x="31" y="10"/>
                        <a:pt x="33" y="7"/>
                      </a:cubicBezTo>
                      <a:cubicBezTo>
                        <a:pt x="33" y="8"/>
                        <a:pt x="32" y="10"/>
                        <a:pt x="32" y="11"/>
                      </a:cubicBezTo>
                      <a:cubicBezTo>
                        <a:pt x="32" y="12"/>
                        <a:pt x="33" y="12"/>
                        <a:pt x="33" y="12"/>
                      </a:cubicBezTo>
                      <a:cubicBezTo>
                        <a:pt x="34" y="10"/>
                        <a:pt x="34" y="9"/>
                        <a:pt x="35" y="8"/>
                      </a:cubicBezTo>
                      <a:cubicBezTo>
                        <a:pt x="35" y="6"/>
                        <a:pt x="34" y="6"/>
                        <a:pt x="34" y="8"/>
                      </a:cubicBezTo>
                      <a:cubicBezTo>
                        <a:pt x="34" y="9"/>
                        <a:pt x="35" y="9"/>
                        <a:pt x="36" y="9"/>
                      </a:cubicBezTo>
                      <a:cubicBezTo>
                        <a:pt x="40" y="3"/>
                        <a:pt x="42" y="14"/>
                        <a:pt x="42" y="16"/>
                      </a:cubicBezTo>
                      <a:cubicBezTo>
                        <a:pt x="43" y="17"/>
                        <a:pt x="43" y="17"/>
                        <a:pt x="44" y="16"/>
                      </a:cubicBezTo>
                      <a:cubicBezTo>
                        <a:pt x="44" y="13"/>
                        <a:pt x="44" y="13"/>
                        <a:pt x="44" y="10"/>
                      </a:cubicBezTo>
                      <a:cubicBezTo>
                        <a:pt x="44" y="8"/>
                        <a:pt x="44" y="10"/>
                        <a:pt x="45" y="12"/>
                      </a:cubicBezTo>
                      <a:cubicBezTo>
                        <a:pt x="46" y="12"/>
                        <a:pt x="47" y="12"/>
                        <a:pt x="47" y="12"/>
                      </a:cubicBezTo>
                      <a:cubicBezTo>
                        <a:pt x="47" y="8"/>
                        <a:pt x="47" y="7"/>
                        <a:pt x="45" y="4"/>
                      </a:cubicBezTo>
                      <a:cubicBezTo>
                        <a:pt x="45" y="3"/>
                        <a:pt x="45" y="3"/>
                        <a:pt x="44" y="4"/>
                      </a:cubicBezTo>
                      <a:cubicBezTo>
                        <a:pt x="41" y="7"/>
                        <a:pt x="44" y="13"/>
                        <a:pt x="46" y="17"/>
                      </a:cubicBezTo>
                      <a:cubicBezTo>
                        <a:pt x="46" y="18"/>
                        <a:pt x="47" y="18"/>
                        <a:pt x="47" y="17"/>
                      </a:cubicBezTo>
                      <a:cubicBezTo>
                        <a:pt x="47" y="14"/>
                        <a:pt x="47" y="11"/>
                        <a:pt x="47" y="7"/>
                      </a:cubicBezTo>
                      <a:cubicBezTo>
                        <a:pt x="47" y="7"/>
                        <a:pt x="45" y="7"/>
                        <a:pt x="45" y="8"/>
                      </a:cubicBezTo>
                      <a:cubicBezTo>
                        <a:pt x="45" y="9"/>
                        <a:pt x="45" y="10"/>
                        <a:pt x="46" y="12"/>
                      </a:cubicBezTo>
                      <a:cubicBezTo>
                        <a:pt x="45" y="11"/>
                        <a:pt x="48" y="13"/>
                        <a:pt x="46" y="9"/>
                      </a:cubicBezTo>
                      <a:cubicBezTo>
                        <a:pt x="48" y="13"/>
                        <a:pt x="48" y="17"/>
                        <a:pt x="50" y="21"/>
                      </a:cubicBezTo>
                      <a:cubicBezTo>
                        <a:pt x="50" y="21"/>
                        <a:pt x="51" y="21"/>
                        <a:pt x="51" y="21"/>
                      </a:cubicBezTo>
                      <a:cubicBezTo>
                        <a:pt x="51" y="20"/>
                        <a:pt x="51" y="20"/>
                        <a:pt x="52" y="19"/>
                      </a:cubicBezTo>
                      <a:cubicBezTo>
                        <a:pt x="52" y="18"/>
                        <a:pt x="51" y="18"/>
                        <a:pt x="51" y="18"/>
                      </a:cubicBezTo>
                      <a:cubicBezTo>
                        <a:pt x="49" y="20"/>
                        <a:pt x="50" y="20"/>
                        <a:pt x="49" y="18"/>
                      </a:cubicBezTo>
                      <a:cubicBezTo>
                        <a:pt x="49" y="17"/>
                        <a:pt x="49" y="17"/>
                        <a:pt x="48" y="18"/>
                      </a:cubicBezTo>
                      <a:cubicBezTo>
                        <a:pt x="47" y="21"/>
                        <a:pt x="47" y="19"/>
                        <a:pt x="46" y="23"/>
                      </a:cubicBezTo>
                      <a:cubicBezTo>
                        <a:pt x="46" y="23"/>
                        <a:pt x="47" y="24"/>
                        <a:pt x="47" y="23"/>
                      </a:cubicBezTo>
                      <a:cubicBezTo>
                        <a:pt x="48" y="21"/>
                        <a:pt x="49" y="19"/>
                        <a:pt x="49" y="18"/>
                      </a:cubicBezTo>
                      <a:cubicBezTo>
                        <a:pt x="49" y="17"/>
                        <a:pt x="48" y="16"/>
                        <a:pt x="48" y="17"/>
                      </a:cubicBezTo>
                      <a:cubicBezTo>
                        <a:pt x="46" y="20"/>
                        <a:pt x="46" y="19"/>
                        <a:pt x="47" y="16"/>
                      </a:cubicBezTo>
                      <a:cubicBezTo>
                        <a:pt x="48" y="15"/>
                        <a:pt x="46" y="15"/>
                        <a:pt x="46" y="16"/>
                      </a:cubicBezTo>
                      <a:cubicBezTo>
                        <a:pt x="46" y="17"/>
                        <a:pt x="45" y="18"/>
                        <a:pt x="45" y="20"/>
                      </a:cubicBezTo>
                      <a:cubicBezTo>
                        <a:pt x="45" y="21"/>
                        <a:pt x="46" y="21"/>
                        <a:pt x="46" y="20"/>
                      </a:cubicBezTo>
                      <a:cubicBezTo>
                        <a:pt x="47" y="18"/>
                        <a:pt x="48" y="16"/>
                        <a:pt x="48" y="14"/>
                      </a:cubicBezTo>
                      <a:cubicBezTo>
                        <a:pt x="49" y="13"/>
                        <a:pt x="48" y="13"/>
                        <a:pt x="47" y="13"/>
                      </a:cubicBezTo>
                      <a:cubicBezTo>
                        <a:pt x="43" y="17"/>
                        <a:pt x="43" y="23"/>
                        <a:pt x="43" y="28"/>
                      </a:cubicBezTo>
                      <a:cubicBezTo>
                        <a:pt x="43" y="29"/>
                        <a:pt x="44" y="29"/>
                        <a:pt x="44" y="28"/>
                      </a:cubicBezTo>
                      <a:cubicBezTo>
                        <a:pt x="44" y="25"/>
                        <a:pt x="44" y="26"/>
                        <a:pt x="44" y="23"/>
                      </a:cubicBezTo>
                      <a:cubicBezTo>
                        <a:pt x="44" y="22"/>
                        <a:pt x="43" y="22"/>
                        <a:pt x="43" y="23"/>
                      </a:cubicBezTo>
                      <a:cubicBezTo>
                        <a:pt x="43" y="22"/>
                        <a:pt x="43" y="22"/>
                        <a:pt x="44" y="21"/>
                      </a:cubicBezTo>
                      <a:cubicBezTo>
                        <a:pt x="44" y="19"/>
                        <a:pt x="44" y="18"/>
                        <a:pt x="44" y="16"/>
                      </a:cubicBezTo>
                      <a:cubicBezTo>
                        <a:pt x="44" y="15"/>
                        <a:pt x="43" y="15"/>
                        <a:pt x="43" y="15"/>
                      </a:cubicBezTo>
                      <a:cubicBezTo>
                        <a:pt x="41" y="17"/>
                        <a:pt x="41" y="19"/>
                        <a:pt x="40" y="21"/>
                      </a:cubicBezTo>
                      <a:cubicBezTo>
                        <a:pt x="40" y="22"/>
                        <a:pt x="41" y="23"/>
                        <a:pt x="42" y="22"/>
                      </a:cubicBezTo>
                      <a:cubicBezTo>
                        <a:pt x="43" y="18"/>
                        <a:pt x="44" y="14"/>
                        <a:pt x="44" y="11"/>
                      </a:cubicBezTo>
                      <a:cubicBezTo>
                        <a:pt x="44" y="10"/>
                        <a:pt x="43" y="10"/>
                        <a:pt x="43" y="10"/>
                      </a:cubicBezTo>
                      <a:cubicBezTo>
                        <a:pt x="43" y="11"/>
                        <a:pt x="42" y="12"/>
                        <a:pt x="42" y="13"/>
                      </a:cubicBezTo>
                      <a:cubicBezTo>
                        <a:pt x="41" y="15"/>
                        <a:pt x="41" y="15"/>
                        <a:pt x="42" y="15"/>
                      </a:cubicBezTo>
                      <a:cubicBezTo>
                        <a:pt x="43" y="12"/>
                        <a:pt x="43" y="10"/>
                        <a:pt x="44" y="8"/>
                      </a:cubicBezTo>
                      <a:cubicBezTo>
                        <a:pt x="44" y="5"/>
                        <a:pt x="44" y="4"/>
                        <a:pt x="42" y="2"/>
                      </a:cubicBezTo>
                      <a:cubicBezTo>
                        <a:pt x="41" y="0"/>
                        <a:pt x="38" y="0"/>
                        <a:pt x="36" y="1"/>
                      </a:cubicBezTo>
                      <a:cubicBezTo>
                        <a:pt x="33" y="3"/>
                        <a:pt x="33" y="5"/>
                        <a:pt x="33" y="9"/>
                      </a:cubicBezTo>
                      <a:cubicBezTo>
                        <a:pt x="33" y="9"/>
                        <a:pt x="33" y="9"/>
                        <a:pt x="34" y="9"/>
                      </a:cubicBezTo>
                      <a:cubicBezTo>
                        <a:pt x="37" y="7"/>
                        <a:pt x="36" y="4"/>
                        <a:pt x="34" y="9"/>
                      </a:cubicBezTo>
                      <a:cubicBezTo>
                        <a:pt x="32" y="12"/>
                        <a:pt x="31" y="16"/>
                        <a:pt x="31" y="19"/>
                      </a:cubicBezTo>
                      <a:cubicBezTo>
                        <a:pt x="31" y="20"/>
                        <a:pt x="32" y="20"/>
                        <a:pt x="32" y="20"/>
                      </a:cubicBezTo>
                      <a:cubicBezTo>
                        <a:pt x="34" y="17"/>
                        <a:pt x="35" y="14"/>
                        <a:pt x="36" y="10"/>
                      </a:cubicBezTo>
                      <a:cubicBezTo>
                        <a:pt x="39" y="4"/>
                        <a:pt x="36" y="11"/>
                        <a:pt x="36" y="13"/>
                      </a:cubicBezTo>
                      <a:cubicBezTo>
                        <a:pt x="35" y="13"/>
                        <a:pt x="36" y="14"/>
                        <a:pt x="37" y="13"/>
                      </a:cubicBezTo>
                      <a:cubicBezTo>
                        <a:pt x="39" y="11"/>
                        <a:pt x="41" y="10"/>
                        <a:pt x="44" y="9"/>
                      </a:cubicBezTo>
                      <a:cubicBezTo>
                        <a:pt x="45" y="8"/>
                        <a:pt x="44" y="7"/>
                        <a:pt x="4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6" name="Freeform 150">
                  <a:extLst>
                    <a:ext uri="{FF2B5EF4-FFF2-40B4-BE49-F238E27FC236}">
                      <a16:creationId xmlns="" xmlns:a16="http://schemas.microsoft.com/office/drawing/2014/main" id="{1406B547-7CC9-4C8C-B7DD-EF920E1AA51E}"/>
                    </a:ext>
                  </a:extLst>
                </p:cNvPr>
                <p:cNvSpPr/>
                <p:nvPr/>
              </p:nvSpPr>
              <p:spPr bwMode="auto">
                <a:xfrm>
                  <a:off x="1376363" y="2711451"/>
                  <a:ext cx="9525" cy="11113"/>
                </a:xfrm>
                <a:custGeom>
                  <a:avLst/>
                  <a:gdLst>
                    <a:gd name="T0" fmla="*/ 5 w 8"/>
                    <a:gd name="T1" fmla="*/ 9 h 10"/>
                    <a:gd name="T2" fmla="*/ 7 w 8"/>
                    <a:gd name="T3" fmla="*/ 1 h 10"/>
                    <a:gd name="T4" fmla="*/ 6 w 8"/>
                    <a:gd name="T5" fmla="*/ 0 h 10"/>
                    <a:gd name="T6" fmla="*/ 1 w 8"/>
                    <a:gd name="T7" fmla="*/ 6 h 10"/>
                    <a:gd name="T8" fmla="*/ 2 w 8"/>
                    <a:gd name="T9" fmla="*/ 7 h 10"/>
                    <a:gd name="T10" fmla="*/ 7 w 8"/>
                    <a:gd name="T11" fmla="*/ 2 h 10"/>
                    <a:gd name="T12" fmla="*/ 6 w 8"/>
                    <a:gd name="T13" fmla="*/ 1 h 10"/>
                    <a:gd name="T14" fmla="*/ 1 w 8"/>
                    <a:gd name="T15" fmla="*/ 6 h 10"/>
                    <a:gd name="T16" fmla="*/ 2 w 8"/>
                    <a:gd name="T17" fmla="*/ 7 h 10"/>
                    <a:gd name="T18" fmla="*/ 7 w 8"/>
                    <a:gd name="T19" fmla="*/ 1 h 10"/>
                    <a:gd name="T20" fmla="*/ 6 w 8"/>
                    <a:gd name="T21" fmla="*/ 1 h 10"/>
                    <a:gd name="T22" fmla="*/ 3 w 8"/>
                    <a:gd name="T23" fmla="*/ 9 h 10"/>
                    <a:gd name="T24" fmla="*/ 5 w 8"/>
                    <a:gd name="T25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0">
                      <a:moveTo>
                        <a:pt x="5" y="9"/>
                      </a:moveTo>
                      <a:cubicBezTo>
                        <a:pt x="5" y="6"/>
                        <a:pt x="7" y="4"/>
                        <a:pt x="7" y="1"/>
                      </a:cubicBezTo>
                      <a:cubicBezTo>
                        <a:pt x="7" y="0"/>
                        <a:pt x="7" y="0"/>
                        <a:pt x="6" y="0"/>
                      </a:cubicBezTo>
                      <a:cubicBezTo>
                        <a:pt x="4" y="2"/>
                        <a:pt x="3" y="5"/>
                        <a:pt x="1" y="6"/>
                      </a:cubicBezTo>
                      <a:cubicBezTo>
                        <a:pt x="1" y="6"/>
                        <a:pt x="2" y="7"/>
                        <a:pt x="2" y="7"/>
                      </a:cubicBezTo>
                      <a:cubicBezTo>
                        <a:pt x="3" y="5"/>
                        <a:pt x="5" y="3"/>
                        <a:pt x="7" y="2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4" y="3"/>
                        <a:pt x="2" y="4"/>
                        <a:pt x="1" y="6"/>
                      </a:cubicBezTo>
                      <a:cubicBezTo>
                        <a:pt x="0" y="7"/>
                        <a:pt x="1" y="7"/>
                        <a:pt x="2" y="7"/>
                      </a:cubicBezTo>
                      <a:cubicBezTo>
                        <a:pt x="4" y="6"/>
                        <a:pt x="5" y="3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3"/>
                        <a:pt x="4" y="6"/>
                        <a:pt x="3" y="9"/>
                      </a:cubicBezTo>
                      <a:cubicBezTo>
                        <a:pt x="3" y="10"/>
                        <a:pt x="5" y="10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7" name="Freeform 456">
                  <a:extLst>
                    <a:ext uri="{FF2B5EF4-FFF2-40B4-BE49-F238E27FC236}">
                      <a16:creationId xmlns="" xmlns:a16="http://schemas.microsoft.com/office/drawing/2014/main" id="{5CAEEC7C-5FE6-4D81-9DFD-1F90EAD5DF27}"/>
                    </a:ext>
                  </a:extLst>
                </p:cNvPr>
                <p:cNvSpPr/>
                <p:nvPr/>
              </p:nvSpPr>
              <p:spPr bwMode="auto">
                <a:xfrm>
                  <a:off x="1481138" y="2513013"/>
                  <a:ext cx="34925" cy="42863"/>
                </a:xfrm>
                <a:custGeom>
                  <a:avLst/>
                  <a:gdLst>
                    <a:gd name="T0" fmla="*/ 3 w 34"/>
                    <a:gd name="T1" fmla="*/ 1 h 40"/>
                    <a:gd name="T2" fmla="*/ 3 w 34"/>
                    <a:gd name="T3" fmla="*/ 1 h 40"/>
                    <a:gd name="T4" fmla="*/ 2 w 34"/>
                    <a:gd name="T5" fmla="*/ 1 h 40"/>
                    <a:gd name="T6" fmla="*/ 1 w 34"/>
                    <a:gd name="T7" fmla="*/ 13 h 40"/>
                    <a:gd name="T8" fmla="*/ 2 w 34"/>
                    <a:gd name="T9" fmla="*/ 39 h 40"/>
                    <a:gd name="T10" fmla="*/ 3 w 34"/>
                    <a:gd name="T11" fmla="*/ 39 h 40"/>
                    <a:gd name="T12" fmla="*/ 33 w 34"/>
                    <a:gd name="T13" fmla="*/ 20 h 40"/>
                    <a:gd name="T14" fmla="*/ 34 w 34"/>
                    <a:gd name="T15" fmla="*/ 19 h 40"/>
                    <a:gd name="T16" fmla="*/ 3 w 34"/>
                    <a:gd name="T17" fmla="*/ 0 h 40"/>
                    <a:gd name="T18" fmla="*/ 2 w 34"/>
                    <a:gd name="T19" fmla="*/ 2 h 40"/>
                    <a:gd name="T20" fmla="*/ 24 w 34"/>
                    <a:gd name="T21" fmla="*/ 15 h 40"/>
                    <a:gd name="T22" fmla="*/ 31 w 34"/>
                    <a:gd name="T23" fmla="*/ 19 h 40"/>
                    <a:gd name="T24" fmla="*/ 29 w 34"/>
                    <a:gd name="T25" fmla="*/ 19 h 40"/>
                    <a:gd name="T26" fmla="*/ 20 w 34"/>
                    <a:gd name="T27" fmla="*/ 24 h 40"/>
                    <a:gd name="T28" fmla="*/ 12 w 34"/>
                    <a:gd name="T29" fmla="*/ 30 h 40"/>
                    <a:gd name="T30" fmla="*/ 4 w 34"/>
                    <a:gd name="T31" fmla="*/ 36 h 40"/>
                    <a:gd name="T32" fmla="*/ 3 w 34"/>
                    <a:gd name="T33" fmla="*/ 19 h 40"/>
                    <a:gd name="T34" fmla="*/ 2 w 34"/>
                    <a:gd name="T35" fmla="*/ 2 h 40"/>
                    <a:gd name="T36" fmla="*/ 3 w 34"/>
                    <a:gd name="T37" fmla="*/ 1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4" h="40">
                      <a:moveTo>
                        <a:pt x="3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0" y="2"/>
                        <a:pt x="1" y="11"/>
                        <a:pt x="1" y="13"/>
                      </a:cubicBezTo>
                      <a:cubicBezTo>
                        <a:pt x="2" y="22"/>
                        <a:pt x="2" y="30"/>
                        <a:pt x="2" y="39"/>
                      </a:cubicBezTo>
                      <a:cubicBezTo>
                        <a:pt x="2" y="40"/>
                        <a:pt x="3" y="40"/>
                        <a:pt x="3" y="39"/>
                      </a:cubicBezTo>
                      <a:cubicBezTo>
                        <a:pt x="13" y="32"/>
                        <a:pt x="21" y="21"/>
                        <a:pt x="33" y="20"/>
                      </a:cubicBezTo>
                      <a:cubicBezTo>
                        <a:pt x="34" y="20"/>
                        <a:pt x="34" y="19"/>
                        <a:pt x="34" y="19"/>
                      </a:cubicBezTo>
                      <a:cubicBezTo>
                        <a:pt x="23" y="13"/>
                        <a:pt x="13" y="6"/>
                        <a:pt x="3" y="0"/>
                      </a:cubicBezTo>
                      <a:cubicBezTo>
                        <a:pt x="2" y="0"/>
                        <a:pt x="1" y="1"/>
                        <a:pt x="2" y="2"/>
                      </a:cubicBezTo>
                      <a:cubicBezTo>
                        <a:pt x="9" y="6"/>
                        <a:pt x="16" y="11"/>
                        <a:pt x="24" y="15"/>
                      </a:cubicBezTo>
                      <a:cubicBezTo>
                        <a:pt x="26" y="16"/>
                        <a:pt x="28" y="17"/>
                        <a:pt x="31" y="19"/>
                      </a:cubicBezTo>
                      <a:cubicBezTo>
                        <a:pt x="31" y="19"/>
                        <a:pt x="32" y="19"/>
                        <a:pt x="29" y="19"/>
                      </a:cubicBezTo>
                      <a:cubicBezTo>
                        <a:pt x="26" y="20"/>
                        <a:pt x="23" y="22"/>
                        <a:pt x="20" y="24"/>
                      </a:cubicBezTo>
                      <a:cubicBezTo>
                        <a:pt x="17" y="26"/>
                        <a:pt x="14" y="28"/>
                        <a:pt x="12" y="30"/>
                      </a:cubicBezTo>
                      <a:cubicBezTo>
                        <a:pt x="10" y="32"/>
                        <a:pt x="4" y="38"/>
                        <a:pt x="4" y="36"/>
                      </a:cubicBezTo>
                      <a:cubicBezTo>
                        <a:pt x="3" y="30"/>
                        <a:pt x="3" y="25"/>
                        <a:pt x="3" y="19"/>
                      </a:cubicBezTo>
                      <a:cubicBezTo>
                        <a:pt x="3" y="14"/>
                        <a:pt x="4" y="7"/>
                        <a:pt x="2" y="2"/>
                      </a:cubicBezTo>
                      <a:cubicBezTo>
                        <a:pt x="2" y="3"/>
                        <a:pt x="3" y="2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8" name="Freeform 457">
                  <a:extLst>
                    <a:ext uri="{FF2B5EF4-FFF2-40B4-BE49-F238E27FC236}">
                      <a16:creationId xmlns="" xmlns:a16="http://schemas.microsoft.com/office/drawing/2014/main" id="{ADB8165F-F320-48B7-9A18-82EFC32E5BF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82725" y="2516188"/>
                  <a:ext cx="30163" cy="34925"/>
                </a:xfrm>
                <a:custGeom>
                  <a:avLst/>
                  <a:gdLst>
                    <a:gd name="T0" fmla="*/ 26 w 29"/>
                    <a:gd name="T1" fmla="*/ 15 h 34"/>
                    <a:gd name="T2" fmla="*/ 22 w 29"/>
                    <a:gd name="T3" fmla="*/ 16 h 34"/>
                    <a:gd name="T4" fmla="*/ 24 w 29"/>
                    <a:gd name="T5" fmla="*/ 13 h 34"/>
                    <a:gd name="T6" fmla="*/ 19 w 29"/>
                    <a:gd name="T7" fmla="*/ 15 h 34"/>
                    <a:gd name="T8" fmla="*/ 21 w 29"/>
                    <a:gd name="T9" fmla="*/ 12 h 34"/>
                    <a:gd name="T10" fmla="*/ 18 w 29"/>
                    <a:gd name="T11" fmla="*/ 13 h 34"/>
                    <a:gd name="T12" fmla="*/ 17 w 29"/>
                    <a:gd name="T13" fmla="*/ 12 h 34"/>
                    <a:gd name="T14" fmla="*/ 17 w 29"/>
                    <a:gd name="T15" fmla="*/ 10 h 34"/>
                    <a:gd name="T16" fmla="*/ 17 w 29"/>
                    <a:gd name="T17" fmla="*/ 10 h 34"/>
                    <a:gd name="T18" fmla="*/ 11 w 29"/>
                    <a:gd name="T19" fmla="*/ 13 h 34"/>
                    <a:gd name="T20" fmla="*/ 12 w 29"/>
                    <a:gd name="T21" fmla="*/ 9 h 34"/>
                    <a:gd name="T22" fmla="*/ 10 w 29"/>
                    <a:gd name="T23" fmla="*/ 9 h 34"/>
                    <a:gd name="T24" fmla="*/ 12 w 29"/>
                    <a:gd name="T25" fmla="*/ 6 h 34"/>
                    <a:gd name="T26" fmla="*/ 9 w 29"/>
                    <a:gd name="T27" fmla="*/ 6 h 34"/>
                    <a:gd name="T28" fmla="*/ 7 w 29"/>
                    <a:gd name="T29" fmla="*/ 5 h 34"/>
                    <a:gd name="T30" fmla="*/ 5 w 29"/>
                    <a:gd name="T31" fmla="*/ 5 h 34"/>
                    <a:gd name="T32" fmla="*/ 4 w 29"/>
                    <a:gd name="T33" fmla="*/ 3 h 34"/>
                    <a:gd name="T34" fmla="*/ 2 w 29"/>
                    <a:gd name="T35" fmla="*/ 1 h 34"/>
                    <a:gd name="T36" fmla="*/ 0 w 29"/>
                    <a:gd name="T37" fmla="*/ 2 h 34"/>
                    <a:gd name="T38" fmla="*/ 0 w 29"/>
                    <a:gd name="T39" fmla="*/ 4 h 34"/>
                    <a:gd name="T40" fmla="*/ 2 w 29"/>
                    <a:gd name="T41" fmla="*/ 6 h 34"/>
                    <a:gd name="T42" fmla="*/ 2 w 29"/>
                    <a:gd name="T43" fmla="*/ 8 h 34"/>
                    <a:gd name="T44" fmla="*/ 2 w 29"/>
                    <a:gd name="T45" fmla="*/ 10 h 34"/>
                    <a:gd name="T46" fmla="*/ 1 w 29"/>
                    <a:gd name="T47" fmla="*/ 13 h 34"/>
                    <a:gd name="T48" fmla="*/ 7 w 29"/>
                    <a:gd name="T49" fmla="*/ 10 h 34"/>
                    <a:gd name="T50" fmla="*/ 2 w 29"/>
                    <a:gd name="T51" fmla="*/ 16 h 34"/>
                    <a:gd name="T52" fmla="*/ 1 w 29"/>
                    <a:gd name="T53" fmla="*/ 18 h 34"/>
                    <a:gd name="T54" fmla="*/ 1 w 29"/>
                    <a:gd name="T55" fmla="*/ 20 h 34"/>
                    <a:gd name="T56" fmla="*/ 1 w 29"/>
                    <a:gd name="T57" fmla="*/ 22 h 34"/>
                    <a:gd name="T58" fmla="*/ 5 w 29"/>
                    <a:gd name="T59" fmla="*/ 21 h 34"/>
                    <a:gd name="T60" fmla="*/ 1 w 29"/>
                    <a:gd name="T61" fmla="*/ 26 h 34"/>
                    <a:gd name="T62" fmla="*/ 1 w 29"/>
                    <a:gd name="T63" fmla="*/ 26 h 34"/>
                    <a:gd name="T64" fmla="*/ 1 w 29"/>
                    <a:gd name="T65" fmla="*/ 29 h 34"/>
                    <a:gd name="T66" fmla="*/ 13 w 29"/>
                    <a:gd name="T67" fmla="*/ 19 h 34"/>
                    <a:gd name="T68" fmla="*/ 10 w 29"/>
                    <a:gd name="T69" fmla="*/ 23 h 34"/>
                    <a:gd name="T70" fmla="*/ 3 w 29"/>
                    <a:gd name="T71" fmla="*/ 30 h 34"/>
                    <a:gd name="T72" fmla="*/ 13 w 29"/>
                    <a:gd name="T73" fmla="*/ 23 h 34"/>
                    <a:gd name="T74" fmla="*/ 4 w 29"/>
                    <a:gd name="T75" fmla="*/ 34 h 34"/>
                    <a:gd name="T76" fmla="*/ 24 w 29"/>
                    <a:gd name="T77" fmla="*/ 19 h 34"/>
                    <a:gd name="T78" fmla="*/ 21 w 29"/>
                    <a:gd name="T79" fmla="*/ 15 h 34"/>
                    <a:gd name="T80" fmla="*/ 21 w 29"/>
                    <a:gd name="T81" fmla="*/ 14 h 34"/>
                    <a:gd name="T82" fmla="*/ 12 w 29"/>
                    <a:gd name="T83" fmla="*/ 15 h 34"/>
                    <a:gd name="T84" fmla="*/ 13 w 29"/>
                    <a:gd name="T85" fmla="*/ 10 h 34"/>
                    <a:gd name="T86" fmla="*/ 11 w 29"/>
                    <a:gd name="T87" fmla="*/ 10 h 34"/>
                    <a:gd name="T88" fmla="*/ 7 w 29"/>
                    <a:gd name="T89" fmla="*/ 9 h 34"/>
                    <a:gd name="T90" fmla="*/ 11 w 29"/>
                    <a:gd name="T91" fmla="*/ 8 h 34"/>
                    <a:gd name="T92" fmla="*/ 9 w 29"/>
                    <a:gd name="T93" fmla="*/ 10 h 34"/>
                    <a:gd name="T94" fmla="*/ 6 w 29"/>
                    <a:gd name="T95" fmla="*/ 18 h 34"/>
                    <a:gd name="T96" fmla="*/ 14 w 29"/>
                    <a:gd name="T97" fmla="*/ 14 h 34"/>
                    <a:gd name="T98" fmla="*/ 3 w 29"/>
                    <a:gd name="T99" fmla="*/ 26 h 34"/>
                    <a:gd name="T100" fmla="*/ 10 w 29"/>
                    <a:gd name="T101" fmla="*/ 19 h 34"/>
                    <a:gd name="T102" fmla="*/ 13 w 29"/>
                    <a:gd name="T103" fmla="*/ 18 h 34"/>
                    <a:gd name="T104" fmla="*/ 16 w 29"/>
                    <a:gd name="T105" fmla="*/ 17 h 34"/>
                    <a:gd name="T106" fmla="*/ 14 w 29"/>
                    <a:gd name="T107" fmla="*/ 19 h 34"/>
                    <a:gd name="T108" fmla="*/ 14 w 29"/>
                    <a:gd name="T109" fmla="*/ 19 h 34"/>
                    <a:gd name="T110" fmla="*/ 14 w 29"/>
                    <a:gd name="T111" fmla="*/ 21 h 34"/>
                    <a:gd name="T112" fmla="*/ 6 w 29"/>
                    <a:gd name="T113" fmla="*/ 31 h 34"/>
                    <a:gd name="T114" fmla="*/ 21 w 29"/>
                    <a:gd name="T115" fmla="*/ 17 h 34"/>
                    <a:gd name="T116" fmla="*/ 20 w 29"/>
                    <a:gd name="T117" fmla="*/ 19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" h="34">
                      <a:moveTo>
                        <a:pt x="29" y="16"/>
                      </a:moveTo>
                      <a:cubicBezTo>
                        <a:pt x="27" y="17"/>
                        <a:pt x="25" y="18"/>
                        <a:pt x="28" y="16"/>
                      </a:cubicBezTo>
                      <a:cubicBezTo>
                        <a:pt x="29" y="16"/>
                        <a:pt x="28" y="16"/>
                        <a:pt x="28" y="16"/>
                      </a:cubicBezTo>
                      <a:cubicBezTo>
                        <a:pt x="25" y="18"/>
                        <a:pt x="23" y="19"/>
                        <a:pt x="27" y="15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26" y="15"/>
                        <a:pt x="26" y="16"/>
                        <a:pt x="25" y="16"/>
                      </a:cubicBezTo>
                      <a:cubicBezTo>
                        <a:pt x="25" y="16"/>
                        <a:pt x="26" y="16"/>
                        <a:pt x="26" y="15"/>
                      </a:cubicBez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25" y="16"/>
                        <a:pt x="24" y="16"/>
                        <a:pt x="23" y="17"/>
                      </a:cubicBezTo>
                      <a:cubicBezTo>
                        <a:pt x="25" y="16"/>
                        <a:pt x="26" y="15"/>
                        <a:pt x="27" y="14"/>
                      </a:cubicBezTo>
                      <a:cubicBezTo>
                        <a:pt x="27" y="14"/>
                        <a:pt x="26" y="14"/>
                        <a:pt x="26" y="14"/>
                      </a:cubicBezTo>
                      <a:cubicBezTo>
                        <a:pt x="26" y="14"/>
                        <a:pt x="25" y="15"/>
                        <a:pt x="25" y="15"/>
                      </a:cubicBezTo>
                      <a:cubicBezTo>
                        <a:pt x="25" y="15"/>
                        <a:pt x="25" y="14"/>
                        <a:pt x="26" y="14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cubicBezTo>
                        <a:pt x="24" y="15"/>
                        <a:pt x="23" y="15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3" y="15"/>
                        <a:pt x="23" y="15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cubicBezTo>
                        <a:pt x="22" y="15"/>
                        <a:pt x="22" y="16"/>
                        <a:pt x="21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6"/>
                        <a:pt x="21" y="16"/>
                        <a:pt x="21" y="17"/>
                      </a:cubicBezTo>
                      <a:cubicBezTo>
                        <a:pt x="22" y="15"/>
                        <a:pt x="24" y="14"/>
                        <a:pt x="25" y="13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3" y="14"/>
                        <a:pt x="22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1" y="15"/>
                        <a:pt x="22" y="14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21" y="14"/>
                        <a:pt x="20" y="15"/>
                        <a:pt x="19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20" y="15"/>
                        <a:pt x="20" y="14"/>
                        <a:pt x="21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0" y="13"/>
                        <a:pt x="19" y="14"/>
                        <a:pt x="19" y="14"/>
                      </a:cubicBezTo>
                      <a:cubicBezTo>
                        <a:pt x="20" y="13"/>
                        <a:pt x="20" y="13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0" y="12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8" y="13"/>
                      </a:cubicBezTo>
                      <a:cubicBezTo>
                        <a:pt x="18" y="13"/>
                        <a:pt x="18" y="13"/>
                        <a:pt x="17" y="13"/>
                      </a:cubicBezTo>
                      <a:cubicBezTo>
                        <a:pt x="18" y="12"/>
                        <a:pt x="19" y="12"/>
                        <a:pt x="20" y="11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19" y="11"/>
                        <a:pt x="19" y="12"/>
                        <a:pt x="18" y="13"/>
                      </a:cubicBezTo>
                      <a:cubicBezTo>
                        <a:pt x="21" y="10"/>
                        <a:pt x="18" y="12"/>
                        <a:pt x="16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16" y="13"/>
                        <a:pt x="17" y="13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8" y="12"/>
                        <a:pt x="18" y="11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7" y="11"/>
                        <a:pt x="17" y="12"/>
                        <a:pt x="16" y="12"/>
                      </a:cubicBezTo>
                      <a:cubicBezTo>
                        <a:pt x="17" y="12"/>
                        <a:pt x="17" y="11"/>
                        <a:pt x="17" y="11"/>
                      </a:cubicBezTo>
                      <a:cubicBezTo>
                        <a:pt x="17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6" y="10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5" y="11"/>
                        <a:pt x="13" y="12"/>
                        <a:pt x="12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3" y="12"/>
                        <a:pt x="15" y="10"/>
                        <a:pt x="17" y="9"/>
                      </a:cubicBezTo>
                      <a:cubicBezTo>
                        <a:pt x="17" y="8"/>
                        <a:pt x="17" y="8"/>
                        <a:pt x="16" y="8"/>
                      </a:cubicBezTo>
                      <a:cubicBezTo>
                        <a:pt x="15" y="9"/>
                        <a:pt x="14" y="9"/>
                        <a:pt x="12" y="10"/>
                      </a:cubicBezTo>
                      <a:cubicBezTo>
                        <a:pt x="13" y="10"/>
                        <a:pt x="13" y="10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5" y="8"/>
                        <a:pt x="16" y="8"/>
                      </a:cubicBezTo>
                      <a:cubicBezTo>
                        <a:pt x="16" y="8"/>
                        <a:pt x="15" y="7"/>
                        <a:pt x="15" y="7"/>
                      </a:cubicBezTo>
                      <a:cubicBezTo>
                        <a:pt x="14" y="8"/>
                        <a:pt x="13" y="8"/>
                        <a:pt x="12" y="9"/>
                      </a:cubicBezTo>
                      <a:cubicBezTo>
                        <a:pt x="13" y="8"/>
                        <a:pt x="14" y="8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4" y="7"/>
                        <a:pt x="14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8"/>
                        <a:pt x="11" y="9"/>
                        <a:pt x="10" y="10"/>
                      </a:cubicBezTo>
                      <a:cubicBezTo>
                        <a:pt x="10" y="10"/>
                        <a:pt x="10" y="9"/>
                        <a:pt x="10" y="9"/>
                      </a:cubicBezTo>
                      <a:cubicBezTo>
                        <a:pt x="11" y="9"/>
                        <a:pt x="12" y="8"/>
                        <a:pt x="12" y="7"/>
                      </a:cubicBezTo>
                      <a:cubicBezTo>
                        <a:pt x="12" y="7"/>
                        <a:pt x="12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7"/>
                        <a:pt x="13" y="6"/>
                        <a:pt x="13" y="6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3" y="6"/>
                        <a:pt x="12" y="6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6"/>
                        <a:pt x="12" y="5"/>
                        <a:pt x="12" y="6"/>
                      </a:cubicBezTo>
                      <a:cubicBezTo>
                        <a:pt x="11" y="6"/>
                        <a:pt x="10" y="6"/>
                        <a:pt x="9" y="7"/>
                      </a:cubicBezTo>
                      <a:cubicBezTo>
                        <a:pt x="10" y="7"/>
                        <a:pt x="10" y="6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8" y="7"/>
                        <a:pt x="7" y="8"/>
                        <a:pt x="6" y="9"/>
                      </a:cubicBezTo>
                      <a:cubicBezTo>
                        <a:pt x="5" y="9"/>
                        <a:pt x="5" y="10"/>
                        <a:pt x="4" y="10"/>
                      </a:cubicBezTo>
                      <a:cubicBezTo>
                        <a:pt x="4" y="10"/>
                        <a:pt x="3" y="11"/>
                        <a:pt x="2" y="11"/>
                      </a:cubicBezTo>
                      <a:cubicBezTo>
                        <a:pt x="5" y="10"/>
                        <a:pt x="7" y="8"/>
                        <a:pt x="9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8" y="6"/>
                        <a:pt x="7" y="7"/>
                        <a:pt x="6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8" y="6"/>
                        <a:pt x="3" y="9"/>
                        <a:pt x="3" y="9"/>
                      </a:cubicBezTo>
                      <a:cubicBezTo>
                        <a:pt x="5" y="7"/>
                        <a:pt x="7" y="6"/>
                        <a:pt x="8" y="5"/>
                      </a:cubicBezTo>
                      <a:cubicBezTo>
                        <a:pt x="9" y="5"/>
                        <a:pt x="8" y="5"/>
                        <a:pt x="8" y="5"/>
                      </a:cubicBezTo>
                      <a:cubicBezTo>
                        <a:pt x="7" y="6"/>
                        <a:pt x="6" y="6"/>
                        <a:pt x="5" y="7"/>
                      </a:cubicBezTo>
                      <a:cubicBezTo>
                        <a:pt x="5" y="7"/>
                        <a:pt x="7" y="6"/>
                        <a:pt x="7" y="5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5" y="6"/>
                        <a:pt x="4" y="7"/>
                        <a:pt x="2" y="8"/>
                      </a:cubicBezTo>
                      <a:cubicBezTo>
                        <a:pt x="4" y="7"/>
                        <a:pt x="6" y="6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5"/>
                        <a:pt x="6" y="5"/>
                        <a:pt x="5" y="5"/>
                      </a:cubicBezTo>
                      <a:cubicBezTo>
                        <a:pt x="5" y="5"/>
                        <a:pt x="6" y="5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4"/>
                        <a:pt x="6" y="4"/>
                        <a:pt x="5" y="5"/>
                      </a:cubicBezTo>
                      <a:cubicBezTo>
                        <a:pt x="6" y="4"/>
                        <a:pt x="6" y="4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5" y="4"/>
                        <a:pt x="4" y="4"/>
                        <a:pt x="4" y="5"/>
                      </a:cubicBezTo>
                      <a:cubicBezTo>
                        <a:pt x="4" y="5"/>
                        <a:pt x="5" y="4"/>
                        <a:pt x="6" y="3"/>
                      </a:cubicBezTo>
                      <a:cubicBezTo>
                        <a:pt x="6" y="3"/>
                        <a:pt x="6" y="3"/>
                        <a:pt x="5" y="3"/>
                      </a:cubicBezTo>
                      <a:cubicBezTo>
                        <a:pt x="0" y="7"/>
                        <a:pt x="5" y="3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5" y="3"/>
                        <a:pt x="1" y="6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2" y="4"/>
                        <a:pt x="2" y="4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2" y="4"/>
                        <a:pt x="1" y="4"/>
                        <a:pt x="4" y="2"/>
                      </a:cubicBez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2" y="2"/>
                        <a:pt x="1" y="4"/>
                        <a:pt x="3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0" y="3"/>
                        <a:pt x="1" y="2"/>
                        <a:pt x="2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0" y="2"/>
                      </a:cubicBezTo>
                      <a:cubicBezTo>
                        <a:pt x="2" y="2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ubicBezTo>
                        <a:pt x="2" y="2"/>
                        <a:pt x="2" y="2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4"/>
                        <a:pt x="4" y="2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4" y="3"/>
                        <a:pt x="2" y="4"/>
                        <a:pt x="1" y="5"/>
                      </a:cubicBezTo>
                      <a:cubicBezTo>
                        <a:pt x="1" y="5"/>
                        <a:pt x="1" y="6"/>
                        <a:pt x="1" y="6"/>
                      </a:cubicBezTo>
                      <a:cubicBezTo>
                        <a:pt x="2" y="5"/>
                        <a:pt x="2" y="5"/>
                        <a:pt x="3" y="4"/>
                      </a:cubicBezTo>
                      <a:cubicBezTo>
                        <a:pt x="7" y="1"/>
                        <a:pt x="2" y="6"/>
                        <a:pt x="2" y="6"/>
                      </a:cubicBezTo>
                      <a:cubicBezTo>
                        <a:pt x="1" y="6"/>
                        <a:pt x="2" y="6"/>
                        <a:pt x="2" y="6"/>
                      </a:cubicBezTo>
                      <a:cubicBezTo>
                        <a:pt x="6" y="3"/>
                        <a:pt x="3" y="5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9" y="1"/>
                        <a:pt x="3" y="6"/>
                        <a:pt x="1" y="7"/>
                      </a:cubicBezTo>
                      <a:cubicBezTo>
                        <a:pt x="1" y="7"/>
                        <a:pt x="1" y="7"/>
                        <a:pt x="2" y="7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6"/>
                        <a:pt x="3" y="7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7"/>
                        <a:pt x="2" y="8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2" y="8"/>
                        <a:pt x="4" y="7"/>
                        <a:pt x="6" y="6"/>
                      </a:cubicBezTo>
                      <a:cubicBezTo>
                        <a:pt x="5" y="6"/>
                        <a:pt x="3" y="8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2" y="9"/>
                        <a:pt x="2" y="10"/>
                        <a:pt x="2" y="10"/>
                      </a:cubicBezTo>
                      <a:cubicBezTo>
                        <a:pt x="1" y="10"/>
                        <a:pt x="2" y="10"/>
                        <a:pt x="2" y="10"/>
                      </a:cubicBezTo>
                      <a:cubicBezTo>
                        <a:pt x="4" y="9"/>
                        <a:pt x="5" y="8"/>
                        <a:pt x="7" y="6"/>
                      </a:cubicBezTo>
                      <a:cubicBezTo>
                        <a:pt x="5" y="8"/>
                        <a:pt x="3" y="9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11" y="4"/>
                        <a:pt x="4" y="10"/>
                        <a:pt x="1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ubicBezTo>
                        <a:pt x="1" y="12"/>
                        <a:pt x="2" y="12"/>
                        <a:pt x="2" y="12"/>
                      </a:cubicBezTo>
                      <a:cubicBezTo>
                        <a:pt x="2" y="12"/>
                        <a:pt x="1" y="13"/>
                        <a:pt x="1" y="13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1" y="13"/>
                        <a:pt x="2" y="13"/>
                        <a:pt x="2" y="13"/>
                      </a:cubicBezTo>
                      <a:cubicBezTo>
                        <a:pt x="2" y="13"/>
                        <a:pt x="2" y="13"/>
                        <a:pt x="2" y="13"/>
                      </a:cubicBezTo>
                      <a:cubicBezTo>
                        <a:pt x="3" y="12"/>
                        <a:pt x="4" y="11"/>
                        <a:pt x="5" y="10"/>
                      </a:cubicBezTo>
                      <a:cubicBezTo>
                        <a:pt x="6" y="10"/>
                        <a:pt x="6" y="10"/>
                        <a:pt x="7" y="9"/>
                      </a:cubicBezTo>
                      <a:cubicBezTo>
                        <a:pt x="5" y="11"/>
                        <a:pt x="3" y="13"/>
                        <a:pt x="1" y="14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3" y="13"/>
                        <a:pt x="5" y="11"/>
                        <a:pt x="7" y="10"/>
                      </a:cubicBezTo>
                      <a:cubicBezTo>
                        <a:pt x="12" y="6"/>
                        <a:pt x="7" y="10"/>
                        <a:pt x="7" y="10"/>
                      </a:cubicBezTo>
                      <a:cubicBezTo>
                        <a:pt x="5" y="11"/>
                        <a:pt x="4" y="12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5"/>
                        <a:pt x="2" y="16"/>
                        <a:pt x="2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3" y="16"/>
                        <a:pt x="4" y="15"/>
                        <a:pt x="5" y="14"/>
                      </a:cubicBezTo>
                      <a:cubicBezTo>
                        <a:pt x="4" y="15"/>
                        <a:pt x="3" y="15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4" y="15"/>
                        <a:pt x="5" y="14"/>
                        <a:pt x="6" y="13"/>
                      </a:cubicBezTo>
                      <a:cubicBezTo>
                        <a:pt x="6" y="13"/>
                        <a:pt x="6" y="14"/>
                        <a:pt x="6" y="14"/>
                      </a:cubicBezTo>
                      <a:cubicBezTo>
                        <a:pt x="5" y="15"/>
                        <a:pt x="4" y="16"/>
                        <a:pt x="3" y="17"/>
                      </a:cubicBezTo>
                      <a:cubicBezTo>
                        <a:pt x="2" y="17"/>
                        <a:pt x="1" y="18"/>
                        <a:pt x="1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2" y="18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3" y="17"/>
                        <a:pt x="4" y="16"/>
                        <a:pt x="5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3" y="17"/>
                        <a:pt x="2" y="18"/>
                        <a:pt x="1" y="19"/>
                      </a:cubicBezTo>
                      <a:cubicBezTo>
                        <a:pt x="1" y="20"/>
                        <a:pt x="1" y="21"/>
                        <a:pt x="1" y="21"/>
                      </a:cubicBezTo>
                      <a:cubicBezTo>
                        <a:pt x="1" y="21"/>
                        <a:pt x="1" y="21"/>
                        <a:pt x="1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2" y="20"/>
                        <a:pt x="3" y="19"/>
                        <a:pt x="4" y="19"/>
                      </a:cubicBezTo>
                      <a:cubicBezTo>
                        <a:pt x="3" y="19"/>
                        <a:pt x="2" y="20"/>
                        <a:pt x="1" y="21"/>
                      </a:cubicBezTo>
                      <a:cubicBezTo>
                        <a:pt x="1" y="21"/>
                        <a:pt x="1" y="22"/>
                        <a:pt x="1" y="22"/>
                      </a:cubicBezTo>
                      <a:cubicBezTo>
                        <a:pt x="3" y="21"/>
                        <a:pt x="4" y="20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3" y="20"/>
                        <a:pt x="2" y="21"/>
                        <a:pt x="1" y="22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1" y="22"/>
                        <a:pt x="2" y="22"/>
                        <a:pt x="3" y="21"/>
                      </a:cubicBezTo>
                      <a:cubicBezTo>
                        <a:pt x="2" y="22"/>
                        <a:pt x="1" y="22"/>
                        <a:pt x="1" y="23"/>
                      </a:cubicBezTo>
                      <a:cubicBezTo>
                        <a:pt x="1" y="23"/>
                        <a:pt x="1" y="24"/>
                        <a:pt x="1" y="24"/>
                      </a:cubicBezTo>
                      <a:cubicBezTo>
                        <a:pt x="1" y="24"/>
                        <a:pt x="2" y="24"/>
                        <a:pt x="2" y="23"/>
                      </a:cubicBezTo>
                      <a:cubicBezTo>
                        <a:pt x="2" y="23"/>
                        <a:pt x="2" y="23"/>
                        <a:pt x="2" y="23"/>
                      </a:cubicBezTo>
                      <a:cubicBezTo>
                        <a:pt x="2" y="23"/>
                        <a:pt x="2" y="24"/>
                        <a:pt x="2" y="24"/>
                      </a:cubicBezTo>
                      <a:cubicBezTo>
                        <a:pt x="3" y="23"/>
                        <a:pt x="4" y="22"/>
                        <a:pt x="5" y="21"/>
                      </a:cubicBezTo>
                      <a:cubicBezTo>
                        <a:pt x="5" y="21"/>
                        <a:pt x="6" y="21"/>
                        <a:pt x="6" y="20"/>
                      </a:cubicBezTo>
                      <a:cubicBezTo>
                        <a:pt x="7" y="20"/>
                        <a:pt x="7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9" y="19"/>
                        <a:pt x="10" y="18"/>
                      </a:cubicBezTo>
                      <a:cubicBezTo>
                        <a:pt x="8" y="20"/>
                        <a:pt x="6" y="21"/>
                        <a:pt x="5" y="22"/>
                      </a:cubicBezTo>
                      <a:cubicBezTo>
                        <a:pt x="3" y="23"/>
                        <a:pt x="2" y="24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2" y="25"/>
                      </a:cubicBezTo>
                      <a:cubicBezTo>
                        <a:pt x="3" y="24"/>
                        <a:pt x="4" y="23"/>
                        <a:pt x="6" y="22"/>
                      </a:cubicBezTo>
                      <a:cubicBezTo>
                        <a:pt x="6" y="22"/>
                        <a:pt x="5" y="22"/>
                        <a:pt x="5" y="23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6" y="22"/>
                        <a:pt x="6" y="22"/>
                        <a:pt x="6" y="21"/>
                      </a:cubicBezTo>
                      <a:cubicBezTo>
                        <a:pt x="6" y="22"/>
                        <a:pt x="6" y="22"/>
                        <a:pt x="5" y="22"/>
                      </a:cubicBezTo>
                      <a:cubicBezTo>
                        <a:pt x="4" y="23"/>
                        <a:pt x="3" y="24"/>
                        <a:pt x="2" y="25"/>
                      </a:cubicBezTo>
                      <a:cubicBezTo>
                        <a:pt x="2" y="25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2" y="26"/>
                        <a:pt x="3" y="25"/>
                        <a:pt x="3" y="24"/>
                      </a:cubicBezTo>
                      <a:cubicBezTo>
                        <a:pt x="3" y="24"/>
                        <a:pt x="4" y="24"/>
                        <a:pt x="4" y="24"/>
                      </a:cubicBezTo>
                      <a:cubicBezTo>
                        <a:pt x="4" y="24"/>
                        <a:pt x="5" y="23"/>
                        <a:pt x="5" y="23"/>
                      </a:cubicBezTo>
                      <a:cubicBezTo>
                        <a:pt x="7" y="21"/>
                        <a:pt x="9" y="20"/>
                        <a:pt x="11" y="18"/>
                      </a:cubicBezTo>
                      <a:cubicBezTo>
                        <a:pt x="10" y="19"/>
                        <a:pt x="9" y="21"/>
                        <a:pt x="7" y="22"/>
                      </a:cubicBezTo>
                      <a:cubicBezTo>
                        <a:pt x="5" y="24"/>
                        <a:pt x="3" y="26"/>
                        <a:pt x="1" y="28"/>
                      </a:cubicBezTo>
                      <a:cubicBezTo>
                        <a:pt x="1" y="28"/>
                        <a:pt x="1" y="29"/>
                        <a:pt x="1" y="29"/>
                      </a:cubicBezTo>
                      <a:cubicBezTo>
                        <a:pt x="2" y="29"/>
                        <a:pt x="1" y="29"/>
                        <a:pt x="2" y="28"/>
                      </a:cubicBezTo>
                      <a:cubicBezTo>
                        <a:pt x="3" y="27"/>
                        <a:pt x="4" y="26"/>
                        <a:pt x="5" y="26"/>
                      </a:cubicBezTo>
                      <a:cubicBezTo>
                        <a:pt x="4" y="26"/>
                        <a:pt x="3" y="27"/>
                        <a:pt x="2" y="28"/>
                      </a:cubicBezTo>
                      <a:cubicBezTo>
                        <a:pt x="1" y="29"/>
                        <a:pt x="2" y="28"/>
                        <a:pt x="3" y="26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6" y="24"/>
                        <a:pt x="9" y="21"/>
                        <a:pt x="12" y="19"/>
                      </a:cubicBezTo>
                      <a:cubicBezTo>
                        <a:pt x="14" y="18"/>
                        <a:pt x="15" y="17"/>
                        <a:pt x="16" y="16"/>
                      </a:cubicBezTo>
                      <a:cubicBezTo>
                        <a:pt x="15" y="17"/>
                        <a:pt x="14" y="18"/>
                        <a:pt x="13" y="19"/>
                      </a:cubicBezTo>
                      <a:cubicBezTo>
                        <a:pt x="12" y="20"/>
                        <a:pt x="10" y="21"/>
                        <a:pt x="9" y="23"/>
                      </a:cubicBezTo>
                      <a:cubicBezTo>
                        <a:pt x="8" y="24"/>
                        <a:pt x="7" y="25"/>
                        <a:pt x="5" y="25"/>
                      </a:cubicBezTo>
                      <a:cubicBezTo>
                        <a:pt x="6" y="25"/>
                        <a:pt x="7" y="24"/>
                        <a:pt x="8" y="23"/>
                      </a:cubicBezTo>
                      <a:cubicBezTo>
                        <a:pt x="8" y="23"/>
                        <a:pt x="8" y="24"/>
                        <a:pt x="8" y="24"/>
                      </a:cubicBezTo>
                      <a:cubicBezTo>
                        <a:pt x="7" y="24"/>
                        <a:pt x="7" y="25"/>
                        <a:pt x="6" y="25"/>
                      </a:cubicBezTo>
                      <a:cubicBezTo>
                        <a:pt x="6" y="26"/>
                        <a:pt x="5" y="27"/>
                        <a:pt x="4" y="27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6" y="26"/>
                        <a:pt x="8" y="24"/>
                        <a:pt x="10" y="23"/>
                      </a:cubicBezTo>
                      <a:cubicBezTo>
                        <a:pt x="10" y="22"/>
                        <a:pt x="11" y="22"/>
                        <a:pt x="11" y="21"/>
                      </a:cubicBezTo>
                      <a:cubicBezTo>
                        <a:pt x="12" y="21"/>
                        <a:pt x="12" y="21"/>
                        <a:pt x="13" y="20"/>
                      </a:cubicBezTo>
                      <a:cubicBezTo>
                        <a:pt x="10" y="23"/>
                        <a:pt x="7" y="25"/>
                        <a:pt x="5" y="28"/>
                      </a:cubicBezTo>
                      <a:cubicBezTo>
                        <a:pt x="6" y="27"/>
                        <a:pt x="7" y="26"/>
                        <a:pt x="8" y="25"/>
                      </a:cubicBezTo>
                      <a:cubicBezTo>
                        <a:pt x="6" y="26"/>
                        <a:pt x="5" y="28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1"/>
                        <a:pt x="3" y="30"/>
                      </a:cubicBezTo>
                      <a:cubicBezTo>
                        <a:pt x="4" y="29"/>
                        <a:pt x="6" y="28"/>
                        <a:pt x="7" y="27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4" y="29"/>
                        <a:pt x="4" y="30"/>
                        <a:pt x="3" y="31"/>
                      </a:cubicBezTo>
                      <a:cubicBezTo>
                        <a:pt x="3" y="31"/>
                        <a:pt x="3" y="32"/>
                        <a:pt x="3" y="31"/>
                      </a:cubicBezTo>
                      <a:cubicBezTo>
                        <a:pt x="4" y="31"/>
                        <a:pt x="4" y="30"/>
                        <a:pt x="5" y="30"/>
                      </a:cubicBezTo>
                      <a:cubicBezTo>
                        <a:pt x="6" y="29"/>
                        <a:pt x="7" y="28"/>
                        <a:pt x="8" y="26"/>
                      </a:cubicBezTo>
                      <a:cubicBezTo>
                        <a:pt x="10" y="25"/>
                        <a:pt x="11" y="24"/>
                        <a:pt x="13" y="23"/>
                      </a:cubicBezTo>
                      <a:cubicBezTo>
                        <a:pt x="9" y="26"/>
                        <a:pt x="6" y="30"/>
                        <a:pt x="3" y="33"/>
                      </a:cubicBezTo>
                      <a:cubicBezTo>
                        <a:pt x="3" y="34"/>
                        <a:pt x="3" y="34"/>
                        <a:pt x="3" y="34"/>
                      </a:cubicBezTo>
                      <a:cubicBezTo>
                        <a:pt x="3" y="33"/>
                        <a:pt x="4" y="33"/>
                        <a:pt x="4" y="32"/>
                      </a:cubicBezTo>
                      <a:cubicBezTo>
                        <a:pt x="4" y="32"/>
                        <a:pt x="4" y="32"/>
                        <a:pt x="4" y="32"/>
                      </a:cubicBezTo>
                      <a:cubicBezTo>
                        <a:pt x="5" y="32"/>
                        <a:pt x="5" y="31"/>
                        <a:pt x="6" y="31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6" y="32"/>
                        <a:pt x="5" y="33"/>
                        <a:pt x="4" y="34"/>
                      </a:cubicBezTo>
                      <a:cubicBezTo>
                        <a:pt x="4" y="34"/>
                        <a:pt x="4" y="34"/>
                        <a:pt x="4" y="34"/>
                      </a:cubicBezTo>
                      <a:cubicBezTo>
                        <a:pt x="8" y="30"/>
                        <a:pt x="12" y="27"/>
                        <a:pt x="15" y="23"/>
                      </a:cubicBezTo>
                      <a:cubicBezTo>
                        <a:pt x="18" y="22"/>
                        <a:pt x="20" y="20"/>
                        <a:pt x="23" y="18"/>
                      </a:cubicBezTo>
                      <a:cubicBezTo>
                        <a:pt x="24" y="17"/>
                        <a:pt x="24" y="17"/>
                        <a:pt x="25" y="16"/>
                      </a:cubicBezTo>
                      <a:cubicBezTo>
                        <a:pt x="28" y="15"/>
                        <a:pt x="25" y="17"/>
                        <a:pt x="24" y="17"/>
                      </a:cubicBezTo>
                      <a:cubicBezTo>
                        <a:pt x="22" y="19"/>
                        <a:pt x="24" y="17"/>
                        <a:pt x="21" y="20"/>
                      </a:cubicBezTo>
                      <a:cubicBezTo>
                        <a:pt x="21" y="20"/>
                        <a:pt x="21" y="20"/>
                        <a:pt x="22" y="20"/>
                      </a:cubicBezTo>
                      <a:cubicBezTo>
                        <a:pt x="23" y="19"/>
                        <a:pt x="25" y="18"/>
                        <a:pt x="27" y="17"/>
                      </a:cubicBezTo>
                      <a:cubicBezTo>
                        <a:pt x="28" y="16"/>
                        <a:pt x="24" y="18"/>
                        <a:pt x="24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6" y="18"/>
                        <a:pt x="28" y="17"/>
                        <a:pt x="29" y="16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lose/>
                      <a:moveTo>
                        <a:pt x="19" y="17"/>
                      </a:moveTo>
                      <a:cubicBezTo>
                        <a:pt x="19" y="17"/>
                        <a:pt x="18" y="18"/>
                        <a:pt x="18" y="18"/>
                      </a:cubicBezTo>
                      <a:cubicBezTo>
                        <a:pt x="19" y="17"/>
                        <a:pt x="20" y="16"/>
                        <a:pt x="21" y="16"/>
                      </a:cubicBezTo>
                      <a:cubicBezTo>
                        <a:pt x="20" y="16"/>
                        <a:pt x="20" y="17"/>
                        <a:pt x="19" y="17"/>
                      </a:cubicBezTo>
                      <a:close/>
                      <a:moveTo>
                        <a:pt x="21" y="15"/>
                      </a:moveTo>
                      <a:cubicBezTo>
                        <a:pt x="20" y="16"/>
                        <a:pt x="20" y="16"/>
                        <a:pt x="19" y="17"/>
                      </a:cubicBezTo>
                      <a:cubicBezTo>
                        <a:pt x="19" y="17"/>
                        <a:pt x="19" y="17"/>
                        <a:pt x="20" y="16"/>
                      </a:cubicBezTo>
                      <a:cubicBezTo>
                        <a:pt x="20" y="16"/>
                        <a:pt x="21" y="16"/>
                        <a:pt x="21" y="15"/>
                      </a:cubicBezTo>
                      <a:close/>
                      <a:moveTo>
                        <a:pt x="21" y="14"/>
                      </a:moveTo>
                      <a:cubicBezTo>
                        <a:pt x="20" y="15"/>
                        <a:pt x="19" y="16"/>
                        <a:pt x="18" y="16"/>
                      </a:cubicBezTo>
                      <a:cubicBezTo>
                        <a:pt x="17" y="17"/>
                        <a:pt x="16" y="17"/>
                        <a:pt x="16" y="18"/>
                      </a:cubicBezTo>
                      <a:cubicBezTo>
                        <a:pt x="16" y="18"/>
                        <a:pt x="16" y="17"/>
                        <a:pt x="17" y="17"/>
                      </a:cubicBezTo>
                      <a:cubicBezTo>
                        <a:pt x="18" y="16"/>
                        <a:pt x="21" y="15"/>
                        <a:pt x="21" y="14"/>
                      </a:cubicBezTo>
                      <a:close/>
                      <a:moveTo>
                        <a:pt x="14" y="12"/>
                      </a:moveTo>
                      <a:cubicBezTo>
                        <a:pt x="14" y="12"/>
                        <a:pt x="15" y="12"/>
                        <a:pt x="15" y="12"/>
                      </a:cubicBezTo>
                      <a:cubicBezTo>
                        <a:pt x="13" y="13"/>
                        <a:pt x="11" y="14"/>
                        <a:pt x="9" y="16"/>
                      </a:cubicBezTo>
                      <a:cubicBezTo>
                        <a:pt x="11" y="15"/>
                        <a:pt x="12" y="13"/>
                        <a:pt x="14" y="12"/>
                      </a:cubicBezTo>
                      <a:close/>
                      <a:moveTo>
                        <a:pt x="16" y="12"/>
                      </a:moveTo>
                      <a:cubicBezTo>
                        <a:pt x="15" y="12"/>
                        <a:pt x="15" y="13"/>
                        <a:pt x="15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3" y="14"/>
                        <a:pt x="12" y="15"/>
                        <a:pt x="12" y="15"/>
                      </a:cubicBezTo>
                      <a:cubicBezTo>
                        <a:pt x="13" y="14"/>
                        <a:pt x="14" y="13"/>
                        <a:pt x="16" y="12"/>
                      </a:cubicBezTo>
                      <a:close/>
                      <a:moveTo>
                        <a:pt x="13" y="10"/>
                      </a:moveTo>
                      <a:cubicBezTo>
                        <a:pt x="16" y="8"/>
                        <a:pt x="17" y="8"/>
                        <a:pt x="15" y="1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3" y="11"/>
                        <a:pt x="11" y="12"/>
                        <a:pt x="9" y="13"/>
                      </a:cubicBezTo>
                      <a:cubicBezTo>
                        <a:pt x="9" y="13"/>
                        <a:pt x="9" y="13"/>
                        <a:pt x="8" y="14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10" y="12"/>
                        <a:pt x="12" y="11"/>
                        <a:pt x="13" y="10"/>
                      </a:cubicBezTo>
                      <a:close/>
                      <a:moveTo>
                        <a:pt x="7" y="14"/>
                      </a:moveTo>
                      <a:cubicBezTo>
                        <a:pt x="7" y="14"/>
                        <a:pt x="7" y="14"/>
                        <a:pt x="6" y="15"/>
                      </a:cubicBezTo>
                      <a:cubicBezTo>
                        <a:pt x="6" y="14"/>
                        <a:pt x="7" y="14"/>
                        <a:pt x="7" y="14"/>
                      </a:cubicBezTo>
                      <a:cubicBezTo>
                        <a:pt x="8" y="13"/>
                        <a:pt x="10" y="11"/>
                        <a:pt x="12" y="10"/>
                      </a:cubicBezTo>
                      <a:cubicBezTo>
                        <a:pt x="10" y="11"/>
                        <a:pt x="9" y="13"/>
                        <a:pt x="7" y="14"/>
                      </a:cubicBezTo>
                      <a:close/>
                      <a:moveTo>
                        <a:pt x="13" y="9"/>
                      </a:moveTo>
                      <a:cubicBezTo>
                        <a:pt x="14" y="8"/>
                        <a:pt x="16" y="7"/>
                        <a:pt x="13" y="9"/>
                      </a:cubicBezTo>
                      <a:cubicBezTo>
                        <a:pt x="12" y="10"/>
                        <a:pt x="12" y="10"/>
                        <a:pt x="11" y="10"/>
                      </a:cubicBezTo>
                      <a:cubicBezTo>
                        <a:pt x="12" y="10"/>
                        <a:pt x="12" y="9"/>
                        <a:pt x="13" y="9"/>
                      </a:cubicBezTo>
                      <a:close/>
                      <a:moveTo>
                        <a:pt x="9" y="11"/>
                      </a:moveTo>
                      <a:cubicBezTo>
                        <a:pt x="9" y="12"/>
                        <a:pt x="9" y="12"/>
                        <a:pt x="8" y="12"/>
                      </a:cubicBezTo>
                      <a:cubicBezTo>
                        <a:pt x="8" y="12"/>
                        <a:pt x="8" y="13"/>
                        <a:pt x="7" y="13"/>
                      </a:cubicBezTo>
                      <a:cubicBezTo>
                        <a:pt x="7" y="13"/>
                        <a:pt x="8" y="13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11" y="10"/>
                        <a:pt x="14" y="8"/>
                        <a:pt x="9" y="11"/>
                      </a:cubicBezTo>
                      <a:close/>
                      <a:moveTo>
                        <a:pt x="7" y="9"/>
                      </a:moveTo>
                      <a:cubicBezTo>
                        <a:pt x="6" y="9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6" y="10"/>
                        <a:pt x="8" y="8"/>
                        <a:pt x="9" y="7"/>
                      </a:cubicBezTo>
                      <a:cubicBezTo>
                        <a:pt x="9" y="7"/>
                        <a:pt x="10" y="7"/>
                        <a:pt x="10" y="7"/>
                      </a:cubicBezTo>
                      <a:cubicBezTo>
                        <a:pt x="9" y="7"/>
                        <a:pt x="8" y="8"/>
                        <a:pt x="7" y="9"/>
                      </a:cubicBezTo>
                      <a:close/>
                      <a:moveTo>
                        <a:pt x="6" y="11"/>
                      </a:moveTo>
                      <a:cubicBezTo>
                        <a:pt x="7" y="10"/>
                        <a:pt x="9" y="9"/>
                        <a:pt x="10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0" y="8"/>
                        <a:pt x="9" y="9"/>
                        <a:pt x="8" y="10"/>
                      </a:cubicBezTo>
                      <a:cubicBezTo>
                        <a:pt x="8" y="10"/>
                        <a:pt x="2" y="14"/>
                        <a:pt x="6" y="11"/>
                      </a:cubicBezTo>
                      <a:close/>
                      <a:moveTo>
                        <a:pt x="5" y="13"/>
                      </a:moveTo>
                      <a:cubicBezTo>
                        <a:pt x="4" y="13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5" y="13"/>
                        <a:pt x="6" y="12"/>
                        <a:pt x="7" y="12"/>
                      </a:cubicBezTo>
                      <a:cubicBezTo>
                        <a:pt x="7" y="11"/>
                        <a:pt x="8" y="11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7" y="11"/>
                        <a:pt x="6" y="12"/>
                        <a:pt x="5" y="13"/>
                      </a:cubicBezTo>
                      <a:close/>
                      <a:moveTo>
                        <a:pt x="6" y="18"/>
                      </a:moveTo>
                      <a:cubicBezTo>
                        <a:pt x="8" y="17"/>
                        <a:pt x="11" y="15"/>
                        <a:pt x="13" y="13"/>
                      </a:cubicBezTo>
                      <a:cubicBezTo>
                        <a:pt x="13" y="13"/>
                        <a:pt x="13" y="14"/>
                        <a:pt x="12" y="14"/>
                      </a:cubicBezTo>
                      <a:cubicBezTo>
                        <a:pt x="10" y="16"/>
                        <a:pt x="7" y="17"/>
                        <a:pt x="5" y="19"/>
                      </a:cubicBezTo>
                      <a:cubicBezTo>
                        <a:pt x="5" y="19"/>
                        <a:pt x="6" y="19"/>
                        <a:pt x="6" y="18"/>
                      </a:cubicBezTo>
                      <a:close/>
                      <a:moveTo>
                        <a:pt x="8" y="18"/>
                      </a:move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6" y="19"/>
                        <a:pt x="4" y="21"/>
                        <a:pt x="3" y="22"/>
                      </a:cubicBezTo>
                      <a:cubicBezTo>
                        <a:pt x="5" y="20"/>
                        <a:pt x="7" y="18"/>
                        <a:pt x="10" y="16"/>
                      </a:cubicBezTo>
                      <a:cubicBezTo>
                        <a:pt x="9" y="17"/>
                        <a:pt x="8" y="18"/>
                        <a:pt x="8" y="18"/>
                      </a:cubicBezTo>
                      <a:close/>
                      <a:moveTo>
                        <a:pt x="9" y="18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2" y="16"/>
                        <a:pt x="13" y="15"/>
                        <a:pt x="14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4" y="15"/>
                        <a:pt x="13" y="16"/>
                        <a:pt x="12" y="16"/>
                      </a:cubicBezTo>
                      <a:cubicBezTo>
                        <a:pt x="11" y="17"/>
                        <a:pt x="10" y="17"/>
                        <a:pt x="9" y="18"/>
                      </a:cubicBezTo>
                      <a:close/>
                      <a:moveTo>
                        <a:pt x="3" y="26"/>
                      </a:moveTo>
                      <a:cubicBezTo>
                        <a:pt x="4" y="26"/>
                        <a:pt x="4" y="25"/>
                        <a:pt x="4" y="25"/>
                      </a:cubicBezTo>
                      <a:cubicBezTo>
                        <a:pt x="5" y="24"/>
                        <a:pt x="5" y="24"/>
                        <a:pt x="6" y="23"/>
                      </a:cubicBezTo>
                      <a:cubicBezTo>
                        <a:pt x="5" y="24"/>
                        <a:pt x="4" y="25"/>
                        <a:pt x="3" y="26"/>
                      </a:cubicBezTo>
                      <a:close/>
                      <a:moveTo>
                        <a:pt x="10" y="20"/>
                      </a:moveTo>
                      <a:cubicBezTo>
                        <a:pt x="8" y="22"/>
                        <a:pt x="6" y="23"/>
                        <a:pt x="5" y="25"/>
                      </a:cubicBezTo>
                      <a:cubicBezTo>
                        <a:pt x="6" y="24"/>
                        <a:pt x="7" y="23"/>
                        <a:pt x="8" y="22"/>
                      </a:cubicBezTo>
                      <a:cubicBezTo>
                        <a:pt x="8" y="21"/>
                        <a:pt x="9" y="21"/>
                        <a:pt x="9" y="21"/>
                      </a:cubicBezTo>
                      <a:cubicBezTo>
                        <a:pt x="10" y="20"/>
                        <a:pt x="10" y="20"/>
                        <a:pt x="11" y="19"/>
                      </a:cubicBezTo>
                      <a:cubicBezTo>
                        <a:pt x="11" y="19"/>
                        <a:pt x="11" y="19"/>
                        <a:pt x="11" y="19"/>
                      </a:cubicBezTo>
                      <a:cubicBezTo>
                        <a:pt x="11" y="20"/>
                        <a:pt x="10" y="20"/>
                        <a:pt x="10" y="20"/>
                      </a:cubicBezTo>
                      <a:close/>
                      <a:moveTo>
                        <a:pt x="10" y="19"/>
                      </a:moveTo>
                      <a:cubicBezTo>
                        <a:pt x="10" y="20"/>
                        <a:pt x="9" y="20"/>
                        <a:pt x="9" y="21"/>
                      </a:cubicBezTo>
                      <a:cubicBezTo>
                        <a:pt x="9" y="20"/>
                        <a:pt x="9" y="20"/>
                        <a:pt x="10" y="20"/>
                      </a:cubicBezTo>
                      <a:cubicBezTo>
                        <a:pt x="11" y="19"/>
                        <a:pt x="12" y="18"/>
                        <a:pt x="13" y="17"/>
                      </a:cubicBezTo>
                      <a:cubicBezTo>
                        <a:pt x="13" y="16"/>
                        <a:pt x="14" y="16"/>
                        <a:pt x="15" y="15"/>
                      </a:cubicBezTo>
                      <a:cubicBezTo>
                        <a:pt x="15" y="15"/>
                        <a:pt x="16" y="14"/>
                        <a:pt x="17" y="14"/>
                      </a:cubicBez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15" y="15"/>
                        <a:pt x="13" y="18"/>
                        <a:pt x="10" y="19"/>
                      </a:cubicBezTo>
                      <a:close/>
                      <a:moveTo>
                        <a:pt x="13" y="18"/>
                      </a:move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8"/>
                        <a:pt x="14" y="17"/>
                        <a:pt x="15" y="16"/>
                      </a:cubicBezTo>
                      <a:cubicBezTo>
                        <a:pt x="17" y="15"/>
                        <a:pt x="19" y="14"/>
                        <a:pt x="20" y="13"/>
                      </a:cubicBezTo>
                      <a:cubicBezTo>
                        <a:pt x="19" y="14"/>
                        <a:pt x="18" y="14"/>
                        <a:pt x="18" y="15"/>
                      </a:cubicBezTo>
                      <a:cubicBezTo>
                        <a:pt x="16" y="16"/>
                        <a:pt x="15" y="17"/>
                        <a:pt x="13" y="18"/>
                      </a:cubicBezTo>
                      <a:close/>
                      <a:moveTo>
                        <a:pt x="18" y="15"/>
                      </a:moveTo>
                      <a:cubicBezTo>
                        <a:pt x="18" y="15"/>
                        <a:pt x="19" y="15"/>
                        <a:pt x="19" y="14"/>
                      </a:cubicBezTo>
                      <a:cubicBezTo>
                        <a:pt x="22" y="13"/>
                        <a:pt x="18" y="16"/>
                        <a:pt x="16" y="17"/>
                      </a:cubicBezTo>
                      <a:cubicBezTo>
                        <a:pt x="17" y="16"/>
                        <a:pt x="17" y="16"/>
                        <a:pt x="18" y="15"/>
                      </a:cubicBezTo>
                      <a:close/>
                      <a:moveTo>
                        <a:pt x="12" y="20"/>
                      </a:moveTo>
                      <a:cubicBezTo>
                        <a:pt x="13" y="20"/>
                        <a:pt x="13" y="19"/>
                        <a:pt x="14" y="19"/>
                      </a:cubicBezTo>
                      <a:cubicBezTo>
                        <a:pt x="14" y="18"/>
                        <a:pt x="15" y="18"/>
                        <a:pt x="16" y="18"/>
                      </a:cubicBezTo>
                      <a:cubicBezTo>
                        <a:pt x="15" y="18"/>
                        <a:pt x="15" y="18"/>
                        <a:pt x="14" y="19"/>
                      </a:cubicBezTo>
                      <a:cubicBezTo>
                        <a:pt x="14" y="19"/>
                        <a:pt x="14" y="19"/>
                        <a:pt x="13" y="20"/>
                      </a:cubicBezTo>
                      <a:cubicBezTo>
                        <a:pt x="13" y="20"/>
                        <a:pt x="13" y="20"/>
                        <a:pt x="12" y="20"/>
                      </a:cubicBezTo>
                      <a:close/>
                      <a:moveTo>
                        <a:pt x="14" y="19"/>
                      </a:moveTo>
                      <a:cubicBezTo>
                        <a:pt x="14" y="19"/>
                        <a:pt x="14" y="19"/>
                        <a:pt x="15" y="19"/>
                      </a:cubicBezTo>
                      <a:cubicBezTo>
                        <a:pt x="16" y="18"/>
                        <a:pt x="17" y="17"/>
                        <a:pt x="17" y="17"/>
                      </a:cubicBezTo>
                      <a:cubicBezTo>
                        <a:pt x="17" y="18"/>
                        <a:pt x="16" y="18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20"/>
                        <a:pt x="14" y="20"/>
                        <a:pt x="13" y="21"/>
                      </a:cubicBezTo>
                      <a:cubicBezTo>
                        <a:pt x="11" y="22"/>
                        <a:pt x="10" y="23"/>
                        <a:pt x="8" y="25"/>
                      </a:cubicBezTo>
                      <a:cubicBezTo>
                        <a:pt x="10" y="23"/>
                        <a:pt x="12" y="21"/>
                        <a:pt x="14" y="19"/>
                      </a:cubicBezTo>
                      <a:close/>
                      <a:moveTo>
                        <a:pt x="10" y="24"/>
                      </a:moveTo>
                      <a:cubicBezTo>
                        <a:pt x="9" y="25"/>
                        <a:pt x="9" y="25"/>
                        <a:pt x="8" y="25"/>
                      </a:cubicBezTo>
                      <a:cubicBezTo>
                        <a:pt x="8" y="26"/>
                        <a:pt x="7" y="26"/>
                        <a:pt x="6" y="27"/>
                      </a:cubicBezTo>
                      <a:cubicBezTo>
                        <a:pt x="7" y="26"/>
                        <a:pt x="8" y="25"/>
                        <a:pt x="8" y="25"/>
                      </a:cubicBezTo>
                      <a:cubicBezTo>
                        <a:pt x="9" y="24"/>
                        <a:pt x="10" y="23"/>
                        <a:pt x="12" y="22"/>
                      </a:cubicBezTo>
                      <a:cubicBezTo>
                        <a:pt x="11" y="23"/>
                        <a:pt x="10" y="23"/>
                        <a:pt x="10" y="24"/>
                      </a:cubicBezTo>
                      <a:close/>
                      <a:moveTo>
                        <a:pt x="12" y="22"/>
                      </a:moveTo>
                      <a:cubicBezTo>
                        <a:pt x="13" y="22"/>
                        <a:pt x="13" y="21"/>
                        <a:pt x="14" y="21"/>
                      </a:cubicBezTo>
                      <a:cubicBezTo>
                        <a:pt x="15" y="20"/>
                        <a:pt x="15" y="20"/>
                        <a:pt x="16" y="19"/>
                      </a:cubicBezTo>
                      <a:cubicBezTo>
                        <a:pt x="16" y="19"/>
                        <a:pt x="16" y="20"/>
                        <a:pt x="15" y="20"/>
                      </a:cubicBezTo>
                      <a:cubicBezTo>
                        <a:pt x="14" y="21"/>
                        <a:pt x="13" y="21"/>
                        <a:pt x="12" y="22"/>
                      </a:cubicBezTo>
                      <a:close/>
                      <a:moveTo>
                        <a:pt x="6" y="30"/>
                      </a:moveTo>
                      <a:cubicBezTo>
                        <a:pt x="3" y="33"/>
                        <a:pt x="5" y="31"/>
                        <a:pt x="7" y="29"/>
                      </a:cubicBezTo>
                      <a:cubicBezTo>
                        <a:pt x="6" y="30"/>
                        <a:pt x="6" y="30"/>
                        <a:pt x="6" y="30"/>
                      </a:cubicBezTo>
                      <a:close/>
                      <a:moveTo>
                        <a:pt x="9" y="29"/>
                      </a:moveTo>
                      <a:cubicBezTo>
                        <a:pt x="10" y="28"/>
                        <a:pt x="4" y="34"/>
                        <a:pt x="6" y="31"/>
                      </a:cubicBezTo>
                      <a:cubicBezTo>
                        <a:pt x="8" y="30"/>
                        <a:pt x="9" y="28"/>
                        <a:pt x="11" y="27"/>
                      </a:cubicBezTo>
                      <a:cubicBezTo>
                        <a:pt x="11" y="28"/>
                        <a:pt x="10" y="28"/>
                        <a:pt x="9" y="29"/>
                      </a:cubicBezTo>
                      <a:close/>
                      <a:moveTo>
                        <a:pt x="16" y="23"/>
                      </a:moveTo>
                      <a:cubicBezTo>
                        <a:pt x="15" y="23"/>
                        <a:pt x="14" y="24"/>
                        <a:pt x="13" y="25"/>
                      </a:cubicBezTo>
                      <a:cubicBezTo>
                        <a:pt x="12" y="26"/>
                        <a:pt x="11" y="27"/>
                        <a:pt x="10" y="28"/>
                      </a:cubicBezTo>
                      <a:cubicBezTo>
                        <a:pt x="9" y="28"/>
                        <a:pt x="9" y="28"/>
                        <a:pt x="9" y="28"/>
                      </a:cubicBezTo>
                      <a:cubicBezTo>
                        <a:pt x="11" y="26"/>
                        <a:pt x="12" y="24"/>
                        <a:pt x="14" y="23"/>
                      </a:cubicBezTo>
                      <a:cubicBezTo>
                        <a:pt x="16" y="21"/>
                        <a:pt x="19" y="19"/>
                        <a:pt x="21" y="17"/>
                      </a:cubicBezTo>
                      <a:cubicBezTo>
                        <a:pt x="22" y="16"/>
                        <a:pt x="23" y="16"/>
                        <a:pt x="24" y="15"/>
                      </a:cubicBezTo>
                      <a:cubicBezTo>
                        <a:pt x="27" y="13"/>
                        <a:pt x="23" y="16"/>
                        <a:pt x="22" y="17"/>
                      </a:cubicBezTo>
                      <a:cubicBezTo>
                        <a:pt x="21" y="18"/>
                        <a:pt x="20" y="19"/>
                        <a:pt x="18" y="20"/>
                      </a:cubicBezTo>
                      <a:cubicBezTo>
                        <a:pt x="18" y="20"/>
                        <a:pt x="18" y="20"/>
                        <a:pt x="18" y="20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18" y="21"/>
                        <a:pt x="17" y="22"/>
                        <a:pt x="16" y="23"/>
                      </a:cubicBezTo>
                      <a:close/>
                      <a:moveTo>
                        <a:pt x="22" y="18"/>
                      </a:moveTo>
                      <a:cubicBezTo>
                        <a:pt x="21" y="18"/>
                        <a:pt x="21" y="18"/>
                        <a:pt x="20" y="19"/>
                      </a:cubicBezTo>
                      <a:cubicBezTo>
                        <a:pt x="20" y="19"/>
                        <a:pt x="20" y="18"/>
                        <a:pt x="21" y="18"/>
                      </a:cubicBezTo>
                      <a:cubicBezTo>
                        <a:pt x="22" y="17"/>
                        <a:pt x="22" y="17"/>
                        <a:pt x="23" y="16"/>
                      </a:cubicBezTo>
                      <a:cubicBezTo>
                        <a:pt x="23" y="17"/>
                        <a:pt x="22" y="17"/>
                        <a:pt x="2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9" name="Freeform 458">
                  <a:extLst>
                    <a:ext uri="{FF2B5EF4-FFF2-40B4-BE49-F238E27FC236}">
                      <a16:creationId xmlns="" xmlns:a16="http://schemas.microsoft.com/office/drawing/2014/main" id="{80DF5D12-E4EF-49C9-958A-1F82E5781ED7}"/>
                    </a:ext>
                  </a:extLst>
                </p:cNvPr>
                <p:cNvSpPr/>
                <p:nvPr/>
              </p:nvSpPr>
              <p:spPr bwMode="auto">
                <a:xfrm>
                  <a:off x="1485900" y="2525713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0" name="Freeform 459">
                  <a:extLst>
                    <a:ext uri="{FF2B5EF4-FFF2-40B4-BE49-F238E27FC236}">
                      <a16:creationId xmlns="" xmlns:a16="http://schemas.microsoft.com/office/drawing/2014/main" id="{F921AC5F-07CA-479A-9778-318736534BF9}"/>
                    </a:ext>
                  </a:extLst>
                </p:cNvPr>
                <p:cNvSpPr/>
                <p:nvPr/>
              </p:nvSpPr>
              <p:spPr bwMode="auto">
                <a:xfrm>
                  <a:off x="1506538" y="2533651"/>
                  <a:ext cx="1588" cy="0"/>
                </a:xfrm>
                <a:custGeom>
                  <a:avLst/>
                  <a:gdLst>
                    <a:gd name="T0" fmla="*/ 0 w 1"/>
                    <a:gd name="T1" fmla="*/ 0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1" name="Oval 460">
                  <a:extLst>
                    <a:ext uri="{FF2B5EF4-FFF2-40B4-BE49-F238E27FC236}">
                      <a16:creationId xmlns="" xmlns:a16="http://schemas.microsoft.com/office/drawing/2014/main" id="{A41F16F4-ACEC-4443-9E06-0149FBEC45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3838" y="2541588"/>
                  <a:ext cx="1588" cy="1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2" name="Freeform 461">
                  <a:extLst>
                    <a:ext uri="{FF2B5EF4-FFF2-40B4-BE49-F238E27FC236}">
                      <a16:creationId xmlns="" xmlns:a16="http://schemas.microsoft.com/office/drawing/2014/main" id="{92FDFF94-D1D5-411B-A6F5-FE6A101889BE}"/>
                    </a:ext>
                  </a:extLst>
                </p:cNvPr>
                <p:cNvSpPr/>
                <p:nvPr/>
              </p:nvSpPr>
              <p:spPr bwMode="auto">
                <a:xfrm>
                  <a:off x="1500188" y="2533651"/>
                  <a:ext cx="0" cy="1588"/>
                </a:xfrm>
                <a:custGeom>
                  <a:avLst/>
                  <a:gdLst>
                    <a:gd name="T0" fmla="*/ 1 h 1"/>
                    <a:gd name="T1" fmla="*/ 0 h 1"/>
                    <a:gd name="T2" fmla="*/ 0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3" name="Freeform 462">
                  <a:extLst>
                    <a:ext uri="{FF2B5EF4-FFF2-40B4-BE49-F238E27FC236}">
                      <a16:creationId xmlns="" xmlns:a16="http://schemas.microsoft.com/office/drawing/2014/main" id="{427285B9-454D-4F89-A370-884E99E0AA2B}"/>
                    </a:ext>
                  </a:extLst>
                </p:cNvPr>
                <p:cNvSpPr/>
                <p:nvPr/>
              </p:nvSpPr>
              <p:spPr bwMode="auto">
                <a:xfrm>
                  <a:off x="1506538" y="2532063"/>
                  <a:ext cx="3175" cy="1588"/>
                </a:xfrm>
                <a:custGeom>
                  <a:avLst/>
                  <a:gdLst>
                    <a:gd name="T0" fmla="*/ 0 w 3"/>
                    <a:gd name="T1" fmla="*/ 2 h 2"/>
                    <a:gd name="T2" fmla="*/ 0 w 3"/>
                    <a:gd name="T3" fmla="*/ 2 h 2"/>
                    <a:gd name="T4" fmla="*/ 0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3" y="0"/>
                        <a:pt x="2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4" name="Freeform 463">
                  <a:extLst>
                    <a:ext uri="{FF2B5EF4-FFF2-40B4-BE49-F238E27FC236}">
                      <a16:creationId xmlns="" xmlns:a16="http://schemas.microsoft.com/office/drawing/2014/main" id="{74333DA9-FFF8-4166-8367-0EE53940516C}"/>
                    </a:ext>
                  </a:extLst>
                </p:cNvPr>
                <p:cNvSpPr/>
                <p:nvPr/>
              </p:nvSpPr>
              <p:spPr bwMode="auto">
                <a:xfrm>
                  <a:off x="1506538" y="253047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5" name="Freeform 464">
                  <a:extLst>
                    <a:ext uri="{FF2B5EF4-FFF2-40B4-BE49-F238E27FC236}">
                      <a16:creationId xmlns="" xmlns:a16="http://schemas.microsoft.com/office/drawing/2014/main" id="{99F52393-106E-4AAB-9196-243254C35076}"/>
                    </a:ext>
                  </a:extLst>
                </p:cNvPr>
                <p:cNvSpPr/>
                <p:nvPr/>
              </p:nvSpPr>
              <p:spPr bwMode="auto">
                <a:xfrm>
                  <a:off x="1500188" y="2528888"/>
                  <a:ext cx="0" cy="0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1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6" name="Freeform 465">
                  <a:extLst>
                    <a:ext uri="{FF2B5EF4-FFF2-40B4-BE49-F238E27FC236}">
                      <a16:creationId xmlns="" xmlns:a16="http://schemas.microsoft.com/office/drawing/2014/main" id="{93CD51C8-ED53-4886-8EB2-306B0E63F67C}"/>
                    </a:ext>
                  </a:extLst>
                </p:cNvPr>
                <p:cNvSpPr/>
                <p:nvPr/>
              </p:nvSpPr>
              <p:spPr bwMode="auto">
                <a:xfrm>
                  <a:off x="1498600" y="2528888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0 w 1"/>
                    <a:gd name="T3" fmla="*/ 0 w 1"/>
                    <a:gd name="T4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7" name="Freeform 466">
                  <a:extLst>
                    <a:ext uri="{FF2B5EF4-FFF2-40B4-BE49-F238E27FC236}">
                      <a16:creationId xmlns="" xmlns:a16="http://schemas.microsoft.com/office/drawing/2014/main" id="{EB90BD3F-8ACD-4747-8F6E-1114BCBF67CD}"/>
                    </a:ext>
                  </a:extLst>
                </p:cNvPr>
                <p:cNvSpPr/>
                <p:nvPr/>
              </p:nvSpPr>
              <p:spPr bwMode="auto">
                <a:xfrm>
                  <a:off x="1490663" y="2530476"/>
                  <a:ext cx="1588" cy="1588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2 h 2"/>
                    <a:gd name="T4" fmla="*/ 2 w 2"/>
                    <a:gd name="T5" fmla="*/ 1 h 2"/>
                    <a:gd name="T6" fmla="*/ 2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1"/>
                        <a:pt x="1" y="1"/>
                        <a:pt x="0" y="2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8" name="Freeform 467">
                  <a:extLst>
                    <a:ext uri="{FF2B5EF4-FFF2-40B4-BE49-F238E27FC236}">
                      <a16:creationId xmlns="" xmlns:a16="http://schemas.microsoft.com/office/drawing/2014/main" id="{2573493B-BADA-4D53-94C3-F7EC9EAFD3DB}"/>
                    </a:ext>
                  </a:extLst>
                </p:cNvPr>
                <p:cNvSpPr/>
                <p:nvPr/>
              </p:nvSpPr>
              <p:spPr bwMode="auto">
                <a:xfrm>
                  <a:off x="1485900" y="252888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9" name="Freeform 468">
                  <a:extLst>
                    <a:ext uri="{FF2B5EF4-FFF2-40B4-BE49-F238E27FC236}">
                      <a16:creationId xmlns="" xmlns:a16="http://schemas.microsoft.com/office/drawing/2014/main" id="{813B7CD0-C115-48F5-8C47-E13C90714006}"/>
                    </a:ext>
                  </a:extLst>
                </p:cNvPr>
                <p:cNvSpPr/>
                <p:nvPr/>
              </p:nvSpPr>
              <p:spPr bwMode="auto">
                <a:xfrm>
                  <a:off x="1490663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0" name="Freeform 469">
                  <a:extLst>
                    <a:ext uri="{FF2B5EF4-FFF2-40B4-BE49-F238E27FC236}">
                      <a16:creationId xmlns="" xmlns:a16="http://schemas.microsoft.com/office/drawing/2014/main" id="{9FEB0248-B824-4A9A-9FED-770E759DE80C}"/>
                    </a:ext>
                  </a:extLst>
                </p:cNvPr>
                <p:cNvSpPr/>
                <p:nvPr/>
              </p:nvSpPr>
              <p:spPr bwMode="auto">
                <a:xfrm>
                  <a:off x="1485900" y="2528888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1" name="Freeform 470">
                  <a:extLst>
                    <a:ext uri="{FF2B5EF4-FFF2-40B4-BE49-F238E27FC236}">
                      <a16:creationId xmlns="" xmlns:a16="http://schemas.microsoft.com/office/drawing/2014/main" id="{3BA85B4B-3648-4C93-A640-74789487F175}"/>
                    </a:ext>
                  </a:extLst>
                </p:cNvPr>
                <p:cNvSpPr/>
                <p:nvPr/>
              </p:nvSpPr>
              <p:spPr bwMode="auto">
                <a:xfrm>
                  <a:off x="1492250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2" name="Freeform 471">
                  <a:extLst>
                    <a:ext uri="{FF2B5EF4-FFF2-40B4-BE49-F238E27FC236}">
                      <a16:creationId xmlns="" xmlns:a16="http://schemas.microsoft.com/office/drawing/2014/main" id="{3392A892-5049-490C-93CD-E1C052FD63A3}"/>
                    </a:ext>
                  </a:extLst>
                </p:cNvPr>
                <p:cNvSpPr/>
                <p:nvPr/>
              </p:nvSpPr>
              <p:spPr bwMode="auto">
                <a:xfrm>
                  <a:off x="1485900" y="2530476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3" name="Freeform 472">
                  <a:extLst>
                    <a:ext uri="{FF2B5EF4-FFF2-40B4-BE49-F238E27FC236}">
                      <a16:creationId xmlns="" xmlns:a16="http://schemas.microsoft.com/office/drawing/2014/main" id="{F8AADB8D-AE5B-44F1-9DCA-C9969F62EF91}"/>
                    </a:ext>
                  </a:extLst>
                </p:cNvPr>
                <p:cNvSpPr/>
                <p:nvPr/>
              </p:nvSpPr>
              <p:spPr bwMode="auto">
                <a:xfrm>
                  <a:off x="1487488" y="2532063"/>
                  <a:ext cx="0" cy="0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0 w 1"/>
                    <a:gd name="T5" fmla="*/ 1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4" name="Freeform 473">
                  <a:extLst>
                    <a:ext uri="{FF2B5EF4-FFF2-40B4-BE49-F238E27FC236}">
                      <a16:creationId xmlns="" xmlns:a16="http://schemas.microsoft.com/office/drawing/2014/main" id="{6047DBEA-3AC9-41E2-AAE6-FE7B8D69FEC6}"/>
                    </a:ext>
                  </a:extLst>
                </p:cNvPr>
                <p:cNvSpPr/>
                <p:nvPr/>
              </p:nvSpPr>
              <p:spPr bwMode="auto">
                <a:xfrm>
                  <a:off x="1482725" y="2532063"/>
                  <a:ext cx="9525" cy="7938"/>
                </a:xfrm>
                <a:custGeom>
                  <a:avLst/>
                  <a:gdLst>
                    <a:gd name="T0" fmla="*/ 8 w 9"/>
                    <a:gd name="T1" fmla="*/ 1 h 8"/>
                    <a:gd name="T2" fmla="*/ 9 w 9"/>
                    <a:gd name="T3" fmla="*/ 0 h 8"/>
                    <a:gd name="T4" fmla="*/ 5 w 9"/>
                    <a:gd name="T5" fmla="*/ 4 h 8"/>
                    <a:gd name="T6" fmla="*/ 8 w 9"/>
                    <a:gd name="T7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8">
                      <a:moveTo>
                        <a:pt x="8" y="1"/>
                      </a:moveTo>
                      <a:cubicBezTo>
                        <a:pt x="8" y="1"/>
                        <a:pt x="9" y="1"/>
                        <a:pt x="9" y="0"/>
                      </a:cubicBezTo>
                      <a:cubicBezTo>
                        <a:pt x="7" y="1"/>
                        <a:pt x="6" y="2"/>
                        <a:pt x="5" y="4"/>
                      </a:cubicBezTo>
                      <a:cubicBezTo>
                        <a:pt x="0" y="8"/>
                        <a:pt x="6" y="3"/>
                        <a:pt x="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5" name="Rectangle 474">
                  <a:extLst>
                    <a:ext uri="{FF2B5EF4-FFF2-40B4-BE49-F238E27FC236}">
                      <a16:creationId xmlns="" xmlns:a16="http://schemas.microsoft.com/office/drawing/2014/main" id="{C069B360-570A-40F9-9234-95748D9189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2250" y="2535238"/>
                  <a:ext cx="1588" cy="15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6" name="Freeform 475">
                  <a:extLst>
                    <a:ext uri="{FF2B5EF4-FFF2-40B4-BE49-F238E27FC236}">
                      <a16:creationId xmlns="" xmlns:a16="http://schemas.microsoft.com/office/drawing/2014/main" id="{C63FB5C7-1BEE-4EAB-964E-6923DDC1337F}"/>
                    </a:ext>
                  </a:extLst>
                </p:cNvPr>
                <p:cNvSpPr/>
                <p:nvPr/>
              </p:nvSpPr>
              <p:spPr bwMode="auto">
                <a:xfrm>
                  <a:off x="1497013" y="25352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" name="组合 19">
                <a:extLst>
                  <a:ext uri="{FF2B5EF4-FFF2-40B4-BE49-F238E27FC236}">
                    <a16:creationId xmlns="" xmlns:a16="http://schemas.microsoft.com/office/drawing/2014/main" id="{C1AE1007-CD30-420A-849F-95C301DF877D}"/>
                  </a:ext>
                </a:extLst>
              </p:cNvPr>
              <p:cNvGrpSpPr/>
              <p:nvPr/>
            </p:nvGrpSpPr>
            <p:grpSpPr>
              <a:xfrm>
                <a:off x="817563" y="2030413"/>
                <a:ext cx="765175" cy="765175"/>
                <a:chOff x="817563" y="2030413"/>
                <a:chExt cx="765175" cy="765175"/>
              </a:xfrm>
              <a:grpFill/>
            </p:grpSpPr>
            <p:grpSp>
              <p:nvGrpSpPr>
                <p:cNvPr id="21" name="Group 407">
                  <a:extLst>
                    <a:ext uri="{FF2B5EF4-FFF2-40B4-BE49-F238E27FC236}">
                      <a16:creationId xmlns="" xmlns:a16="http://schemas.microsoft.com/office/drawing/2014/main" id="{5A00F123-4A73-40AD-A77B-1C5D055B9A7F}"/>
                    </a:ext>
                  </a:extLst>
                </p:cNvPr>
                <p:cNvGrpSpPr/>
                <p:nvPr/>
              </p:nvGrpSpPr>
              <p:grpSpPr bwMode="auto">
                <a:xfrm>
                  <a:off x="817563" y="2030413"/>
                  <a:ext cx="765175" cy="763588"/>
                  <a:chOff x="515" y="1279"/>
                  <a:chExt cx="482" cy="481"/>
                </a:xfrm>
                <a:grpFill/>
              </p:grpSpPr>
              <p:sp>
                <p:nvSpPr>
                  <p:cNvPr id="144" name="Freeform 207">
                    <a:extLst>
                      <a:ext uri="{FF2B5EF4-FFF2-40B4-BE49-F238E27FC236}">
                        <a16:creationId xmlns="" xmlns:a16="http://schemas.microsoft.com/office/drawing/2014/main" id="{24360133-46AB-422B-8438-6C8B3AA24E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2" y="1424"/>
                    <a:ext cx="7" cy="4"/>
                  </a:xfrm>
                  <a:custGeom>
                    <a:avLst/>
                    <a:gdLst>
                      <a:gd name="T0" fmla="*/ 4 w 11"/>
                      <a:gd name="T1" fmla="*/ 0 h 7"/>
                      <a:gd name="T2" fmla="*/ 1 w 11"/>
                      <a:gd name="T3" fmla="*/ 5 h 7"/>
                      <a:gd name="T4" fmla="*/ 2 w 11"/>
                      <a:gd name="T5" fmla="*/ 7 h 7"/>
                      <a:gd name="T6" fmla="*/ 10 w 11"/>
                      <a:gd name="T7" fmla="*/ 7 h 7"/>
                      <a:gd name="T8" fmla="*/ 11 w 11"/>
                      <a:gd name="T9" fmla="*/ 6 h 7"/>
                      <a:gd name="T10" fmla="*/ 11 w 11"/>
                      <a:gd name="T11" fmla="*/ 2 h 7"/>
                      <a:gd name="T12" fmla="*/ 10 w 11"/>
                      <a:gd name="T13" fmla="*/ 0 h 7"/>
                      <a:gd name="T14" fmla="*/ 4 w 11"/>
                      <a:gd name="T15" fmla="*/ 0 h 7"/>
                      <a:gd name="T16" fmla="*/ 3 w 11"/>
                      <a:gd name="T17" fmla="*/ 3 h 7"/>
                      <a:gd name="T18" fmla="*/ 3 w 11"/>
                      <a:gd name="T19" fmla="*/ 2 h 7"/>
                      <a:gd name="T20" fmla="*/ 2 w 11"/>
                      <a:gd name="T21" fmla="*/ 3 h 7"/>
                      <a:gd name="T22" fmla="*/ 4 w 11"/>
                      <a:gd name="T23" fmla="*/ 5 h 7"/>
                      <a:gd name="T24" fmla="*/ 6 w 11"/>
                      <a:gd name="T25" fmla="*/ 5 h 7"/>
                      <a:gd name="T26" fmla="*/ 4 w 11"/>
                      <a:gd name="T27" fmla="*/ 2 h 7"/>
                      <a:gd name="T28" fmla="*/ 2 w 11"/>
                      <a:gd name="T29" fmla="*/ 3 h 7"/>
                      <a:gd name="T30" fmla="*/ 3 w 11"/>
                      <a:gd name="T31" fmla="*/ 6 h 7"/>
                      <a:gd name="T32" fmla="*/ 7 w 11"/>
                      <a:gd name="T33" fmla="*/ 6 h 7"/>
                      <a:gd name="T34" fmla="*/ 8 w 11"/>
                      <a:gd name="T35" fmla="*/ 3 h 7"/>
                      <a:gd name="T36" fmla="*/ 8 w 11"/>
                      <a:gd name="T37" fmla="*/ 3 h 7"/>
                      <a:gd name="T38" fmla="*/ 5 w 11"/>
                      <a:gd name="T39" fmla="*/ 4 h 7"/>
                      <a:gd name="T40" fmla="*/ 7 w 11"/>
                      <a:gd name="T41" fmla="*/ 6 h 7"/>
                      <a:gd name="T42" fmla="*/ 7 w 11"/>
                      <a:gd name="T43" fmla="*/ 3 h 7"/>
                      <a:gd name="T44" fmla="*/ 3 w 11"/>
                      <a:gd name="T45" fmla="*/ 3 h 7"/>
                      <a:gd name="T46" fmla="*/ 4 w 11"/>
                      <a:gd name="T47" fmla="*/ 6 h 7"/>
                      <a:gd name="T48" fmla="*/ 6 w 11"/>
                      <a:gd name="T49" fmla="*/ 5 h 7"/>
                      <a:gd name="T50" fmla="*/ 4 w 11"/>
                      <a:gd name="T51" fmla="*/ 2 h 7"/>
                      <a:gd name="T52" fmla="*/ 3 w 11"/>
                      <a:gd name="T53" fmla="*/ 3 h 7"/>
                      <a:gd name="T54" fmla="*/ 5 w 11"/>
                      <a:gd name="T55" fmla="*/ 5 h 7"/>
                      <a:gd name="T56" fmla="*/ 4 w 11"/>
                      <a:gd name="T57" fmla="*/ 0 h 7"/>
                      <a:gd name="T58" fmla="*/ 4 w 11"/>
                      <a:gd name="T59" fmla="*/ 3 h 7"/>
                      <a:gd name="T60" fmla="*/ 10 w 11"/>
                      <a:gd name="T61" fmla="*/ 3 h 7"/>
                      <a:gd name="T62" fmla="*/ 8 w 11"/>
                      <a:gd name="T63" fmla="*/ 2 h 7"/>
                      <a:gd name="T64" fmla="*/ 8 w 11"/>
                      <a:gd name="T65" fmla="*/ 6 h 7"/>
                      <a:gd name="T66" fmla="*/ 10 w 11"/>
                      <a:gd name="T67" fmla="*/ 4 h 7"/>
                      <a:gd name="T68" fmla="*/ 2 w 11"/>
                      <a:gd name="T69" fmla="*/ 4 h 7"/>
                      <a:gd name="T70" fmla="*/ 3 w 11"/>
                      <a:gd name="T71" fmla="*/ 5 h 7"/>
                      <a:gd name="T72" fmla="*/ 4 w 11"/>
                      <a:gd name="T73" fmla="*/ 2 h 7"/>
                      <a:gd name="T74" fmla="*/ 4 w 11"/>
                      <a:gd name="T75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1" h="7">
                        <a:moveTo>
                          <a:pt x="4" y="0"/>
                        </a:moveTo>
                        <a:cubicBezTo>
                          <a:pt x="1" y="0"/>
                          <a:pt x="1" y="3"/>
                          <a:pt x="1" y="5"/>
                        </a:cubicBezTo>
                        <a:cubicBezTo>
                          <a:pt x="0" y="6"/>
                          <a:pt x="1" y="6"/>
                          <a:pt x="2" y="7"/>
                        </a:cubicBezTo>
                        <a:cubicBezTo>
                          <a:pt x="4" y="7"/>
                          <a:pt x="7" y="7"/>
                          <a:pt x="10" y="7"/>
                        </a:cubicBezTo>
                        <a:cubicBezTo>
                          <a:pt x="11" y="7"/>
                          <a:pt x="11" y="6"/>
                          <a:pt x="11" y="6"/>
                        </a:cubicBezTo>
                        <a:cubicBezTo>
                          <a:pt x="11" y="4"/>
                          <a:pt x="11" y="3"/>
                          <a:pt x="11" y="2"/>
                        </a:cubicBezTo>
                        <a:cubicBezTo>
                          <a:pt x="11" y="1"/>
                          <a:pt x="11" y="1"/>
                          <a:pt x="10" y="0"/>
                        </a:cubicBezTo>
                        <a:cubicBezTo>
                          <a:pt x="8" y="0"/>
                          <a:pt x="6" y="0"/>
                          <a:pt x="4" y="0"/>
                        </a:cubicBezTo>
                        <a:cubicBezTo>
                          <a:pt x="2" y="0"/>
                          <a:pt x="2" y="2"/>
                          <a:pt x="3" y="3"/>
                        </a:cubicBezTo>
                        <a:cubicBezTo>
                          <a:pt x="3" y="3"/>
                          <a:pt x="3" y="3"/>
                          <a:pt x="3" y="2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5"/>
                          <a:pt x="3" y="6"/>
                          <a:pt x="4" y="5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7" y="4"/>
                          <a:pt x="6" y="2"/>
                          <a:pt x="4" y="2"/>
                        </a:cubicBezTo>
                        <a:cubicBezTo>
                          <a:pt x="4" y="3"/>
                          <a:pt x="3" y="3"/>
                          <a:pt x="2" y="3"/>
                        </a:cubicBezTo>
                        <a:cubicBezTo>
                          <a:pt x="1" y="4"/>
                          <a:pt x="2" y="6"/>
                          <a:pt x="3" y="6"/>
                        </a:cubicBezTo>
                        <a:cubicBezTo>
                          <a:pt x="5" y="6"/>
                          <a:pt x="6" y="6"/>
                          <a:pt x="7" y="6"/>
                        </a:cubicBezTo>
                        <a:cubicBezTo>
                          <a:pt x="9" y="6"/>
                          <a:pt x="9" y="4"/>
                          <a:pt x="8" y="3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7" y="2"/>
                          <a:pt x="4" y="3"/>
                          <a:pt x="5" y="4"/>
                        </a:cubicBezTo>
                        <a:cubicBezTo>
                          <a:pt x="6" y="5"/>
                          <a:pt x="6" y="5"/>
                          <a:pt x="7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3" y="3"/>
                        </a:cubicBezTo>
                        <a:cubicBezTo>
                          <a:pt x="3" y="4"/>
                          <a:pt x="4" y="5"/>
                          <a:pt x="4" y="6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5" y="4"/>
                          <a:pt x="5" y="3"/>
                          <a:pt x="4" y="2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4" y="4"/>
                          <a:pt x="4" y="4"/>
                          <a:pt x="5" y="5"/>
                        </a:cubicBezTo>
                        <a:cubicBezTo>
                          <a:pt x="6" y="3"/>
                          <a:pt x="6" y="2"/>
                          <a:pt x="4" y="0"/>
                        </a:cubicBezTo>
                        <a:cubicBezTo>
                          <a:pt x="4" y="1"/>
                          <a:pt x="4" y="2"/>
                          <a:pt x="4" y="3"/>
                        </a:cubicBezTo>
                        <a:cubicBezTo>
                          <a:pt x="6" y="3"/>
                          <a:pt x="8" y="3"/>
                          <a:pt x="10" y="3"/>
                        </a:cubicBezTo>
                        <a:cubicBezTo>
                          <a:pt x="9" y="3"/>
                          <a:pt x="9" y="2"/>
                          <a:pt x="8" y="2"/>
                        </a:cubicBezTo>
                        <a:cubicBezTo>
                          <a:pt x="9" y="3"/>
                          <a:pt x="8" y="4"/>
                          <a:pt x="8" y="6"/>
                        </a:cubicBezTo>
                        <a:cubicBezTo>
                          <a:pt x="9" y="5"/>
                          <a:pt x="9" y="5"/>
                          <a:pt x="10" y="4"/>
                        </a:cubicBezTo>
                        <a:cubicBezTo>
                          <a:pt x="7" y="4"/>
                          <a:pt x="5" y="5"/>
                          <a:pt x="2" y="4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5"/>
                          <a:pt x="4" y="2"/>
                          <a:pt x="4" y="2"/>
                        </a:cubicBezTo>
                        <a:cubicBezTo>
                          <a:pt x="6" y="2"/>
                          <a:pt x="6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" name="Freeform 208">
                    <a:extLst>
                      <a:ext uri="{FF2B5EF4-FFF2-40B4-BE49-F238E27FC236}">
                        <a16:creationId xmlns="" xmlns:a16="http://schemas.microsoft.com/office/drawing/2014/main" id="{2E2A7DC8-1A9B-486C-B68A-AB36903F2C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4" y="1424"/>
                    <a:ext cx="3" cy="3"/>
                  </a:xfrm>
                  <a:custGeom>
                    <a:avLst/>
                    <a:gdLst>
                      <a:gd name="T0" fmla="*/ 3 w 5"/>
                      <a:gd name="T1" fmla="*/ 3 h 4"/>
                      <a:gd name="T2" fmla="*/ 3 w 5"/>
                      <a:gd name="T3" fmla="*/ 3 h 4"/>
                      <a:gd name="T4" fmla="*/ 2 w 5"/>
                      <a:gd name="T5" fmla="*/ 3 h 4"/>
                      <a:gd name="T6" fmla="*/ 2 w 5"/>
                      <a:gd name="T7" fmla="*/ 3 h 4"/>
                      <a:gd name="T8" fmla="*/ 2 w 5"/>
                      <a:gd name="T9" fmla="*/ 2 h 4"/>
                      <a:gd name="T10" fmla="*/ 2 w 5"/>
                      <a:gd name="T11" fmla="*/ 3 h 4"/>
                      <a:gd name="T12" fmla="*/ 5 w 5"/>
                      <a:gd name="T13" fmla="*/ 2 h 4"/>
                      <a:gd name="T14" fmla="*/ 2 w 5"/>
                      <a:gd name="T15" fmla="*/ 1 h 4"/>
                      <a:gd name="T16" fmla="*/ 3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2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3" y="4"/>
                          <a:pt x="5" y="4"/>
                          <a:pt x="5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0" y="1"/>
                          <a:pt x="1" y="4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" name="Freeform 209">
                    <a:extLst>
                      <a:ext uri="{FF2B5EF4-FFF2-40B4-BE49-F238E27FC236}">
                        <a16:creationId xmlns="" xmlns:a16="http://schemas.microsoft.com/office/drawing/2014/main" id="{642F2C26-85E7-46F4-9738-C615DD709B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7" y="1402"/>
                    <a:ext cx="20" cy="22"/>
                  </a:xfrm>
                  <a:custGeom>
                    <a:avLst/>
                    <a:gdLst>
                      <a:gd name="T0" fmla="*/ 4 w 30"/>
                      <a:gd name="T1" fmla="*/ 21 h 32"/>
                      <a:gd name="T2" fmla="*/ 8 w 30"/>
                      <a:gd name="T3" fmla="*/ 20 h 32"/>
                      <a:gd name="T4" fmla="*/ 6 w 30"/>
                      <a:gd name="T5" fmla="*/ 19 h 32"/>
                      <a:gd name="T6" fmla="*/ 13 w 30"/>
                      <a:gd name="T7" fmla="*/ 30 h 32"/>
                      <a:gd name="T8" fmla="*/ 23 w 30"/>
                      <a:gd name="T9" fmla="*/ 24 h 32"/>
                      <a:gd name="T10" fmla="*/ 11 w 30"/>
                      <a:gd name="T11" fmla="*/ 16 h 32"/>
                      <a:gd name="T12" fmla="*/ 6 w 30"/>
                      <a:gd name="T13" fmla="*/ 12 h 32"/>
                      <a:gd name="T14" fmla="*/ 14 w 30"/>
                      <a:gd name="T15" fmla="*/ 8 h 32"/>
                      <a:gd name="T16" fmla="*/ 28 w 30"/>
                      <a:gd name="T17" fmla="*/ 10 h 32"/>
                      <a:gd name="T18" fmla="*/ 29 w 30"/>
                      <a:gd name="T19" fmla="*/ 8 h 32"/>
                      <a:gd name="T20" fmla="*/ 29 w 30"/>
                      <a:gd name="T21" fmla="*/ 5 h 32"/>
                      <a:gd name="T22" fmla="*/ 27 w 30"/>
                      <a:gd name="T23" fmla="*/ 4 h 32"/>
                      <a:gd name="T24" fmla="*/ 5 w 30"/>
                      <a:gd name="T25" fmla="*/ 7 h 32"/>
                      <a:gd name="T26" fmla="*/ 8 w 30"/>
                      <a:gd name="T27" fmla="*/ 9 h 32"/>
                      <a:gd name="T28" fmla="*/ 12 w 30"/>
                      <a:gd name="T29" fmla="*/ 6 h 32"/>
                      <a:gd name="T30" fmla="*/ 12 w 30"/>
                      <a:gd name="T31" fmla="*/ 3 h 32"/>
                      <a:gd name="T32" fmla="*/ 3 w 30"/>
                      <a:gd name="T33" fmla="*/ 7 h 32"/>
                      <a:gd name="T34" fmla="*/ 5 w 30"/>
                      <a:gd name="T35" fmla="*/ 9 h 32"/>
                      <a:gd name="T36" fmla="*/ 21 w 30"/>
                      <a:gd name="T37" fmla="*/ 7 h 32"/>
                      <a:gd name="T38" fmla="*/ 29 w 30"/>
                      <a:gd name="T39" fmla="*/ 8 h 32"/>
                      <a:gd name="T40" fmla="*/ 28 w 30"/>
                      <a:gd name="T41" fmla="*/ 6 h 32"/>
                      <a:gd name="T42" fmla="*/ 28 w 30"/>
                      <a:gd name="T43" fmla="*/ 6 h 32"/>
                      <a:gd name="T44" fmla="*/ 26 w 30"/>
                      <a:gd name="T45" fmla="*/ 8 h 32"/>
                      <a:gd name="T46" fmla="*/ 27 w 30"/>
                      <a:gd name="T47" fmla="*/ 8 h 32"/>
                      <a:gd name="T48" fmla="*/ 27 w 30"/>
                      <a:gd name="T49" fmla="*/ 6 h 32"/>
                      <a:gd name="T50" fmla="*/ 15 w 30"/>
                      <a:gd name="T51" fmla="*/ 3 h 32"/>
                      <a:gd name="T52" fmla="*/ 4 w 30"/>
                      <a:gd name="T53" fmla="*/ 7 h 32"/>
                      <a:gd name="T54" fmla="*/ 5 w 30"/>
                      <a:gd name="T55" fmla="*/ 9 h 32"/>
                      <a:gd name="T56" fmla="*/ 12 w 30"/>
                      <a:gd name="T57" fmla="*/ 6 h 32"/>
                      <a:gd name="T58" fmla="*/ 12 w 30"/>
                      <a:gd name="T59" fmla="*/ 3 h 32"/>
                      <a:gd name="T60" fmla="*/ 5 w 30"/>
                      <a:gd name="T61" fmla="*/ 8 h 32"/>
                      <a:gd name="T62" fmla="*/ 8 w 30"/>
                      <a:gd name="T63" fmla="*/ 9 h 32"/>
                      <a:gd name="T64" fmla="*/ 28 w 30"/>
                      <a:gd name="T65" fmla="*/ 7 h 32"/>
                      <a:gd name="T66" fmla="*/ 26 w 30"/>
                      <a:gd name="T67" fmla="*/ 6 h 32"/>
                      <a:gd name="T68" fmla="*/ 27 w 30"/>
                      <a:gd name="T69" fmla="*/ 8 h 32"/>
                      <a:gd name="T70" fmla="*/ 28 w 30"/>
                      <a:gd name="T71" fmla="*/ 7 h 32"/>
                      <a:gd name="T72" fmla="*/ 3 w 30"/>
                      <a:gd name="T73" fmla="*/ 12 h 32"/>
                      <a:gd name="T74" fmla="*/ 13 w 30"/>
                      <a:gd name="T75" fmla="*/ 19 h 32"/>
                      <a:gd name="T76" fmla="*/ 16 w 30"/>
                      <a:gd name="T77" fmla="*/ 20 h 32"/>
                      <a:gd name="T78" fmla="*/ 16 w 30"/>
                      <a:gd name="T79" fmla="*/ 28 h 32"/>
                      <a:gd name="T80" fmla="*/ 9 w 30"/>
                      <a:gd name="T81" fmla="*/ 19 h 32"/>
                      <a:gd name="T82" fmla="*/ 7 w 30"/>
                      <a:gd name="T83" fmla="*/ 18 h 32"/>
                      <a:gd name="T84" fmla="*/ 4 w 30"/>
                      <a:gd name="T85" fmla="*/ 18 h 32"/>
                      <a:gd name="T86" fmla="*/ 4 w 30"/>
                      <a:gd name="T87" fmla="*/ 21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0" h="32">
                        <a:moveTo>
                          <a:pt x="4" y="21"/>
                        </a:moveTo>
                        <a:cubicBezTo>
                          <a:pt x="6" y="21"/>
                          <a:pt x="7" y="21"/>
                          <a:pt x="8" y="20"/>
                        </a:cubicBezTo>
                        <a:cubicBezTo>
                          <a:pt x="8" y="20"/>
                          <a:pt x="7" y="19"/>
                          <a:pt x="6" y="19"/>
                        </a:cubicBezTo>
                        <a:cubicBezTo>
                          <a:pt x="6" y="24"/>
                          <a:pt x="8" y="28"/>
                          <a:pt x="13" y="30"/>
                        </a:cubicBezTo>
                        <a:cubicBezTo>
                          <a:pt x="18" y="32"/>
                          <a:pt x="23" y="28"/>
                          <a:pt x="23" y="24"/>
                        </a:cubicBezTo>
                        <a:cubicBezTo>
                          <a:pt x="24" y="17"/>
                          <a:pt x="15" y="17"/>
                          <a:pt x="11" y="16"/>
                        </a:cubicBezTo>
                        <a:cubicBezTo>
                          <a:pt x="9" y="16"/>
                          <a:pt x="7" y="14"/>
                          <a:pt x="6" y="12"/>
                        </a:cubicBezTo>
                        <a:cubicBezTo>
                          <a:pt x="4" y="8"/>
                          <a:pt x="12" y="8"/>
                          <a:pt x="14" y="8"/>
                        </a:cubicBezTo>
                        <a:cubicBezTo>
                          <a:pt x="18" y="8"/>
                          <a:pt x="23" y="10"/>
                          <a:pt x="28" y="10"/>
                        </a:cubicBezTo>
                        <a:cubicBezTo>
                          <a:pt x="29" y="10"/>
                          <a:pt x="29" y="9"/>
                          <a:pt x="29" y="8"/>
                        </a:cubicBezTo>
                        <a:cubicBezTo>
                          <a:pt x="30" y="6"/>
                          <a:pt x="30" y="7"/>
                          <a:pt x="29" y="5"/>
                        </a:cubicBezTo>
                        <a:cubicBezTo>
                          <a:pt x="29" y="4"/>
                          <a:pt x="28" y="4"/>
                          <a:pt x="27" y="4"/>
                        </a:cubicBezTo>
                        <a:cubicBezTo>
                          <a:pt x="20" y="5"/>
                          <a:pt x="12" y="2"/>
                          <a:pt x="5" y="7"/>
                        </a:cubicBezTo>
                        <a:cubicBezTo>
                          <a:pt x="6" y="8"/>
                          <a:pt x="7" y="8"/>
                          <a:pt x="8" y="9"/>
                        </a:cubicBezTo>
                        <a:cubicBezTo>
                          <a:pt x="9" y="7"/>
                          <a:pt x="11" y="6"/>
                          <a:pt x="12" y="6"/>
                        </a:cubicBezTo>
                        <a:cubicBezTo>
                          <a:pt x="14" y="5"/>
                          <a:pt x="13" y="3"/>
                          <a:pt x="12" y="3"/>
                        </a:cubicBezTo>
                        <a:cubicBezTo>
                          <a:pt x="8" y="4"/>
                          <a:pt x="6" y="4"/>
                          <a:pt x="3" y="7"/>
                        </a:cubicBezTo>
                        <a:cubicBezTo>
                          <a:pt x="2" y="8"/>
                          <a:pt x="4" y="10"/>
                          <a:pt x="5" y="9"/>
                        </a:cubicBezTo>
                        <a:cubicBezTo>
                          <a:pt x="10" y="6"/>
                          <a:pt x="15" y="6"/>
                          <a:pt x="21" y="7"/>
                        </a:cubicBezTo>
                        <a:cubicBezTo>
                          <a:pt x="23" y="8"/>
                          <a:pt x="27" y="10"/>
                          <a:pt x="29" y="8"/>
                        </a:cubicBezTo>
                        <a:cubicBezTo>
                          <a:pt x="29" y="7"/>
                          <a:pt x="29" y="6"/>
                          <a:pt x="28" y="6"/>
                        </a:cubicBezTo>
                        <a:cubicBezTo>
                          <a:pt x="28" y="6"/>
                          <a:pt x="28" y="6"/>
                          <a:pt x="28" y="6"/>
                        </a:cubicBezTo>
                        <a:cubicBezTo>
                          <a:pt x="27" y="5"/>
                          <a:pt x="25" y="7"/>
                          <a:pt x="26" y="8"/>
                        </a:cubicBezTo>
                        <a:cubicBezTo>
                          <a:pt x="26" y="8"/>
                          <a:pt x="27" y="8"/>
                          <a:pt x="27" y="8"/>
                        </a:cubicBezTo>
                        <a:cubicBezTo>
                          <a:pt x="27" y="8"/>
                          <a:pt x="27" y="7"/>
                          <a:pt x="27" y="6"/>
                        </a:cubicBezTo>
                        <a:cubicBezTo>
                          <a:pt x="26" y="6"/>
                          <a:pt x="16" y="3"/>
                          <a:pt x="15" y="3"/>
                        </a:cubicBezTo>
                        <a:cubicBezTo>
                          <a:pt x="11" y="3"/>
                          <a:pt x="7" y="4"/>
                          <a:pt x="4" y="7"/>
                        </a:cubicBezTo>
                        <a:cubicBezTo>
                          <a:pt x="4" y="7"/>
                          <a:pt x="5" y="8"/>
                          <a:pt x="5" y="9"/>
                        </a:cubicBezTo>
                        <a:cubicBezTo>
                          <a:pt x="7" y="7"/>
                          <a:pt x="10" y="6"/>
                          <a:pt x="12" y="6"/>
                        </a:cubicBezTo>
                        <a:cubicBezTo>
                          <a:pt x="12" y="5"/>
                          <a:pt x="12" y="4"/>
                          <a:pt x="12" y="3"/>
                        </a:cubicBezTo>
                        <a:cubicBezTo>
                          <a:pt x="9" y="4"/>
                          <a:pt x="6" y="5"/>
                          <a:pt x="5" y="8"/>
                        </a:cubicBezTo>
                        <a:cubicBezTo>
                          <a:pt x="4" y="10"/>
                          <a:pt x="7" y="10"/>
                          <a:pt x="8" y="9"/>
                        </a:cubicBezTo>
                        <a:cubicBezTo>
                          <a:pt x="13" y="5"/>
                          <a:pt x="21" y="8"/>
                          <a:pt x="28" y="7"/>
                        </a:cubicBezTo>
                        <a:cubicBezTo>
                          <a:pt x="27" y="6"/>
                          <a:pt x="27" y="6"/>
                          <a:pt x="26" y="6"/>
                        </a:cubicBezTo>
                        <a:cubicBezTo>
                          <a:pt x="26" y="6"/>
                          <a:pt x="26" y="7"/>
                          <a:pt x="27" y="8"/>
                        </a:cubicBezTo>
                        <a:cubicBezTo>
                          <a:pt x="27" y="8"/>
                          <a:pt x="27" y="7"/>
                          <a:pt x="28" y="7"/>
                        </a:cubicBezTo>
                        <a:cubicBezTo>
                          <a:pt x="23" y="7"/>
                          <a:pt x="0" y="0"/>
                          <a:pt x="3" y="12"/>
                        </a:cubicBezTo>
                        <a:cubicBezTo>
                          <a:pt x="4" y="16"/>
                          <a:pt x="9" y="19"/>
                          <a:pt x="13" y="19"/>
                        </a:cubicBezTo>
                        <a:cubicBezTo>
                          <a:pt x="14" y="20"/>
                          <a:pt x="15" y="20"/>
                          <a:pt x="16" y="20"/>
                        </a:cubicBezTo>
                        <a:cubicBezTo>
                          <a:pt x="22" y="21"/>
                          <a:pt x="21" y="27"/>
                          <a:pt x="16" y="28"/>
                        </a:cubicBezTo>
                        <a:cubicBezTo>
                          <a:pt x="11" y="29"/>
                          <a:pt x="9" y="22"/>
                          <a:pt x="9" y="19"/>
                        </a:cubicBezTo>
                        <a:cubicBezTo>
                          <a:pt x="9" y="18"/>
                          <a:pt x="8" y="17"/>
                          <a:pt x="7" y="18"/>
                        </a:cubicBezTo>
                        <a:cubicBezTo>
                          <a:pt x="6" y="18"/>
                          <a:pt x="5" y="18"/>
                          <a:pt x="4" y="18"/>
                        </a:cubicBezTo>
                        <a:cubicBezTo>
                          <a:pt x="2" y="19"/>
                          <a:pt x="2" y="21"/>
                          <a:pt x="4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7" name="Freeform 210">
                    <a:extLst>
                      <a:ext uri="{FF2B5EF4-FFF2-40B4-BE49-F238E27FC236}">
                        <a16:creationId xmlns="" xmlns:a16="http://schemas.microsoft.com/office/drawing/2014/main" id="{A563C02E-FE74-4FFF-AFFD-DB015EC5FDE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9" y="1415"/>
                    <a:ext cx="16" cy="10"/>
                  </a:xfrm>
                  <a:custGeom>
                    <a:avLst/>
                    <a:gdLst>
                      <a:gd name="T0" fmla="*/ 0 w 24"/>
                      <a:gd name="T1" fmla="*/ 2 h 15"/>
                      <a:gd name="T2" fmla="*/ 9 w 24"/>
                      <a:gd name="T3" fmla="*/ 14 h 15"/>
                      <a:gd name="T4" fmla="*/ 10 w 24"/>
                      <a:gd name="T5" fmla="*/ 12 h 15"/>
                      <a:gd name="T6" fmla="*/ 5 w 24"/>
                      <a:gd name="T7" fmla="*/ 2 h 15"/>
                      <a:gd name="T8" fmla="*/ 2 w 24"/>
                      <a:gd name="T9" fmla="*/ 2 h 15"/>
                      <a:gd name="T10" fmla="*/ 12 w 24"/>
                      <a:gd name="T11" fmla="*/ 13 h 15"/>
                      <a:gd name="T12" fmla="*/ 24 w 24"/>
                      <a:gd name="T13" fmla="*/ 4 h 15"/>
                      <a:gd name="T14" fmla="*/ 21 w 24"/>
                      <a:gd name="T15" fmla="*/ 4 h 15"/>
                      <a:gd name="T16" fmla="*/ 5 w 24"/>
                      <a:gd name="T17" fmla="*/ 2 h 15"/>
                      <a:gd name="T18" fmla="*/ 2 w 24"/>
                      <a:gd name="T19" fmla="*/ 2 h 15"/>
                      <a:gd name="T20" fmla="*/ 8 w 24"/>
                      <a:gd name="T21" fmla="*/ 14 h 15"/>
                      <a:gd name="T22" fmla="*/ 9 w 24"/>
                      <a:gd name="T23" fmla="*/ 12 h 15"/>
                      <a:gd name="T24" fmla="*/ 3 w 24"/>
                      <a:gd name="T25" fmla="*/ 2 h 15"/>
                      <a:gd name="T26" fmla="*/ 0 w 24"/>
                      <a:gd name="T27" fmla="*/ 2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4" h="15">
                        <a:moveTo>
                          <a:pt x="0" y="2"/>
                        </a:moveTo>
                        <a:cubicBezTo>
                          <a:pt x="2" y="8"/>
                          <a:pt x="2" y="13"/>
                          <a:pt x="9" y="14"/>
                        </a:cubicBezTo>
                        <a:cubicBezTo>
                          <a:pt x="10" y="15"/>
                          <a:pt x="11" y="13"/>
                          <a:pt x="10" y="12"/>
                        </a:cubicBezTo>
                        <a:cubicBezTo>
                          <a:pt x="8" y="9"/>
                          <a:pt x="5" y="6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7"/>
                          <a:pt x="6" y="12"/>
                          <a:pt x="12" y="13"/>
                        </a:cubicBezTo>
                        <a:cubicBezTo>
                          <a:pt x="18" y="14"/>
                          <a:pt x="22" y="10"/>
                          <a:pt x="24" y="4"/>
                        </a:cubicBezTo>
                        <a:cubicBezTo>
                          <a:pt x="24" y="3"/>
                          <a:pt x="21" y="2"/>
                          <a:pt x="21" y="4"/>
                        </a:cubicBezTo>
                        <a:cubicBezTo>
                          <a:pt x="18" y="13"/>
                          <a:pt x="6" y="12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ubicBezTo>
                          <a:pt x="2" y="7"/>
                          <a:pt x="5" y="10"/>
                          <a:pt x="8" y="14"/>
                        </a:cubicBezTo>
                        <a:cubicBezTo>
                          <a:pt x="8" y="13"/>
                          <a:pt x="9" y="12"/>
                          <a:pt x="9" y="12"/>
                        </a:cubicBezTo>
                        <a:cubicBezTo>
                          <a:pt x="4" y="10"/>
                          <a:pt x="4" y="6"/>
                          <a:pt x="3" y="2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8" name="Freeform 211">
                    <a:extLst>
                      <a:ext uri="{FF2B5EF4-FFF2-40B4-BE49-F238E27FC236}">
                        <a16:creationId xmlns="" xmlns:a16="http://schemas.microsoft.com/office/drawing/2014/main" id="{B09B7429-752C-4342-8D51-79B3442F593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7" y="1326"/>
                    <a:ext cx="18" cy="28"/>
                  </a:xfrm>
                  <a:custGeom>
                    <a:avLst/>
                    <a:gdLst>
                      <a:gd name="T0" fmla="*/ 27 w 28"/>
                      <a:gd name="T1" fmla="*/ 8 h 42"/>
                      <a:gd name="T2" fmla="*/ 5 w 28"/>
                      <a:gd name="T3" fmla="*/ 8 h 42"/>
                      <a:gd name="T4" fmla="*/ 13 w 28"/>
                      <a:gd name="T5" fmla="*/ 18 h 42"/>
                      <a:gd name="T6" fmla="*/ 21 w 28"/>
                      <a:gd name="T7" fmla="*/ 28 h 42"/>
                      <a:gd name="T8" fmla="*/ 12 w 28"/>
                      <a:gd name="T9" fmla="*/ 37 h 42"/>
                      <a:gd name="T10" fmla="*/ 5 w 28"/>
                      <a:gd name="T11" fmla="*/ 24 h 42"/>
                      <a:gd name="T12" fmla="*/ 2 w 28"/>
                      <a:gd name="T13" fmla="*/ 23 h 42"/>
                      <a:gd name="T14" fmla="*/ 10 w 28"/>
                      <a:gd name="T15" fmla="*/ 40 h 42"/>
                      <a:gd name="T16" fmla="*/ 24 w 28"/>
                      <a:gd name="T17" fmla="*/ 30 h 42"/>
                      <a:gd name="T18" fmla="*/ 14 w 28"/>
                      <a:gd name="T19" fmla="*/ 16 h 42"/>
                      <a:gd name="T20" fmla="*/ 11 w 28"/>
                      <a:gd name="T21" fmla="*/ 6 h 42"/>
                      <a:gd name="T22" fmla="*/ 24 w 28"/>
                      <a:gd name="T23" fmla="*/ 8 h 42"/>
                      <a:gd name="T24" fmla="*/ 27 w 28"/>
                      <a:gd name="T25" fmla="*/ 8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8" h="42">
                        <a:moveTo>
                          <a:pt x="27" y="8"/>
                        </a:moveTo>
                        <a:cubicBezTo>
                          <a:pt x="26" y="0"/>
                          <a:pt x="7" y="0"/>
                          <a:pt x="5" y="8"/>
                        </a:cubicBezTo>
                        <a:cubicBezTo>
                          <a:pt x="3" y="12"/>
                          <a:pt x="10" y="16"/>
                          <a:pt x="13" y="18"/>
                        </a:cubicBezTo>
                        <a:cubicBezTo>
                          <a:pt x="17" y="21"/>
                          <a:pt x="21" y="23"/>
                          <a:pt x="21" y="28"/>
                        </a:cubicBezTo>
                        <a:cubicBezTo>
                          <a:pt x="21" y="33"/>
                          <a:pt x="17" y="37"/>
                          <a:pt x="12" y="37"/>
                        </a:cubicBezTo>
                        <a:cubicBezTo>
                          <a:pt x="3" y="38"/>
                          <a:pt x="3" y="29"/>
                          <a:pt x="5" y="24"/>
                        </a:cubicBezTo>
                        <a:cubicBezTo>
                          <a:pt x="6" y="22"/>
                          <a:pt x="3" y="21"/>
                          <a:pt x="2" y="23"/>
                        </a:cubicBezTo>
                        <a:cubicBezTo>
                          <a:pt x="0" y="31"/>
                          <a:pt x="1" y="37"/>
                          <a:pt x="10" y="40"/>
                        </a:cubicBezTo>
                        <a:cubicBezTo>
                          <a:pt x="16" y="42"/>
                          <a:pt x="23" y="36"/>
                          <a:pt x="24" y="30"/>
                        </a:cubicBezTo>
                        <a:cubicBezTo>
                          <a:pt x="25" y="22"/>
                          <a:pt x="20" y="19"/>
                          <a:pt x="14" y="16"/>
                        </a:cubicBezTo>
                        <a:cubicBezTo>
                          <a:pt x="11" y="13"/>
                          <a:pt x="3" y="7"/>
                          <a:pt x="11" y="6"/>
                        </a:cubicBezTo>
                        <a:cubicBezTo>
                          <a:pt x="14" y="5"/>
                          <a:pt x="24" y="4"/>
                          <a:pt x="24" y="8"/>
                        </a:cubicBezTo>
                        <a:cubicBezTo>
                          <a:pt x="25" y="10"/>
                          <a:pt x="28" y="10"/>
                          <a:pt x="27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" name="Freeform 212">
                    <a:extLst>
                      <a:ext uri="{FF2B5EF4-FFF2-40B4-BE49-F238E27FC236}">
                        <a16:creationId xmlns="" xmlns:a16="http://schemas.microsoft.com/office/drawing/2014/main" id="{9ED93336-AF02-435D-A7A9-530AEF824D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7" y="1322"/>
                    <a:ext cx="14" cy="35"/>
                  </a:xfrm>
                  <a:custGeom>
                    <a:avLst/>
                    <a:gdLst>
                      <a:gd name="T0" fmla="*/ 17 w 21"/>
                      <a:gd name="T1" fmla="*/ 2 h 53"/>
                      <a:gd name="T2" fmla="*/ 0 w 21"/>
                      <a:gd name="T3" fmla="*/ 50 h 53"/>
                      <a:gd name="T4" fmla="*/ 3 w 21"/>
                      <a:gd name="T5" fmla="*/ 51 h 53"/>
                      <a:gd name="T6" fmla="*/ 20 w 21"/>
                      <a:gd name="T7" fmla="*/ 3 h 53"/>
                      <a:gd name="T8" fmla="*/ 17 w 21"/>
                      <a:gd name="T9" fmla="*/ 2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53">
                        <a:moveTo>
                          <a:pt x="17" y="2"/>
                        </a:moveTo>
                        <a:cubicBezTo>
                          <a:pt x="8" y="16"/>
                          <a:pt x="8" y="34"/>
                          <a:pt x="0" y="50"/>
                        </a:cubicBezTo>
                        <a:cubicBezTo>
                          <a:pt x="0" y="51"/>
                          <a:pt x="2" y="53"/>
                          <a:pt x="3" y="51"/>
                        </a:cubicBezTo>
                        <a:cubicBezTo>
                          <a:pt x="10" y="36"/>
                          <a:pt x="11" y="17"/>
                          <a:pt x="20" y="3"/>
                        </a:cubicBezTo>
                        <a:cubicBezTo>
                          <a:pt x="21" y="1"/>
                          <a:pt x="18" y="0"/>
                          <a:pt x="17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" name="Freeform 213">
                    <a:extLst>
                      <a:ext uri="{FF2B5EF4-FFF2-40B4-BE49-F238E27FC236}">
                        <a16:creationId xmlns="" xmlns:a16="http://schemas.microsoft.com/office/drawing/2014/main" id="{5F7FCE2B-F72D-4979-9CAC-584115524E2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20" y="1324"/>
                    <a:ext cx="13" cy="33"/>
                  </a:xfrm>
                  <a:custGeom>
                    <a:avLst/>
                    <a:gdLst>
                      <a:gd name="T0" fmla="*/ 20 w 20"/>
                      <a:gd name="T1" fmla="*/ 2 h 50"/>
                      <a:gd name="T2" fmla="*/ 19 w 20"/>
                      <a:gd name="T3" fmla="*/ 1 h 50"/>
                      <a:gd name="T4" fmla="*/ 17 w 20"/>
                      <a:gd name="T5" fmla="*/ 1 h 50"/>
                      <a:gd name="T6" fmla="*/ 10 w 20"/>
                      <a:gd name="T7" fmla="*/ 20 h 50"/>
                      <a:gd name="T8" fmla="*/ 6 w 20"/>
                      <a:gd name="T9" fmla="*/ 33 h 50"/>
                      <a:gd name="T10" fmla="*/ 1 w 20"/>
                      <a:gd name="T11" fmla="*/ 47 h 50"/>
                      <a:gd name="T12" fmla="*/ 3 w 20"/>
                      <a:gd name="T13" fmla="*/ 48 h 50"/>
                      <a:gd name="T14" fmla="*/ 3 w 20"/>
                      <a:gd name="T15" fmla="*/ 48 h 50"/>
                      <a:gd name="T16" fmla="*/ 0 w 20"/>
                      <a:gd name="T17" fmla="*/ 48 h 50"/>
                      <a:gd name="T18" fmla="*/ 0 w 20"/>
                      <a:gd name="T19" fmla="*/ 48 h 50"/>
                      <a:gd name="T20" fmla="*/ 2 w 20"/>
                      <a:gd name="T21" fmla="*/ 49 h 50"/>
                      <a:gd name="T22" fmla="*/ 4 w 20"/>
                      <a:gd name="T23" fmla="*/ 45 h 50"/>
                      <a:gd name="T24" fmla="*/ 10 w 20"/>
                      <a:gd name="T25" fmla="*/ 30 h 50"/>
                      <a:gd name="T26" fmla="*/ 19 w 20"/>
                      <a:gd name="T27" fmla="*/ 2 h 50"/>
                      <a:gd name="T28" fmla="*/ 17 w 20"/>
                      <a:gd name="T29" fmla="*/ 2 h 50"/>
                      <a:gd name="T30" fmla="*/ 17 w 20"/>
                      <a:gd name="T31" fmla="*/ 2 h 50"/>
                      <a:gd name="T32" fmla="*/ 20 w 20"/>
                      <a:gd name="T33" fmla="*/ 2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0" h="50">
                        <a:moveTo>
                          <a:pt x="20" y="2"/>
                        </a:move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9" y="0"/>
                          <a:pt x="17" y="0"/>
                          <a:pt x="17" y="1"/>
                        </a:cubicBezTo>
                        <a:cubicBezTo>
                          <a:pt x="14" y="7"/>
                          <a:pt x="12" y="14"/>
                          <a:pt x="10" y="20"/>
                        </a:cubicBezTo>
                        <a:cubicBezTo>
                          <a:pt x="9" y="25"/>
                          <a:pt x="7" y="29"/>
                          <a:pt x="6" y="33"/>
                        </a:cubicBezTo>
                        <a:cubicBezTo>
                          <a:pt x="5" y="35"/>
                          <a:pt x="2" y="46"/>
                          <a:pt x="1" y="47"/>
                        </a:cubicBezTo>
                        <a:cubicBezTo>
                          <a:pt x="1" y="47"/>
                          <a:pt x="2" y="48"/>
                          <a:pt x="3" y="48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3" y="46"/>
                          <a:pt x="0" y="46"/>
                          <a:pt x="0" y="4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49"/>
                          <a:pt x="1" y="50"/>
                          <a:pt x="2" y="49"/>
                        </a:cubicBezTo>
                        <a:cubicBezTo>
                          <a:pt x="4" y="49"/>
                          <a:pt x="4" y="46"/>
                          <a:pt x="4" y="45"/>
                        </a:cubicBezTo>
                        <a:cubicBezTo>
                          <a:pt x="6" y="40"/>
                          <a:pt x="8" y="35"/>
                          <a:pt x="10" y="30"/>
                        </a:cubicBezTo>
                        <a:cubicBezTo>
                          <a:pt x="13" y="21"/>
                          <a:pt x="16" y="11"/>
                          <a:pt x="19" y="2"/>
                        </a:cubicBezTo>
                        <a:cubicBezTo>
                          <a:pt x="18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4"/>
                          <a:pt x="20" y="3"/>
                          <a:pt x="2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" name="Freeform 214">
                    <a:extLst>
                      <a:ext uri="{FF2B5EF4-FFF2-40B4-BE49-F238E27FC236}">
                        <a16:creationId xmlns="" xmlns:a16="http://schemas.microsoft.com/office/drawing/2014/main" id="{FD385577-E1FF-4722-BF4C-404404D0183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4" y="1510"/>
                    <a:ext cx="26" cy="40"/>
                  </a:xfrm>
                  <a:custGeom>
                    <a:avLst/>
                    <a:gdLst>
                      <a:gd name="T0" fmla="*/ 27 w 39"/>
                      <a:gd name="T1" fmla="*/ 57 h 60"/>
                      <a:gd name="T2" fmla="*/ 16 w 39"/>
                      <a:gd name="T3" fmla="*/ 36 h 60"/>
                      <a:gd name="T4" fmla="*/ 5 w 39"/>
                      <a:gd name="T5" fmla="*/ 22 h 60"/>
                      <a:gd name="T6" fmla="*/ 18 w 39"/>
                      <a:gd name="T7" fmla="*/ 4 h 60"/>
                      <a:gd name="T8" fmla="*/ 33 w 39"/>
                      <a:gd name="T9" fmla="*/ 30 h 60"/>
                      <a:gd name="T10" fmla="*/ 23 w 39"/>
                      <a:gd name="T11" fmla="*/ 57 h 60"/>
                      <a:gd name="T12" fmla="*/ 26 w 39"/>
                      <a:gd name="T13" fmla="*/ 57 h 60"/>
                      <a:gd name="T14" fmla="*/ 37 w 39"/>
                      <a:gd name="T15" fmla="*/ 16 h 60"/>
                      <a:gd name="T16" fmla="*/ 15 w 39"/>
                      <a:gd name="T17" fmla="*/ 1 h 60"/>
                      <a:gd name="T18" fmla="*/ 2 w 39"/>
                      <a:gd name="T19" fmla="*/ 20 h 60"/>
                      <a:gd name="T20" fmla="*/ 9 w 39"/>
                      <a:gd name="T21" fmla="*/ 34 h 60"/>
                      <a:gd name="T22" fmla="*/ 21 w 39"/>
                      <a:gd name="T23" fmla="*/ 48 h 60"/>
                      <a:gd name="T24" fmla="*/ 24 w 39"/>
                      <a:gd name="T25" fmla="*/ 59 h 60"/>
                      <a:gd name="T26" fmla="*/ 27 w 39"/>
                      <a:gd name="T27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9" h="60">
                        <a:moveTo>
                          <a:pt x="27" y="57"/>
                        </a:moveTo>
                        <a:cubicBezTo>
                          <a:pt x="23" y="49"/>
                          <a:pt x="23" y="43"/>
                          <a:pt x="16" y="36"/>
                        </a:cubicBezTo>
                        <a:cubicBezTo>
                          <a:pt x="11" y="32"/>
                          <a:pt x="7" y="28"/>
                          <a:pt x="5" y="22"/>
                        </a:cubicBezTo>
                        <a:cubicBezTo>
                          <a:pt x="2" y="12"/>
                          <a:pt x="9" y="5"/>
                          <a:pt x="18" y="4"/>
                        </a:cubicBezTo>
                        <a:cubicBezTo>
                          <a:pt x="35" y="1"/>
                          <a:pt x="35" y="20"/>
                          <a:pt x="33" y="30"/>
                        </a:cubicBezTo>
                        <a:cubicBezTo>
                          <a:pt x="30" y="39"/>
                          <a:pt x="24" y="47"/>
                          <a:pt x="23" y="57"/>
                        </a:cubicBezTo>
                        <a:cubicBezTo>
                          <a:pt x="23" y="58"/>
                          <a:pt x="26" y="58"/>
                          <a:pt x="26" y="57"/>
                        </a:cubicBezTo>
                        <a:cubicBezTo>
                          <a:pt x="27" y="43"/>
                          <a:pt x="39" y="31"/>
                          <a:pt x="37" y="16"/>
                        </a:cubicBezTo>
                        <a:cubicBezTo>
                          <a:pt x="35" y="5"/>
                          <a:pt x="27" y="0"/>
                          <a:pt x="15" y="1"/>
                        </a:cubicBezTo>
                        <a:cubicBezTo>
                          <a:pt x="7" y="2"/>
                          <a:pt x="0" y="12"/>
                          <a:pt x="2" y="20"/>
                        </a:cubicBezTo>
                        <a:cubicBezTo>
                          <a:pt x="2" y="26"/>
                          <a:pt x="5" y="30"/>
                          <a:pt x="9" y="34"/>
                        </a:cubicBezTo>
                        <a:cubicBezTo>
                          <a:pt x="14" y="39"/>
                          <a:pt x="19" y="41"/>
                          <a:pt x="21" y="48"/>
                        </a:cubicBezTo>
                        <a:cubicBezTo>
                          <a:pt x="22" y="52"/>
                          <a:pt x="23" y="55"/>
                          <a:pt x="24" y="59"/>
                        </a:cubicBezTo>
                        <a:cubicBezTo>
                          <a:pt x="25" y="60"/>
                          <a:pt x="28" y="59"/>
                          <a:pt x="27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2" name="Freeform 215">
                    <a:extLst>
                      <a:ext uri="{FF2B5EF4-FFF2-40B4-BE49-F238E27FC236}">
                        <a16:creationId xmlns="" xmlns:a16="http://schemas.microsoft.com/office/drawing/2014/main" id="{0EE49721-89B1-4689-A5E1-7A8796AF971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9" y="1514"/>
                    <a:ext cx="16" cy="17"/>
                  </a:xfrm>
                  <a:custGeom>
                    <a:avLst/>
                    <a:gdLst>
                      <a:gd name="T0" fmla="*/ 11 w 24"/>
                      <a:gd name="T1" fmla="*/ 22 h 25"/>
                      <a:gd name="T2" fmla="*/ 8 w 24"/>
                      <a:gd name="T3" fmla="*/ 5 h 25"/>
                      <a:gd name="T4" fmla="*/ 20 w 24"/>
                      <a:gd name="T5" fmla="*/ 11 h 25"/>
                      <a:gd name="T6" fmla="*/ 6 w 24"/>
                      <a:gd name="T7" fmla="*/ 19 h 25"/>
                      <a:gd name="T8" fmla="*/ 5 w 24"/>
                      <a:gd name="T9" fmla="*/ 22 h 25"/>
                      <a:gd name="T10" fmla="*/ 23 w 24"/>
                      <a:gd name="T11" fmla="*/ 13 h 25"/>
                      <a:gd name="T12" fmla="*/ 10 w 24"/>
                      <a:gd name="T13" fmla="*/ 1 h 25"/>
                      <a:gd name="T14" fmla="*/ 0 w 24"/>
                      <a:gd name="T15" fmla="*/ 13 h 25"/>
                      <a:gd name="T16" fmla="*/ 11 w 24"/>
                      <a:gd name="T17" fmla="*/ 25 h 25"/>
                      <a:gd name="T18" fmla="*/ 11 w 24"/>
                      <a:gd name="T19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4" h="25">
                        <a:moveTo>
                          <a:pt x="11" y="22"/>
                        </a:moveTo>
                        <a:cubicBezTo>
                          <a:pt x="2" y="21"/>
                          <a:pt x="1" y="9"/>
                          <a:pt x="8" y="5"/>
                        </a:cubicBezTo>
                        <a:cubicBezTo>
                          <a:pt x="13" y="2"/>
                          <a:pt x="20" y="5"/>
                          <a:pt x="20" y="11"/>
                        </a:cubicBezTo>
                        <a:cubicBezTo>
                          <a:pt x="20" y="19"/>
                          <a:pt x="12" y="20"/>
                          <a:pt x="6" y="19"/>
                        </a:cubicBezTo>
                        <a:cubicBezTo>
                          <a:pt x="4" y="19"/>
                          <a:pt x="3" y="21"/>
                          <a:pt x="5" y="22"/>
                        </a:cubicBezTo>
                        <a:cubicBezTo>
                          <a:pt x="13" y="23"/>
                          <a:pt x="21" y="21"/>
                          <a:pt x="23" y="13"/>
                        </a:cubicBezTo>
                        <a:cubicBezTo>
                          <a:pt x="24" y="5"/>
                          <a:pt x="18" y="0"/>
                          <a:pt x="10" y="1"/>
                        </a:cubicBezTo>
                        <a:cubicBezTo>
                          <a:pt x="4" y="2"/>
                          <a:pt x="1" y="7"/>
                          <a:pt x="0" y="13"/>
                        </a:cubicBezTo>
                        <a:cubicBezTo>
                          <a:pt x="0" y="19"/>
                          <a:pt x="5" y="24"/>
                          <a:pt x="11" y="25"/>
                        </a:cubicBezTo>
                        <a:cubicBezTo>
                          <a:pt x="13" y="25"/>
                          <a:pt x="13" y="22"/>
                          <a:pt x="11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3" name="Freeform 216">
                    <a:extLst>
                      <a:ext uri="{FF2B5EF4-FFF2-40B4-BE49-F238E27FC236}">
                        <a16:creationId xmlns="" xmlns:a16="http://schemas.microsoft.com/office/drawing/2014/main" id="{F5DE2016-8CAA-496A-AE03-E6630C7B0EB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9" y="1516"/>
                    <a:ext cx="14" cy="14"/>
                  </a:xfrm>
                  <a:custGeom>
                    <a:avLst/>
                    <a:gdLst>
                      <a:gd name="T0" fmla="*/ 4 w 21"/>
                      <a:gd name="T1" fmla="*/ 5 h 21"/>
                      <a:gd name="T2" fmla="*/ 7 w 21"/>
                      <a:gd name="T3" fmla="*/ 7 h 21"/>
                      <a:gd name="T4" fmla="*/ 5 w 21"/>
                      <a:gd name="T5" fmla="*/ 15 h 21"/>
                      <a:gd name="T6" fmla="*/ 4 w 21"/>
                      <a:gd name="T7" fmla="*/ 14 h 21"/>
                      <a:gd name="T8" fmla="*/ 8 w 21"/>
                      <a:gd name="T9" fmla="*/ 6 h 21"/>
                      <a:gd name="T10" fmla="*/ 12 w 21"/>
                      <a:gd name="T11" fmla="*/ 6 h 21"/>
                      <a:gd name="T12" fmla="*/ 9 w 21"/>
                      <a:gd name="T13" fmla="*/ 18 h 21"/>
                      <a:gd name="T14" fmla="*/ 8 w 21"/>
                      <a:gd name="T15" fmla="*/ 15 h 21"/>
                      <a:gd name="T16" fmla="*/ 13 w 21"/>
                      <a:gd name="T17" fmla="*/ 4 h 21"/>
                      <a:gd name="T18" fmla="*/ 17 w 21"/>
                      <a:gd name="T19" fmla="*/ 3 h 21"/>
                      <a:gd name="T20" fmla="*/ 12 w 21"/>
                      <a:gd name="T21" fmla="*/ 5 h 21"/>
                      <a:gd name="T22" fmla="*/ 11 w 21"/>
                      <a:gd name="T23" fmla="*/ 3 h 21"/>
                      <a:gd name="T24" fmla="*/ 9 w 21"/>
                      <a:gd name="T25" fmla="*/ 10 h 21"/>
                      <a:gd name="T26" fmla="*/ 9 w 21"/>
                      <a:gd name="T27" fmla="*/ 14 h 21"/>
                      <a:gd name="T28" fmla="*/ 12 w 21"/>
                      <a:gd name="T29" fmla="*/ 14 h 21"/>
                      <a:gd name="T30" fmla="*/ 13 w 21"/>
                      <a:gd name="T31" fmla="*/ 13 h 21"/>
                      <a:gd name="T32" fmla="*/ 18 w 21"/>
                      <a:gd name="T33" fmla="*/ 9 h 21"/>
                      <a:gd name="T34" fmla="*/ 17 w 21"/>
                      <a:gd name="T35" fmla="*/ 11 h 21"/>
                      <a:gd name="T36" fmla="*/ 15 w 21"/>
                      <a:gd name="T37" fmla="*/ 8 h 21"/>
                      <a:gd name="T38" fmla="*/ 7 w 21"/>
                      <a:gd name="T39" fmla="*/ 10 h 21"/>
                      <a:gd name="T40" fmla="*/ 7 w 21"/>
                      <a:gd name="T41" fmla="*/ 10 h 21"/>
                      <a:gd name="T42" fmla="*/ 8 w 21"/>
                      <a:gd name="T43" fmla="*/ 14 h 21"/>
                      <a:gd name="T44" fmla="*/ 12 w 21"/>
                      <a:gd name="T45" fmla="*/ 1 h 21"/>
                      <a:gd name="T46" fmla="*/ 17 w 21"/>
                      <a:gd name="T47" fmla="*/ 4 h 21"/>
                      <a:gd name="T48" fmla="*/ 18 w 21"/>
                      <a:gd name="T49" fmla="*/ 10 h 21"/>
                      <a:gd name="T50" fmla="*/ 20 w 21"/>
                      <a:gd name="T51" fmla="*/ 10 h 21"/>
                      <a:gd name="T52" fmla="*/ 21 w 21"/>
                      <a:gd name="T53" fmla="*/ 8 h 21"/>
                      <a:gd name="T54" fmla="*/ 18 w 21"/>
                      <a:gd name="T55" fmla="*/ 8 h 21"/>
                      <a:gd name="T56" fmla="*/ 18 w 21"/>
                      <a:gd name="T57" fmla="*/ 13 h 21"/>
                      <a:gd name="T58" fmla="*/ 15 w 21"/>
                      <a:gd name="T59" fmla="*/ 13 h 21"/>
                      <a:gd name="T60" fmla="*/ 17 w 21"/>
                      <a:gd name="T61" fmla="*/ 6 h 21"/>
                      <a:gd name="T62" fmla="*/ 16 w 21"/>
                      <a:gd name="T63" fmla="*/ 5 h 21"/>
                      <a:gd name="T64" fmla="*/ 11 w 21"/>
                      <a:gd name="T65" fmla="*/ 5 h 21"/>
                      <a:gd name="T66" fmla="*/ 10 w 21"/>
                      <a:gd name="T67" fmla="*/ 13 h 21"/>
                      <a:gd name="T68" fmla="*/ 13 w 21"/>
                      <a:gd name="T69" fmla="*/ 3 h 21"/>
                      <a:gd name="T70" fmla="*/ 14 w 21"/>
                      <a:gd name="T71" fmla="*/ 6 h 21"/>
                      <a:gd name="T72" fmla="*/ 9 w 21"/>
                      <a:gd name="T73" fmla="*/ 17 h 21"/>
                      <a:gd name="T74" fmla="*/ 5 w 21"/>
                      <a:gd name="T75" fmla="*/ 17 h 21"/>
                      <a:gd name="T76" fmla="*/ 8 w 21"/>
                      <a:gd name="T77" fmla="*/ 5 h 21"/>
                      <a:gd name="T78" fmla="*/ 10 w 21"/>
                      <a:gd name="T79" fmla="*/ 4 h 21"/>
                      <a:gd name="T80" fmla="*/ 5 w 21"/>
                      <a:gd name="T81" fmla="*/ 14 h 21"/>
                      <a:gd name="T82" fmla="*/ 1 w 21"/>
                      <a:gd name="T83" fmla="*/ 13 h 21"/>
                      <a:gd name="T84" fmla="*/ 4 w 21"/>
                      <a:gd name="T85" fmla="*/ 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21" h="21">
                        <a:moveTo>
                          <a:pt x="6" y="11"/>
                        </a:moveTo>
                        <a:cubicBezTo>
                          <a:pt x="6" y="10"/>
                          <a:pt x="6" y="8"/>
                          <a:pt x="7" y="7"/>
                        </a:cubicBezTo>
                        <a:cubicBezTo>
                          <a:pt x="6" y="6"/>
                          <a:pt x="5" y="6"/>
                          <a:pt x="4" y="5"/>
                        </a:cubicBezTo>
                        <a:cubicBezTo>
                          <a:pt x="4" y="8"/>
                          <a:pt x="2" y="11"/>
                          <a:pt x="1" y="13"/>
                        </a:cubicBezTo>
                        <a:cubicBezTo>
                          <a:pt x="2" y="13"/>
                          <a:pt x="3" y="14"/>
                          <a:pt x="3" y="14"/>
                        </a:cubicBezTo>
                        <a:cubicBezTo>
                          <a:pt x="5" y="12"/>
                          <a:pt x="5" y="10"/>
                          <a:pt x="7" y="7"/>
                        </a:cubicBezTo>
                        <a:cubicBezTo>
                          <a:pt x="6" y="7"/>
                          <a:pt x="5" y="7"/>
                          <a:pt x="4" y="7"/>
                        </a:cubicBezTo>
                        <a:cubicBezTo>
                          <a:pt x="4" y="9"/>
                          <a:pt x="3" y="12"/>
                          <a:pt x="2" y="14"/>
                        </a:cubicBezTo>
                        <a:cubicBezTo>
                          <a:pt x="2" y="16"/>
                          <a:pt x="4" y="16"/>
                          <a:pt x="5" y="15"/>
                        </a:cubicBezTo>
                        <a:cubicBezTo>
                          <a:pt x="7" y="12"/>
                          <a:pt x="8" y="8"/>
                          <a:pt x="9" y="5"/>
                        </a:cubicBezTo>
                        <a:cubicBezTo>
                          <a:pt x="9" y="4"/>
                          <a:pt x="8" y="4"/>
                          <a:pt x="7" y="4"/>
                        </a:cubicBezTo>
                        <a:cubicBezTo>
                          <a:pt x="7" y="8"/>
                          <a:pt x="5" y="11"/>
                          <a:pt x="4" y="14"/>
                        </a:cubicBezTo>
                        <a:cubicBezTo>
                          <a:pt x="5" y="14"/>
                          <a:pt x="5" y="15"/>
                          <a:pt x="6" y="15"/>
                        </a:cubicBezTo>
                        <a:cubicBezTo>
                          <a:pt x="8" y="12"/>
                          <a:pt x="9" y="9"/>
                          <a:pt x="11" y="6"/>
                        </a:cubicBezTo>
                        <a:cubicBezTo>
                          <a:pt x="10" y="6"/>
                          <a:pt x="9" y="6"/>
                          <a:pt x="8" y="6"/>
                        </a:cubicBezTo>
                        <a:cubicBezTo>
                          <a:pt x="8" y="10"/>
                          <a:pt x="5" y="13"/>
                          <a:pt x="5" y="17"/>
                        </a:cubicBezTo>
                        <a:cubicBezTo>
                          <a:pt x="5" y="19"/>
                          <a:pt x="8" y="19"/>
                          <a:pt x="8" y="18"/>
                        </a:cubicBezTo>
                        <a:cubicBezTo>
                          <a:pt x="10" y="14"/>
                          <a:pt x="11" y="10"/>
                          <a:pt x="12" y="6"/>
                        </a:cubicBezTo>
                        <a:cubicBezTo>
                          <a:pt x="13" y="4"/>
                          <a:pt x="10" y="3"/>
                          <a:pt x="10" y="5"/>
                        </a:cubicBezTo>
                        <a:cubicBezTo>
                          <a:pt x="8" y="9"/>
                          <a:pt x="6" y="13"/>
                          <a:pt x="6" y="17"/>
                        </a:cubicBezTo>
                        <a:cubicBezTo>
                          <a:pt x="6" y="18"/>
                          <a:pt x="8" y="19"/>
                          <a:pt x="9" y="18"/>
                        </a:cubicBezTo>
                        <a:cubicBezTo>
                          <a:pt x="11" y="14"/>
                          <a:pt x="12" y="10"/>
                          <a:pt x="14" y="6"/>
                        </a:cubicBezTo>
                        <a:cubicBezTo>
                          <a:pt x="13" y="6"/>
                          <a:pt x="12" y="5"/>
                          <a:pt x="11" y="5"/>
                        </a:cubicBezTo>
                        <a:cubicBezTo>
                          <a:pt x="10" y="9"/>
                          <a:pt x="9" y="12"/>
                          <a:pt x="8" y="15"/>
                        </a:cubicBezTo>
                        <a:cubicBezTo>
                          <a:pt x="9" y="16"/>
                          <a:pt x="9" y="16"/>
                          <a:pt x="10" y="16"/>
                        </a:cubicBezTo>
                        <a:cubicBezTo>
                          <a:pt x="12" y="12"/>
                          <a:pt x="12" y="8"/>
                          <a:pt x="15" y="5"/>
                        </a:cubicBezTo>
                        <a:cubicBezTo>
                          <a:pt x="14" y="4"/>
                          <a:pt x="13" y="4"/>
                          <a:pt x="13" y="4"/>
                        </a:cubicBezTo>
                        <a:cubicBezTo>
                          <a:pt x="13" y="7"/>
                          <a:pt x="11" y="10"/>
                          <a:pt x="10" y="13"/>
                        </a:cubicBezTo>
                        <a:cubicBezTo>
                          <a:pt x="11" y="14"/>
                          <a:pt x="12" y="14"/>
                          <a:pt x="13" y="14"/>
                        </a:cubicBezTo>
                        <a:cubicBezTo>
                          <a:pt x="14" y="10"/>
                          <a:pt x="15" y="6"/>
                          <a:pt x="17" y="3"/>
                        </a:cubicBezTo>
                        <a:cubicBezTo>
                          <a:pt x="18" y="1"/>
                          <a:pt x="15" y="0"/>
                          <a:pt x="14" y="1"/>
                        </a:cubicBezTo>
                        <a:cubicBezTo>
                          <a:pt x="13" y="2"/>
                          <a:pt x="13" y="2"/>
                          <a:pt x="12" y="3"/>
                        </a:cubicBezTo>
                        <a:cubicBezTo>
                          <a:pt x="12" y="4"/>
                          <a:pt x="12" y="4"/>
                          <a:pt x="12" y="5"/>
                        </a:cubicBezTo>
                        <a:cubicBezTo>
                          <a:pt x="13" y="5"/>
                          <a:pt x="14" y="4"/>
                          <a:pt x="15" y="5"/>
                        </a:cubicBezTo>
                        <a:cubicBezTo>
                          <a:pt x="15" y="4"/>
                          <a:pt x="14" y="3"/>
                          <a:pt x="14" y="2"/>
                        </a:cubicBezTo>
                        <a:cubicBezTo>
                          <a:pt x="13" y="3"/>
                          <a:pt x="12" y="4"/>
                          <a:pt x="11" y="3"/>
                        </a:cubicBezTo>
                        <a:cubicBezTo>
                          <a:pt x="11" y="4"/>
                          <a:pt x="11" y="5"/>
                          <a:pt x="11" y="6"/>
                        </a:cubicBezTo>
                        <a:cubicBezTo>
                          <a:pt x="12" y="5"/>
                          <a:pt x="15" y="5"/>
                          <a:pt x="14" y="7"/>
                        </a:cubicBezTo>
                        <a:cubicBezTo>
                          <a:pt x="13" y="9"/>
                          <a:pt x="11" y="10"/>
                          <a:pt x="9" y="10"/>
                        </a:cubicBezTo>
                        <a:cubicBezTo>
                          <a:pt x="10" y="11"/>
                          <a:pt x="10" y="12"/>
                          <a:pt x="11" y="13"/>
                        </a:cubicBezTo>
                        <a:cubicBezTo>
                          <a:pt x="12" y="10"/>
                          <a:pt x="13" y="14"/>
                          <a:pt x="11" y="15"/>
                        </a:cubicBezTo>
                        <a:cubicBezTo>
                          <a:pt x="10" y="15"/>
                          <a:pt x="9" y="15"/>
                          <a:pt x="9" y="14"/>
                        </a:cubicBezTo>
                        <a:cubicBezTo>
                          <a:pt x="8" y="13"/>
                          <a:pt x="10" y="12"/>
                          <a:pt x="11" y="11"/>
                        </a:cubicBezTo>
                        <a:cubicBezTo>
                          <a:pt x="12" y="10"/>
                          <a:pt x="14" y="9"/>
                          <a:pt x="15" y="11"/>
                        </a:cubicBezTo>
                        <a:cubicBezTo>
                          <a:pt x="16" y="13"/>
                          <a:pt x="13" y="14"/>
                          <a:pt x="12" y="14"/>
                        </a:cubicBezTo>
                        <a:cubicBezTo>
                          <a:pt x="9" y="15"/>
                          <a:pt x="11" y="11"/>
                          <a:pt x="11" y="10"/>
                        </a:cubicBezTo>
                        <a:cubicBezTo>
                          <a:pt x="12" y="9"/>
                          <a:pt x="13" y="8"/>
                          <a:pt x="14" y="8"/>
                        </a:cubicBezTo>
                        <a:cubicBezTo>
                          <a:pt x="17" y="9"/>
                          <a:pt x="14" y="12"/>
                          <a:pt x="13" y="13"/>
                        </a:cubicBezTo>
                        <a:cubicBezTo>
                          <a:pt x="11" y="14"/>
                          <a:pt x="11" y="11"/>
                          <a:pt x="12" y="10"/>
                        </a:cubicBezTo>
                        <a:cubicBezTo>
                          <a:pt x="12" y="9"/>
                          <a:pt x="14" y="8"/>
                          <a:pt x="15" y="8"/>
                        </a:cubicBezTo>
                        <a:cubicBezTo>
                          <a:pt x="16" y="7"/>
                          <a:pt x="18" y="7"/>
                          <a:pt x="18" y="9"/>
                        </a:cubicBezTo>
                        <a:cubicBezTo>
                          <a:pt x="17" y="11"/>
                          <a:pt x="15" y="13"/>
                          <a:pt x="14" y="13"/>
                        </a:cubicBezTo>
                        <a:cubicBezTo>
                          <a:pt x="10" y="12"/>
                          <a:pt x="14" y="7"/>
                          <a:pt x="16" y="7"/>
                        </a:cubicBezTo>
                        <a:cubicBezTo>
                          <a:pt x="18" y="7"/>
                          <a:pt x="17" y="10"/>
                          <a:pt x="17" y="11"/>
                        </a:cubicBezTo>
                        <a:cubicBezTo>
                          <a:pt x="16" y="13"/>
                          <a:pt x="14" y="14"/>
                          <a:pt x="12" y="14"/>
                        </a:cubicBezTo>
                        <a:cubicBezTo>
                          <a:pt x="7" y="15"/>
                          <a:pt x="10" y="9"/>
                          <a:pt x="11" y="8"/>
                        </a:cubicBezTo>
                        <a:cubicBezTo>
                          <a:pt x="13" y="7"/>
                          <a:pt x="14" y="7"/>
                          <a:pt x="15" y="8"/>
                        </a:cubicBezTo>
                        <a:cubicBezTo>
                          <a:pt x="16" y="10"/>
                          <a:pt x="15" y="12"/>
                          <a:pt x="13" y="14"/>
                        </a:cubicBezTo>
                        <a:cubicBezTo>
                          <a:pt x="12" y="15"/>
                          <a:pt x="10" y="16"/>
                          <a:pt x="8" y="15"/>
                        </a:cubicBezTo>
                        <a:cubicBezTo>
                          <a:pt x="7" y="14"/>
                          <a:pt x="7" y="11"/>
                          <a:pt x="7" y="10"/>
                        </a:cubicBezTo>
                        <a:cubicBezTo>
                          <a:pt x="7" y="7"/>
                          <a:pt x="11" y="3"/>
                          <a:pt x="14" y="5"/>
                        </a:cubicBezTo>
                        <a:cubicBezTo>
                          <a:pt x="17" y="6"/>
                          <a:pt x="17" y="11"/>
                          <a:pt x="15" y="13"/>
                        </a:cubicBezTo>
                        <a:cubicBezTo>
                          <a:pt x="13" y="19"/>
                          <a:pt x="7" y="15"/>
                          <a:pt x="7" y="10"/>
                        </a:cubicBezTo>
                        <a:cubicBezTo>
                          <a:pt x="6" y="7"/>
                          <a:pt x="9" y="4"/>
                          <a:pt x="12" y="4"/>
                        </a:cubicBezTo>
                        <a:cubicBezTo>
                          <a:pt x="17" y="3"/>
                          <a:pt x="18" y="8"/>
                          <a:pt x="16" y="11"/>
                        </a:cubicBezTo>
                        <a:cubicBezTo>
                          <a:pt x="15" y="14"/>
                          <a:pt x="11" y="15"/>
                          <a:pt x="8" y="14"/>
                        </a:cubicBezTo>
                        <a:cubicBezTo>
                          <a:pt x="6" y="13"/>
                          <a:pt x="5" y="15"/>
                          <a:pt x="7" y="16"/>
                        </a:cubicBezTo>
                        <a:cubicBezTo>
                          <a:pt x="12" y="19"/>
                          <a:pt x="19" y="15"/>
                          <a:pt x="20" y="9"/>
                        </a:cubicBezTo>
                        <a:cubicBezTo>
                          <a:pt x="20" y="5"/>
                          <a:pt x="17" y="0"/>
                          <a:pt x="12" y="1"/>
                        </a:cubicBezTo>
                        <a:cubicBezTo>
                          <a:pt x="7" y="2"/>
                          <a:pt x="3" y="7"/>
                          <a:pt x="4" y="12"/>
                        </a:cubicBezTo>
                        <a:cubicBezTo>
                          <a:pt x="5" y="17"/>
                          <a:pt x="11" y="21"/>
                          <a:pt x="16" y="17"/>
                        </a:cubicBezTo>
                        <a:cubicBezTo>
                          <a:pt x="20" y="14"/>
                          <a:pt x="20" y="8"/>
                          <a:pt x="17" y="4"/>
                        </a:cubicBezTo>
                        <a:cubicBezTo>
                          <a:pt x="14" y="0"/>
                          <a:pt x="9" y="1"/>
                          <a:pt x="6" y="5"/>
                        </a:cubicBezTo>
                        <a:cubicBezTo>
                          <a:pt x="3" y="9"/>
                          <a:pt x="3" y="16"/>
                          <a:pt x="8" y="18"/>
                        </a:cubicBezTo>
                        <a:cubicBezTo>
                          <a:pt x="13" y="20"/>
                          <a:pt x="18" y="15"/>
                          <a:pt x="18" y="10"/>
                        </a:cubicBezTo>
                        <a:cubicBezTo>
                          <a:pt x="19" y="5"/>
                          <a:pt x="13" y="2"/>
                          <a:pt x="10" y="5"/>
                        </a:cubicBezTo>
                        <a:cubicBezTo>
                          <a:pt x="6" y="8"/>
                          <a:pt x="5" y="13"/>
                          <a:pt x="9" y="16"/>
                        </a:cubicBezTo>
                        <a:cubicBezTo>
                          <a:pt x="13" y="19"/>
                          <a:pt x="19" y="14"/>
                          <a:pt x="20" y="10"/>
                        </a:cubicBezTo>
                        <a:cubicBezTo>
                          <a:pt x="21" y="6"/>
                          <a:pt x="17" y="3"/>
                          <a:pt x="13" y="5"/>
                        </a:cubicBezTo>
                        <a:cubicBezTo>
                          <a:pt x="9" y="7"/>
                          <a:pt x="8" y="13"/>
                          <a:pt x="12" y="15"/>
                        </a:cubicBezTo>
                        <a:cubicBezTo>
                          <a:pt x="16" y="18"/>
                          <a:pt x="21" y="12"/>
                          <a:pt x="21" y="8"/>
                        </a:cubicBezTo>
                        <a:cubicBezTo>
                          <a:pt x="19" y="3"/>
                          <a:pt x="14" y="5"/>
                          <a:pt x="11" y="7"/>
                        </a:cubicBezTo>
                        <a:cubicBezTo>
                          <a:pt x="8" y="9"/>
                          <a:pt x="7" y="15"/>
                          <a:pt x="12" y="16"/>
                        </a:cubicBezTo>
                        <a:cubicBezTo>
                          <a:pt x="16" y="16"/>
                          <a:pt x="18" y="12"/>
                          <a:pt x="18" y="8"/>
                        </a:cubicBezTo>
                        <a:cubicBezTo>
                          <a:pt x="17" y="4"/>
                          <a:pt x="12" y="5"/>
                          <a:pt x="10" y="7"/>
                        </a:cubicBezTo>
                        <a:cubicBezTo>
                          <a:pt x="8" y="9"/>
                          <a:pt x="6" y="14"/>
                          <a:pt x="8" y="16"/>
                        </a:cubicBezTo>
                        <a:cubicBezTo>
                          <a:pt x="11" y="18"/>
                          <a:pt x="17" y="16"/>
                          <a:pt x="18" y="13"/>
                        </a:cubicBezTo>
                        <a:cubicBezTo>
                          <a:pt x="19" y="10"/>
                          <a:pt x="16" y="6"/>
                          <a:pt x="13" y="7"/>
                        </a:cubicBezTo>
                        <a:cubicBezTo>
                          <a:pt x="9" y="8"/>
                          <a:pt x="3" y="13"/>
                          <a:pt x="7" y="16"/>
                        </a:cubicBezTo>
                        <a:cubicBezTo>
                          <a:pt x="10" y="19"/>
                          <a:pt x="15" y="16"/>
                          <a:pt x="15" y="13"/>
                        </a:cubicBezTo>
                        <a:cubicBezTo>
                          <a:pt x="16" y="8"/>
                          <a:pt x="10" y="8"/>
                          <a:pt x="8" y="11"/>
                        </a:cubicBezTo>
                        <a:cubicBezTo>
                          <a:pt x="8" y="12"/>
                          <a:pt x="9" y="14"/>
                          <a:pt x="10" y="13"/>
                        </a:cubicBezTo>
                        <a:cubicBezTo>
                          <a:pt x="13" y="12"/>
                          <a:pt x="16" y="10"/>
                          <a:pt x="17" y="6"/>
                        </a:cubicBezTo>
                        <a:cubicBezTo>
                          <a:pt x="18" y="2"/>
                          <a:pt x="12" y="3"/>
                          <a:pt x="10" y="3"/>
                        </a:cubicBezTo>
                        <a:cubicBezTo>
                          <a:pt x="8" y="3"/>
                          <a:pt x="9" y="5"/>
                          <a:pt x="10" y="6"/>
                        </a:cubicBezTo>
                        <a:cubicBezTo>
                          <a:pt x="12" y="6"/>
                          <a:pt x="14" y="6"/>
                          <a:pt x="16" y="5"/>
                        </a:cubicBezTo>
                        <a:cubicBezTo>
                          <a:pt x="17" y="4"/>
                          <a:pt x="17" y="2"/>
                          <a:pt x="15" y="2"/>
                        </a:cubicBezTo>
                        <a:cubicBezTo>
                          <a:pt x="14" y="2"/>
                          <a:pt x="12" y="2"/>
                          <a:pt x="11" y="3"/>
                        </a:cubicBezTo>
                        <a:cubicBezTo>
                          <a:pt x="9" y="3"/>
                          <a:pt x="10" y="5"/>
                          <a:pt x="11" y="5"/>
                        </a:cubicBezTo>
                        <a:cubicBezTo>
                          <a:pt x="13" y="6"/>
                          <a:pt x="15" y="5"/>
                          <a:pt x="17" y="3"/>
                        </a:cubicBezTo>
                        <a:cubicBezTo>
                          <a:pt x="16" y="2"/>
                          <a:pt x="15" y="2"/>
                          <a:pt x="14" y="1"/>
                        </a:cubicBezTo>
                        <a:cubicBezTo>
                          <a:pt x="12" y="5"/>
                          <a:pt x="11" y="9"/>
                          <a:pt x="10" y="13"/>
                        </a:cubicBezTo>
                        <a:cubicBezTo>
                          <a:pt x="10" y="15"/>
                          <a:pt x="13" y="16"/>
                          <a:pt x="13" y="14"/>
                        </a:cubicBezTo>
                        <a:cubicBezTo>
                          <a:pt x="14" y="11"/>
                          <a:pt x="16" y="7"/>
                          <a:pt x="16" y="4"/>
                        </a:cubicBezTo>
                        <a:cubicBezTo>
                          <a:pt x="15" y="2"/>
                          <a:pt x="14" y="1"/>
                          <a:pt x="13" y="3"/>
                        </a:cubicBezTo>
                        <a:cubicBezTo>
                          <a:pt x="10" y="6"/>
                          <a:pt x="9" y="11"/>
                          <a:pt x="8" y="16"/>
                        </a:cubicBezTo>
                        <a:cubicBezTo>
                          <a:pt x="7" y="17"/>
                          <a:pt x="9" y="18"/>
                          <a:pt x="10" y="17"/>
                        </a:cubicBezTo>
                        <a:cubicBezTo>
                          <a:pt x="12" y="13"/>
                          <a:pt x="13" y="10"/>
                          <a:pt x="14" y="6"/>
                        </a:cubicBezTo>
                        <a:cubicBezTo>
                          <a:pt x="14" y="4"/>
                          <a:pt x="12" y="3"/>
                          <a:pt x="11" y="5"/>
                        </a:cubicBezTo>
                        <a:cubicBezTo>
                          <a:pt x="10" y="9"/>
                          <a:pt x="8" y="13"/>
                          <a:pt x="6" y="16"/>
                        </a:cubicBezTo>
                        <a:cubicBezTo>
                          <a:pt x="7" y="17"/>
                          <a:pt x="8" y="17"/>
                          <a:pt x="9" y="17"/>
                        </a:cubicBezTo>
                        <a:cubicBezTo>
                          <a:pt x="9" y="13"/>
                          <a:pt x="10" y="10"/>
                          <a:pt x="12" y="6"/>
                        </a:cubicBezTo>
                        <a:cubicBezTo>
                          <a:pt x="11" y="6"/>
                          <a:pt x="10" y="6"/>
                          <a:pt x="9" y="5"/>
                        </a:cubicBezTo>
                        <a:cubicBezTo>
                          <a:pt x="8" y="9"/>
                          <a:pt x="7" y="13"/>
                          <a:pt x="5" y="17"/>
                        </a:cubicBezTo>
                        <a:cubicBezTo>
                          <a:pt x="6" y="17"/>
                          <a:pt x="7" y="17"/>
                          <a:pt x="8" y="17"/>
                        </a:cubicBezTo>
                        <a:cubicBezTo>
                          <a:pt x="8" y="13"/>
                          <a:pt x="10" y="10"/>
                          <a:pt x="11" y="6"/>
                        </a:cubicBezTo>
                        <a:cubicBezTo>
                          <a:pt x="11" y="4"/>
                          <a:pt x="9" y="4"/>
                          <a:pt x="8" y="5"/>
                        </a:cubicBezTo>
                        <a:cubicBezTo>
                          <a:pt x="6" y="8"/>
                          <a:pt x="5" y="11"/>
                          <a:pt x="4" y="14"/>
                        </a:cubicBezTo>
                        <a:cubicBezTo>
                          <a:pt x="3" y="16"/>
                          <a:pt x="5" y="17"/>
                          <a:pt x="6" y="15"/>
                        </a:cubicBezTo>
                        <a:cubicBezTo>
                          <a:pt x="8" y="12"/>
                          <a:pt x="9" y="8"/>
                          <a:pt x="10" y="4"/>
                        </a:cubicBezTo>
                        <a:cubicBezTo>
                          <a:pt x="10" y="2"/>
                          <a:pt x="7" y="2"/>
                          <a:pt x="7" y="4"/>
                        </a:cubicBezTo>
                        <a:cubicBezTo>
                          <a:pt x="5" y="7"/>
                          <a:pt x="4" y="10"/>
                          <a:pt x="2" y="13"/>
                        </a:cubicBezTo>
                        <a:cubicBezTo>
                          <a:pt x="3" y="14"/>
                          <a:pt x="4" y="14"/>
                          <a:pt x="5" y="14"/>
                        </a:cubicBezTo>
                        <a:cubicBezTo>
                          <a:pt x="5" y="12"/>
                          <a:pt x="7" y="9"/>
                          <a:pt x="7" y="7"/>
                        </a:cubicBezTo>
                        <a:cubicBezTo>
                          <a:pt x="7" y="5"/>
                          <a:pt x="5" y="5"/>
                          <a:pt x="4" y="6"/>
                        </a:cubicBezTo>
                        <a:cubicBezTo>
                          <a:pt x="3" y="8"/>
                          <a:pt x="2" y="11"/>
                          <a:pt x="1" y="13"/>
                        </a:cubicBezTo>
                        <a:cubicBezTo>
                          <a:pt x="0" y="15"/>
                          <a:pt x="3" y="16"/>
                          <a:pt x="3" y="14"/>
                        </a:cubicBezTo>
                        <a:cubicBezTo>
                          <a:pt x="5" y="12"/>
                          <a:pt x="6" y="9"/>
                          <a:pt x="7" y="6"/>
                        </a:cubicBezTo>
                        <a:cubicBezTo>
                          <a:pt x="7" y="5"/>
                          <a:pt x="5" y="4"/>
                          <a:pt x="4" y="5"/>
                        </a:cubicBezTo>
                        <a:cubicBezTo>
                          <a:pt x="3" y="7"/>
                          <a:pt x="3" y="9"/>
                          <a:pt x="3" y="11"/>
                        </a:cubicBezTo>
                        <a:cubicBezTo>
                          <a:pt x="3" y="13"/>
                          <a:pt x="6" y="13"/>
                          <a:pt x="6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" name="Freeform 217">
                    <a:extLst>
                      <a:ext uri="{FF2B5EF4-FFF2-40B4-BE49-F238E27FC236}">
                        <a16:creationId xmlns="" xmlns:a16="http://schemas.microsoft.com/office/drawing/2014/main" id="{7F615A7B-4AD0-4A52-AAB3-ED8C051C250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0" y="1583"/>
                    <a:ext cx="36" cy="52"/>
                  </a:xfrm>
                  <a:custGeom>
                    <a:avLst/>
                    <a:gdLst>
                      <a:gd name="T0" fmla="*/ 30 w 54"/>
                      <a:gd name="T1" fmla="*/ 2 h 78"/>
                      <a:gd name="T2" fmla="*/ 7 w 54"/>
                      <a:gd name="T3" fmla="*/ 11 h 78"/>
                      <a:gd name="T4" fmla="*/ 5 w 54"/>
                      <a:gd name="T5" fmla="*/ 47 h 78"/>
                      <a:gd name="T6" fmla="*/ 30 w 54"/>
                      <a:gd name="T7" fmla="*/ 74 h 78"/>
                      <a:gd name="T8" fmla="*/ 54 w 54"/>
                      <a:gd name="T9" fmla="*/ 63 h 78"/>
                      <a:gd name="T10" fmla="*/ 54 w 54"/>
                      <a:gd name="T11" fmla="*/ 61 h 78"/>
                      <a:gd name="T12" fmla="*/ 43 w 54"/>
                      <a:gd name="T13" fmla="*/ 50 h 78"/>
                      <a:gd name="T14" fmla="*/ 40 w 54"/>
                      <a:gd name="T15" fmla="*/ 51 h 78"/>
                      <a:gd name="T16" fmla="*/ 17 w 54"/>
                      <a:gd name="T17" fmla="*/ 34 h 78"/>
                      <a:gd name="T18" fmla="*/ 29 w 54"/>
                      <a:gd name="T19" fmla="*/ 20 h 78"/>
                      <a:gd name="T20" fmla="*/ 27 w 54"/>
                      <a:gd name="T21" fmla="*/ 4 h 78"/>
                      <a:gd name="T22" fmla="*/ 25 w 54"/>
                      <a:gd name="T23" fmla="*/ 4 h 78"/>
                      <a:gd name="T24" fmla="*/ 24 w 54"/>
                      <a:gd name="T25" fmla="*/ 20 h 78"/>
                      <a:gd name="T26" fmla="*/ 20 w 54"/>
                      <a:gd name="T27" fmla="*/ 22 h 78"/>
                      <a:gd name="T28" fmla="*/ 15 w 54"/>
                      <a:gd name="T29" fmla="*/ 31 h 78"/>
                      <a:gd name="T30" fmla="*/ 26 w 54"/>
                      <a:gd name="T31" fmla="*/ 55 h 78"/>
                      <a:gd name="T32" fmla="*/ 38 w 54"/>
                      <a:gd name="T33" fmla="*/ 55 h 78"/>
                      <a:gd name="T34" fmla="*/ 49 w 54"/>
                      <a:gd name="T35" fmla="*/ 60 h 78"/>
                      <a:gd name="T36" fmla="*/ 48 w 54"/>
                      <a:gd name="T37" fmla="*/ 68 h 78"/>
                      <a:gd name="T38" fmla="*/ 21 w 54"/>
                      <a:gd name="T39" fmla="*/ 67 h 78"/>
                      <a:gd name="T40" fmla="*/ 5 w 54"/>
                      <a:gd name="T41" fmla="*/ 33 h 78"/>
                      <a:gd name="T42" fmla="*/ 9 w 54"/>
                      <a:gd name="T43" fmla="*/ 12 h 78"/>
                      <a:gd name="T44" fmla="*/ 30 w 54"/>
                      <a:gd name="T45" fmla="*/ 5 h 78"/>
                      <a:gd name="T46" fmla="*/ 30 w 54"/>
                      <a:gd name="T47" fmla="*/ 2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54" h="78">
                        <a:moveTo>
                          <a:pt x="30" y="2"/>
                        </a:moveTo>
                        <a:cubicBezTo>
                          <a:pt x="19" y="2"/>
                          <a:pt x="13" y="0"/>
                          <a:pt x="7" y="11"/>
                        </a:cubicBezTo>
                        <a:cubicBezTo>
                          <a:pt x="1" y="22"/>
                          <a:pt x="0" y="36"/>
                          <a:pt x="5" y="47"/>
                        </a:cubicBezTo>
                        <a:cubicBezTo>
                          <a:pt x="10" y="59"/>
                          <a:pt x="17" y="70"/>
                          <a:pt x="30" y="74"/>
                        </a:cubicBezTo>
                        <a:cubicBezTo>
                          <a:pt x="40" y="78"/>
                          <a:pt x="50" y="72"/>
                          <a:pt x="54" y="63"/>
                        </a:cubicBezTo>
                        <a:cubicBezTo>
                          <a:pt x="54" y="62"/>
                          <a:pt x="54" y="62"/>
                          <a:pt x="54" y="61"/>
                        </a:cubicBezTo>
                        <a:cubicBezTo>
                          <a:pt x="51" y="58"/>
                          <a:pt x="48" y="52"/>
                          <a:pt x="43" y="50"/>
                        </a:cubicBezTo>
                        <a:cubicBezTo>
                          <a:pt x="42" y="50"/>
                          <a:pt x="40" y="51"/>
                          <a:pt x="40" y="51"/>
                        </a:cubicBezTo>
                        <a:cubicBezTo>
                          <a:pt x="22" y="56"/>
                          <a:pt x="18" y="46"/>
                          <a:pt x="17" y="34"/>
                        </a:cubicBezTo>
                        <a:cubicBezTo>
                          <a:pt x="16" y="12"/>
                          <a:pt x="28" y="29"/>
                          <a:pt x="29" y="20"/>
                        </a:cubicBezTo>
                        <a:cubicBezTo>
                          <a:pt x="31" y="15"/>
                          <a:pt x="30" y="9"/>
                          <a:pt x="27" y="4"/>
                        </a:cubicBezTo>
                        <a:cubicBezTo>
                          <a:pt x="27" y="2"/>
                          <a:pt x="24" y="3"/>
                          <a:pt x="25" y="4"/>
                        </a:cubicBezTo>
                        <a:cubicBezTo>
                          <a:pt x="26" y="8"/>
                          <a:pt x="30" y="18"/>
                          <a:pt x="24" y="20"/>
                        </a:cubicBezTo>
                        <a:cubicBezTo>
                          <a:pt x="24" y="20"/>
                          <a:pt x="20" y="21"/>
                          <a:pt x="20" y="22"/>
                        </a:cubicBezTo>
                        <a:cubicBezTo>
                          <a:pt x="17" y="25"/>
                          <a:pt x="15" y="27"/>
                          <a:pt x="15" y="31"/>
                        </a:cubicBezTo>
                        <a:cubicBezTo>
                          <a:pt x="14" y="41"/>
                          <a:pt x="16" y="50"/>
                          <a:pt x="26" y="55"/>
                        </a:cubicBezTo>
                        <a:cubicBezTo>
                          <a:pt x="30" y="57"/>
                          <a:pt x="34" y="56"/>
                          <a:pt x="38" y="55"/>
                        </a:cubicBezTo>
                        <a:cubicBezTo>
                          <a:pt x="42" y="54"/>
                          <a:pt x="46" y="57"/>
                          <a:pt x="49" y="60"/>
                        </a:cubicBezTo>
                        <a:cubicBezTo>
                          <a:pt x="49" y="63"/>
                          <a:pt x="48" y="65"/>
                          <a:pt x="48" y="68"/>
                        </a:cubicBezTo>
                        <a:cubicBezTo>
                          <a:pt x="38" y="74"/>
                          <a:pt x="29" y="73"/>
                          <a:pt x="21" y="67"/>
                        </a:cubicBezTo>
                        <a:cubicBezTo>
                          <a:pt x="12" y="59"/>
                          <a:pt x="6" y="44"/>
                          <a:pt x="5" y="33"/>
                        </a:cubicBezTo>
                        <a:cubicBezTo>
                          <a:pt x="4" y="26"/>
                          <a:pt x="6" y="19"/>
                          <a:pt x="9" y="12"/>
                        </a:cubicBezTo>
                        <a:cubicBezTo>
                          <a:pt x="13" y="4"/>
                          <a:pt x="22" y="5"/>
                          <a:pt x="30" y="5"/>
                        </a:cubicBezTo>
                        <a:cubicBezTo>
                          <a:pt x="32" y="5"/>
                          <a:pt x="32" y="2"/>
                          <a:pt x="3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5" name="Freeform 218">
                    <a:extLst>
                      <a:ext uri="{FF2B5EF4-FFF2-40B4-BE49-F238E27FC236}">
                        <a16:creationId xmlns="" xmlns:a16="http://schemas.microsoft.com/office/drawing/2014/main" id="{2C0C06AA-7FFC-4AAA-87A8-C5D3981521D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585"/>
                    <a:ext cx="5" cy="14"/>
                  </a:xfrm>
                  <a:custGeom>
                    <a:avLst/>
                    <a:gdLst>
                      <a:gd name="T0" fmla="*/ 3 w 8"/>
                      <a:gd name="T1" fmla="*/ 0 h 21"/>
                      <a:gd name="T2" fmla="*/ 3 w 8"/>
                      <a:gd name="T3" fmla="*/ 0 h 21"/>
                      <a:gd name="T4" fmla="*/ 1 w 8"/>
                      <a:gd name="T5" fmla="*/ 1 h 21"/>
                      <a:gd name="T6" fmla="*/ 1 w 8"/>
                      <a:gd name="T7" fmla="*/ 2 h 21"/>
                      <a:gd name="T8" fmla="*/ 2 w 8"/>
                      <a:gd name="T9" fmla="*/ 3 h 21"/>
                      <a:gd name="T10" fmla="*/ 5 w 8"/>
                      <a:gd name="T11" fmla="*/ 12 h 21"/>
                      <a:gd name="T12" fmla="*/ 5 w 8"/>
                      <a:gd name="T13" fmla="*/ 16 h 21"/>
                      <a:gd name="T14" fmla="*/ 2 w 8"/>
                      <a:gd name="T15" fmla="*/ 18 h 21"/>
                      <a:gd name="T16" fmla="*/ 2 w 8"/>
                      <a:gd name="T17" fmla="*/ 21 h 21"/>
                      <a:gd name="T18" fmla="*/ 8 w 8"/>
                      <a:gd name="T19" fmla="*/ 15 h 21"/>
                      <a:gd name="T20" fmla="*/ 4 w 8"/>
                      <a:gd name="T21" fmla="*/ 1 h 21"/>
                      <a:gd name="T22" fmla="*/ 4 w 8"/>
                      <a:gd name="T23" fmla="*/ 2 h 21"/>
                      <a:gd name="T24" fmla="*/ 4 w 8"/>
                      <a:gd name="T25" fmla="*/ 2 h 21"/>
                      <a:gd name="T26" fmla="*/ 2 w 8"/>
                      <a:gd name="T27" fmla="*/ 3 h 21"/>
                      <a:gd name="T28" fmla="*/ 3 w 8"/>
                      <a:gd name="T29" fmla="*/ 3 h 21"/>
                      <a:gd name="T30" fmla="*/ 3 w 8"/>
                      <a:gd name="T31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" h="21">
                        <a:moveTo>
                          <a:pt x="3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2" y="0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3"/>
                          <a:pt x="2" y="3"/>
                        </a:cubicBezTo>
                        <a:cubicBezTo>
                          <a:pt x="4" y="5"/>
                          <a:pt x="5" y="9"/>
                          <a:pt x="5" y="12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8"/>
                          <a:pt x="4" y="18"/>
                          <a:pt x="2" y="18"/>
                        </a:cubicBezTo>
                        <a:cubicBezTo>
                          <a:pt x="0" y="18"/>
                          <a:pt x="0" y="21"/>
                          <a:pt x="2" y="21"/>
                        </a:cubicBezTo>
                        <a:cubicBezTo>
                          <a:pt x="7" y="21"/>
                          <a:pt x="8" y="19"/>
                          <a:pt x="8" y="15"/>
                        </a:cubicBezTo>
                        <a:cubicBezTo>
                          <a:pt x="8" y="10"/>
                          <a:pt x="7" y="5"/>
                          <a:pt x="4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5" y="3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" name="Freeform 219">
                    <a:extLst>
                      <a:ext uri="{FF2B5EF4-FFF2-40B4-BE49-F238E27FC236}">
                        <a16:creationId xmlns="" xmlns:a16="http://schemas.microsoft.com/office/drawing/2014/main" id="{50FBDD3E-395B-4F49-B733-A0342DC4A95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585"/>
                    <a:ext cx="2" cy="3"/>
                  </a:xfrm>
                  <a:custGeom>
                    <a:avLst/>
                    <a:gdLst>
                      <a:gd name="T0" fmla="*/ 0 w 3"/>
                      <a:gd name="T1" fmla="*/ 2 h 4"/>
                      <a:gd name="T2" fmla="*/ 0 w 3"/>
                      <a:gd name="T3" fmla="*/ 2 h 4"/>
                      <a:gd name="T4" fmla="*/ 3 w 3"/>
                      <a:gd name="T5" fmla="*/ 2 h 4"/>
                      <a:gd name="T6" fmla="*/ 3 w 3"/>
                      <a:gd name="T7" fmla="*/ 2 h 4"/>
                      <a:gd name="T8" fmla="*/ 0 w 3"/>
                      <a:gd name="T9" fmla="*/ 2 h 4"/>
                      <a:gd name="T10" fmla="*/ 0 w 3"/>
                      <a:gd name="T11" fmla="*/ 2 h 4"/>
                      <a:gd name="T12" fmla="*/ 3 w 3"/>
                      <a:gd name="T13" fmla="*/ 2 h 4"/>
                      <a:gd name="T14" fmla="*/ 3 w 3"/>
                      <a:gd name="T15" fmla="*/ 2 h 4"/>
                      <a:gd name="T16" fmla="*/ 0 w 3"/>
                      <a:gd name="T1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4">
                        <a:moveTo>
                          <a:pt x="0" y="2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" name="Freeform 220">
                    <a:extLst>
                      <a:ext uri="{FF2B5EF4-FFF2-40B4-BE49-F238E27FC236}">
                        <a16:creationId xmlns="" xmlns:a16="http://schemas.microsoft.com/office/drawing/2014/main" id="{B7D30B0E-7AEA-477A-BCCC-87851754433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6" y="1615"/>
                    <a:ext cx="13" cy="12"/>
                  </a:xfrm>
                  <a:custGeom>
                    <a:avLst/>
                    <a:gdLst>
                      <a:gd name="T0" fmla="*/ 3 w 20"/>
                      <a:gd name="T1" fmla="*/ 7 h 19"/>
                      <a:gd name="T2" fmla="*/ 6 w 20"/>
                      <a:gd name="T3" fmla="*/ 2 h 19"/>
                      <a:gd name="T4" fmla="*/ 4 w 20"/>
                      <a:gd name="T5" fmla="*/ 3 h 19"/>
                      <a:gd name="T6" fmla="*/ 17 w 20"/>
                      <a:gd name="T7" fmla="*/ 13 h 19"/>
                      <a:gd name="T8" fmla="*/ 17 w 20"/>
                      <a:gd name="T9" fmla="*/ 11 h 19"/>
                      <a:gd name="T10" fmla="*/ 14 w 20"/>
                      <a:gd name="T11" fmla="*/ 16 h 19"/>
                      <a:gd name="T12" fmla="*/ 17 w 20"/>
                      <a:gd name="T13" fmla="*/ 16 h 19"/>
                      <a:gd name="T14" fmla="*/ 12 w 20"/>
                      <a:gd name="T15" fmla="*/ 11 h 19"/>
                      <a:gd name="T16" fmla="*/ 10 w 20"/>
                      <a:gd name="T17" fmla="*/ 13 h 19"/>
                      <a:gd name="T18" fmla="*/ 13 w 20"/>
                      <a:gd name="T19" fmla="*/ 14 h 19"/>
                      <a:gd name="T20" fmla="*/ 15 w 20"/>
                      <a:gd name="T21" fmla="*/ 12 h 19"/>
                      <a:gd name="T22" fmla="*/ 14 w 20"/>
                      <a:gd name="T23" fmla="*/ 10 h 19"/>
                      <a:gd name="T24" fmla="*/ 13 w 20"/>
                      <a:gd name="T25" fmla="*/ 12 h 19"/>
                      <a:gd name="T26" fmla="*/ 14 w 20"/>
                      <a:gd name="T27" fmla="*/ 13 h 19"/>
                      <a:gd name="T28" fmla="*/ 16 w 20"/>
                      <a:gd name="T29" fmla="*/ 11 h 19"/>
                      <a:gd name="T30" fmla="*/ 12 w 20"/>
                      <a:gd name="T31" fmla="*/ 9 h 19"/>
                      <a:gd name="T32" fmla="*/ 11 w 20"/>
                      <a:gd name="T33" fmla="*/ 12 h 19"/>
                      <a:gd name="T34" fmla="*/ 12 w 20"/>
                      <a:gd name="T35" fmla="*/ 13 h 19"/>
                      <a:gd name="T36" fmla="*/ 14 w 20"/>
                      <a:gd name="T37" fmla="*/ 11 h 19"/>
                      <a:gd name="T38" fmla="*/ 12 w 20"/>
                      <a:gd name="T39" fmla="*/ 10 h 19"/>
                      <a:gd name="T40" fmla="*/ 10 w 20"/>
                      <a:gd name="T41" fmla="*/ 12 h 19"/>
                      <a:gd name="T42" fmla="*/ 14 w 20"/>
                      <a:gd name="T43" fmla="*/ 18 h 19"/>
                      <a:gd name="T44" fmla="*/ 17 w 20"/>
                      <a:gd name="T45" fmla="*/ 18 h 19"/>
                      <a:gd name="T46" fmla="*/ 19 w 20"/>
                      <a:gd name="T47" fmla="*/ 13 h 19"/>
                      <a:gd name="T48" fmla="*/ 19 w 20"/>
                      <a:gd name="T49" fmla="*/ 11 h 19"/>
                      <a:gd name="T50" fmla="*/ 5 w 20"/>
                      <a:gd name="T51" fmla="*/ 0 h 19"/>
                      <a:gd name="T52" fmla="*/ 3 w 20"/>
                      <a:gd name="T53" fmla="*/ 1 h 19"/>
                      <a:gd name="T54" fmla="*/ 1 w 20"/>
                      <a:gd name="T55" fmla="*/ 5 h 19"/>
                      <a:gd name="T56" fmla="*/ 3 w 20"/>
                      <a:gd name="T57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0" h="19">
                        <a:moveTo>
                          <a:pt x="3" y="7"/>
                        </a:moveTo>
                        <a:cubicBezTo>
                          <a:pt x="5" y="5"/>
                          <a:pt x="5" y="4"/>
                          <a:pt x="6" y="2"/>
                        </a:cubicBezTo>
                        <a:cubicBezTo>
                          <a:pt x="5" y="2"/>
                          <a:pt x="4" y="2"/>
                          <a:pt x="4" y="3"/>
                        </a:cubicBezTo>
                        <a:cubicBezTo>
                          <a:pt x="8" y="6"/>
                          <a:pt x="13" y="9"/>
                          <a:pt x="17" y="13"/>
                        </a:cubicBezTo>
                        <a:cubicBezTo>
                          <a:pt x="17" y="12"/>
                          <a:pt x="17" y="12"/>
                          <a:pt x="17" y="11"/>
                        </a:cubicBezTo>
                        <a:cubicBezTo>
                          <a:pt x="16" y="13"/>
                          <a:pt x="15" y="15"/>
                          <a:pt x="14" y="16"/>
                        </a:cubicBezTo>
                        <a:cubicBezTo>
                          <a:pt x="15" y="16"/>
                          <a:pt x="16" y="16"/>
                          <a:pt x="17" y="16"/>
                        </a:cubicBezTo>
                        <a:cubicBezTo>
                          <a:pt x="16" y="14"/>
                          <a:pt x="14" y="13"/>
                          <a:pt x="12" y="11"/>
                        </a:cubicBezTo>
                        <a:cubicBezTo>
                          <a:pt x="12" y="11"/>
                          <a:pt x="11" y="12"/>
                          <a:pt x="10" y="13"/>
                        </a:cubicBezTo>
                        <a:cubicBezTo>
                          <a:pt x="11" y="13"/>
                          <a:pt x="12" y="13"/>
                          <a:pt x="13" y="14"/>
                        </a:cubicBezTo>
                        <a:cubicBezTo>
                          <a:pt x="14" y="14"/>
                          <a:pt x="16" y="13"/>
                          <a:pt x="15" y="12"/>
                        </a:cubicBezTo>
                        <a:cubicBezTo>
                          <a:pt x="15" y="11"/>
                          <a:pt x="14" y="11"/>
                          <a:pt x="14" y="10"/>
                        </a:cubicBezTo>
                        <a:cubicBezTo>
                          <a:pt x="14" y="11"/>
                          <a:pt x="13" y="11"/>
                          <a:pt x="13" y="12"/>
                        </a:cubicBezTo>
                        <a:cubicBezTo>
                          <a:pt x="13" y="12"/>
                          <a:pt x="13" y="12"/>
                          <a:pt x="14" y="13"/>
                        </a:cubicBezTo>
                        <a:cubicBezTo>
                          <a:pt x="15" y="14"/>
                          <a:pt x="17" y="12"/>
                          <a:pt x="16" y="11"/>
                        </a:cubicBezTo>
                        <a:cubicBezTo>
                          <a:pt x="15" y="9"/>
                          <a:pt x="14" y="9"/>
                          <a:pt x="12" y="9"/>
                        </a:cubicBezTo>
                        <a:cubicBezTo>
                          <a:pt x="11" y="10"/>
                          <a:pt x="11" y="11"/>
                          <a:pt x="11" y="12"/>
                        </a:cubicBezTo>
                        <a:cubicBezTo>
                          <a:pt x="12" y="12"/>
                          <a:pt x="12" y="13"/>
                          <a:pt x="12" y="13"/>
                        </a:cubicBezTo>
                        <a:cubicBezTo>
                          <a:pt x="13" y="13"/>
                          <a:pt x="14" y="12"/>
                          <a:pt x="14" y="11"/>
                        </a:cubicBezTo>
                        <a:cubicBezTo>
                          <a:pt x="14" y="11"/>
                          <a:pt x="13" y="11"/>
                          <a:pt x="12" y="10"/>
                        </a:cubicBezTo>
                        <a:cubicBezTo>
                          <a:pt x="11" y="10"/>
                          <a:pt x="9" y="11"/>
                          <a:pt x="10" y="12"/>
                        </a:cubicBezTo>
                        <a:cubicBezTo>
                          <a:pt x="11" y="14"/>
                          <a:pt x="13" y="16"/>
                          <a:pt x="14" y="18"/>
                        </a:cubicBezTo>
                        <a:cubicBezTo>
                          <a:pt x="15" y="19"/>
                          <a:pt x="16" y="19"/>
                          <a:pt x="17" y="18"/>
                        </a:cubicBezTo>
                        <a:cubicBezTo>
                          <a:pt x="17" y="16"/>
                          <a:pt x="18" y="14"/>
                          <a:pt x="19" y="13"/>
                        </a:cubicBezTo>
                        <a:cubicBezTo>
                          <a:pt x="20" y="12"/>
                          <a:pt x="20" y="11"/>
                          <a:pt x="19" y="11"/>
                        </a:cubicBezTo>
                        <a:cubicBezTo>
                          <a:pt x="15" y="7"/>
                          <a:pt x="10" y="4"/>
                          <a:pt x="5" y="0"/>
                        </a:cubicBezTo>
                        <a:cubicBezTo>
                          <a:pt x="4" y="0"/>
                          <a:pt x="3" y="0"/>
                          <a:pt x="3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6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" name="Freeform 221">
                    <a:extLst>
                      <a:ext uri="{FF2B5EF4-FFF2-40B4-BE49-F238E27FC236}">
                        <a16:creationId xmlns="" xmlns:a16="http://schemas.microsoft.com/office/drawing/2014/main" id="{2AEB1FE7-224A-4B0A-924E-51276D0C785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622"/>
                    <a:ext cx="3" cy="3"/>
                  </a:xfrm>
                  <a:custGeom>
                    <a:avLst/>
                    <a:gdLst>
                      <a:gd name="T0" fmla="*/ 3 w 5"/>
                      <a:gd name="T1" fmla="*/ 4 h 5"/>
                      <a:gd name="T2" fmla="*/ 3 w 5"/>
                      <a:gd name="T3" fmla="*/ 3 h 5"/>
                      <a:gd name="T4" fmla="*/ 1 w 5"/>
                      <a:gd name="T5" fmla="*/ 2 h 5"/>
                      <a:gd name="T6" fmla="*/ 1 w 5"/>
                      <a:gd name="T7" fmla="*/ 2 h 5"/>
                      <a:gd name="T8" fmla="*/ 4 w 5"/>
                      <a:gd name="T9" fmla="*/ 3 h 5"/>
                      <a:gd name="T10" fmla="*/ 4 w 5"/>
                      <a:gd name="T11" fmla="*/ 2 h 5"/>
                      <a:gd name="T12" fmla="*/ 2 w 5"/>
                      <a:gd name="T13" fmla="*/ 2 h 5"/>
                      <a:gd name="T14" fmla="*/ 2 w 5"/>
                      <a:gd name="T15" fmla="*/ 2 h 5"/>
                      <a:gd name="T16" fmla="*/ 5 w 5"/>
                      <a:gd name="T17" fmla="*/ 2 h 5"/>
                      <a:gd name="T18" fmla="*/ 5 w 5"/>
                      <a:gd name="T19" fmla="*/ 0 h 5"/>
                      <a:gd name="T20" fmla="*/ 3 w 5"/>
                      <a:gd name="T21" fmla="*/ 0 h 5"/>
                      <a:gd name="T22" fmla="*/ 1 w 5"/>
                      <a:gd name="T23" fmla="*/ 1 h 5"/>
                      <a:gd name="T24" fmla="*/ 4 w 5"/>
                      <a:gd name="T25" fmla="*/ 2 h 5"/>
                      <a:gd name="T26" fmla="*/ 4 w 5"/>
                      <a:gd name="T27" fmla="*/ 1 h 5"/>
                      <a:gd name="T28" fmla="*/ 2 w 5"/>
                      <a:gd name="T29" fmla="*/ 0 h 5"/>
                      <a:gd name="T30" fmla="*/ 0 w 5"/>
                      <a:gd name="T31" fmla="*/ 3 h 5"/>
                      <a:gd name="T32" fmla="*/ 3 w 5"/>
                      <a:gd name="T3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5">
                        <a:moveTo>
                          <a:pt x="3" y="4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4"/>
                          <a:pt x="5" y="3"/>
                          <a:pt x="5" y="2"/>
                        </a:cubicBezTo>
                        <a:cubicBezTo>
                          <a:pt x="5" y="1"/>
                          <a:pt x="5" y="1"/>
                          <a:pt x="5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0"/>
                          <a:pt x="2" y="1"/>
                          <a:pt x="1" y="1"/>
                        </a:cubicBezTo>
                        <a:cubicBezTo>
                          <a:pt x="2" y="1"/>
                          <a:pt x="3" y="1"/>
                          <a:pt x="4" y="2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0"/>
                          <a:pt x="3" y="0"/>
                          <a:pt x="2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5"/>
                          <a:pt x="2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" name="Freeform 222">
                    <a:extLst>
                      <a:ext uri="{FF2B5EF4-FFF2-40B4-BE49-F238E27FC236}">
                        <a16:creationId xmlns="" xmlns:a16="http://schemas.microsoft.com/office/drawing/2014/main" id="{2D45B484-BC7E-4BD6-9E43-4F38FB0518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618"/>
                    <a:ext cx="13" cy="13"/>
                  </a:xfrm>
                  <a:custGeom>
                    <a:avLst/>
                    <a:gdLst>
                      <a:gd name="T0" fmla="*/ 1 w 20"/>
                      <a:gd name="T1" fmla="*/ 3 h 19"/>
                      <a:gd name="T2" fmla="*/ 17 w 20"/>
                      <a:gd name="T3" fmla="*/ 17 h 19"/>
                      <a:gd name="T4" fmla="*/ 18 w 20"/>
                      <a:gd name="T5" fmla="*/ 15 h 19"/>
                      <a:gd name="T6" fmla="*/ 3 w 20"/>
                      <a:gd name="T7" fmla="*/ 1 h 19"/>
                      <a:gd name="T8" fmla="*/ 1 w 20"/>
                      <a:gd name="T9" fmla="*/ 3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19">
                        <a:moveTo>
                          <a:pt x="1" y="3"/>
                        </a:moveTo>
                        <a:cubicBezTo>
                          <a:pt x="6" y="8"/>
                          <a:pt x="11" y="13"/>
                          <a:pt x="17" y="17"/>
                        </a:cubicBezTo>
                        <a:cubicBezTo>
                          <a:pt x="19" y="19"/>
                          <a:pt x="20" y="16"/>
                          <a:pt x="18" y="15"/>
                        </a:cubicBezTo>
                        <a:cubicBezTo>
                          <a:pt x="13" y="11"/>
                          <a:pt x="8" y="6"/>
                          <a:pt x="3" y="1"/>
                        </a:cubicBezTo>
                        <a:cubicBezTo>
                          <a:pt x="2" y="0"/>
                          <a:pt x="0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" name="Freeform 223">
                    <a:extLst>
                      <a:ext uri="{FF2B5EF4-FFF2-40B4-BE49-F238E27FC236}">
                        <a16:creationId xmlns="" xmlns:a16="http://schemas.microsoft.com/office/drawing/2014/main" id="{82AC34D9-58D7-4882-A6B3-546AC85C140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2" y="1585"/>
                    <a:ext cx="6" cy="14"/>
                  </a:xfrm>
                  <a:custGeom>
                    <a:avLst/>
                    <a:gdLst>
                      <a:gd name="T0" fmla="*/ 8 w 8"/>
                      <a:gd name="T1" fmla="*/ 19 h 21"/>
                      <a:gd name="T2" fmla="*/ 6 w 8"/>
                      <a:gd name="T3" fmla="*/ 11 h 21"/>
                      <a:gd name="T4" fmla="*/ 3 w 8"/>
                      <a:gd name="T5" fmla="*/ 2 h 21"/>
                      <a:gd name="T6" fmla="*/ 0 w 8"/>
                      <a:gd name="T7" fmla="*/ 2 h 21"/>
                      <a:gd name="T8" fmla="*/ 3 w 8"/>
                      <a:gd name="T9" fmla="*/ 10 h 21"/>
                      <a:gd name="T10" fmla="*/ 5 w 8"/>
                      <a:gd name="T11" fmla="*/ 20 h 21"/>
                      <a:gd name="T12" fmla="*/ 8 w 8"/>
                      <a:gd name="T13" fmla="*/ 1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1">
                        <a:moveTo>
                          <a:pt x="8" y="19"/>
                        </a:moveTo>
                        <a:cubicBezTo>
                          <a:pt x="7" y="16"/>
                          <a:pt x="6" y="14"/>
                          <a:pt x="6" y="11"/>
                        </a:cubicBezTo>
                        <a:cubicBezTo>
                          <a:pt x="5" y="8"/>
                          <a:pt x="3" y="5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5"/>
                          <a:pt x="2" y="8"/>
                          <a:pt x="3" y="10"/>
                        </a:cubicBezTo>
                        <a:cubicBezTo>
                          <a:pt x="4" y="13"/>
                          <a:pt x="4" y="17"/>
                          <a:pt x="5" y="20"/>
                        </a:cubicBezTo>
                        <a:cubicBezTo>
                          <a:pt x="6" y="21"/>
                          <a:pt x="8" y="21"/>
                          <a:pt x="8" y="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" name="Freeform 224">
                    <a:extLst>
                      <a:ext uri="{FF2B5EF4-FFF2-40B4-BE49-F238E27FC236}">
                        <a16:creationId xmlns="" xmlns:a16="http://schemas.microsoft.com/office/drawing/2014/main" id="{844C43E8-B0DA-4193-98AB-1D09BFDE5F5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544"/>
                    <a:ext cx="43" cy="44"/>
                  </a:xfrm>
                  <a:custGeom>
                    <a:avLst/>
                    <a:gdLst>
                      <a:gd name="T0" fmla="*/ 42 w 65"/>
                      <a:gd name="T1" fmla="*/ 16 h 65"/>
                      <a:gd name="T2" fmla="*/ 22 w 65"/>
                      <a:gd name="T3" fmla="*/ 24 h 65"/>
                      <a:gd name="T4" fmla="*/ 19 w 65"/>
                      <a:gd name="T5" fmla="*/ 40 h 65"/>
                      <a:gd name="T6" fmla="*/ 32 w 65"/>
                      <a:gd name="T7" fmla="*/ 41 h 65"/>
                      <a:gd name="T8" fmla="*/ 43 w 65"/>
                      <a:gd name="T9" fmla="*/ 16 h 65"/>
                      <a:gd name="T10" fmla="*/ 40 w 65"/>
                      <a:gd name="T11" fmla="*/ 16 h 65"/>
                      <a:gd name="T12" fmla="*/ 50 w 65"/>
                      <a:gd name="T13" fmla="*/ 43 h 65"/>
                      <a:gd name="T14" fmla="*/ 63 w 65"/>
                      <a:gd name="T15" fmla="*/ 22 h 65"/>
                      <a:gd name="T16" fmla="*/ 46 w 65"/>
                      <a:gd name="T17" fmla="*/ 4 h 65"/>
                      <a:gd name="T18" fmla="*/ 4 w 65"/>
                      <a:gd name="T19" fmla="*/ 33 h 65"/>
                      <a:gd name="T20" fmla="*/ 52 w 65"/>
                      <a:gd name="T21" fmla="*/ 49 h 65"/>
                      <a:gd name="T22" fmla="*/ 50 w 65"/>
                      <a:gd name="T23" fmla="*/ 47 h 65"/>
                      <a:gd name="T24" fmla="*/ 10 w 65"/>
                      <a:gd name="T25" fmla="*/ 40 h 65"/>
                      <a:gd name="T26" fmla="*/ 33 w 65"/>
                      <a:gd name="T27" fmla="*/ 6 h 65"/>
                      <a:gd name="T28" fmla="*/ 56 w 65"/>
                      <a:gd name="T29" fmla="*/ 12 h 65"/>
                      <a:gd name="T30" fmla="*/ 49 w 65"/>
                      <a:gd name="T31" fmla="*/ 40 h 65"/>
                      <a:gd name="T32" fmla="*/ 43 w 65"/>
                      <a:gd name="T33" fmla="*/ 16 h 65"/>
                      <a:gd name="T34" fmla="*/ 40 w 65"/>
                      <a:gd name="T35" fmla="*/ 16 h 65"/>
                      <a:gd name="T36" fmla="*/ 32 w 65"/>
                      <a:gd name="T37" fmla="*/ 37 h 65"/>
                      <a:gd name="T38" fmla="*/ 28 w 65"/>
                      <a:gd name="T39" fmla="*/ 40 h 65"/>
                      <a:gd name="T40" fmla="*/ 26 w 65"/>
                      <a:gd name="T41" fmla="*/ 23 h 65"/>
                      <a:gd name="T42" fmla="*/ 42 w 65"/>
                      <a:gd name="T43" fmla="*/ 18 h 65"/>
                      <a:gd name="T44" fmla="*/ 42 w 65"/>
                      <a:gd name="T45" fmla="*/ 16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65" h="65">
                        <a:moveTo>
                          <a:pt x="42" y="16"/>
                        </a:moveTo>
                        <a:cubicBezTo>
                          <a:pt x="33" y="15"/>
                          <a:pt x="27" y="17"/>
                          <a:pt x="22" y="24"/>
                        </a:cubicBezTo>
                        <a:cubicBezTo>
                          <a:pt x="18" y="29"/>
                          <a:pt x="16" y="34"/>
                          <a:pt x="19" y="40"/>
                        </a:cubicBezTo>
                        <a:cubicBezTo>
                          <a:pt x="22" y="45"/>
                          <a:pt x="28" y="43"/>
                          <a:pt x="32" y="41"/>
                        </a:cubicBezTo>
                        <a:cubicBezTo>
                          <a:pt x="39" y="35"/>
                          <a:pt x="39" y="24"/>
                          <a:pt x="43" y="16"/>
                        </a:cubicBezTo>
                        <a:cubicBezTo>
                          <a:pt x="42" y="16"/>
                          <a:pt x="41" y="16"/>
                          <a:pt x="40" y="16"/>
                        </a:cubicBezTo>
                        <a:cubicBezTo>
                          <a:pt x="39" y="23"/>
                          <a:pt x="37" y="46"/>
                          <a:pt x="50" y="43"/>
                        </a:cubicBezTo>
                        <a:cubicBezTo>
                          <a:pt x="59" y="41"/>
                          <a:pt x="63" y="30"/>
                          <a:pt x="63" y="22"/>
                        </a:cubicBezTo>
                        <a:cubicBezTo>
                          <a:pt x="63" y="12"/>
                          <a:pt x="55" y="6"/>
                          <a:pt x="46" y="4"/>
                        </a:cubicBezTo>
                        <a:cubicBezTo>
                          <a:pt x="29" y="0"/>
                          <a:pt x="0" y="14"/>
                          <a:pt x="4" y="33"/>
                        </a:cubicBezTo>
                        <a:cubicBezTo>
                          <a:pt x="9" y="54"/>
                          <a:pt x="36" y="65"/>
                          <a:pt x="52" y="49"/>
                        </a:cubicBezTo>
                        <a:cubicBezTo>
                          <a:pt x="53" y="48"/>
                          <a:pt x="51" y="46"/>
                          <a:pt x="50" y="47"/>
                        </a:cubicBezTo>
                        <a:cubicBezTo>
                          <a:pt x="37" y="60"/>
                          <a:pt x="19" y="54"/>
                          <a:pt x="10" y="40"/>
                        </a:cubicBezTo>
                        <a:cubicBezTo>
                          <a:pt x="0" y="23"/>
                          <a:pt x="19" y="10"/>
                          <a:pt x="33" y="6"/>
                        </a:cubicBezTo>
                        <a:cubicBezTo>
                          <a:pt x="41" y="5"/>
                          <a:pt x="50" y="7"/>
                          <a:pt x="56" y="12"/>
                        </a:cubicBezTo>
                        <a:cubicBezTo>
                          <a:pt x="65" y="20"/>
                          <a:pt x="59" y="36"/>
                          <a:pt x="49" y="40"/>
                        </a:cubicBezTo>
                        <a:cubicBezTo>
                          <a:pt x="40" y="44"/>
                          <a:pt x="42" y="20"/>
                          <a:pt x="43" y="16"/>
                        </a:cubicBezTo>
                        <a:cubicBezTo>
                          <a:pt x="43" y="14"/>
                          <a:pt x="40" y="14"/>
                          <a:pt x="40" y="16"/>
                        </a:cubicBezTo>
                        <a:cubicBezTo>
                          <a:pt x="37" y="23"/>
                          <a:pt x="37" y="30"/>
                          <a:pt x="32" y="37"/>
                        </a:cubicBezTo>
                        <a:cubicBezTo>
                          <a:pt x="30" y="38"/>
                          <a:pt x="29" y="39"/>
                          <a:pt x="28" y="40"/>
                        </a:cubicBezTo>
                        <a:cubicBezTo>
                          <a:pt x="21" y="34"/>
                          <a:pt x="20" y="28"/>
                          <a:pt x="26" y="23"/>
                        </a:cubicBezTo>
                        <a:cubicBezTo>
                          <a:pt x="30" y="18"/>
                          <a:pt x="36" y="18"/>
                          <a:pt x="42" y="18"/>
                        </a:cubicBezTo>
                        <a:cubicBezTo>
                          <a:pt x="44" y="19"/>
                          <a:pt x="44" y="16"/>
                          <a:pt x="42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2" name="Freeform 225">
                    <a:extLst>
                      <a:ext uri="{FF2B5EF4-FFF2-40B4-BE49-F238E27FC236}">
                        <a16:creationId xmlns="" xmlns:a16="http://schemas.microsoft.com/office/drawing/2014/main" id="{B9A36384-3D50-47E7-8020-566ACBB200E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0" y="1515"/>
                    <a:ext cx="35" cy="20"/>
                  </a:xfrm>
                  <a:custGeom>
                    <a:avLst/>
                    <a:gdLst>
                      <a:gd name="T0" fmla="*/ 4 w 52"/>
                      <a:gd name="T1" fmla="*/ 6 h 30"/>
                      <a:gd name="T2" fmla="*/ 31 w 52"/>
                      <a:gd name="T3" fmla="*/ 6 h 30"/>
                      <a:gd name="T4" fmla="*/ 42 w 52"/>
                      <a:gd name="T5" fmla="*/ 5 h 30"/>
                      <a:gd name="T6" fmla="*/ 40 w 52"/>
                      <a:gd name="T7" fmla="*/ 13 h 30"/>
                      <a:gd name="T8" fmla="*/ 32 w 52"/>
                      <a:gd name="T9" fmla="*/ 22 h 30"/>
                      <a:gd name="T10" fmla="*/ 29 w 52"/>
                      <a:gd name="T11" fmla="*/ 25 h 30"/>
                      <a:gd name="T12" fmla="*/ 19 w 52"/>
                      <a:gd name="T13" fmla="*/ 21 h 30"/>
                      <a:gd name="T14" fmla="*/ 2 w 52"/>
                      <a:gd name="T15" fmla="*/ 6 h 30"/>
                      <a:gd name="T16" fmla="*/ 0 w 52"/>
                      <a:gd name="T17" fmla="*/ 7 h 30"/>
                      <a:gd name="T18" fmla="*/ 24 w 52"/>
                      <a:gd name="T19" fmla="*/ 28 h 30"/>
                      <a:gd name="T20" fmla="*/ 32 w 52"/>
                      <a:gd name="T21" fmla="*/ 25 h 30"/>
                      <a:gd name="T22" fmla="*/ 51 w 52"/>
                      <a:gd name="T23" fmla="*/ 6 h 30"/>
                      <a:gd name="T24" fmla="*/ 50 w 52"/>
                      <a:gd name="T25" fmla="*/ 5 h 30"/>
                      <a:gd name="T26" fmla="*/ 3 w 52"/>
                      <a:gd name="T27" fmla="*/ 5 h 30"/>
                      <a:gd name="T28" fmla="*/ 3 w 52"/>
                      <a:gd name="T29" fmla="*/ 7 h 30"/>
                      <a:gd name="T30" fmla="*/ 4 w 52"/>
                      <a:gd name="T31" fmla="*/ 7 h 30"/>
                      <a:gd name="T32" fmla="*/ 4 w 52"/>
                      <a:gd name="T33" fmla="*/ 6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2" h="30">
                        <a:moveTo>
                          <a:pt x="4" y="6"/>
                        </a:moveTo>
                        <a:cubicBezTo>
                          <a:pt x="12" y="9"/>
                          <a:pt x="23" y="7"/>
                          <a:pt x="31" y="6"/>
                        </a:cubicBezTo>
                        <a:cubicBezTo>
                          <a:pt x="35" y="5"/>
                          <a:pt x="39" y="5"/>
                          <a:pt x="42" y="5"/>
                        </a:cubicBezTo>
                        <a:cubicBezTo>
                          <a:pt x="52" y="5"/>
                          <a:pt x="43" y="10"/>
                          <a:pt x="40" y="13"/>
                        </a:cubicBezTo>
                        <a:cubicBezTo>
                          <a:pt x="37" y="16"/>
                          <a:pt x="35" y="19"/>
                          <a:pt x="32" y="22"/>
                        </a:cubicBezTo>
                        <a:cubicBezTo>
                          <a:pt x="31" y="23"/>
                          <a:pt x="30" y="24"/>
                          <a:pt x="29" y="25"/>
                        </a:cubicBezTo>
                        <a:cubicBezTo>
                          <a:pt x="26" y="28"/>
                          <a:pt x="21" y="23"/>
                          <a:pt x="19" y="21"/>
                        </a:cubicBezTo>
                        <a:cubicBezTo>
                          <a:pt x="13" y="17"/>
                          <a:pt x="5" y="13"/>
                          <a:pt x="2" y="6"/>
                        </a:cubicBezTo>
                        <a:cubicBezTo>
                          <a:pt x="2" y="5"/>
                          <a:pt x="0" y="5"/>
                          <a:pt x="0" y="7"/>
                        </a:cubicBezTo>
                        <a:cubicBezTo>
                          <a:pt x="4" y="16"/>
                          <a:pt x="17" y="23"/>
                          <a:pt x="24" y="28"/>
                        </a:cubicBezTo>
                        <a:cubicBezTo>
                          <a:pt x="28" y="30"/>
                          <a:pt x="30" y="27"/>
                          <a:pt x="32" y="25"/>
                        </a:cubicBezTo>
                        <a:cubicBezTo>
                          <a:pt x="38" y="18"/>
                          <a:pt x="44" y="12"/>
                          <a:pt x="51" y="6"/>
                        </a:cubicBezTo>
                        <a:cubicBezTo>
                          <a:pt x="51" y="6"/>
                          <a:pt x="51" y="5"/>
                          <a:pt x="50" y="5"/>
                        </a:cubicBezTo>
                        <a:cubicBezTo>
                          <a:pt x="36" y="0"/>
                          <a:pt x="18" y="5"/>
                          <a:pt x="3" y="5"/>
                        </a:cubicBezTo>
                        <a:cubicBezTo>
                          <a:pt x="2" y="5"/>
                          <a:pt x="2" y="7"/>
                          <a:pt x="3" y="7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5" y="8"/>
                          <a:pt x="5" y="6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3" name="Freeform 226">
                    <a:extLst>
                      <a:ext uri="{FF2B5EF4-FFF2-40B4-BE49-F238E27FC236}">
                        <a16:creationId xmlns="" xmlns:a16="http://schemas.microsoft.com/office/drawing/2014/main" id="{D5EE57D5-EBB4-414B-9EA8-BA9BC1FC28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0" y="1516"/>
                    <a:ext cx="37" cy="27"/>
                  </a:xfrm>
                  <a:custGeom>
                    <a:avLst/>
                    <a:gdLst>
                      <a:gd name="T0" fmla="*/ 3 w 55"/>
                      <a:gd name="T1" fmla="*/ 5 h 40"/>
                      <a:gd name="T2" fmla="*/ 2 w 55"/>
                      <a:gd name="T3" fmla="*/ 4 h 40"/>
                      <a:gd name="T4" fmla="*/ 0 w 55"/>
                      <a:gd name="T5" fmla="*/ 5 h 40"/>
                      <a:gd name="T6" fmla="*/ 2 w 55"/>
                      <a:gd name="T7" fmla="*/ 37 h 40"/>
                      <a:gd name="T8" fmla="*/ 3 w 55"/>
                      <a:gd name="T9" fmla="*/ 38 h 40"/>
                      <a:gd name="T10" fmla="*/ 34 w 55"/>
                      <a:gd name="T11" fmla="*/ 38 h 40"/>
                      <a:gd name="T12" fmla="*/ 51 w 55"/>
                      <a:gd name="T13" fmla="*/ 36 h 40"/>
                      <a:gd name="T14" fmla="*/ 53 w 55"/>
                      <a:gd name="T15" fmla="*/ 23 h 40"/>
                      <a:gd name="T16" fmla="*/ 50 w 55"/>
                      <a:gd name="T17" fmla="*/ 1 h 40"/>
                      <a:gd name="T18" fmla="*/ 48 w 55"/>
                      <a:gd name="T19" fmla="*/ 2 h 40"/>
                      <a:gd name="T20" fmla="*/ 50 w 55"/>
                      <a:gd name="T21" fmla="*/ 13 h 40"/>
                      <a:gd name="T22" fmla="*/ 51 w 55"/>
                      <a:gd name="T23" fmla="*/ 26 h 40"/>
                      <a:gd name="T24" fmla="*/ 47 w 55"/>
                      <a:gd name="T25" fmla="*/ 36 h 40"/>
                      <a:gd name="T26" fmla="*/ 30 w 55"/>
                      <a:gd name="T27" fmla="*/ 36 h 40"/>
                      <a:gd name="T28" fmla="*/ 4 w 55"/>
                      <a:gd name="T29" fmla="*/ 33 h 40"/>
                      <a:gd name="T30" fmla="*/ 3 w 55"/>
                      <a:gd name="T31" fmla="*/ 19 h 40"/>
                      <a:gd name="T32" fmla="*/ 2 w 55"/>
                      <a:gd name="T33" fmla="*/ 6 h 40"/>
                      <a:gd name="T34" fmla="*/ 3 w 55"/>
                      <a:gd name="T35" fmla="*/ 5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5" h="40">
                        <a:moveTo>
                          <a:pt x="3" y="5"/>
                        </a:moveTo>
                        <a:cubicBezTo>
                          <a:pt x="2" y="5"/>
                          <a:pt x="2" y="4"/>
                          <a:pt x="2" y="4"/>
                        </a:cubicBezTo>
                        <a:cubicBezTo>
                          <a:pt x="1" y="4"/>
                          <a:pt x="0" y="4"/>
                          <a:pt x="0" y="5"/>
                        </a:cubicBezTo>
                        <a:cubicBezTo>
                          <a:pt x="0" y="16"/>
                          <a:pt x="2" y="26"/>
                          <a:pt x="2" y="37"/>
                        </a:cubicBezTo>
                        <a:cubicBezTo>
                          <a:pt x="2" y="37"/>
                          <a:pt x="2" y="38"/>
                          <a:pt x="3" y="38"/>
                        </a:cubicBezTo>
                        <a:cubicBezTo>
                          <a:pt x="13" y="37"/>
                          <a:pt x="23" y="37"/>
                          <a:pt x="34" y="38"/>
                        </a:cubicBezTo>
                        <a:cubicBezTo>
                          <a:pt x="38" y="38"/>
                          <a:pt x="47" y="40"/>
                          <a:pt x="51" y="36"/>
                        </a:cubicBezTo>
                        <a:cubicBezTo>
                          <a:pt x="55" y="34"/>
                          <a:pt x="53" y="27"/>
                          <a:pt x="53" y="23"/>
                        </a:cubicBezTo>
                        <a:cubicBezTo>
                          <a:pt x="53" y="17"/>
                          <a:pt x="53" y="6"/>
                          <a:pt x="50" y="1"/>
                        </a:cubicBezTo>
                        <a:cubicBezTo>
                          <a:pt x="49" y="0"/>
                          <a:pt x="48" y="1"/>
                          <a:pt x="48" y="2"/>
                        </a:cubicBezTo>
                        <a:cubicBezTo>
                          <a:pt x="50" y="5"/>
                          <a:pt x="50" y="10"/>
                          <a:pt x="50" y="13"/>
                        </a:cubicBezTo>
                        <a:cubicBezTo>
                          <a:pt x="50" y="17"/>
                          <a:pt x="51" y="22"/>
                          <a:pt x="51" y="26"/>
                        </a:cubicBezTo>
                        <a:cubicBezTo>
                          <a:pt x="51" y="30"/>
                          <a:pt x="52" y="35"/>
                          <a:pt x="47" y="36"/>
                        </a:cubicBezTo>
                        <a:cubicBezTo>
                          <a:pt x="42" y="37"/>
                          <a:pt x="36" y="36"/>
                          <a:pt x="30" y="36"/>
                        </a:cubicBezTo>
                        <a:cubicBezTo>
                          <a:pt x="28" y="35"/>
                          <a:pt x="4" y="36"/>
                          <a:pt x="4" y="33"/>
                        </a:cubicBezTo>
                        <a:cubicBezTo>
                          <a:pt x="4" y="28"/>
                          <a:pt x="4" y="24"/>
                          <a:pt x="3" y="19"/>
                        </a:cubicBezTo>
                        <a:cubicBezTo>
                          <a:pt x="3" y="17"/>
                          <a:pt x="3" y="7"/>
                          <a:pt x="2" y="6"/>
                        </a:cubicBezTo>
                        <a:cubicBezTo>
                          <a:pt x="3" y="7"/>
                          <a:pt x="4" y="5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" name="Freeform 227">
                    <a:extLst>
                      <a:ext uri="{FF2B5EF4-FFF2-40B4-BE49-F238E27FC236}">
                        <a16:creationId xmlns="" xmlns:a16="http://schemas.microsoft.com/office/drawing/2014/main" id="{2B347E32-89B6-4E73-957E-27F54E02530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9" y="1504"/>
                    <a:ext cx="36" cy="17"/>
                  </a:xfrm>
                  <a:custGeom>
                    <a:avLst/>
                    <a:gdLst>
                      <a:gd name="T0" fmla="*/ 3 w 53"/>
                      <a:gd name="T1" fmla="*/ 25 h 26"/>
                      <a:gd name="T2" fmla="*/ 11 w 53"/>
                      <a:gd name="T3" fmla="*/ 17 h 26"/>
                      <a:gd name="T4" fmla="*/ 22 w 53"/>
                      <a:gd name="T5" fmla="*/ 7 h 26"/>
                      <a:gd name="T6" fmla="*/ 34 w 53"/>
                      <a:gd name="T7" fmla="*/ 7 h 26"/>
                      <a:gd name="T8" fmla="*/ 51 w 53"/>
                      <a:gd name="T9" fmla="*/ 22 h 26"/>
                      <a:gd name="T10" fmla="*/ 52 w 53"/>
                      <a:gd name="T11" fmla="*/ 21 h 26"/>
                      <a:gd name="T12" fmla="*/ 39 w 53"/>
                      <a:gd name="T13" fmla="*/ 9 h 26"/>
                      <a:gd name="T14" fmla="*/ 26 w 53"/>
                      <a:gd name="T15" fmla="*/ 0 h 26"/>
                      <a:gd name="T16" fmla="*/ 20 w 53"/>
                      <a:gd name="T17" fmla="*/ 6 h 26"/>
                      <a:gd name="T18" fmla="*/ 12 w 53"/>
                      <a:gd name="T19" fmla="*/ 14 h 26"/>
                      <a:gd name="T20" fmla="*/ 2 w 53"/>
                      <a:gd name="T21" fmla="*/ 24 h 26"/>
                      <a:gd name="T22" fmla="*/ 3 w 53"/>
                      <a:gd name="T23" fmla="*/ 25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26">
                        <a:moveTo>
                          <a:pt x="3" y="25"/>
                        </a:moveTo>
                        <a:cubicBezTo>
                          <a:pt x="6" y="23"/>
                          <a:pt x="8" y="20"/>
                          <a:pt x="11" y="17"/>
                        </a:cubicBezTo>
                        <a:cubicBezTo>
                          <a:pt x="15" y="14"/>
                          <a:pt x="19" y="11"/>
                          <a:pt x="22" y="7"/>
                        </a:cubicBezTo>
                        <a:cubicBezTo>
                          <a:pt x="26" y="1"/>
                          <a:pt x="29" y="4"/>
                          <a:pt x="34" y="7"/>
                        </a:cubicBezTo>
                        <a:cubicBezTo>
                          <a:pt x="40" y="12"/>
                          <a:pt x="47" y="16"/>
                          <a:pt x="51" y="22"/>
                        </a:cubicBezTo>
                        <a:cubicBezTo>
                          <a:pt x="51" y="23"/>
                          <a:pt x="53" y="22"/>
                          <a:pt x="52" y="21"/>
                        </a:cubicBezTo>
                        <a:cubicBezTo>
                          <a:pt x="49" y="16"/>
                          <a:pt x="44" y="12"/>
                          <a:pt x="39" y="9"/>
                        </a:cubicBezTo>
                        <a:cubicBezTo>
                          <a:pt x="36" y="6"/>
                          <a:pt x="31" y="1"/>
                          <a:pt x="26" y="0"/>
                        </a:cubicBezTo>
                        <a:cubicBezTo>
                          <a:pt x="24" y="0"/>
                          <a:pt x="21" y="4"/>
                          <a:pt x="20" y="6"/>
                        </a:cubicBezTo>
                        <a:cubicBezTo>
                          <a:pt x="18" y="9"/>
                          <a:pt x="15" y="11"/>
                          <a:pt x="12" y="14"/>
                        </a:cubicBezTo>
                        <a:cubicBezTo>
                          <a:pt x="8" y="17"/>
                          <a:pt x="6" y="21"/>
                          <a:pt x="2" y="24"/>
                        </a:cubicBezTo>
                        <a:cubicBezTo>
                          <a:pt x="0" y="24"/>
                          <a:pt x="1" y="26"/>
                          <a:pt x="3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5" name="Freeform 228">
                    <a:extLst>
                      <a:ext uri="{FF2B5EF4-FFF2-40B4-BE49-F238E27FC236}">
                        <a16:creationId xmlns="" xmlns:a16="http://schemas.microsoft.com/office/drawing/2014/main" id="{B6525211-5323-422E-AD46-232E305BB1C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" y="1456"/>
                    <a:ext cx="8" cy="58"/>
                  </a:xfrm>
                  <a:custGeom>
                    <a:avLst/>
                    <a:gdLst>
                      <a:gd name="T0" fmla="*/ 3 w 13"/>
                      <a:gd name="T1" fmla="*/ 2 h 87"/>
                      <a:gd name="T2" fmla="*/ 2 w 13"/>
                      <a:gd name="T3" fmla="*/ 40 h 87"/>
                      <a:gd name="T4" fmla="*/ 4 w 13"/>
                      <a:gd name="T5" fmla="*/ 82 h 87"/>
                      <a:gd name="T6" fmla="*/ 6 w 13"/>
                      <a:gd name="T7" fmla="*/ 83 h 87"/>
                      <a:gd name="T8" fmla="*/ 11 w 13"/>
                      <a:gd name="T9" fmla="*/ 76 h 87"/>
                      <a:gd name="T10" fmla="*/ 8 w 13"/>
                      <a:gd name="T11" fmla="*/ 32 h 87"/>
                      <a:gd name="T12" fmla="*/ 2 w 13"/>
                      <a:gd name="T13" fmla="*/ 2 h 87"/>
                      <a:gd name="T14" fmla="*/ 1 w 13"/>
                      <a:gd name="T15" fmla="*/ 4 h 87"/>
                      <a:gd name="T16" fmla="*/ 3 w 13"/>
                      <a:gd name="T17" fmla="*/ 6 h 87"/>
                      <a:gd name="T18" fmla="*/ 5 w 13"/>
                      <a:gd name="T19" fmla="*/ 4 h 87"/>
                      <a:gd name="T20" fmla="*/ 6 w 13"/>
                      <a:gd name="T21" fmla="*/ 32 h 87"/>
                      <a:gd name="T22" fmla="*/ 8 w 13"/>
                      <a:gd name="T23" fmla="*/ 59 h 87"/>
                      <a:gd name="T24" fmla="*/ 8 w 13"/>
                      <a:gd name="T25" fmla="*/ 71 h 87"/>
                      <a:gd name="T26" fmla="*/ 8 w 13"/>
                      <a:gd name="T27" fmla="*/ 69 h 87"/>
                      <a:gd name="T28" fmla="*/ 7 w 13"/>
                      <a:gd name="T29" fmla="*/ 39 h 87"/>
                      <a:gd name="T30" fmla="*/ 4 w 13"/>
                      <a:gd name="T31" fmla="*/ 38 h 87"/>
                      <a:gd name="T32" fmla="*/ 3 w 13"/>
                      <a:gd name="T33" fmla="*/ 63 h 87"/>
                      <a:gd name="T34" fmla="*/ 6 w 13"/>
                      <a:gd name="T35" fmla="*/ 63 h 87"/>
                      <a:gd name="T36" fmla="*/ 6 w 13"/>
                      <a:gd name="T37" fmla="*/ 51 h 87"/>
                      <a:gd name="T38" fmla="*/ 5 w 13"/>
                      <a:gd name="T39" fmla="*/ 49 h 87"/>
                      <a:gd name="T40" fmla="*/ 5 w 13"/>
                      <a:gd name="T41" fmla="*/ 81 h 87"/>
                      <a:gd name="T42" fmla="*/ 8 w 13"/>
                      <a:gd name="T43" fmla="*/ 81 h 87"/>
                      <a:gd name="T44" fmla="*/ 10 w 13"/>
                      <a:gd name="T45" fmla="*/ 52 h 87"/>
                      <a:gd name="T46" fmla="*/ 8 w 13"/>
                      <a:gd name="T47" fmla="*/ 2 h 87"/>
                      <a:gd name="T48" fmla="*/ 6 w 13"/>
                      <a:gd name="T49" fmla="*/ 1 h 87"/>
                      <a:gd name="T50" fmla="*/ 3 w 13"/>
                      <a:gd name="T51" fmla="*/ 1 h 87"/>
                      <a:gd name="T52" fmla="*/ 1 w 13"/>
                      <a:gd name="T53" fmla="*/ 3 h 87"/>
                      <a:gd name="T54" fmla="*/ 7 w 13"/>
                      <a:gd name="T55" fmla="*/ 56 h 87"/>
                      <a:gd name="T56" fmla="*/ 8 w 13"/>
                      <a:gd name="T57" fmla="*/ 76 h 87"/>
                      <a:gd name="T58" fmla="*/ 6 w 13"/>
                      <a:gd name="T59" fmla="*/ 67 h 87"/>
                      <a:gd name="T60" fmla="*/ 6 w 13"/>
                      <a:gd name="T61" fmla="*/ 58 h 87"/>
                      <a:gd name="T62" fmla="*/ 5 w 13"/>
                      <a:gd name="T63" fmla="*/ 3 h 87"/>
                      <a:gd name="T64" fmla="*/ 3 w 13"/>
                      <a:gd name="T65" fmla="*/ 2 h 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3" h="87">
                        <a:moveTo>
                          <a:pt x="3" y="2"/>
                        </a:moveTo>
                        <a:cubicBezTo>
                          <a:pt x="1" y="14"/>
                          <a:pt x="2" y="28"/>
                          <a:pt x="2" y="40"/>
                        </a:cubicBezTo>
                        <a:cubicBezTo>
                          <a:pt x="3" y="54"/>
                          <a:pt x="2" y="69"/>
                          <a:pt x="4" y="82"/>
                        </a:cubicBezTo>
                        <a:cubicBezTo>
                          <a:pt x="4" y="83"/>
                          <a:pt x="5" y="83"/>
                          <a:pt x="6" y="83"/>
                        </a:cubicBezTo>
                        <a:cubicBezTo>
                          <a:pt x="10" y="82"/>
                          <a:pt x="11" y="80"/>
                          <a:pt x="11" y="76"/>
                        </a:cubicBezTo>
                        <a:cubicBezTo>
                          <a:pt x="11" y="61"/>
                          <a:pt x="9" y="46"/>
                          <a:pt x="8" y="32"/>
                        </a:cubicBezTo>
                        <a:cubicBezTo>
                          <a:pt x="7" y="26"/>
                          <a:pt x="10" y="3"/>
                          <a:pt x="2" y="2"/>
                        </a:cubicBezTo>
                        <a:cubicBezTo>
                          <a:pt x="1" y="1"/>
                          <a:pt x="0" y="3"/>
                          <a:pt x="1" y="4"/>
                        </a:cubicBezTo>
                        <a:cubicBezTo>
                          <a:pt x="1" y="5"/>
                          <a:pt x="2" y="5"/>
                          <a:pt x="3" y="6"/>
                        </a:cubicBezTo>
                        <a:cubicBezTo>
                          <a:pt x="4" y="7"/>
                          <a:pt x="6" y="6"/>
                          <a:pt x="5" y="4"/>
                        </a:cubicBezTo>
                        <a:cubicBezTo>
                          <a:pt x="9" y="10"/>
                          <a:pt x="6" y="25"/>
                          <a:pt x="6" y="32"/>
                        </a:cubicBezTo>
                        <a:cubicBezTo>
                          <a:pt x="6" y="41"/>
                          <a:pt x="7" y="50"/>
                          <a:pt x="8" y="59"/>
                        </a:cubicBezTo>
                        <a:cubicBezTo>
                          <a:pt x="8" y="63"/>
                          <a:pt x="8" y="67"/>
                          <a:pt x="8" y="71"/>
                        </a:cubicBezTo>
                        <a:cubicBezTo>
                          <a:pt x="8" y="87"/>
                          <a:pt x="8" y="71"/>
                          <a:pt x="8" y="69"/>
                        </a:cubicBezTo>
                        <a:cubicBezTo>
                          <a:pt x="8" y="59"/>
                          <a:pt x="7" y="49"/>
                          <a:pt x="7" y="39"/>
                        </a:cubicBezTo>
                        <a:cubicBezTo>
                          <a:pt x="7" y="37"/>
                          <a:pt x="4" y="37"/>
                          <a:pt x="4" y="38"/>
                        </a:cubicBezTo>
                        <a:cubicBezTo>
                          <a:pt x="2" y="46"/>
                          <a:pt x="3" y="55"/>
                          <a:pt x="3" y="63"/>
                        </a:cubicBezTo>
                        <a:cubicBezTo>
                          <a:pt x="3" y="65"/>
                          <a:pt x="6" y="65"/>
                          <a:pt x="6" y="63"/>
                        </a:cubicBezTo>
                        <a:cubicBezTo>
                          <a:pt x="6" y="59"/>
                          <a:pt x="6" y="55"/>
                          <a:pt x="6" y="51"/>
                        </a:cubicBezTo>
                        <a:cubicBezTo>
                          <a:pt x="6" y="49"/>
                          <a:pt x="4" y="37"/>
                          <a:pt x="5" y="49"/>
                        </a:cubicBezTo>
                        <a:cubicBezTo>
                          <a:pt x="5" y="59"/>
                          <a:pt x="4" y="70"/>
                          <a:pt x="5" y="81"/>
                        </a:cubicBezTo>
                        <a:cubicBezTo>
                          <a:pt x="5" y="82"/>
                          <a:pt x="7" y="83"/>
                          <a:pt x="8" y="81"/>
                        </a:cubicBezTo>
                        <a:cubicBezTo>
                          <a:pt x="13" y="73"/>
                          <a:pt x="11" y="62"/>
                          <a:pt x="10" y="52"/>
                        </a:cubicBezTo>
                        <a:cubicBezTo>
                          <a:pt x="8" y="36"/>
                          <a:pt x="11" y="18"/>
                          <a:pt x="8" y="2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5" y="1"/>
                          <a:pt x="4" y="1"/>
                          <a:pt x="3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4" y="20"/>
                          <a:pt x="6" y="38"/>
                          <a:pt x="7" y="56"/>
                        </a:cubicBezTo>
                        <a:cubicBezTo>
                          <a:pt x="8" y="62"/>
                          <a:pt x="7" y="69"/>
                          <a:pt x="8" y="76"/>
                        </a:cubicBezTo>
                        <a:cubicBezTo>
                          <a:pt x="5" y="74"/>
                          <a:pt x="5" y="71"/>
                          <a:pt x="6" y="67"/>
                        </a:cubicBezTo>
                        <a:cubicBezTo>
                          <a:pt x="6" y="64"/>
                          <a:pt x="6" y="61"/>
                          <a:pt x="6" y="58"/>
                        </a:cubicBezTo>
                        <a:cubicBezTo>
                          <a:pt x="6" y="39"/>
                          <a:pt x="3" y="21"/>
                          <a:pt x="5" y="3"/>
                        </a:cubicBezTo>
                        <a:cubicBezTo>
                          <a:pt x="6" y="1"/>
                          <a:pt x="3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6" name="Freeform 229">
                    <a:extLst>
                      <a:ext uri="{FF2B5EF4-FFF2-40B4-BE49-F238E27FC236}">
                        <a16:creationId xmlns="" xmlns:a16="http://schemas.microsoft.com/office/drawing/2014/main" id="{7C3A534A-DD52-4E80-9058-64FF1BE089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57"/>
                    <a:ext cx="31" cy="8"/>
                  </a:xfrm>
                  <a:custGeom>
                    <a:avLst/>
                    <a:gdLst>
                      <a:gd name="T0" fmla="*/ 1 w 47"/>
                      <a:gd name="T1" fmla="*/ 7 h 12"/>
                      <a:gd name="T2" fmla="*/ 15 w 47"/>
                      <a:gd name="T3" fmla="*/ 7 h 12"/>
                      <a:gd name="T4" fmla="*/ 30 w 47"/>
                      <a:gd name="T5" fmla="*/ 11 h 12"/>
                      <a:gd name="T6" fmla="*/ 46 w 47"/>
                      <a:gd name="T7" fmla="*/ 3 h 12"/>
                      <a:gd name="T8" fmla="*/ 44 w 47"/>
                      <a:gd name="T9" fmla="*/ 2 h 12"/>
                      <a:gd name="T10" fmla="*/ 18 w 47"/>
                      <a:gd name="T11" fmla="*/ 5 h 12"/>
                      <a:gd name="T12" fmla="*/ 2 w 47"/>
                      <a:gd name="T13" fmla="*/ 4 h 12"/>
                      <a:gd name="T14" fmla="*/ 1 w 47"/>
                      <a:gd name="T15" fmla="*/ 7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7" h="12">
                        <a:moveTo>
                          <a:pt x="1" y="7"/>
                        </a:moveTo>
                        <a:cubicBezTo>
                          <a:pt x="6" y="8"/>
                          <a:pt x="10" y="6"/>
                          <a:pt x="15" y="7"/>
                        </a:cubicBezTo>
                        <a:cubicBezTo>
                          <a:pt x="20" y="8"/>
                          <a:pt x="24" y="11"/>
                          <a:pt x="30" y="11"/>
                        </a:cubicBezTo>
                        <a:cubicBezTo>
                          <a:pt x="36" y="11"/>
                          <a:pt x="44" y="9"/>
                          <a:pt x="46" y="3"/>
                        </a:cubicBezTo>
                        <a:cubicBezTo>
                          <a:pt x="47" y="1"/>
                          <a:pt x="44" y="0"/>
                          <a:pt x="44" y="2"/>
                        </a:cubicBezTo>
                        <a:cubicBezTo>
                          <a:pt x="40" y="12"/>
                          <a:pt x="25" y="8"/>
                          <a:pt x="18" y="5"/>
                        </a:cubicBezTo>
                        <a:cubicBezTo>
                          <a:pt x="12" y="3"/>
                          <a:pt x="8" y="6"/>
                          <a:pt x="2" y="4"/>
                        </a:cubicBezTo>
                        <a:cubicBezTo>
                          <a:pt x="0" y="4"/>
                          <a:pt x="0" y="6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7" name="Freeform 230">
                    <a:extLst>
                      <a:ext uri="{FF2B5EF4-FFF2-40B4-BE49-F238E27FC236}">
                        <a16:creationId xmlns="" xmlns:a16="http://schemas.microsoft.com/office/drawing/2014/main" id="{3DCC2D2E-8DAD-4848-ADB4-5511E480D78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2" y="1474"/>
                    <a:ext cx="32" cy="8"/>
                  </a:xfrm>
                  <a:custGeom>
                    <a:avLst/>
                    <a:gdLst>
                      <a:gd name="T0" fmla="*/ 3 w 48"/>
                      <a:gd name="T1" fmla="*/ 10 h 11"/>
                      <a:gd name="T2" fmla="*/ 34 w 48"/>
                      <a:gd name="T3" fmla="*/ 10 h 11"/>
                      <a:gd name="T4" fmla="*/ 47 w 48"/>
                      <a:gd name="T5" fmla="*/ 2 h 11"/>
                      <a:gd name="T6" fmla="*/ 44 w 48"/>
                      <a:gd name="T7" fmla="*/ 2 h 11"/>
                      <a:gd name="T8" fmla="*/ 19 w 48"/>
                      <a:gd name="T9" fmla="*/ 5 h 11"/>
                      <a:gd name="T10" fmla="*/ 2 w 48"/>
                      <a:gd name="T11" fmla="*/ 8 h 11"/>
                      <a:gd name="T12" fmla="*/ 3 w 48"/>
                      <a:gd name="T13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8" h="11">
                        <a:moveTo>
                          <a:pt x="3" y="10"/>
                        </a:moveTo>
                        <a:cubicBezTo>
                          <a:pt x="14" y="3"/>
                          <a:pt x="23" y="11"/>
                          <a:pt x="34" y="10"/>
                        </a:cubicBezTo>
                        <a:cubicBezTo>
                          <a:pt x="39" y="9"/>
                          <a:pt x="45" y="8"/>
                          <a:pt x="47" y="2"/>
                        </a:cubicBezTo>
                        <a:cubicBezTo>
                          <a:pt x="48" y="1"/>
                          <a:pt x="45" y="0"/>
                          <a:pt x="44" y="2"/>
                        </a:cubicBezTo>
                        <a:cubicBezTo>
                          <a:pt x="42" y="10"/>
                          <a:pt x="25" y="7"/>
                          <a:pt x="19" y="5"/>
                        </a:cubicBezTo>
                        <a:cubicBezTo>
                          <a:pt x="13" y="4"/>
                          <a:pt x="8" y="4"/>
                          <a:pt x="2" y="8"/>
                        </a:cubicBezTo>
                        <a:cubicBezTo>
                          <a:pt x="0" y="9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8" name="Freeform 231">
                    <a:extLst>
                      <a:ext uri="{FF2B5EF4-FFF2-40B4-BE49-F238E27FC236}">
                        <a16:creationId xmlns="" xmlns:a16="http://schemas.microsoft.com/office/drawing/2014/main" id="{B2EFEB2D-263E-40D6-9276-B7A1E2B7C2D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458"/>
                    <a:ext cx="3" cy="20"/>
                  </a:xfrm>
                  <a:custGeom>
                    <a:avLst/>
                    <a:gdLst>
                      <a:gd name="T0" fmla="*/ 1 w 5"/>
                      <a:gd name="T1" fmla="*/ 2 h 30"/>
                      <a:gd name="T2" fmla="*/ 1 w 5"/>
                      <a:gd name="T3" fmla="*/ 14 h 30"/>
                      <a:gd name="T4" fmla="*/ 1 w 5"/>
                      <a:gd name="T5" fmla="*/ 28 h 30"/>
                      <a:gd name="T6" fmla="*/ 4 w 5"/>
                      <a:gd name="T7" fmla="*/ 28 h 30"/>
                      <a:gd name="T8" fmla="*/ 4 w 5"/>
                      <a:gd name="T9" fmla="*/ 15 h 30"/>
                      <a:gd name="T10" fmla="*/ 4 w 5"/>
                      <a:gd name="T11" fmla="*/ 3 h 30"/>
                      <a:gd name="T12" fmla="*/ 1 w 5"/>
                      <a:gd name="T13" fmla="*/ 2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30">
                        <a:moveTo>
                          <a:pt x="1" y="2"/>
                        </a:moveTo>
                        <a:cubicBezTo>
                          <a:pt x="0" y="6"/>
                          <a:pt x="0" y="10"/>
                          <a:pt x="1" y="14"/>
                        </a:cubicBezTo>
                        <a:cubicBezTo>
                          <a:pt x="1" y="19"/>
                          <a:pt x="1" y="23"/>
                          <a:pt x="1" y="28"/>
                        </a:cubicBezTo>
                        <a:cubicBezTo>
                          <a:pt x="1" y="30"/>
                          <a:pt x="4" y="30"/>
                          <a:pt x="4" y="28"/>
                        </a:cubicBezTo>
                        <a:cubicBezTo>
                          <a:pt x="4" y="24"/>
                          <a:pt x="4" y="19"/>
                          <a:pt x="4" y="15"/>
                        </a:cubicBezTo>
                        <a:cubicBezTo>
                          <a:pt x="3" y="11"/>
                          <a:pt x="3" y="7"/>
                          <a:pt x="4" y="3"/>
                        </a:cubicBezTo>
                        <a:cubicBezTo>
                          <a:pt x="5" y="1"/>
                          <a:pt x="2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9" name="Freeform 232">
                    <a:extLst>
                      <a:ext uri="{FF2B5EF4-FFF2-40B4-BE49-F238E27FC236}">
                        <a16:creationId xmlns="" xmlns:a16="http://schemas.microsoft.com/office/drawing/2014/main" id="{AFA2A8EC-B0CE-449B-9FA3-4E5B7538422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0"/>
                    <a:ext cx="8" cy="4"/>
                  </a:xfrm>
                  <a:custGeom>
                    <a:avLst/>
                    <a:gdLst>
                      <a:gd name="T0" fmla="*/ 2 w 12"/>
                      <a:gd name="T1" fmla="*/ 6 h 7"/>
                      <a:gd name="T2" fmla="*/ 5 w 12"/>
                      <a:gd name="T3" fmla="*/ 6 h 7"/>
                      <a:gd name="T4" fmla="*/ 10 w 12"/>
                      <a:gd name="T5" fmla="*/ 3 h 7"/>
                      <a:gd name="T6" fmla="*/ 9 w 12"/>
                      <a:gd name="T7" fmla="*/ 1 h 7"/>
                      <a:gd name="T8" fmla="*/ 6 w 12"/>
                      <a:gd name="T9" fmla="*/ 3 h 7"/>
                      <a:gd name="T10" fmla="*/ 4 w 12"/>
                      <a:gd name="T11" fmla="*/ 3 h 7"/>
                      <a:gd name="T12" fmla="*/ 3 w 12"/>
                      <a:gd name="T13" fmla="*/ 4 h 7"/>
                      <a:gd name="T14" fmla="*/ 2 w 12"/>
                      <a:gd name="T15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2" h="7">
                        <a:moveTo>
                          <a:pt x="2" y="6"/>
                        </a:moveTo>
                        <a:cubicBezTo>
                          <a:pt x="3" y="7"/>
                          <a:pt x="4" y="6"/>
                          <a:pt x="5" y="6"/>
                        </a:cubicBezTo>
                        <a:cubicBezTo>
                          <a:pt x="7" y="5"/>
                          <a:pt x="9" y="4"/>
                          <a:pt x="10" y="3"/>
                        </a:cubicBezTo>
                        <a:cubicBezTo>
                          <a:pt x="12" y="3"/>
                          <a:pt x="11" y="0"/>
                          <a:pt x="9" y="1"/>
                        </a:cubicBezTo>
                        <a:cubicBezTo>
                          <a:pt x="8" y="1"/>
                          <a:pt x="7" y="2"/>
                          <a:pt x="6" y="3"/>
                        </a:cubicBezTo>
                        <a:cubicBezTo>
                          <a:pt x="5" y="3"/>
                          <a:pt x="4" y="3"/>
                          <a:pt x="4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2" y="3"/>
                          <a:pt x="0" y="5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0" name="Freeform 233">
                    <a:extLst>
                      <a:ext uri="{FF2B5EF4-FFF2-40B4-BE49-F238E27FC236}">
                        <a16:creationId xmlns="" xmlns:a16="http://schemas.microsoft.com/office/drawing/2014/main" id="{A14F83BD-7BF6-4581-BC01-EBC53542F9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62"/>
                    <a:ext cx="10" cy="6"/>
                  </a:xfrm>
                  <a:custGeom>
                    <a:avLst/>
                    <a:gdLst>
                      <a:gd name="T0" fmla="*/ 3 w 14"/>
                      <a:gd name="T1" fmla="*/ 9 h 9"/>
                      <a:gd name="T2" fmla="*/ 12 w 14"/>
                      <a:gd name="T3" fmla="*/ 3 h 9"/>
                      <a:gd name="T4" fmla="*/ 11 w 14"/>
                      <a:gd name="T5" fmla="*/ 1 h 9"/>
                      <a:gd name="T6" fmla="*/ 1 w 14"/>
                      <a:gd name="T7" fmla="*/ 6 h 9"/>
                      <a:gd name="T8" fmla="*/ 3 w 14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9">
                        <a:moveTo>
                          <a:pt x="3" y="9"/>
                        </a:moveTo>
                        <a:cubicBezTo>
                          <a:pt x="6" y="7"/>
                          <a:pt x="9" y="5"/>
                          <a:pt x="12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7" y="2"/>
                          <a:pt x="4" y="4"/>
                          <a:pt x="1" y="6"/>
                        </a:cubicBezTo>
                        <a:cubicBezTo>
                          <a:pt x="0" y="7"/>
                          <a:pt x="1" y="9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1" name="Freeform 234">
                    <a:extLst>
                      <a:ext uri="{FF2B5EF4-FFF2-40B4-BE49-F238E27FC236}">
                        <a16:creationId xmlns="" xmlns:a16="http://schemas.microsoft.com/office/drawing/2014/main" id="{BA7FF734-C4C4-4CB2-AA5E-EF041FD7445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3"/>
                    <a:ext cx="10" cy="5"/>
                  </a:xfrm>
                  <a:custGeom>
                    <a:avLst/>
                    <a:gdLst>
                      <a:gd name="T0" fmla="*/ 3 w 15"/>
                      <a:gd name="T1" fmla="*/ 8 h 8"/>
                      <a:gd name="T2" fmla="*/ 13 w 15"/>
                      <a:gd name="T3" fmla="*/ 4 h 8"/>
                      <a:gd name="T4" fmla="*/ 12 w 15"/>
                      <a:gd name="T5" fmla="*/ 1 h 8"/>
                      <a:gd name="T6" fmla="*/ 2 w 15"/>
                      <a:gd name="T7" fmla="*/ 5 h 8"/>
                      <a:gd name="T8" fmla="*/ 3 w 15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8">
                        <a:moveTo>
                          <a:pt x="3" y="8"/>
                        </a:moveTo>
                        <a:cubicBezTo>
                          <a:pt x="6" y="7"/>
                          <a:pt x="10" y="5"/>
                          <a:pt x="13" y="4"/>
                        </a:cubicBezTo>
                        <a:cubicBezTo>
                          <a:pt x="15" y="3"/>
                          <a:pt x="14" y="0"/>
                          <a:pt x="12" y="1"/>
                        </a:cubicBezTo>
                        <a:cubicBezTo>
                          <a:pt x="9" y="2"/>
                          <a:pt x="5" y="4"/>
                          <a:pt x="2" y="5"/>
                        </a:cubicBezTo>
                        <a:cubicBezTo>
                          <a:pt x="0" y="6"/>
                          <a:pt x="1" y="8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2" name="Freeform 235">
                    <a:extLst>
                      <a:ext uri="{FF2B5EF4-FFF2-40B4-BE49-F238E27FC236}">
                        <a16:creationId xmlns="" xmlns:a16="http://schemas.microsoft.com/office/drawing/2014/main" id="{3FC56B32-D68A-4B57-934B-0D0CD7B86DB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64"/>
                    <a:ext cx="14" cy="9"/>
                  </a:xfrm>
                  <a:custGeom>
                    <a:avLst/>
                    <a:gdLst>
                      <a:gd name="T0" fmla="*/ 3 w 21"/>
                      <a:gd name="T1" fmla="*/ 13 h 14"/>
                      <a:gd name="T2" fmla="*/ 19 w 21"/>
                      <a:gd name="T3" fmla="*/ 3 h 14"/>
                      <a:gd name="T4" fmla="*/ 18 w 21"/>
                      <a:gd name="T5" fmla="*/ 1 h 14"/>
                      <a:gd name="T6" fmla="*/ 2 w 21"/>
                      <a:gd name="T7" fmla="*/ 10 h 14"/>
                      <a:gd name="T8" fmla="*/ 3 w 21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4">
                        <a:moveTo>
                          <a:pt x="3" y="13"/>
                        </a:moveTo>
                        <a:cubicBezTo>
                          <a:pt x="8" y="9"/>
                          <a:pt x="14" y="6"/>
                          <a:pt x="19" y="3"/>
                        </a:cubicBezTo>
                        <a:cubicBezTo>
                          <a:pt x="21" y="2"/>
                          <a:pt x="19" y="0"/>
                          <a:pt x="18" y="1"/>
                        </a:cubicBezTo>
                        <a:cubicBezTo>
                          <a:pt x="12" y="4"/>
                          <a:pt x="7" y="7"/>
                          <a:pt x="2" y="10"/>
                        </a:cubicBezTo>
                        <a:cubicBezTo>
                          <a:pt x="0" y="11"/>
                          <a:pt x="2" y="14"/>
                          <a:pt x="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3" name="Freeform 236">
                    <a:extLst>
                      <a:ext uri="{FF2B5EF4-FFF2-40B4-BE49-F238E27FC236}">
                        <a16:creationId xmlns="" xmlns:a16="http://schemas.microsoft.com/office/drawing/2014/main" id="{B2574BEC-6843-4DDA-B652-B8C32ACF6B4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4"/>
                    <a:ext cx="15" cy="10"/>
                  </a:xfrm>
                  <a:custGeom>
                    <a:avLst/>
                    <a:gdLst>
                      <a:gd name="T0" fmla="*/ 3 w 23"/>
                      <a:gd name="T1" fmla="*/ 14 h 15"/>
                      <a:gd name="T2" fmla="*/ 22 w 23"/>
                      <a:gd name="T3" fmla="*/ 4 h 15"/>
                      <a:gd name="T4" fmla="*/ 20 w 23"/>
                      <a:gd name="T5" fmla="*/ 1 h 15"/>
                      <a:gd name="T6" fmla="*/ 2 w 23"/>
                      <a:gd name="T7" fmla="*/ 12 h 15"/>
                      <a:gd name="T8" fmla="*/ 3 w 23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15">
                        <a:moveTo>
                          <a:pt x="3" y="14"/>
                        </a:moveTo>
                        <a:cubicBezTo>
                          <a:pt x="10" y="12"/>
                          <a:pt x="16" y="7"/>
                          <a:pt x="22" y="4"/>
                        </a:cubicBezTo>
                        <a:cubicBezTo>
                          <a:pt x="23" y="3"/>
                          <a:pt x="22" y="0"/>
                          <a:pt x="20" y="1"/>
                        </a:cubicBezTo>
                        <a:cubicBezTo>
                          <a:pt x="14" y="5"/>
                          <a:pt x="8" y="9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" name="Freeform 237">
                    <a:extLst>
                      <a:ext uri="{FF2B5EF4-FFF2-40B4-BE49-F238E27FC236}">
                        <a16:creationId xmlns="" xmlns:a16="http://schemas.microsoft.com/office/drawing/2014/main" id="{C28E1AC9-7764-420C-ACCC-0978663F858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5" y="1464"/>
                    <a:ext cx="19" cy="12"/>
                  </a:xfrm>
                  <a:custGeom>
                    <a:avLst/>
                    <a:gdLst>
                      <a:gd name="T0" fmla="*/ 3 w 28"/>
                      <a:gd name="T1" fmla="*/ 16 h 17"/>
                      <a:gd name="T2" fmla="*/ 26 w 28"/>
                      <a:gd name="T3" fmla="*/ 3 h 17"/>
                      <a:gd name="T4" fmla="*/ 24 w 28"/>
                      <a:gd name="T5" fmla="*/ 1 h 17"/>
                      <a:gd name="T6" fmla="*/ 2 w 28"/>
                      <a:gd name="T7" fmla="*/ 14 h 17"/>
                      <a:gd name="T8" fmla="*/ 3 w 28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" h="17">
                        <a:moveTo>
                          <a:pt x="3" y="16"/>
                        </a:moveTo>
                        <a:cubicBezTo>
                          <a:pt x="11" y="12"/>
                          <a:pt x="18" y="7"/>
                          <a:pt x="26" y="3"/>
                        </a:cubicBezTo>
                        <a:cubicBezTo>
                          <a:pt x="28" y="2"/>
                          <a:pt x="26" y="0"/>
                          <a:pt x="24" y="1"/>
                        </a:cubicBezTo>
                        <a:cubicBezTo>
                          <a:pt x="16" y="4"/>
                          <a:pt x="10" y="10"/>
                          <a:pt x="2" y="14"/>
                        </a:cubicBezTo>
                        <a:cubicBezTo>
                          <a:pt x="0" y="15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" name="Freeform 238">
                    <a:extLst>
                      <a:ext uri="{FF2B5EF4-FFF2-40B4-BE49-F238E27FC236}">
                        <a16:creationId xmlns="" xmlns:a16="http://schemas.microsoft.com/office/drawing/2014/main" id="{8F5C3E51-1D05-441C-9028-D9370F4015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5" y="1468"/>
                    <a:ext cx="19" cy="12"/>
                  </a:xfrm>
                  <a:custGeom>
                    <a:avLst/>
                    <a:gdLst>
                      <a:gd name="T0" fmla="*/ 3 w 29"/>
                      <a:gd name="T1" fmla="*/ 18 h 19"/>
                      <a:gd name="T2" fmla="*/ 27 w 29"/>
                      <a:gd name="T3" fmla="*/ 3 h 19"/>
                      <a:gd name="T4" fmla="*/ 26 w 29"/>
                      <a:gd name="T5" fmla="*/ 1 h 19"/>
                      <a:gd name="T6" fmla="*/ 2 w 29"/>
                      <a:gd name="T7" fmla="*/ 15 h 19"/>
                      <a:gd name="T8" fmla="*/ 3 w 29"/>
                      <a:gd name="T9" fmla="*/ 18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" h="19">
                        <a:moveTo>
                          <a:pt x="3" y="18"/>
                        </a:moveTo>
                        <a:cubicBezTo>
                          <a:pt x="11" y="13"/>
                          <a:pt x="19" y="8"/>
                          <a:pt x="27" y="3"/>
                        </a:cubicBezTo>
                        <a:cubicBezTo>
                          <a:pt x="29" y="2"/>
                          <a:pt x="27" y="0"/>
                          <a:pt x="26" y="1"/>
                        </a:cubicBezTo>
                        <a:cubicBezTo>
                          <a:pt x="18" y="6"/>
                          <a:pt x="10" y="11"/>
                          <a:pt x="2" y="15"/>
                        </a:cubicBezTo>
                        <a:cubicBezTo>
                          <a:pt x="0" y="16"/>
                          <a:pt x="1" y="19"/>
                          <a:pt x="3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6" name="Freeform 239">
                    <a:extLst>
                      <a:ext uri="{FF2B5EF4-FFF2-40B4-BE49-F238E27FC236}">
                        <a16:creationId xmlns="" xmlns:a16="http://schemas.microsoft.com/office/drawing/2014/main" id="{D1EF437D-36B8-49D8-829E-1A556208F2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0" y="1468"/>
                    <a:ext cx="16" cy="11"/>
                  </a:xfrm>
                  <a:custGeom>
                    <a:avLst/>
                    <a:gdLst>
                      <a:gd name="T0" fmla="*/ 3 w 24"/>
                      <a:gd name="T1" fmla="*/ 16 h 17"/>
                      <a:gd name="T2" fmla="*/ 22 w 24"/>
                      <a:gd name="T3" fmla="*/ 3 h 17"/>
                      <a:gd name="T4" fmla="*/ 21 w 24"/>
                      <a:gd name="T5" fmla="*/ 1 h 17"/>
                      <a:gd name="T6" fmla="*/ 2 w 24"/>
                      <a:gd name="T7" fmla="*/ 13 h 17"/>
                      <a:gd name="T8" fmla="*/ 3 w 24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17">
                        <a:moveTo>
                          <a:pt x="3" y="16"/>
                        </a:moveTo>
                        <a:cubicBezTo>
                          <a:pt x="10" y="12"/>
                          <a:pt x="16" y="8"/>
                          <a:pt x="22" y="3"/>
                        </a:cubicBezTo>
                        <a:cubicBezTo>
                          <a:pt x="24" y="2"/>
                          <a:pt x="23" y="0"/>
                          <a:pt x="21" y="1"/>
                        </a:cubicBezTo>
                        <a:cubicBezTo>
                          <a:pt x="15" y="5"/>
                          <a:pt x="8" y="9"/>
                          <a:pt x="2" y="13"/>
                        </a:cubicBezTo>
                        <a:cubicBezTo>
                          <a:pt x="0" y="14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7" name="Freeform 240">
                    <a:extLst>
                      <a:ext uri="{FF2B5EF4-FFF2-40B4-BE49-F238E27FC236}">
                        <a16:creationId xmlns="" xmlns:a16="http://schemas.microsoft.com/office/drawing/2014/main" id="{9885024A-48EA-4775-B118-4A0D2BC5786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470"/>
                    <a:ext cx="14" cy="10"/>
                  </a:xfrm>
                  <a:custGeom>
                    <a:avLst/>
                    <a:gdLst>
                      <a:gd name="T0" fmla="*/ 3 w 21"/>
                      <a:gd name="T1" fmla="*/ 14 h 15"/>
                      <a:gd name="T2" fmla="*/ 19 w 21"/>
                      <a:gd name="T3" fmla="*/ 4 h 15"/>
                      <a:gd name="T4" fmla="*/ 18 w 21"/>
                      <a:gd name="T5" fmla="*/ 1 h 15"/>
                      <a:gd name="T6" fmla="*/ 2 w 21"/>
                      <a:gd name="T7" fmla="*/ 12 h 15"/>
                      <a:gd name="T8" fmla="*/ 3 w 21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5">
                        <a:moveTo>
                          <a:pt x="3" y="14"/>
                        </a:moveTo>
                        <a:cubicBezTo>
                          <a:pt x="8" y="11"/>
                          <a:pt x="14" y="7"/>
                          <a:pt x="19" y="4"/>
                        </a:cubicBezTo>
                        <a:cubicBezTo>
                          <a:pt x="21" y="3"/>
                          <a:pt x="19" y="0"/>
                          <a:pt x="18" y="1"/>
                        </a:cubicBezTo>
                        <a:cubicBezTo>
                          <a:pt x="12" y="4"/>
                          <a:pt x="7" y="8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8" name="Freeform 241">
                    <a:extLst>
                      <a:ext uri="{FF2B5EF4-FFF2-40B4-BE49-F238E27FC236}">
                        <a16:creationId xmlns="" xmlns:a16="http://schemas.microsoft.com/office/drawing/2014/main" id="{46214714-DE4E-4DBE-8CAE-8CEE8FE30D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6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2 h 13"/>
                      <a:gd name="T2" fmla="*/ 15 w 17"/>
                      <a:gd name="T3" fmla="*/ 4 h 13"/>
                      <a:gd name="T4" fmla="*/ 14 w 17"/>
                      <a:gd name="T5" fmla="*/ 1 h 13"/>
                      <a:gd name="T6" fmla="*/ 1 w 17"/>
                      <a:gd name="T7" fmla="*/ 10 h 13"/>
                      <a:gd name="T8" fmla="*/ 3 w 17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3">
                        <a:moveTo>
                          <a:pt x="3" y="12"/>
                        </a:moveTo>
                        <a:cubicBezTo>
                          <a:pt x="7" y="9"/>
                          <a:pt x="11" y="6"/>
                          <a:pt x="15" y="4"/>
                        </a:cubicBezTo>
                        <a:cubicBezTo>
                          <a:pt x="17" y="3"/>
                          <a:pt x="15" y="0"/>
                          <a:pt x="14" y="1"/>
                        </a:cubicBezTo>
                        <a:cubicBezTo>
                          <a:pt x="9" y="4"/>
                          <a:pt x="5" y="6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9" name="Freeform 242">
                    <a:extLst>
                      <a:ext uri="{FF2B5EF4-FFF2-40B4-BE49-F238E27FC236}">
                        <a16:creationId xmlns="" xmlns:a16="http://schemas.microsoft.com/office/drawing/2014/main" id="{6F08EC10-D96F-4BF6-BDB8-1B58A98337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9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1 h 11"/>
                      <a:gd name="T2" fmla="*/ 15 w 17"/>
                      <a:gd name="T3" fmla="*/ 3 h 11"/>
                      <a:gd name="T4" fmla="*/ 14 w 17"/>
                      <a:gd name="T5" fmla="*/ 1 h 11"/>
                      <a:gd name="T6" fmla="*/ 2 w 17"/>
                      <a:gd name="T7" fmla="*/ 8 h 11"/>
                      <a:gd name="T8" fmla="*/ 3 w 17"/>
                      <a:gd name="T9" fmla="*/ 1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1">
                        <a:moveTo>
                          <a:pt x="3" y="11"/>
                        </a:moveTo>
                        <a:cubicBezTo>
                          <a:pt x="8" y="9"/>
                          <a:pt x="11" y="6"/>
                          <a:pt x="15" y="3"/>
                        </a:cubicBezTo>
                        <a:cubicBezTo>
                          <a:pt x="17" y="2"/>
                          <a:pt x="15" y="0"/>
                          <a:pt x="14" y="1"/>
                        </a:cubicBezTo>
                        <a:cubicBezTo>
                          <a:pt x="10" y="3"/>
                          <a:pt x="6" y="6"/>
                          <a:pt x="2" y="8"/>
                        </a:cubicBezTo>
                        <a:cubicBezTo>
                          <a:pt x="0" y="9"/>
                          <a:pt x="1" y="11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0" name="Freeform 243">
                    <a:extLst>
                      <a:ext uri="{FF2B5EF4-FFF2-40B4-BE49-F238E27FC236}">
                        <a16:creationId xmlns="" xmlns:a16="http://schemas.microsoft.com/office/drawing/2014/main" id="{8F0CB204-D0F8-4896-AA2C-0367DE0FBD8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" y="1472"/>
                    <a:ext cx="10" cy="8"/>
                  </a:xfrm>
                  <a:custGeom>
                    <a:avLst/>
                    <a:gdLst>
                      <a:gd name="T0" fmla="*/ 4 w 14"/>
                      <a:gd name="T1" fmla="*/ 10 h 11"/>
                      <a:gd name="T2" fmla="*/ 13 w 14"/>
                      <a:gd name="T3" fmla="*/ 4 h 11"/>
                      <a:gd name="T4" fmla="*/ 11 w 14"/>
                      <a:gd name="T5" fmla="*/ 1 h 11"/>
                      <a:gd name="T6" fmla="*/ 2 w 14"/>
                      <a:gd name="T7" fmla="*/ 8 h 11"/>
                      <a:gd name="T8" fmla="*/ 4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4" y="10"/>
                        </a:moveTo>
                        <a:cubicBezTo>
                          <a:pt x="6" y="7"/>
                          <a:pt x="10" y="6"/>
                          <a:pt x="13" y="4"/>
                        </a:cubicBezTo>
                        <a:cubicBezTo>
                          <a:pt x="14" y="3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1" name="Freeform 244">
                    <a:extLst>
                      <a:ext uri="{FF2B5EF4-FFF2-40B4-BE49-F238E27FC236}">
                        <a16:creationId xmlns="" xmlns:a16="http://schemas.microsoft.com/office/drawing/2014/main" id="{EC863DB2-8F2E-48E2-B307-9D2D01A157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2" y="1474"/>
                    <a:ext cx="11" cy="6"/>
                  </a:xfrm>
                  <a:custGeom>
                    <a:avLst/>
                    <a:gdLst>
                      <a:gd name="T0" fmla="*/ 3 w 16"/>
                      <a:gd name="T1" fmla="*/ 9 h 10"/>
                      <a:gd name="T2" fmla="*/ 15 w 16"/>
                      <a:gd name="T3" fmla="*/ 3 h 10"/>
                      <a:gd name="T4" fmla="*/ 13 w 16"/>
                      <a:gd name="T5" fmla="*/ 1 h 10"/>
                      <a:gd name="T6" fmla="*/ 2 w 16"/>
                      <a:gd name="T7" fmla="*/ 7 h 10"/>
                      <a:gd name="T8" fmla="*/ 3 w 16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10">
                        <a:moveTo>
                          <a:pt x="3" y="9"/>
                        </a:moveTo>
                        <a:cubicBezTo>
                          <a:pt x="7" y="7"/>
                          <a:pt x="11" y="6"/>
                          <a:pt x="15" y="3"/>
                        </a:cubicBezTo>
                        <a:cubicBezTo>
                          <a:pt x="16" y="2"/>
                          <a:pt x="14" y="0"/>
                          <a:pt x="13" y="1"/>
                        </a:cubicBezTo>
                        <a:cubicBezTo>
                          <a:pt x="9" y="3"/>
                          <a:pt x="6" y="5"/>
                          <a:pt x="2" y="7"/>
                        </a:cubicBezTo>
                        <a:cubicBezTo>
                          <a:pt x="0" y="7"/>
                          <a:pt x="2" y="10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2" name="Freeform 245">
                    <a:extLst>
                      <a:ext uri="{FF2B5EF4-FFF2-40B4-BE49-F238E27FC236}">
                        <a16:creationId xmlns="" xmlns:a16="http://schemas.microsoft.com/office/drawing/2014/main" id="{BB94525E-7CDA-4476-ABDE-9F549BC253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5" y="1476"/>
                    <a:ext cx="5" cy="4"/>
                  </a:xfrm>
                  <a:custGeom>
                    <a:avLst/>
                    <a:gdLst>
                      <a:gd name="T0" fmla="*/ 3 w 8"/>
                      <a:gd name="T1" fmla="*/ 6 h 7"/>
                      <a:gd name="T2" fmla="*/ 7 w 8"/>
                      <a:gd name="T3" fmla="*/ 3 h 7"/>
                      <a:gd name="T4" fmla="*/ 5 w 8"/>
                      <a:gd name="T5" fmla="*/ 1 h 7"/>
                      <a:gd name="T6" fmla="*/ 2 w 8"/>
                      <a:gd name="T7" fmla="*/ 3 h 7"/>
                      <a:gd name="T8" fmla="*/ 3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3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3"/>
                        </a:cubicBezTo>
                        <a:cubicBezTo>
                          <a:pt x="0" y="4"/>
                          <a:pt x="2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3" name="Freeform 246">
                    <a:extLst>
                      <a:ext uri="{FF2B5EF4-FFF2-40B4-BE49-F238E27FC236}">
                        <a16:creationId xmlns="" xmlns:a16="http://schemas.microsoft.com/office/drawing/2014/main" id="{AAF3C322-CE52-4163-81F3-0D6DCE2817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5" y="1468"/>
                    <a:ext cx="8" cy="8"/>
                  </a:xfrm>
                  <a:custGeom>
                    <a:avLst/>
                    <a:gdLst>
                      <a:gd name="T0" fmla="*/ 4 w 12"/>
                      <a:gd name="T1" fmla="*/ 10 h 12"/>
                      <a:gd name="T2" fmla="*/ 10 w 12"/>
                      <a:gd name="T3" fmla="*/ 4 h 12"/>
                      <a:gd name="T4" fmla="*/ 9 w 12"/>
                      <a:gd name="T5" fmla="*/ 1 h 12"/>
                      <a:gd name="T6" fmla="*/ 1 w 12"/>
                      <a:gd name="T7" fmla="*/ 9 h 12"/>
                      <a:gd name="T8" fmla="*/ 4 w 12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4" y="10"/>
                        </a:moveTo>
                        <a:cubicBezTo>
                          <a:pt x="6" y="8"/>
                          <a:pt x="8" y="5"/>
                          <a:pt x="10" y="4"/>
                        </a:cubicBezTo>
                        <a:cubicBezTo>
                          <a:pt x="12" y="3"/>
                          <a:pt x="10" y="0"/>
                          <a:pt x="9" y="1"/>
                        </a:cubicBezTo>
                        <a:cubicBezTo>
                          <a:pt x="6" y="3"/>
                          <a:pt x="3" y="6"/>
                          <a:pt x="1" y="9"/>
                        </a:cubicBezTo>
                        <a:cubicBezTo>
                          <a:pt x="0" y="10"/>
                          <a:pt x="3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" name="Freeform 247">
                    <a:extLst>
                      <a:ext uri="{FF2B5EF4-FFF2-40B4-BE49-F238E27FC236}">
                        <a16:creationId xmlns="" xmlns:a16="http://schemas.microsoft.com/office/drawing/2014/main" id="{8B63CCD8-AA1D-43A4-AFDF-6EC1F48593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466"/>
                    <a:ext cx="8" cy="9"/>
                  </a:xfrm>
                  <a:custGeom>
                    <a:avLst/>
                    <a:gdLst>
                      <a:gd name="T0" fmla="*/ 3 w 13"/>
                      <a:gd name="T1" fmla="*/ 12 h 13"/>
                      <a:gd name="T2" fmla="*/ 12 w 13"/>
                      <a:gd name="T3" fmla="*/ 3 h 13"/>
                      <a:gd name="T4" fmla="*/ 9 w 13"/>
                      <a:gd name="T5" fmla="*/ 2 h 13"/>
                      <a:gd name="T6" fmla="*/ 1 w 13"/>
                      <a:gd name="T7" fmla="*/ 10 h 13"/>
                      <a:gd name="T8" fmla="*/ 3 w 13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" h="13">
                        <a:moveTo>
                          <a:pt x="3" y="12"/>
                        </a:moveTo>
                        <a:cubicBezTo>
                          <a:pt x="6" y="9"/>
                          <a:pt x="10" y="7"/>
                          <a:pt x="12" y="3"/>
                        </a:cubicBezTo>
                        <a:cubicBezTo>
                          <a:pt x="13" y="2"/>
                          <a:pt x="10" y="0"/>
                          <a:pt x="9" y="2"/>
                        </a:cubicBezTo>
                        <a:cubicBezTo>
                          <a:pt x="8" y="5"/>
                          <a:pt x="4" y="7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5" name="Freeform 248">
                    <a:extLst>
                      <a:ext uri="{FF2B5EF4-FFF2-40B4-BE49-F238E27FC236}">
                        <a16:creationId xmlns="" xmlns:a16="http://schemas.microsoft.com/office/drawing/2014/main" id="{3597010B-ED4C-4644-925D-63C1A7F3D96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0" y="1465"/>
                    <a:ext cx="9" cy="9"/>
                  </a:xfrm>
                  <a:custGeom>
                    <a:avLst/>
                    <a:gdLst>
                      <a:gd name="T0" fmla="*/ 4 w 14"/>
                      <a:gd name="T1" fmla="*/ 12 h 13"/>
                      <a:gd name="T2" fmla="*/ 13 w 14"/>
                      <a:gd name="T3" fmla="*/ 3 h 13"/>
                      <a:gd name="T4" fmla="*/ 11 w 14"/>
                      <a:gd name="T5" fmla="*/ 1 h 13"/>
                      <a:gd name="T6" fmla="*/ 1 w 14"/>
                      <a:gd name="T7" fmla="*/ 11 h 13"/>
                      <a:gd name="T8" fmla="*/ 4 w 14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3">
                        <a:moveTo>
                          <a:pt x="4" y="12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8" y="4"/>
                          <a:pt x="4" y="7"/>
                          <a:pt x="1" y="11"/>
                        </a:cubicBezTo>
                        <a:cubicBezTo>
                          <a:pt x="0" y="12"/>
                          <a:pt x="3" y="13"/>
                          <a:pt x="4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6" name="Freeform 249">
                    <a:extLst>
                      <a:ext uri="{FF2B5EF4-FFF2-40B4-BE49-F238E27FC236}">
                        <a16:creationId xmlns="" xmlns:a16="http://schemas.microsoft.com/office/drawing/2014/main" id="{A576E7BD-91E0-42DB-9DB2-D425E7FE501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" y="1464"/>
                    <a:ext cx="10" cy="8"/>
                  </a:xfrm>
                  <a:custGeom>
                    <a:avLst/>
                    <a:gdLst>
                      <a:gd name="T0" fmla="*/ 3 w 15"/>
                      <a:gd name="T1" fmla="*/ 12 h 13"/>
                      <a:gd name="T2" fmla="*/ 14 w 15"/>
                      <a:gd name="T3" fmla="*/ 3 h 13"/>
                      <a:gd name="T4" fmla="*/ 12 w 15"/>
                      <a:gd name="T5" fmla="*/ 1 h 13"/>
                      <a:gd name="T6" fmla="*/ 1 w 15"/>
                      <a:gd name="T7" fmla="*/ 11 h 13"/>
                      <a:gd name="T8" fmla="*/ 3 w 15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13">
                        <a:moveTo>
                          <a:pt x="3" y="12"/>
                        </a:moveTo>
                        <a:cubicBezTo>
                          <a:pt x="6" y="8"/>
                          <a:pt x="11" y="6"/>
                          <a:pt x="14" y="3"/>
                        </a:cubicBezTo>
                        <a:cubicBezTo>
                          <a:pt x="15" y="2"/>
                          <a:pt x="13" y="0"/>
                          <a:pt x="12" y="1"/>
                        </a:cubicBezTo>
                        <a:cubicBezTo>
                          <a:pt x="8" y="5"/>
                          <a:pt x="4" y="7"/>
                          <a:pt x="1" y="11"/>
                        </a:cubicBezTo>
                        <a:cubicBezTo>
                          <a:pt x="0" y="12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7" name="Freeform 250">
                    <a:extLst>
                      <a:ext uri="{FF2B5EF4-FFF2-40B4-BE49-F238E27FC236}">
                        <a16:creationId xmlns="" xmlns:a16="http://schemas.microsoft.com/office/drawing/2014/main" id="{C790B5AD-5182-4AF8-B760-19C6283D44E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4" y="1463"/>
                    <a:ext cx="6" cy="4"/>
                  </a:xfrm>
                  <a:custGeom>
                    <a:avLst/>
                    <a:gdLst>
                      <a:gd name="T0" fmla="*/ 3 w 9"/>
                      <a:gd name="T1" fmla="*/ 5 h 6"/>
                      <a:gd name="T2" fmla="*/ 7 w 9"/>
                      <a:gd name="T3" fmla="*/ 3 h 6"/>
                      <a:gd name="T4" fmla="*/ 7 w 9"/>
                      <a:gd name="T5" fmla="*/ 0 h 6"/>
                      <a:gd name="T6" fmla="*/ 2 w 9"/>
                      <a:gd name="T7" fmla="*/ 3 h 6"/>
                      <a:gd name="T8" fmla="*/ 3 w 9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3" y="5"/>
                        </a:moveTo>
                        <a:cubicBezTo>
                          <a:pt x="5" y="4"/>
                          <a:pt x="6" y="4"/>
                          <a:pt x="7" y="3"/>
                        </a:cubicBezTo>
                        <a:cubicBezTo>
                          <a:pt x="9" y="3"/>
                          <a:pt x="8" y="0"/>
                          <a:pt x="7" y="0"/>
                        </a:cubicBezTo>
                        <a:cubicBezTo>
                          <a:pt x="5" y="1"/>
                          <a:pt x="4" y="2"/>
                          <a:pt x="2" y="3"/>
                        </a:cubicBezTo>
                        <a:cubicBezTo>
                          <a:pt x="0" y="3"/>
                          <a:pt x="2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8" name="Freeform 251">
                    <a:extLst>
                      <a:ext uri="{FF2B5EF4-FFF2-40B4-BE49-F238E27FC236}">
                        <a16:creationId xmlns="" xmlns:a16="http://schemas.microsoft.com/office/drawing/2014/main" id="{28F517D9-C7B2-44A0-8229-CC16E786F0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" y="1465"/>
                    <a:ext cx="10" cy="8"/>
                  </a:xfrm>
                  <a:custGeom>
                    <a:avLst/>
                    <a:gdLst>
                      <a:gd name="T0" fmla="*/ 4 w 14"/>
                      <a:gd name="T1" fmla="*/ 10 h 12"/>
                      <a:gd name="T2" fmla="*/ 12 w 14"/>
                      <a:gd name="T3" fmla="*/ 4 h 12"/>
                      <a:gd name="T4" fmla="*/ 11 w 14"/>
                      <a:gd name="T5" fmla="*/ 1 h 12"/>
                      <a:gd name="T6" fmla="*/ 2 w 14"/>
                      <a:gd name="T7" fmla="*/ 8 h 12"/>
                      <a:gd name="T8" fmla="*/ 4 w 14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2">
                        <a:moveTo>
                          <a:pt x="4" y="10"/>
                        </a:moveTo>
                        <a:cubicBezTo>
                          <a:pt x="6" y="8"/>
                          <a:pt x="9" y="6"/>
                          <a:pt x="12" y="4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10"/>
                          <a:pt x="2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9" name="Freeform 252">
                    <a:extLst>
                      <a:ext uri="{FF2B5EF4-FFF2-40B4-BE49-F238E27FC236}">
                        <a16:creationId xmlns="" xmlns:a16="http://schemas.microsoft.com/office/drawing/2014/main" id="{F9C397E8-1B30-4146-9649-9B7BECC438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467"/>
                    <a:ext cx="9" cy="7"/>
                  </a:xfrm>
                  <a:custGeom>
                    <a:avLst/>
                    <a:gdLst>
                      <a:gd name="T0" fmla="*/ 3 w 14"/>
                      <a:gd name="T1" fmla="*/ 10 h 11"/>
                      <a:gd name="T2" fmla="*/ 13 w 14"/>
                      <a:gd name="T3" fmla="*/ 3 h 11"/>
                      <a:gd name="T4" fmla="*/ 11 w 14"/>
                      <a:gd name="T5" fmla="*/ 1 h 11"/>
                      <a:gd name="T6" fmla="*/ 2 w 14"/>
                      <a:gd name="T7" fmla="*/ 7 h 11"/>
                      <a:gd name="T8" fmla="*/ 3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3" y="10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5" y="5"/>
                          <a:pt x="2" y="7"/>
                        </a:cubicBezTo>
                        <a:cubicBezTo>
                          <a:pt x="0" y="8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0" name="Freeform 253">
                    <a:extLst>
                      <a:ext uri="{FF2B5EF4-FFF2-40B4-BE49-F238E27FC236}">
                        <a16:creationId xmlns="" xmlns:a16="http://schemas.microsoft.com/office/drawing/2014/main" id="{BC81CEDB-CA67-43A2-B2F4-7016520446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461"/>
                    <a:ext cx="6" cy="5"/>
                  </a:xfrm>
                  <a:custGeom>
                    <a:avLst/>
                    <a:gdLst>
                      <a:gd name="T0" fmla="*/ 3 w 9"/>
                      <a:gd name="T1" fmla="*/ 6 h 7"/>
                      <a:gd name="T2" fmla="*/ 7 w 9"/>
                      <a:gd name="T3" fmla="*/ 4 h 7"/>
                      <a:gd name="T4" fmla="*/ 7 w 9"/>
                      <a:gd name="T5" fmla="*/ 1 h 7"/>
                      <a:gd name="T6" fmla="*/ 1 w 9"/>
                      <a:gd name="T7" fmla="*/ 3 h 7"/>
                      <a:gd name="T8" fmla="*/ 3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3" y="6"/>
                        </a:moveTo>
                        <a:cubicBezTo>
                          <a:pt x="4" y="5"/>
                          <a:pt x="6" y="4"/>
                          <a:pt x="7" y="4"/>
                        </a:cubicBezTo>
                        <a:cubicBezTo>
                          <a:pt x="9" y="3"/>
                          <a:pt x="8" y="0"/>
                          <a:pt x="7" y="1"/>
                        </a:cubicBezTo>
                        <a:cubicBezTo>
                          <a:pt x="5" y="2"/>
                          <a:pt x="3" y="2"/>
                          <a:pt x="1" y="3"/>
                        </a:cubicBezTo>
                        <a:cubicBezTo>
                          <a:pt x="0" y="4"/>
                          <a:pt x="1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1" name="Freeform 254">
                    <a:extLst>
                      <a:ext uri="{FF2B5EF4-FFF2-40B4-BE49-F238E27FC236}">
                        <a16:creationId xmlns="" xmlns:a16="http://schemas.microsoft.com/office/drawing/2014/main" id="{A9433451-D225-48AC-BA75-A7ECDB63BF6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6" y="1379"/>
                    <a:ext cx="40" cy="25"/>
                  </a:xfrm>
                  <a:custGeom>
                    <a:avLst/>
                    <a:gdLst>
                      <a:gd name="T0" fmla="*/ 2 w 59"/>
                      <a:gd name="T1" fmla="*/ 5 h 37"/>
                      <a:gd name="T2" fmla="*/ 3 w 59"/>
                      <a:gd name="T3" fmla="*/ 34 h 37"/>
                      <a:gd name="T4" fmla="*/ 4 w 59"/>
                      <a:gd name="T5" fmla="*/ 35 h 37"/>
                      <a:gd name="T6" fmla="*/ 36 w 59"/>
                      <a:gd name="T7" fmla="*/ 34 h 37"/>
                      <a:gd name="T8" fmla="*/ 57 w 59"/>
                      <a:gd name="T9" fmla="*/ 35 h 37"/>
                      <a:gd name="T10" fmla="*/ 58 w 59"/>
                      <a:gd name="T11" fmla="*/ 34 h 37"/>
                      <a:gd name="T12" fmla="*/ 57 w 59"/>
                      <a:gd name="T13" fmla="*/ 7 h 37"/>
                      <a:gd name="T14" fmla="*/ 54 w 59"/>
                      <a:gd name="T15" fmla="*/ 1 h 37"/>
                      <a:gd name="T16" fmla="*/ 33 w 59"/>
                      <a:gd name="T17" fmla="*/ 4 h 37"/>
                      <a:gd name="T18" fmla="*/ 2 w 59"/>
                      <a:gd name="T19" fmla="*/ 2 h 37"/>
                      <a:gd name="T20" fmla="*/ 2 w 59"/>
                      <a:gd name="T21" fmla="*/ 5 h 37"/>
                      <a:gd name="T22" fmla="*/ 41 w 59"/>
                      <a:gd name="T23" fmla="*/ 6 h 37"/>
                      <a:gd name="T24" fmla="*/ 54 w 59"/>
                      <a:gd name="T25" fmla="*/ 7 h 37"/>
                      <a:gd name="T26" fmla="*/ 56 w 59"/>
                      <a:gd name="T27" fmla="*/ 26 h 37"/>
                      <a:gd name="T28" fmla="*/ 24 w 59"/>
                      <a:gd name="T29" fmla="*/ 32 h 37"/>
                      <a:gd name="T30" fmla="*/ 5 w 59"/>
                      <a:gd name="T31" fmla="*/ 30 h 37"/>
                      <a:gd name="T32" fmla="*/ 5 w 59"/>
                      <a:gd name="T33" fmla="*/ 5 h 37"/>
                      <a:gd name="T34" fmla="*/ 2 w 59"/>
                      <a:gd name="T35" fmla="*/ 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9" h="37">
                        <a:moveTo>
                          <a:pt x="2" y="5"/>
                        </a:moveTo>
                        <a:cubicBezTo>
                          <a:pt x="2" y="15"/>
                          <a:pt x="2" y="24"/>
                          <a:pt x="3" y="34"/>
                        </a:cubicBezTo>
                        <a:cubicBezTo>
                          <a:pt x="3" y="34"/>
                          <a:pt x="3" y="35"/>
                          <a:pt x="4" y="35"/>
                        </a:cubicBezTo>
                        <a:cubicBezTo>
                          <a:pt x="15" y="35"/>
                          <a:pt x="25" y="34"/>
                          <a:pt x="36" y="34"/>
                        </a:cubicBezTo>
                        <a:cubicBezTo>
                          <a:pt x="43" y="35"/>
                          <a:pt x="50" y="36"/>
                          <a:pt x="57" y="35"/>
                        </a:cubicBezTo>
                        <a:cubicBezTo>
                          <a:pt x="58" y="35"/>
                          <a:pt x="58" y="34"/>
                          <a:pt x="58" y="34"/>
                        </a:cubicBezTo>
                        <a:cubicBezTo>
                          <a:pt x="59" y="25"/>
                          <a:pt x="58" y="16"/>
                          <a:pt x="57" y="7"/>
                        </a:cubicBezTo>
                        <a:cubicBezTo>
                          <a:pt x="57" y="5"/>
                          <a:pt x="57" y="2"/>
                          <a:pt x="54" y="1"/>
                        </a:cubicBezTo>
                        <a:cubicBezTo>
                          <a:pt x="48" y="0"/>
                          <a:pt x="39" y="3"/>
                          <a:pt x="33" y="4"/>
                        </a:cubicBezTo>
                        <a:cubicBezTo>
                          <a:pt x="23" y="4"/>
                          <a:pt x="12" y="3"/>
                          <a:pt x="2" y="2"/>
                        </a:cubicBezTo>
                        <a:cubicBezTo>
                          <a:pt x="0" y="2"/>
                          <a:pt x="0" y="5"/>
                          <a:pt x="2" y="5"/>
                        </a:cubicBezTo>
                        <a:cubicBezTo>
                          <a:pt x="15" y="6"/>
                          <a:pt x="28" y="7"/>
                          <a:pt x="41" y="6"/>
                        </a:cubicBezTo>
                        <a:cubicBezTo>
                          <a:pt x="45" y="5"/>
                          <a:pt x="53" y="1"/>
                          <a:pt x="54" y="7"/>
                        </a:cubicBezTo>
                        <a:cubicBezTo>
                          <a:pt x="55" y="14"/>
                          <a:pt x="56" y="20"/>
                          <a:pt x="56" y="26"/>
                        </a:cubicBezTo>
                        <a:cubicBezTo>
                          <a:pt x="56" y="37"/>
                          <a:pt x="32" y="31"/>
                          <a:pt x="24" y="32"/>
                        </a:cubicBezTo>
                        <a:cubicBezTo>
                          <a:pt x="21" y="32"/>
                          <a:pt x="5" y="35"/>
                          <a:pt x="5" y="30"/>
                        </a:cubicBezTo>
                        <a:cubicBezTo>
                          <a:pt x="5" y="22"/>
                          <a:pt x="5" y="14"/>
                          <a:pt x="5" y="5"/>
                        </a:cubicBezTo>
                        <a:cubicBezTo>
                          <a:pt x="5" y="4"/>
                          <a:pt x="2" y="4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2" name="Freeform 255">
                    <a:extLst>
                      <a:ext uri="{FF2B5EF4-FFF2-40B4-BE49-F238E27FC236}">
                        <a16:creationId xmlns="" xmlns:a16="http://schemas.microsoft.com/office/drawing/2014/main" id="{0DCA8EF0-80C9-4F3D-9FCB-13C5FC2B62E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8" y="1400"/>
                    <a:ext cx="4" cy="8"/>
                  </a:xfrm>
                  <a:custGeom>
                    <a:avLst/>
                    <a:gdLst>
                      <a:gd name="T0" fmla="*/ 3 w 6"/>
                      <a:gd name="T1" fmla="*/ 3 h 12"/>
                      <a:gd name="T2" fmla="*/ 3 w 6"/>
                      <a:gd name="T3" fmla="*/ 4 h 12"/>
                      <a:gd name="T4" fmla="*/ 3 w 6"/>
                      <a:gd name="T5" fmla="*/ 6 h 12"/>
                      <a:gd name="T6" fmla="*/ 2 w 6"/>
                      <a:gd name="T7" fmla="*/ 9 h 12"/>
                      <a:gd name="T8" fmla="*/ 4 w 6"/>
                      <a:gd name="T9" fmla="*/ 11 h 12"/>
                      <a:gd name="T10" fmla="*/ 6 w 6"/>
                      <a:gd name="T11" fmla="*/ 6 h 12"/>
                      <a:gd name="T12" fmla="*/ 4 w 6"/>
                      <a:gd name="T13" fmla="*/ 1 h 12"/>
                      <a:gd name="T14" fmla="*/ 3 w 6"/>
                      <a:gd name="T15" fmla="*/ 3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" h="12">
                        <a:moveTo>
                          <a:pt x="3" y="3"/>
                        </a:moveTo>
                        <a:cubicBezTo>
                          <a:pt x="2" y="3"/>
                          <a:pt x="3" y="3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3" y="7"/>
                          <a:pt x="3" y="9"/>
                          <a:pt x="2" y="9"/>
                        </a:cubicBezTo>
                        <a:cubicBezTo>
                          <a:pt x="0" y="10"/>
                          <a:pt x="2" y="12"/>
                          <a:pt x="4" y="11"/>
                        </a:cubicBezTo>
                        <a:cubicBezTo>
                          <a:pt x="6" y="11"/>
                          <a:pt x="6" y="8"/>
                          <a:pt x="6" y="6"/>
                        </a:cubicBezTo>
                        <a:cubicBezTo>
                          <a:pt x="6" y="4"/>
                          <a:pt x="6" y="2"/>
                          <a:pt x="4" y="1"/>
                        </a:cubicBezTo>
                        <a:cubicBezTo>
                          <a:pt x="3" y="0"/>
                          <a:pt x="1" y="2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3" name="Freeform 256">
                    <a:extLst>
                      <a:ext uri="{FF2B5EF4-FFF2-40B4-BE49-F238E27FC236}">
                        <a16:creationId xmlns="" xmlns:a16="http://schemas.microsoft.com/office/drawing/2014/main" id="{A02D4115-B8FB-4142-8438-3132B6079D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49" y="1400"/>
                    <a:ext cx="5" cy="8"/>
                  </a:xfrm>
                  <a:custGeom>
                    <a:avLst/>
                    <a:gdLst>
                      <a:gd name="T0" fmla="*/ 1 w 8"/>
                      <a:gd name="T1" fmla="*/ 2 h 12"/>
                      <a:gd name="T2" fmla="*/ 5 w 8"/>
                      <a:gd name="T3" fmla="*/ 11 h 12"/>
                      <a:gd name="T4" fmla="*/ 6 w 8"/>
                      <a:gd name="T5" fmla="*/ 8 h 12"/>
                      <a:gd name="T6" fmla="*/ 4 w 8"/>
                      <a:gd name="T7" fmla="*/ 2 h 12"/>
                      <a:gd name="T8" fmla="*/ 1 w 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12">
                        <a:moveTo>
                          <a:pt x="1" y="2"/>
                        </a:moveTo>
                        <a:cubicBezTo>
                          <a:pt x="1" y="6"/>
                          <a:pt x="0" y="10"/>
                          <a:pt x="5" y="11"/>
                        </a:cubicBezTo>
                        <a:cubicBezTo>
                          <a:pt x="7" y="12"/>
                          <a:pt x="8" y="9"/>
                          <a:pt x="6" y="8"/>
                        </a:cubicBezTo>
                        <a:cubicBezTo>
                          <a:pt x="3" y="8"/>
                          <a:pt x="4" y="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" name="Freeform 257">
                    <a:extLst>
                      <a:ext uri="{FF2B5EF4-FFF2-40B4-BE49-F238E27FC236}">
                        <a16:creationId xmlns="" xmlns:a16="http://schemas.microsoft.com/office/drawing/2014/main" id="{D5BAECAA-AE41-426B-A6B2-EEC47E3BDB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8" y="1407"/>
                    <a:ext cx="16" cy="3"/>
                  </a:xfrm>
                  <a:custGeom>
                    <a:avLst/>
                    <a:gdLst>
                      <a:gd name="T0" fmla="*/ 3 w 23"/>
                      <a:gd name="T1" fmla="*/ 4 h 5"/>
                      <a:gd name="T2" fmla="*/ 11 w 23"/>
                      <a:gd name="T3" fmla="*/ 3 h 5"/>
                      <a:gd name="T4" fmla="*/ 21 w 23"/>
                      <a:gd name="T5" fmla="*/ 4 h 5"/>
                      <a:gd name="T6" fmla="*/ 21 w 23"/>
                      <a:gd name="T7" fmla="*/ 1 h 5"/>
                      <a:gd name="T8" fmla="*/ 10 w 23"/>
                      <a:gd name="T9" fmla="*/ 0 h 5"/>
                      <a:gd name="T10" fmla="*/ 1 w 23"/>
                      <a:gd name="T11" fmla="*/ 1 h 5"/>
                      <a:gd name="T12" fmla="*/ 3 w 23"/>
                      <a:gd name="T1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3" h="5">
                        <a:moveTo>
                          <a:pt x="3" y="4"/>
                        </a:moveTo>
                        <a:cubicBezTo>
                          <a:pt x="5" y="2"/>
                          <a:pt x="9" y="3"/>
                          <a:pt x="11" y="3"/>
                        </a:cubicBezTo>
                        <a:cubicBezTo>
                          <a:pt x="15" y="3"/>
                          <a:pt x="18" y="4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8" y="1"/>
                          <a:pt x="14" y="0"/>
                          <a:pt x="10" y="0"/>
                        </a:cubicBezTo>
                        <a:cubicBezTo>
                          <a:pt x="7" y="0"/>
                          <a:pt x="4" y="0"/>
                          <a:pt x="1" y="1"/>
                        </a:cubicBezTo>
                        <a:cubicBezTo>
                          <a:pt x="0" y="2"/>
                          <a:pt x="1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5" name="Freeform 258">
                    <a:extLst>
                      <a:ext uri="{FF2B5EF4-FFF2-40B4-BE49-F238E27FC236}">
                        <a16:creationId xmlns="" xmlns:a16="http://schemas.microsoft.com/office/drawing/2014/main" id="{CF4B475C-F091-44AD-A57C-5194AE325BB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465"/>
                    <a:ext cx="35" cy="35"/>
                  </a:xfrm>
                  <a:custGeom>
                    <a:avLst/>
                    <a:gdLst>
                      <a:gd name="T0" fmla="*/ 29 w 53"/>
                      <a:gd name="T1" fmla="*/ 8 h 53"/>
                      <a:gd name="T2" fmla="*/ 3 w 53"/>
                      <a:gd name="T3" fmla="*/ 28 h 53"/>
                      <a:gd name="T4" fmla="*/ 30 w 53"/>
                      <a:gd name="T5" fmla="*/ 51 h 53"/>
                      <a:gd name="T6" fmla="*/ 50 w 53"/>
                      <a:gd name="T7" fmla="*/ 25 h 53"/>
                      <a:gd name="T8" fmla="*/ 24 w 53"/>
                      <a:gd name="T9" fmla="*/ 10 h 53"/>
                      <a:gd name="T10" fmla="*/ 25 w 53"/>
                      <a:gd name="T11" fmla="*/ 11 h 53"/>
                      <a:gd name="T12" fmla="*/ 38 w 53"/>
                      <a:gd name="T13" fmla="*/ 12 h 53"/>
                      <a:gd name="T14" fmla="*/ 49 w 53"/>
                      <a:gd name="T15" fmla="*/ 29 h 53"/>
                      <a:gd name="T16" fmla="*/ 27 w 53"/>
                      <a:gd name="T17" fmla="*/ 49 h 53"/>
                      <a:gd name="T18" fmla="*/ 6 w 53"/>
                      <a:gd name="T19" fmla="*/ 23 h 53"/>
                      <a:gd name="T20" fmla="*/ 29 w 53"/>
                      <a:gd name="T21" fmla="*/ 10 h 53"/>
                      <a:gd name="T22" fmla="*/ 29 w 53"/>
                      <a:gd name="T23" fmla="*/ 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53">
                        <a:moveTo>
                          <a:pt x="29" y="8"/>
                        </a:moveTo>
                        <a:cubicBezTo>
                          <a:pt x="18" y="9"/>
                          <a:pt x="4" y="17"/>
                          <a:pt x="3" y="28"/>
                        </a:cubicBezTo>
                        <a:cubicBezTo>
                          <a:pt x="2" y="41"/>
                          <a:pt x="17" y="53"/>
                          <a:pt x="30" y="51"/>
                        </a:cubicBezTo>
                        <a:cubicBezTo>
                          <a:pt x="43" y="49"/>
                          <a:pt x="53" y="38"/>
                          <a:pt x="50" y="25"/>
                        </a:cubicBezTo>
                        <a:cubicBezTo>
                          <a:pt x="48" y="17"/>
                          <a:pt x="33" y="0"/>
                          <a:pt x="24" y="10"/>
                        </a:cubicBezTo>
                        <a:cubicBezTo>
                          <a:pt x="23" y="11"/>
                          <a:pt x="25" y="12"/>
                          <a:pt x="25" y="11"/>
                        </a:cubicBezTo>
                        <a:cubicBezTo>
                          <a:pt x="29" y="7"/>
                          <a:pt x="35" y="10"/>
                          <a:pt x="38" y="12"/>
                        </a:cubicBezTo>
                        <a:cubicBezTo>
                          <a:pt x="45" y="15"/>
                          <a:pt x="48" y="23"/>
                          <a:pt x="49" y="29"/>
                        </a:cubicBezTo>
                        <a:cubicBezTo>
                          <a:pt x="50" y="41"/>
                          <a:pt x="37" y="49"/>
                          <a:pt x="27" y="49"/>
                        </a:cubicBezTo>
                        <a:cubicBezTo>
                          <a:pt x="13" y="50"/>
                          <a:pt x="0" y="36"/>
                          <a:pt x="6" y="23"/>
                        </a:cubicBezTo>
                        <a:cubicBezTo>
                          <a:pt x="10" y="15"/>
                          <a:pt x="20" y="11"/>
                          <a:pt x="29" y="10"/>
                        </a:cubicBezTo>
                        <a:cubicBezTo>
                          <a:pt x="30" y="10"/>
                          <a:pt x="30" y="8"/>
                          <a:pt x="2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6" name="Freeform 259">
                    <a:extLst>
                      <a:ext uri="{FF2B5EF4-FFF2-40B4-BE49-F238E27FC236}">
                        <a16:creationId xmlns="" xmlns:a16="http://schemas.microsoft.com/office/drawing/2014/main" id="{8FAF9D60-FCF3-4748-93FF-2D02FC5A79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4"/>
                    <a:ext cx="4" cy="4"/>
                  </a:xfrm>
                  <a:custGeom>
                    <a:avLst/>
                    <a:gdLst>
                      <a:gd name="T0" fmla="*/ 4 w 6"/>
                      <a:gd name="T1" fmla="*/ 0 h 6"/>
                      <a:gd name="T2" fmla="*/ 1 w 6"/>
                      <a:gd name="T3" fmla="*/ 4 h 6"/>
                      <a:gd name="T4" fmla="*/ 2 w 6"/>
                      <a:gd name="T5" fmla="*/ 5 h 6"/>
                      <a:gd name="T6" fmla="*/ 5 w 6"/>
                      <a:gd name="T7" fmla="*/ 2 h 6"/>
                      <a:gd name="T8" fmla="*/ 4 w 6"/>
                      <a:gd name="T9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4" y="0"/>
                        </a:move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7" name="Freeform 260">
                    <a:extLst>
                      <a:ext uri="{FF2B5EF4-FFF2-40B4-BE49-F238E27FC236}">
                        <a16:creationId xmlns="" xmlns:a16="http://schemas.microsoft.com/office/drawing/2014/main" id="{F7B9755C-EC78-44E3-B9CF-28BEECFC3F4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6"/>
                    <a:ext cx="4" cy="12"/>
                  </a:xfrm>
                  <a:custGeom>
                    <a:avLst/>
                    <a:gdLst>
                      <a:gd name="T0" fmla="*/ 0 w 6"/>
                      <a:gd name="T1" fmla="*/ 2 h 17"/>
                      <a:gd name="T2" fmla="*/ 3 w 6"/>
                      <a:gd name="T3" fmla="*/ 10 h 17"/>
                      <a:gd name="T4" fmla="*/ 4 w 6"/>
                      <a:gd name="T5" fmla="*/ 16 h 17"/>
                      <a:gd name="T6" fmla="*/ 6 w 6"/>
                      <a:gd name="T7" fmla="*/ 16 h 17"/>
                      <a:gd name="T8" fmla="*/ 5 w 6"/>
                      <a:gd name="T9" fmla="*/ 10 h 17"/>
                      <a:gd name="T10" fmla="*/ 2 w 6"/>
                      <a:gd name="T11" fmla="*/ 1 h 17"/>
                      <a:gd name="T12" fmla="*/ 0 w 6"/>
                      <a:gd name="T13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17">
                        <a:moveTo>
                          <a:pt x="0" y="2"/>
                        </a:moveTo>
                        <a:cubicBezTo>
                          <a:pt x="1" y="4"/>
                          <a:pt x="2" y="7"/>
                          <a:pt x="3" y="10"/>
                        </a:cubicBezTo>
                        <a:cubicBezTo>
                          <a:pt x="4" y="12"/>
                          <a:pt x="3" y="14"/>
                          <a:pt x="4" y="16"/>
                        </a:cubicBezTo>
                        <a:cubicBezTo>
                          <a:pt x="5" y="17"/>
                          <a:pt x="6" y="17"/>
                          <a:pt x="6" y="16"/>
                        </a:cubicBezTo>
                        <a:cubicBezTo>
                          <a:pt x="5" y="14"/>
                          <a:pt x="5" y="12"/>
                          <a:pt x="5" y="10"/>
                        </a:cubicBezTo>
                        <a:cubicBezTo>
                          <a:pt x="4" y="7"/>
                          <a:pt x="2" y="4"/>
                          <a:pt x="2" y="1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8" name="Freeform 261">
                    <a:extLst>
                      <a:ext uri="{FF2B5EF4-FFF2-40B4-BE49-F238E27FC236}">
                        <a16:creationId xmlns="" xmlns:a16="http://schemas.microsoft.com/office/drawing/2014/main" id="{ED03FFFA-9A3E-4D95-A7EF-B5D03ED80B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4" cy="11"/>
                  </a:xfrm>
                  <a:custGeom>
                    <a:avLst/>
                    <a:gdLst>
                      <a:gd name="T0" fmla="*/ 2 w 5"/>
                      <a:gd name="T1" fmla="*/ 15 h 16"/>
                      <a:gd name="T2" fmla="*/ 4 w 5"/>
                      <a:gd name="T3" fmla="*/ 2 h 16"/>
                      <a:gd name="T4" fmla="*/ 3 w 5"/>
                      <a:gd name="T5" fmla="*/ 1 h 16"/>
                      <a:gd name="T6" fmla="*/ 0 w 5"/>
                      <a:gd name="T7" fmla="*/ 15 h 16"/>
                      <a:gd name="T8" fmla="*/ 2 w 5"/>
                      <a:gd name="T9" fmla="*/ 1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16">
                        <a:moveTo>
                          <a:pt x="2" y="15"/>
                        </a:moveTo>
                        <a:cubicBezTo>
                          <a:pt x="4" y="11"/>
                          <a:pt x="3" y="6"/>
                          <a:pt x="4" y="2"/>
                        </a:cubicBezTo>
                        <a:cubicBezTo>
                          <a:pt x="5" y="1"/>
                          <a:pt x="3" y="0"/>
                          <a:pt x="3" y="1"/>
                        </a:cubicBezTo>
                        <a:cubicBezTo>
                          <a:pt x="2" y="6"/>
                          <a:pt x="2" y="11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9" name="Freeform 262">
                    <a:extLst>
                      <a:ext uri="{FF2B5EF4-FFF2-40B4-BE49-F238E27FC236}">
                        <a16:creationId xmlns="" xmlns:a16="http://schemas.microsoft.com/office/drawing/2014/main" id="{24101069-298C-4BE2-9105-D8E6A2971E5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4"/>
                    <a:ext cx="4" cy="4"/>
                  </a:xfrm>
                  <a:custGeom>
                    <a:avLst/>
                    <a:gdLst>
                      <a:gd name="T0" fmla="*/ 2 w 6"/>
                      <a:gd name="T1" fmla="*/ 1 h 7"/>
                      <a:gd name="T2" fmla="*/ 2 w 6"/>
                      <a:gd name="T3" fmla="*/ 1 h 7"/>
                      <a:gd name="T4" fmla="*/ 0 w 6"/>
                      <a:gd name="T5" fmla="*/ 2 h 7"/>
                      <a:gd name="T6" fmla="*/ 4 w 6"/>
                      <a:gd name="T7" fmla="*/ 6 h 7"/>
                      <a:gd name="T8" fmla="*/ 5 w 6"/>
                      <a:gd name="T9" fmla="*/ 5 h 7"/>
                      <a:gd name="T10" fmla="*/ 2 w 6"/>
                      <a:gd name="T11" fmla="*/ 1 h 7"/>
                      <a:gd name="T12" fmla="*/ 0 w 6"/>
                      <a:gd name="T13" fmla="*/ 1 h 7"/>
                      <a:gd name="T14" fmla="*/ 1 w 6"/>
                      <a:gd name="T15" fmla="*/ 2 h 7"/>
                      <a:gd name="T16" fmla="*/ 2 w 6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7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2" y="3"/>
                          <a:pt x="3" y="5"/>
                          <a:pt x="4" y="6"/>
                        </a:cubicBezTo>
                        <a:cubicBezTo>
                          <a:pt x="5" y="7"/>
                          <a:pt x="6" y="6"/>
                          <a:pt x="5" y="5"/>
                        </a:cubicBezTo>
                        <a:cubicBezTo>
                          <a:pt x="4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2" y="3"/>
                          <a:pt x="3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0" name="Freeform 263">
                    <a:extLst>
                      <a:ext uri="{FF2B5EF4-FFF2-40B4-BE49-F238E27FC236}">
                        <a16:creationId xmlns="" xmlns:a16="http://schemas.microsoft.com/office/drawing/2014/main" id="{DC8B9F21-CD58-4FB8-B333-88699CEF2B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8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8 w 10"/>
                      <a:gd name="T5" fmla="*/ 0 h 6"/>
                      <a:gd name="T6" fmla="*/ 1 w 10"/>
                      <a:gd name="T7" fmla="*/ 3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3"/>
                          <a:pt x="7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2"/>
                          <a:pt x="1" y="3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1" name="Freeform 264">
                    <a:extLst>
                      <a:ext uri="{FF2B5EF4-FFF2-40B4-BE49-F238E27FC236}">
                        <a16:creationId xmlns="" xmlns:a16="http://schemas.microsoft.com/office/drawing/2014/main" id="{8CF5D916-E4A8-47EA-A64E-E824754E780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2" y="1484"/>
                    <a:ext cx="4" cy="4"/>
                  </a:xfrm>
                  <a:custGeom>
                    <a:avLst/>
                    <a:gdLst>
                      <a:gd name="T0" fmla="*/ 0 w 6"/>
                      <a:gd name="T1" fmla="*/ 2 h 6"/>
                      <a:gd name="T2" fmla="*/ 4 w 6"/>
                      <a:gd name="T3" fmla="*/ 5 h 6"/>
                      <a:gd name="T4" fmla="*/ 5 w 6"/>
                      <a:gd name="T5" fmla="*/ 4 h 6"/>
                      <a:gd name="T6" fmla="*/ 2 w 6"/>
                      <a:gd name="T7" fmla="*/ 1 h 6"/>
                      <a:gd name="T8" fmla="*/ 0 w 6"/>
                      <a:gd name="T9" fmla="*/ 2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0" y="2"/>
                        </a:moveTo>
                        <a:cubicBezTo>
                          <a:pt x="1" y="3"/>
                          <a:pt x="3" y="4"/>
                          <a:pt x="4" y="5"/>
                        </a:cubicBezTo>
                        <a:cubicBezTo>
                          <a:pt x="5" y="6"/>
                          <a:pt x="6" y="4"/>
                          <a:pt x="5" y="4"/>
                        </a:cubicBezTo>
                        <a:cubicBezTo>
                          <a:pt x="4" y="3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2" name="Freeform 265">
                    <a:extLst>
                      <a:ext uri="{FF2B5EF4-FFF2-40B4-BE49-F238E27FC236}">
                        <a16:creationId xmlns="" xmlns:a16="http://schemas.microsoft.com/office/drawing/2014/main" id="{B6182A13-6400-495C-A4D5-661FCC1587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87"/>
                    <a:ext cx="6" cy="3"/>
                  </a:xfrm>
                  <a:custGeom>
                    <a:avLst/>
                    <a:gdLst>
                      <a:gd name="T0" fmla="*/ 1 w 9"/>
                      <a:gd name="T1" fmla="*/ 2 h 4"/>
                      <a:gd name="T2" fmla="*/ 7 w 9"/>
                      <a:gd name="T3" fmla="*/ 4 h 4"/>
                      <a:gd name="T4" fmla="*/ 8 w 9"/>
                      <a:gd name="T5" fmla="*/ 2 h 4"/>
                      <a:gd name="T6" fmla="*/ 1 w 9"/>
                      <a:gd name="T7" fmla="*/ 0 h 4"/>
                      <a:gd name="T8" fmla="*/ 1 w 9"/>
                      <a:gd name="T9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4">
                        <a:moveTo>
                          <a:pt x="1" y="2"/>
                        </a:moveTo>
                        <a:cubicBezTo>
                          <a:pt x="3" y="1"/>
                          <a:pt x="5" y="3"/>
                          <a:pt x="7" y="4"/>
                        </a:cubicBezTo>
                        <a:cubicBezTo>
                          <a:pt x="8" y="4"/>
                          <a:pt x="9" y="2"/>
                          <a:pt x="8" y="2"/>
                        </a:cubicBezTo>
                        <a:cubicBezTo>
                          <a:pt x="6" y="2"/>
                          <a:pt x="4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3" name="Freeform 266">
                    <a:extLst>
                      <a:ext uri="{FF2B5EF4-FFF2-40B4-BE49-F238E27FC236}">
                        <a16:creationId xmlns="" xmlns:a16="http://schemas.microsoft.com/office/drawing/2014/main" id="{22C1A157-AD36-4EA5-8F7A-B75CDF44A1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1" y="1486"/>
                    <a:ext cx="5" cy="4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6" y="2"/>
                        </a:cubicBezTo>
                        <a:cubicBezTo>
                          <a:pt x="7" y="2"/>
                          <a:pt x="6" y="0"/>
                          <a:pt x="5" y="1"/>
                        </a:cubicBezTo>
                        <a:cubicBezTo>
                          <a:pt x="4" y="2"/>
                          <a:pt x="2" y="2"/>
                          <a:pt x="1" y="3"/>
                        </a:cubicBezTo>
                        <a:cubicBezTo>
                          <a:pt x="0" y="4"/>
                          <a:pt x="1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4" name="Freeform 267">
                    <a:extLst>
                      <a:ext uri="{FF2B5EF4-FFF2-40B4-BE49-F238E27FC236}">
                        <a16:creationId xmlns="" xmlns:a16="http://schemas.microsoft.com/office/drawing/2014/main" id="{E728C2BE-0F1D-485A-B348-11CC46B716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8"/>
                    <a:ext cx="2" cy="3"/>
                  </a:xfrm>
                  <a:custGeom>
                    <a:avLst/>
                    <a:gdLst>
                      <a:gd name="T0" fmla="*/ 0 w 3"/>
                      <a:gd name="T1" fmla="*/ 1 h 5"/>
                      <a:gd name="T2" fmla="*/ 1 w 3"/>
                      <a:gd name="T3" fmla="*/ 4 h 5"/>
                      <a:gd name="T4" fmla="*/ 3 w 3"/>
                      <a:gd name="T5" fmla="*/ 3 h 5"/>
                      <a:gd name="T6" fmla="*/ 2 w 3"/>
                      <a:gd name="T7" fmla="*/ 1 h 5"/>
                      <a:gd name="T8" fmla="*/ 0 w 3"/>
                      <a:gd name="T9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1"/>
                        </a:moveTo>
                        <a:cubicBezTo>
                          <a:pt x="0" y="2"/>
                          <a:pt x="1" y="3"/>
                          <a:pt x="1" y="4"/>
                        </a:cubicBezTo>
                        <a:cubicBezTo>
                          <a:pt x="1" y="5"/>
                          <a:pt x="3" y="4"/>
                          <a:pt x="3" y="3"/>
                        </a:cubicBezTo>
                        <a:cubicBezTo>
                          <a:pt x="2" y="2"/>
                          <a:pt x="2" y="2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" name="Freeform 268">
                    <a:extLst>
                      <a:ext uri="{FF2B5EF4-FFF2-40B4-BE49-F238E27FC236}">
                        <a16:creationId xmlns="" xmlns:a16="http://schemas.microsoft.com/office/drawing/2014/main" id="{F11F2750-E78B-4433-9555-32829F9A5E8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6"/>
                    <a:ext cx="2" cy="6"/>
                  </a:xfrm>
                  <a:custGeom>
                    <a:avLst/>
                    <a:gdLst>
                      <a:gd name="T0" fmla="*/ 2 w 3"/>
                      <a:gd name="T1" fmla="*/ 1 h 9"/>
                      <a:gd name="T2" fmla="*/ 2 w 3"/>
                      <a:gd name="T3" fmla="*/ 0 h 9"/>
                      <a:gd name="T4" fmla="*/ 1 w 3"/>
                      <a:gd name="T5" fmla="*/ 2 h 9"/>
                      <a:gd name="T6" fmla="*/ 1 w 3"/>
                      <a:gd name="T7" fmla="*/ 2 h 9"/>
                      <a:gd name="T8" fmla="*/ 1 w 3"/>
                      <a:gd name="T9" fmla="*/ 3 h 9"/>
                      <a:gd name="T10" fmla="*/ 1 w 3"/>
                      <a:gd name="T11" fmla="*/ 5 h 9"/>
                      <a:gd name="T12" fmla="*/ 2 w 3"/>
                      <a:gd name="T13" fmla="*/ 8 h 9"/>
                      <a:gd name="T14" fmla="*/ 3 w 3"/>
                      <a:gd name="T15" fmla="*/ 8 h 9"/>
                      <a:gd name="T16" fmla="*/ 3 w 3"/>
                      <a:gd name="T17" fmla="*/ 3 h 9"/>
                      <a:gd name="T18" fmla="*/ 1 w 3"/>
                      <a:gd name="T19" fmla="*/ 0 h 9"/>
                      <a:gd name="T20" fmla="*/ 0 w 3"/>
                      <a:gd name="T21" fmla="*/ 1 h 9"/>
                      <a:gd name="T22" fmla="*/ 1 w 3"/>
                      <a:gd name="T23" fmla="*/ 2 h 9"/>
                      <a:gd name="T24" fmla="*/ 2 w 3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9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2" y="6"/>
                          <a:pt x="2" y="7"/>
                          <a:pt x="2" y="8"/>
                        </a:cubicBezTo>
                        <a:cubicBezTo>
                          <a:pt x="2" y="9"/>
                          <a:pt x="3" y="9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3" y="2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1" y="2"/>
                        </a:cubicBezTo>
                        <a:cubicBezTo>
                          <a:pt x="1" y="3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6" name="Freeform 269">
                    <a:extLst>
                      <a:ext uri="{FF2B5EF4-FFF2-40B4-BE49-F238E27FC236}">
                        <a16:creationId xmlns="" xmlns:a16="http://schemas.microsoft.com/office/drawing/2014/main" id="{BBE38736-A4BE-46A3-B8EE-3F7FE283FE6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1" cy="6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1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6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6"/>
                          <a:pt x="1" y="4"/>
                          <a:pt x="1" y="1"/>
                        </a:cubicBezTo>
                        <a:cubicBezTo>
                          <a:pt x="1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7" name="Freeform 270">
                    <a:extLst>
                      <a:ext uri="{FF2B5EF4-FFF2-40B4-BE49-F238E27FC236}">
                        <a16:creationId xmlns="" xmlns:a16="http://schemas.microsoft.com/office/drawing/2014/main" id="{DBC6E567-32A6-4DC7-92BC-90508C6D65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6" y="1476"/>
                    <a:ext cx="3" cy="8"/>
                  </a:xfrm>
                  <a:custGeom>
                    <a:avLst/>
                    <a:gdLst>
                      <a:gd name="T0" fmla="*/ 1 w 4"/>
                      <a:gd name="T1" fmla="*/ 2 h 13"/>
                      <a:gd name="T2" fmla="*/ 1 w 4"/>
                      <a:gd name="T3" fmla="*/ 2 h 13"/>
                      <a:gd name="T4" fmla="*/ 2 w 4"/>
                      <a:gd name="T5" fmla="*/ 4 h 13"/>
                      <a:gd name="T6" fmla="*/ 2 w 4"/>
                      <a:gd name="T7" fmla="*/ 7 h 13"/>
                      <a:gd name="T8" fmla="*/ 2 w 4"/>
                      <a:gd name="T9" fmla="*/ 11 h 13"/>
                      <a:gd name="T10" fmla="*/ 3 w 4"/>
                      <a:gd name="T11" fmla="*/ 11 h 13"/>
                      <a:gd name="T12" fmla="*/ 3 w 4"/>
                      <a:gd name="T13" fmla="*/ 5 h 13"/>
                      <a:gd name="T14" fmla="*/ 2 w 4"/>
                      <a:gd name="T15" fmla="*/ 0 h 13"/>
                      <a:gd name="T16" fmla="*/ 1 w 4"/>
                      <a:gd name="T17" fmla="*/ 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3"/>
                          <a:pt x="2" y="3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2" y="8"/>
                          <a:pt x="2" y="10"/>
                          <a:pt x="2" y="11"/>
                        </a:cubicBezTo>
                        <a:cubicBezTo>
                          <a:pt x="2" y="13"/>
                          <a:pt x="3" y="13"/>
                          <a:pt x="3" y="11"/>
                        </a:cubicBezTo>
                        <a:cubicBezTo>
                          <a:pt x="3" y="9"/>
                          <a:pt x="3" y="7"/>
                          <a:pt x="3" y="5"/>
                        </a:cubicBezTo>
                        <a:cubicBezTo>
                          <a:pt x="3" y="4"/>
                          <a:pt x="4" y="1"/>
                          <a:pt x="2" y="0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8" name="Freeform 271">
                    <a:extLst>
                      <a:ext uri="{FF2B5EF4-FFF2-40B4-BE49-F238E27FC236}">
                        <a16:creationId xmlns="" xmlns:a16="http://schemas.microsoft.com/office/drawing/2014/main" id="{FCB3689D-9E39-45FF-BAFA-2A1F4B6CD9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2" cy="7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2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7"/>
                          <a:pt x="2" y="4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9" name="Freeform 272">
                    <a:extLst>
                      <a:ext uri="{FF2B5EF4-FFF2-40B4-BE49-F238E27FC236}">
                        <a16:creationId xmlns="" xmlns:a16="http://schemas.microsoft.com/office/drawing/2014/main" id="{173CBDF3-67FD-44B4-9F02-C03EFED6788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4"/>
                    <a:ext cx="3" cy="6"/>
                  </a:xfrm>
                  <a:custGeom>
                    <a:avLst/>
                    <a:gdLst>
                      <a:gd name="T0" fmla="*/ 2 w 5"/>
                      <a:gd name="T1" fmla="*/ 3 h 8"/>
                      <a:gd name="T2" fmla="*/ 1 w 5"/>
                      <a:gd name="T3" fmla="*/ 3 h 8"/>
                      <a:gd name="T4" fmla="*/ 1 w 5"/>
                      <a:gd name="T5" fmla="*/ 3 h 8"/>
                      <a:gd name="T6" fmla="*/ 2 w 5"/>
                      <a:gd name="T7" fmla="*/ 5 h 8"/>
                      <a:gd name="T8" fmla="*/ 3 w 5"/>
                      <a:gd name="T9" fmla="*/ 7 h 8"/>
                      <a:gd name="T10" fmla="*/ 4 w 5"/>
                      <a:gd name="T11" fmla="*/ 7 h 8"/>
                      <a:gd name="T12" fmla="*/ 3 w 5"/>
                      <a:gd name="T13" fmla="*/ 3 h 8"/>
                      <a:gd name="T14" fmla="*/ 0 w 5"/>
                      <a:gd name="T15" fmla="*/ 2 h 8"/>
                      <a:gd name="T16" fmla="*/ 2 w 5"/>
                      <a:gd name="T17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8">
                        <a:moveTo>
                          <a:pt x="2" y="3"/>
                        </a:moveTo>
                        <a:cubicBezTo>
                          <a:pt x="1" y="4"/>
                          <a:pt x="0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4"/>
                          <a:pt x="2" y="4"/>
                          <a:pt x="2" y="5"/>
                        </a:cubicBezTo>
                        <a:cubicBezTo>
                          <a:pt x="2" y="6"/>
                          <a:pt x="3" y="7"/>
                          <a:pt x="3" y="7"/>
                        </a:cubicBezTo>
                        <a:cubicBezTo>
                          <a:pt x="3" y="8"/>
                          <a:pt x="5" y="8"/>
                          <a:pt x="4" y="7"/>
                        </a:cubicBezTo>
                        <a:cubicBezTo>
                          <a:pt x="4" y="6"/>
                          <a:pt x="3" y="4"/>
                          <a:pt x="3" y="3"/>
                        </a:cubicBezTo>
                        <a:cubicBezTo>
                          <a:pt x="2" y="2"/>
                          <a:pt x="1" y="0"/>
                          <a:pt x="0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0" name="Freeform 273">
                    <a:extLst>
                      <a:ext uri="{FF2B5EF4-FFF2-40B4-BE49-F238E27FC236}">
                        <a16:creationId xmlns="" xmlns:a16="http://schemas.microsoft.com/office/drawing/2014/main" id="{EC7B45C9-DE6C-48C0-8191-C318E577F59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8" y="1486"/>
                    <a:ext cx="4" cy="2"/>
                  </a:xfrm>
                  <a:custGeom>
                    <a:avLst/>
                    <a:gdLst>
                      <a:gd name="T0" fmla="*/ 2 w 6"/>
                      <a:gd name="T1" fmla="*/ 2 h 2"/>
                      <a:gd name="T2" fmla="*/ 5 w 6"/>
                      <a:gd name="T3" fmla="*/ 1 h 2"/>
                      <a:gd name="T4" fmla="*/ 5 w 6"/>
                      <a:gd name="T5" fmla="*/ 0 h 2"/>
                      <a:gd name="T6" fmla="*/ 1 w 6"/>
                      <a:gd name="T7" fmla="*/ 0 h 2"/>
                      <a:gd name="T8" fmla="*/ 2 w 6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2">
                        <a:moveTo>
                          <a:pt x="2" y="2"/>
                        </a:moveTo>
                        <a:cubicBezTo>
                          <a:pt x="3" y="2"/>
                          <a:pt x="4" y="1"/>
                          <a:pt x="5" y="1"/>
                        </a:cubicBezTo>
                        <a:cubicBezTo>
                          <a:pt x="6" y="1"/>
                          <a:pt x="6" y="0"/>
                          <a:pt x="5" y="0"/>
                        </a:cubicBezTo>
                        <a:cubicBezTo>
                          <a:pt x="4" y="0"/>
                          <a:pt x="3" y="0"/>
                          <a:pt x="1" y="0"/>
                        </a:cubicBezTo>
                        <a:cubicBezTo>
                          <a:pt x="0" y="1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1" name="Freeform 274">
                    <a:extLst>
                      <a:ext uri="{FF2B5EF4-FFF2-40B4-BE49-F238E27FC236}">
                        <a16:creationId xmlns="" xmlns:a16="http://schemas.microsoft.com/office/drawing/2014/main" id="{DC5B2FEC-9C53-45C0-9B96-FA15E5E8B5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9" y="1486"/>
                    <a:ext cx="4" cy="2"/>
                  </a:xfrm>
                  <a:custGeom>
                    <a:avLst/>
                    <a:gdLst>
                      <a:gd name="T0" fmla="*/ 1 w 6"/>
                      <a:gd name="T1" fmla="*/ 3 h 3"/>
                      <a:gd name="T2" fmla="*/ 5 w 6"/>
                      <a:gd name="T3" fmla="*/ 2 h 3"/>
                      <a:gd name="T4" fmla="*/ 5 w 6"/>
                      <a:gd name="T5" fmla="*/ 0 h 3"/>
                      <a:gd name="T6" fmla="*/ 1 w 6"/>
                      <a:gd name="T7" fmla="*/ 1 h 3"/>
                      <a:gd name="T8" fmla="*/ 1 w 6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3">
                        <a:moveTo>
                          <a:pt x="1" y="3"/>
                        </a:moveTo>
                        <a:cubicBezTo>
                          <a:pt x="3" y="3"/>
                          <a:pt x="4" y="3"/>
                          <a:pt x="5" y="2"/>
                        </a:cubicBezTo>
                        <a:cubicBezTo>
                          <a:pt x="6" y="2"/>
                          <a:pt x="6" y="0"/>
                          <a:pt x="5" y="0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2" name="Freeform 275">
                    <a:extLst>
                      <a:ext uri="{FF2B5EF4-FFF2-40B4-BE49-F238E27FC236}">
                        <a16:creationId xmlns="" xmlns:a16="http://schemas.microsoft.com/office/drawing/2014/main" id="{7C4CCC79-981B-493B-AF88-D6E1E9B5194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0" y="1486"/>
                    <a:ext cx="5" cy="2"/>
                  </a:xfrm>
                  <a:custGeom>
                    <a:avLst/>
                    <a:gdLst>
                      <a:gd name="T0" fmla="*/ 1 w 8"/>
                      <a:gd name="T1" fmla="*/ 2 h 4"/>
                      <a:gd name="T2" fmla="*/ 4 w 8"/>
                      <a:gd name="T3" fmla="*/ 2 h 4"/>
                      <a:gd name="T4" fmla="*/ 4 w 8"/>
                      <a:gd name="T5" fmla="*/ 0 h 4"/>
                      <a:gd name="T6" fmla="*/ 3 w 8"/>
                      <a:gd name="T7" fmla="*/ 0 h 4"/>
                      <a:gd name="T8" fmla="*/ 3 w 8"/>
                      <a:gd name="T9" fmla="*/ 1 h 4"/>
                      <a:gd name="T10" fmla="*/ 2 w 8"/>
                      <a:gd name="T11" fmla="*/ 2 h 4"/>
                      <a:gd name="T12" fmla="*/ 2 w 8"/>
                      <a:gd name="T13" fmla="*/ 4 h 4"/>
                      <a:gd name="T14" fmla="*/ 4 w 8"/>
                      <a:gd name="T15" fmla="*/ 3 h 4"/>
                      <a:gd name="T16" fmla="*/ 4 w 8"/>
                      <a:gd name="T17" fmla="*/ 2 h 4"/>
                      <a:gd name="T18" fmla="*/ 1 w 8"/>
                      <a:gd name="T19" fmla="*/ 2 h 4"/>
                      <a:gd name="T20" fmla="*/ 1 w 8"/>
                      <a:gd name="T21" fmla="*/ 4 h 4"/>
                      <a:gd name="T22" fmla="*/ 3 w 8"/>
                      <a:gd name="T23" fmla="*/ 4 h 4"/>
                      <a:gd name="T24" fmla="*/ 3 w 8"/>
                      <a:gd name="T25" fmla="*/ 3 h 4"/>
                      <a:gd name="T26" fmla="*/ 2 w 8"/>
                      <a:gd name="T27" fmla="*/ 2 h 4"/>
                      <a:gd name="T28" fmla="*/ 1 w 8"/>
                      <a:gd name="T29" fmla="*/ 3 h 4"/>
                      <a:gd name="T30" fmla="*/ 6 w 8"/>
                      <a:gd name="T31" fmla="*/ 1 h 4"/>
                      <a:gd name="T32" fmla="*/ 4 w 8"/>
                      <a:gd name="T33" fmla="*/ 2 h 4"/>
                      <a:gd name="T34" fmla="*/ 5 w 8"/>
                      <a:gd name="T35" fmla="*/ 2 h 4"/>
                      <a:gd name="T36" fmla="*/ 6 w 8"/>
                      <a:gd name="T37" fmla="*/ 2 h 4"/>
                      <a:gd name="T38" fmla="*/ 7 w 8"/>
                      <a:gd name="T39" fmla="*/ 1 h 4"/>
                      <a:gd name="T40" fmla="*/ 6 w 8"/>
                      <a:gd name="T41" fmla="*/ 1 h 4"/>
                      <a:gd name="T42" fmla="*/ 6 w 8"/>
                      <a:gd name="T43" fmla="*/ 1 h 4"/>
                      <a:gd name="T44" fmla="*/ 4 w 8"/>
                      <a:gd name="T45" fmla="*/ 1 h 4"/>
                      <a:gd name="T46" fmla="*/ 2 w 8"/>
                      <a:gd name="T47" fmla="*/ 2 h 4"/>
                      <a:gd name="T48" fmla="*/ 1 w 8"/>
                      <a:gd name="T49" fmla="*/ 3 h 4"/>
                      <a:gd name="T50" fmla="*/ 2 w 8"/>
                      <a:gd name="T51" fmla="*/ 4 h 4"/>
                      <a:gd name="T52" fmla="*/ 3 w 8"/>
                      <a:gd name="T53" fmla="*/ 2 h 4"/>
                      <a:gd name="T54" fmla="*/ 1 w 8"/>
                      <a:gd name="T55" fmla="*/ 2 h 4"/>
                      <a:gd name="T56" fmla="*/ 2 w 8"/>
                      <a:gd name="T57" fmla="*/ 4 h 4"/>
                      <a:gd name="T58" fmla="*/ 4 w 8"/>
                      <a:gd name="T59" fmla="*/ 3 h 4"/>
                      <a:gd name="T60" fmla="*/ 4 w 8"/>
                      <a:gd name="T61" fmla="*/ 2 h 4"/>
                      <a:gd name="T62" fmla="*/ 2 w 8"/>
                      <a:gd name="T63" fmla="*/ 2 h 4"/>
                      <a:gd name="T64" fmla="*/ 3 w 8"/>
                      <a:gd name="T65" fmla="*/ 3 h 4"/>
                      <a:gd name="T66" fmla="*/ 4 w 8"/>
                      <a:gd name="T67" fmla="*/ 0 h 4"/>
                      <a:gd name="T68" fmla="*/ 3 w 8"/>
                      <a:gd name="T69" fmla="*/ 1 h 4"/>
                      <a:gd name="T70" fmla="*/ 4 w 8"/>
                      <a:gd name="T71" fmla="*/ 1 h 4"/>
                      <a:gd name="T72" fmla="*/ 4 w 8"/>
                      <a:gd name="T73" fmla="*/ 0 h 4"/>
                      <a:gd name="T74" fmla="*/ 1 w 8"/>
                      <a:gd name="T75" fmla="*/ 0 h 4"/>
                      <a:gd name="T76" fmla="*/ 1 w 8"/>
                      <a:gd name="T7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8" h="4">
                        <a:moveTo>
                          <a:pt x="1" y="2"/>
                        </a:moveTo>
                        <a:cubicBezTo>
                          <a:pt x="2" y="2"/>
                          <a:pt x="3" y="2"/>
                          <a:pt x="4" y="2"/>
                        </a:cubicBezTo>
                        <a:cubicBezTo>
                          <a:pt x="5" y="1"/>
                          <a:pt x="5" y="0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1"/>
                          <a:pt x="3" y="1"/>
                        </a:cubicBezTo>
                        <a:cubicBezTo>
                          <a:pt x="3" y="1"/>
                          <a:pt x="2" y="2"/>
                          <a:pt x="2" y="2"/>
                        </a:cubicBezTo>
                        <a:cubicBezTo>
                          <a:pt x="1" y="3"/>
                          <a:pt x="2" y="4"/>
                          <a:pt x="2" y="4"/>
                        </a:cubicBezTo>
                        <a:cubicBezTo>
                          <a:pt x="3" y="4"/>
                          <a:pt x="4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0" y="3"/>
                          <a:pt x="0" y="4"/>
                          <a:pt x="1" y="4"/>
                        </a:cubicBezTo>
                        <a:cubicBezTo>
                          <a:pt x="2" y="4"/>
                          <a:pt x="2" y="4"/>
                          <a:pt x="3" y="4"/>
                        </a:cubicBezTo>
                        <a:cubicBezTo>
                          <a:pt x="4" y="4"/>
                          <a:pt x="4" y="3"/>
                          <a:pt x="3" y="3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3" y="4"/>
                          <a:pt x="6" y="4"/>
                          <a:pt x="6" y="1"/>
                        </a:cubicBezTo>
                        <a:cubicBezTo>
                          <a:pt x="5" y="1"/>
                          <a:pt x="5" y="1"/>
                          <a:pt x="4" y="2"/>
                        </a:cubicBezTo>
                        <a:cubicBezTo>
                          <a:pt x="4" y="2"/>
                          <a:pt x="5" y="2"/>
                          <a:pt x="5" y="2"/>
                        </a:cubicBezTo>
                        <a:cubicBezTo>
                          <a:pt x="5" y="2"/>
                          <a:pt x="6" y="2"/>
                          <a:pt x="6" y="2"/>
                        </a:cubicBezTo>
                        <a:cubicBezTo>
                          <a:pt x="7" y="3"/>
                          <a:pt x="8" y="1"/>
                          <a:pt x="7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5" y="0"/>
                          <a:pt x="4" y="0"/>
                          <a:pt x="4" y="1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3"/>
                          <a:pt x="3" y="3"/>
                          <a:pt x="3" y="2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2" y="3"/>
                          <a:pt x="2" y="4"/>
                          <a:pt x="2" y="4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5" y="3"/>
                          <a:pt x="5" y="2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3" y="2"/>
                          <a:pt x="3" y="3"/>
                          <a:pt x="3" y="3"/>
                        </a:cubicBezTo>
                        <a:cubicBezTo>
                          <a:pt x="4" y="2"/>
                          <a:pt x="5" y="1"/>
                          <a:pt x="4" y="0"/>
                        </a:cubicBezTo>
                        <a:cubicBezTo>
                          <a:pt x="4" y="0"/>
                          <a:pt x="3" y="1"/>
                          <a:pt x="3" y="1"/>
                        </a:cubicBezTo>
                        <a:cubicBezTo>
                          <a:pt x="3" y="1"/>
                          <a:pt x="4" y="1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3" y="0"/>
                          <a:pt x="2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3" name="Freeform 276">
                    <a:extLst>
                      <a:ext uri="{FF2B5EF4-FFF2-40B4-BE49-F238E27FC236}">
                        <a16:creationId xmlns="" xmlns:a16="http://schemas.microsoft.com/office/drawing/2014/main" id="{A503BEB0-0B37-4AB0-8758-3C316FDE58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3" y="1328"/>
                    <a:ext cx="58" cy="40"/>
                  </a:xfrm>
                  <a:custGeom>
                    <a:avLst/>
                    <a:gdLst>
                      <a:gd name="T0" fmla="*/ 13 w 88"/>
                      <a:gd name="T1" fmla="*/ 57 h 60"/>
                      <a:gd name="T2" fmla="*/ 42 w 88"/>
                      <a:gd name="T3" fmla="*/ 7 h 60"/>
                      <a:gd name="T4" fmla="*/ 75 w 88"/>
                      <a:gd name="T5" fmla="*/ 54 h 60"/>
                      <a:gd name="T6" fmla="*/ 78 w 88"/>
                      <a:gd name="T7" fmla="*/ 55 h 60"/>
                      <a:gd name="T8" fmla="*/ 49 w 88"/>
                      <a:gd name="T9" fmla="*/ 4 h 60"/>
                      <a:gd name="T10" fmla="*/ 11 w 88"/>
                      <a:gd name="T11" fmla="*/ 58 h 60"/>
                      <a:gd name="T12" fmla="*/ 13 w 88"/>
                      <a:gd name="T13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8" h="60">
                        <a:moveTo>
                          <a:pt x="13" y="57"/>
                        </a:moveTo>
                        <a:cubicBezTo>
                          <a:pt x="4" y="37"/>
                          <a:pt x="23" y="13"/>
                          <a:pt x="42" y="7"/>
                        </a:cubicBezTo>
                        <a:cubicBezTo>
                          <a:pt x="65" y="0"/>
                          <a:pt x="86" y="36"/>
                          <a:pt x="75" y="54"/>
                        </a:cubicBezTo>
                        <a:cubicBezTo>
                          <a:pt x="74" y="55"/>
                          <a:pt x="77" y="57"/>
                          <a:pt x="78" y="55"/>
                        </a:cubicBezTo>
                        <a:cubicBezTo>
                          <a:pt x="88" y="38"/>
                          <a:pt x="71" y="4"/>
                          <a:pt x="49" y="4"/>
                        </a:cubicBezTo>
                        <a:cubicBezTo>
                          <a:pt x="24" y="4"/>
                          <a:pt x="0" y="35"/>
                          <a:pt x="11" y="58"/>
                        </a:cubicBezTo>
                        <a:cubicBezTo>
                          <a:pt x="11" y="60"/>
                          <a:pt x="14" y="58"/>
                          <a:pt x="13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4" name="Freeform 277">
                    <a:extLst>
                      <a:ext uri="{FF2B5EF4-FFF2-40B4-BE49-F238E27FC236}">
                        <a16:creationId xmlns="" xmlns:a16="http://schemas.microsoft.com/office/drawing/2014/main" id="{53571440-F2B0-4246-8109-840B2B9A2D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46"/>
                    <a:ext cx="10" cy="27"/>
                  </a:xfrm>
                  <a:custGeom>
                    <a:avLst/>
                    <a:gdLst>
                      <a:gd name="T0" fmla="*/ 4 w 15"/>
                      <a:gd name="T1" fmla="*/ 10 h 40"/>
                      <a:gd name="T2" fmla="*/ 10 w 15"/>
                      <a:gd name="T3" fmla="*/ 20 h 40"/>
                      <a:gd name="T4" fmla="*/ 11 w 15"/>
                      <a:gd name="T5" fmla="*/ 26 h 40"/>
                      <a:gd name="T6" fmla="*/ 10 w 15"/>
                      <a:gd name="T7" fmla="*/ 32 h 40"/>
                      <a:gd name="T8" fmla="*/ 5 w 15"/>
                      <a:gd name="T9" fmla="*/ 33 h 40"/>
                      <a:gd name="T10" fmla="*/ 4 w 15"/>
                      <a:gd name="T11" fmla="*/ 30 h 40"/>
                      <a:gd name="T12" fmla="*/ 1 w 15"/>
                      <a:gd name="T13" fmla="*/ 31 h 40"/>
                      <a:gd name="T14" fmla="*/ 11 w 15"/>
                      <a:gd name="T15" fmla="*/ 37 h 40"/>
                      <a:gd name="T16" fmla="*/ 13 w 15"/>
                      <a:gd name="T17" fmla="*/ 23 h 40"/>
                      <a:gd name="T18" fmla="*/ 2 w 15"/>
                      <a:gd name="T19" fmla="*/ 8 h 40"/>
                      <a:gd name="T20" fmla="*/ 4 w 15"/>
                      <a:gd name="T21" fmla="*/ 1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40">
                        <a:moveTo>
                          <a:pt x="4" y="10"/>
                        </a:moveTo>
                        <a:cubicBezTo>
                          <a:pt x="8" y="6"/>
                          <a:pt x="10" y="18"/>
                          <a:pt x="10" y="20"/>
                        </a:cubicBezTo>
                        <a:cubicBezTo>
                          <a:pt x="10" y="22"/>
                          <a:pt x="11" y="24"/>
                          <a:pt x="11" y="26"/>
                        </a:cubicBezTo>
                        <a:cubicBezTo>
                          <a:pt x="11" y="28"/>
                          <a:pt x="11" y="30"/>
                          <a:pt x="10" y="32"/>
                        </a:cubicBezTo>
                        <a:cubicBezTo>
                          <a:pt x="8" y="35"/>
                          <a:pt x="6" y="36"/>
                          <a:pt x="5" y="33"/>
                        </a:cubicBezTo>
                        <a:cubicBezTo>
                          <a:pt x="4" y="32"/>
                          <a:pt x="4" y="31"/>
                          <a:pt x="4" y="30"/>
                        </a:cubicBezTo>
                        <a:cubicBezTo>
                          <a:pt x="3" y="28"/>
                          <a:pt x="0" y="29"/>
                          <a:pt x="1" y="31"/>
                        </a:cubicBezTo>
                        <a:cubicBezTo>
                          <a:pt x="2" y="35"/>
                          <a:pt x="6" y="40"/>
                          <a:pt x="11" y="37"/>
                        </a:cubicBezTo>
                        <a:cubicBezTo>
                          <a:pt x="15" y="34"/>
                          <a:pt x="14" y="27"/>
                          <a:pt x="13" y="23"/>
                        </a:cubicBezTo>
                        <a:cubicBezTo>
                          <a:pt x="13" y="18"/>
                          <a:pt x="10" y="0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" name="Freeform 278">
                    <a:extLst>
                      <a:ext uri="{FF2B5EF4-FFF2-40B4-BE49-F238E27FC236}">
                        <a16:creationId xmlns="" xmlns:a16="http://schemas.microsoft.com/office/drawing/2014/main" id="{9DAC9D7C-2B5C-4EC3-AACF-3F28487AE0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6" y="1346"/>
                    <a:ext cx="10" cy="21"/>
                  </a:xfrm>
                  <a:custGeom>
                    <a:avLst/>
                    <a:gdLst>
                      <a:gd name="T0" fmla="*/ 14 w 15"/>
                      <a:gd name="T1" fmla="*/ 3 h 32"/>
                      <a:gd name="T2" fmla="*/ 5 w 15"/>
                      <a:gd name="T3" fmla="*/ 4 h 32"/>
                      <a:gd name="T4" fmla="*/ 0 w 15"/>
                      <a:gd name="T5" fmla="*/ 18 h 32"/>
                      <a:gd name="T6" fmla="*/ 6 w 15"/>
                      <a:gd name="T7" fmla="*/ 30 h 32"/>
                      <a:gd name="T8" fmla="*/ 14 w 15"/>
                      <a:gd name="T9" fmla="*/ 26 h 32"/>
                      <a:gd name="T10" fmla="*/ 11 w 15"/>
                      <a:gd name="T11" fmla="*/ 25 h 32"/>
                      <a:gd name="T12" fmla="*/ 3 w 15"/>
                      <a:gd name="T13" fmla="*/ 22 h 32"/>
                      <a:gd name="T14" fmla="*/ 3 w 15"/>
                      <a:gd name="T15" fmla="*/ 17 h 32"/>
                      <a:gd name="T16" fmla="*/ 4 w 15"/>
                      <a:gd name="T17" fmla="*/ 11 h 32"/>
                      <a:gd name="T18" fmla="*/ 11 w 15"/>
                      <a:gd name="T19" fmla="*/ 5 h 32"/>
                      <a:gd name="T20" fmla="*/ 14 w 15"/>
                      <a:gd name="T21" fmla="*/ 3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32">
                        <a:moveTo>
                          <a:pt x="14" y="3"/>
                        </a:moveTo>
                        <a:cubicBezTo>
                          <a:pt x="11" y="0"/>
                          <a:pt x="8" y="1"/>
                          <a:pt x="5" y="4"/>
                        </a:cubicBezTo>
                        <a:cubicBezTo>
                          <a:pt x="1" y="7"/>
                          <a:pt x="1" y="13"/>
                          <a:pt x="0" y="18"/>
                        </a:cubicBezTo>
                        <a:cubicBezTo>
                          <a:pt x="0" y="23"/>
                          <a:pt x="1" y="28"/>
                          <a:pt x="6" y="30"/>
                        </a:cubicBezTo>
                        <a:cubicBezTo>
                          <a:pt x="9" y="32"/>
                          <a:pt x="13" y="29"/>
                          <a:pt x="14" y="26"/>
                        </a:cubicBezTo>
                        <a:cubicBezTo>
                          <a:pt x="15" y="24"/>
                          <a:pt x="12" y="24"/>
                          <a:pt x="11" y="25"/>
                        </a:cubicBezTo>
                        <a:cubicBezTo>
                          <a:pt x="9" y="32"/>
                          <a:pt x="4" y="26"/>
                          <a:pt x="3" y="22"/>
                        </a:cubicBezTo>
                        <a:cubicBezTo>
                          <a:pt x="3" y="20"/>
                          <a:pt x="3" y="18"/>
                          <a:pt x="3" y="17"/>
                        </a:cubicBezTo>
                        <a:cubicBezTo>
                          <a:pt x="3" y="15"/>
                          <a:pt x="4" y="13"/>
                          <a:pt x="4" y="11"/>
                        </a:cubicBezTo>
                        <a:cubicBezTo>
                          <a:pt x="5" y="9"/>
                          <a:pt x="8" y="1"/>
                          <a:pt x="11" y="5"/>
                        </a:cubicBezTo>
                        <a:cubicBezTo>
                          <a:pt x="12" y="6"/>
                          <a:pt x="15" y="5"/>
                          <a:pt x="1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6" name="Freeform 279">
                    <a:extLst>
                      <a:ext uri="{FF2B5EF4-FFF2-40B4-BE49-F238E27FC236}">
                        <a16:creationId xmlns="" xmlns:a16="http://schemas.microsoft.com/office/drawing/2014/main" id="{AC5BAABC-0CC0-41C9-B4BD-A05FF93F36A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0" y="1353"/>
                    <a:ext cx="4" cy="16"/>
                  </a:xfrm>
                  <a:custGeom>
                    <a:avLst/>
                    <a:gdLst>
                      <a:gd name="T0" fmla="*/ 3 w 6"/>
                      <a:gd name="T1" fmla="*/ 0 h 24"/>
                      <a:gd name="T2" fmla="*/ 1 w 6"/>
                      <a:gd name="T3" fmla="*/ 9 h 24"/>
                      <a:gd name="T4" fmla="*/ 3 w 6"/>
                      <a:gd name="T5" fmla="*/ 22 h 24"/>
                      <a:gd name="T6" fmla="*/ 6 w 6"/>
                      <a:gd name="T7" fmla="*/ 21 h 24"/>
                      <a:gd name="T8" fmla="*/ 4 w 6"/>
                      <a:gd name="T9" fmla="*/ 12 h 24"/>
                      <a:gd name="T10" fmla="*/ 4 w 6"/>
                      <a:gd name="T11" fmla="*/ 3 h 24"/>
                      <a:gd name="T12" fmla="*/ 3 w 6"/>
                      <a:gd name="T13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24">
                        <a:moveTo>
                          <a:pt x="3" y="0"/>
                        </a:moveTo>
                        <a:cubicBezTo>
                          <a:pt x="0" y="1"/>
                          <a:pt x="1" y="6"/>
                          <a:pt x="1" y="9"/>
                        </a:cubicBezTo>
                        <a:cubicBezTo>
                          <a:pt x="1" y="13"/>
                          <a:pt x="2" y="18"/>
                          <a:pt x="3" y="22"/>
                        </a:cubicBezTo>
                        <a:cubicBezTo>
                          <a:pt x="4" y="24"/>
                          <a:pt x="6" y="23"/>
                          <a:pt x="6" y="21"/>
                        </a:cubicBezTo>
                        <a:cubicBezTo>
                          <a:pt x="5" y="18"/>
                          <a:pt x="5" y="15"/>
                          <a:pt x="4" y="12"/>
                        </a:cubicBezTo>
                        <a:cubicBezTo>
                          <a:pt x="4" y="11"/>
                          <a:pt x="3" y="3"/>
                          <a:pt x="4" y="3"/>
                        </a:cubicBezTo>
                        <a:cubicBezTo>
                          <a:pt x="6" y="2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7" name="Freeform 280">
                    <a:extLst>
                      <a:ext uri="{FF2B5EF4-FFF2-40B4-BE49-F238E27FC236}">
                        <a16:creationId xmlns="" xmlns:a16="http://schemas.microsoft.com/office/drawing/2014/main" id="{0717FC2E-1A8E-437E-B11F-4CF22898108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52"/>
                    <a:ext cx="5" cy="16"/>
                  </a:xfrm>
                  <a:custGeom>
                    <a:avLst/>
                    <a:gdLst>
                      <a:gd name="T0" fmla="*/ 3 w 7"/>
                      <a:gd name="T1" fmla="*/ 1 h 24"/>
                      <a:gd name="T2" fmla="*/ 4 w 7"/>
                      <a:gd name="T3" fmla="*/ 22 h 24"/>
                      <a:gd name="T4" fmla="*/ 6 w 7"/>
                      <a:gd name="T5" fmla="*/ 22 h 24"/>
                      <a:gd name="T6" fmla="*/ 7 w 7"/>
                      <a:gd name="T7" fmla="*/ 20 h 24"/>
                      <a:gd name="T8" fmla="*/ 4 w 7"/>
                      <a:gd name="T9" fmla="*/ 20 h 24"/>
                      <a:gd name="T10" fmla="*/ 4 w 7"/>
                      <a:gd name="T11" fmla="*/ 22 h 24"/>
                      <a:gd name="T12" fmla="*/ 6 w 7"/>
                      <a:gd name="T13" fmla="*/ 22 h 24"/>
                      <a:gd name="T14" fmla="*/ 6 w 7"/>
                      <a:gd name="T15" fmla="*/ 3 h 24"/>
                      <a:gd name="T16" fmla="*/ 3 w 7"/>
                      <a:gd name="T17" fmla="*/ 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" h="24">
                        <a:moveTo>
                          <a:pt x="3" y="1"/>
                        </a:moveTo>
                        <a:cubicBezTo>
                          <a:pt x="0" y="8"/>
                          <a:pt x="2" y="16"/>
                          <a:pt x="4" y="22"/>
                        </a:cubicBezTo>
                        <a:cubicBezTo>
                          <a:pt x="4" y="24"/>
                          <a:pt x="6" y="24"/>
                          <a:pt x="6" y="22"/>
                        </a:cubicBezTo>
                        <a:cubicBezTo>
                          <a:pt x="7" y="22"/>
                          <a:pt x="7" y="21"/>
                          <a:pt x="7" y="20"/>
                        </a:cubicBezTo>
                        <a:cubicBezTo>
                          <a:pt x="7" y="19"/>
                          <a:pt x="4" y="18"/>
                          <a:pt x="4" y="20"/>
                        </a:cubicBezTo>
                        <a:cubicBezTo>
                          <a:pt x="4" y="20"/>
                          <a:pt x="4" y="21"/>
                          <a:pt x="4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5" y="16"/>
                          <a:pt x="3" y="8"/>
                          <a:pt x="6" y="3"/>
                        </a:cubicBezTo>
                        <a:cubicBezTo>
                          <a:pt x="6" y="1"/>
                          <a:pt x="4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8" name="Freeform 281">
                    <a:extLst>
                      <a:ext uri="{FF2B5EF4-FFF2-40B4-BE49-F238E27FC236}">
                        <a16:creationId xmlns="" xmlns:a16="http://schemas.microsoft.com/office/drawing/2014/main" id="{4825A692-6923-4B54-B6DE-EADE07D4FA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8" y="1353"/>
                    <a:ext cx="11" cy="16"/>
                  </a:xfrm>
                  <a:custGeom>
                    <a:avLst/>
                    <a:gdLst>
                      <a:gd name="T0" fmla="*/ 7 w 17"/>
                      <a:gd name="T1" fmla="*/ 5 h 24"/>
                      <a:gd name="T2" fmla="*/ 6 w 17"/>
                      <a:gd name="T3" fmla="*/ 4 h 24"/>
                      <a:gd name="T4" fmla="*/ 4 w 17"/>
                      <a:gd name="T5" fmla="*/ 3 h 24"/>
                      <a:gd name="T6" fmla="*/ 3 w 17"/>
                      <a:gd name="T7" fmla="*/ 22 h 24"/>
                      <a:gd name="T8" fmla="*/ 6 w 17"/>
                      <a:gd name="T9" fmla="*/ 23 h 24"/>
                      <a:gd name="T10" fmla="*/ 6 w 17"/>
                      <a:gd name="T11" fmla="*/ 2 h 24"/>
                      <a:gd name="T12" fmla="*/ 4 w 17"/>
                      <a:gd name="T13" fmla="*/ 2 h 24"/>
                      <a:gd name="T14" fmla="*/ 6 w 17"/>
                      <a:gd name="T15" fmla="*/ 22 h 24"/>
                      <a:gd name="T16" fmla="*/ 9 w 17"/>
                      <a:gd name="T17" fmla="*/ 21 h 24"/>
                      <a:gd name="T18" fmla="*/ 9 w 17"/>
                      <a:gd name="T19" fmla="*/ 3 h 24"/>
                      <a:gd name="T20" fmla="*/ 6 w 17"/>
                      <a:gd name="T21" fmla="*/ 3 h 24"/>
                      <a:gd name="T22" fmla="*/ 7 w 17"/>
                      <a:gd name="T23" fmla="*/ 21 h 24"/>
                      <a:gd name="T24" fmla="*/ 10 w 17"/>
                      <a:gd name="T25" fmla="*/ 20 h 24"/>
                      <a:gd name="T26" fmla="*/ 9 w 17"/>
                      <a:gd name="T27" fmla="*/ 3 h 24"/>
                      <a:gd name="T28" fmla="*/ 7 w 17"/>
                      <a:gd name="T29" fmla="*/ 4 h 24"/>
                      <a:gd name="T30" fmla="*/ 8 w 17"/>
                      <a:gd name="T31" fmla="*/ 20 h 24"/>
                      <a:gd name="T32" fmla="*/ 10 w 17"/>
                      <a:gd name="T33" fmla="*/ 19 h 24"/>
                      <a:gd name="T34" fmla="*/ 7 w 17"/>
                      <a:gd name="T35" fmla="*/ 5 h 24"/>
                      <a:gd name="T36" fmla="*/ 5 w 17"/>
                      <a:gd name="T37" fmla="*/ 20 h 24"/>
                      <a:gd name="T38" fmla="*/ 5 w 17"/>
                      <a:gd name="T39" fmla="*/ 23 h 24"/>
                      <a:gd name="T40" fmla="*/ 8 w 17"/>
                      <a:gd name="T41" fmla="*/ 2 h 24"/>
                      <a:gd name="T42" fmla="*/ 9 w 17"/>
                      <a:gd name="T43" fmla="*/ 22 h 24"/>
                      <a:gd name="T44" fmla="*/ 11 w 17"/>
                      <a:gd name="T45" fmla="*/ 21 h 24"/>
                      <a:gd name="T46" fmla="*/ 8 w 17"/>
                      <a:gd name="T47" fmla="*/ 2 h 24"/>
                      <a:gd name="T48" fmla="*/ 6 w 17"/>
                      <a:gd name="T49" fmla="*/ 3 h 24"/>
                      <a:gd name="T50" fmla="*/ 7 w 17"/>
                      <a:gd name="T51" fmla="*/ 21 h 24"/>
                      <a:gd name="T52" fmla="*/ 10 w 17"/>
                      <a:gd name="T53" fmla="*/ 21 h 24"/>
                      <a:gd name="T54" fmla="*/ 9 w 17"/>
                      <a:gd name="T55" fmla="*/ 2 h 24"/>
                      <a:gd name="T56" fmla="*/ 6 w 17"/>
                      <a:gd name="T57" fmla="*/ 2 h 24"/>
                      <a:gd name="T58" fmla="*/ 6 w 17"/>
                      <a:gd name="T59" fmla="*/ 21 h 24"/>
                      <a:gd name="T60" fmla="*/ 9 w 17"/>
                      <a:gd name="T61" fmla="*/ 21 h 24"/>
                      <a:gd name="T62" fmla="*/ 6 w 17"/>
                      <a:gd name="T63" fmla="*/ 1 h 24"/>
                      <a:gd name="T64" fmla="*/ 4 w 17"/>
                      <a:gd name="T65" fmla="*/ 1 h 24"/>
                      <a:gd name="T66" fmla="*/ 3 w 17"/>
                      <a:gd name="T67" fmla="*/ 21 h 24"/>
                      <a:gd name="T68" fmla="*/ 6 w 17"/>
                      <a:gd name="T69" fmla="*/ 22 h 24"/>
                      <a:gd name="T70" fmla="*/ 6 w 17"/>
                      <a:gd name="T71" fmla="*/ 5 h 24"/>
                      <a:gd name="T72" fmla="*/ 4 w 17"/>
                      <a:gd name="T73" fmla="*/ 5 h 24"/>
                      <a:gd name="T74" fmla="*/ 4 w 17"/>
                      <a:gd name="T75" fmla="*/ 6 h 24"/>
                      <a:gd name="T76" fmla="*/ 7 w 17"/>
                      <a:gd name="T77" fmla="*/ 5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17" h="24">
                        <a:moveTo>
                          <a:pt x="7" y="5"/>
                        </a:move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6" y="3"/>
                          <a:pt x="4" y="2"/>
                          <a:pt x="4" y="3"/>
                        </a:cubicBezTo>
                        <a:cubicBezTo>
                          <a:pt x="1" y="9"/>
                          <a:pt x="1" y="16"/>
                          <a:pt x="3" y="22"/>
                        </a:cubicBezTo>
                        <a:cubicBezTo>
                          <a:pt x="3" y="23"/>
                          <a:pt x="5" y="24"/>
                          <a:pt x="6" y="23"/>
                        </a:cubicBezTo>
                        <a:cubicBezTo>
                          <a:pt x="10" y="16"/>
                          <a:pt x="3" y="9"/>
                          <a:pt x="6" y="2"/>
                        </a:cubicBezTo>
                        <a:cubicBezTo>
                          <a:pt x="6" y="2"/>
                          <a:pt x="5" y="2"/>
                          <a:pt x="4" y="2"/>
                        </a:cubicBezTo>
                        <a:cubicBezTo>
                          <a:pt x="7" y="8"/>
                          <a:pt x="5" y="15"/>
                          <a:pt x="6" y="22"/>
                        </a:cubicBezTo>
                        <a:cubicBezTo>
                          <a:pt x="7" y="23"/>
                          <a:pt x="9" y="23"/>
                          <a:pt x="9" y="21"/>
                        </a:cubicBezTo>
                        <a:cubicBezTo>
                          <a:pt x="10" y="15"/>
                          <a:pt x="8" y="9"/>
                          <a:pt x="9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9" y="8"/>
                          <a:pt x="8" y="15"/>
                          <a:pt x="7" y="21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8" y="15"/>
                          <a:pt x="7" y="9"/>
                          <a:pt x="9" y="3"/>
                        </a:cubicBezTo>
                        <a:cubicBezTo>
                          <a:pt x="8" y="4"/>
                          <a:pt x="8" y="4"/>
                          <a:pt x="7" y="4"/>
                        </a:cubicBezTo>
                        <a:cubicBezTo>
                          <a:pt x="11" y="7"/>
                          <a:pt x="9" y="17"/>
                          <a:pt x="8" y="20"/>
                        </a:cubicBezTo>
                        <a:cubicBezTo>
                          <a:pt x="9" y="20"/>
                          <a:pt x="9" y="20"/>
                          <a:pt x="10" y="19"/>
                        </a:cubicBezTo>
                        <a:cubicBezTo>
                          <a:pt x="7" y="18"/>
                          <a:pt x="4" y="5"/>
                          <a:pt x="7" y="5"/>
                        </a:cubicBezTo>
                        <a:cubicBezTo>
                          <a:pt x="13" y="6"/>
                          <a:pt x="11" y="20"/>
                          <a:pt x="5" y="20"/>
                        </a:cubicBezTo>
                        <a:cubicBezTo>
                          <a:pt x="3" y="20"/>
                          <a:pt x="3" y="23"/>
                          <a:pt x="5" y="23"/>
                        </a:cubicBezTo>
                        <a:cubicBezTo>
                          <a:pt x="14" y="23"/>
                          <a:pt x="17" y="5"/>
                          <a:pt x="8" y="2"/>
                        </a:cubicBezTo>
                        <a:cubicBezTo>
                          <a:pt x="0" y="0"/>
                          <a:pt x="3" y="20"/>
                          <a:pt x="9" y="22"/>
                        </a:cubicBezTo>
                        <a:cubicBezTo>
                          <a:pt x="10" y="22"/>
                          <a:pt x="11" y="22"/>
                          <a:pt x="11" y="21"/>
                        </a:cubicBezTo>
                        <a:cubicBezTo>
                          <a:pt x="13" y="16"/>
                          <a:pt x="13" y="5"/>
                          <a:pt x="8" y="2"/>
                        </a:cubicBezTo>
                        <a:cubicBezTo>
                          <a:pt x="7" y="1"/>
                          <a:pt x="7" y="2"/>
                          <a:pt x="6" y="3"/>
                        </a:cubicBezTo>
                        <a:cubicBezTo>
                          <a:pt x="4" y="9"/>
                          <a:pt x="5" y="16"/>
                          <a:pt x="7" y="21"/>
                        </a:cubicBezTo>
                        <a:cubicBezTo>
                          <a:pt x="8" y="23"/>
                          <a:pt x="10" y="22"/>
                          <a:pt x="10" y="21"/>
                        </a:cubicBezTo>
                        <a:cubicBezTo>
                          <a:pt x="11" y="15"/>
                          <a:pt x="12" y="8"/>
                          <a:pt x="9" y="2"/>
                        </a:cubicBezTo>
                        <a:cubicBezTo>
                          <a:pt x="8" y="1"/>
                          <a:pt x="6" y="1"/>
                          <a:pt x="6" y="2"/>
                        </a:cubicBezTo>
                        <a:cubicBezTo>
                          <a:pt x="5" y="9"/>
                          <a:pt x="7" y="15"/>
                          <a:pt x="6" y="21"/>
                        </a:cubicBezTo>
                        <a:cubicBezTo>
                          <a:pt x="7" y="21"/>
                          <a:pt x="8" y="21"/>
                          <a:pt x="9" y="21"/>
                        </a:cubicBezTo>
                        <a:cubicBezTo>
                          <a:pt x="8" y="14"/>
                          <a:pt x="10" y="7"/>
                          <a:pt x="6" y="1"/>
                        </a:cubicBezTo>
                        <a:cubicBezTo>
                          <a:pt x="6" y="0"/>
                          <a:pt x="4" y="0"/>
                          <a:pt x="4" y="1"/>
                        </a:cubicBezTo>
                        <a:cubicBezTo>
                          <a:pt x="1" y="7"/>
                          <a:pt x="7" y="15"/>
                          <a:pt x="3" y="21"/>
                        </a:cubicBezTo>
                        <a:cubicBezTo>
                          <a:pt x="4" y="21"/>
                          <a:pt x="5" y="21"/>
                          <a:pt x="6" y="22"/>
                        </a:cubicBezTo>
                        <a:cubicBezTo>
                          <a:pt x="4" y="16"/>
                          <a:pt x="4" y="10"/>
                          <a:pt x="6" y="5"/>
                        </a:cubicBezTo>
                        <a:cubicBezTo>
                          <a:pt x="5" y="5"/>
                          <a:pt x="5" y="5"/>
                          <a:pt x="4" y="5"/>
                        </a:cubicBezTo>
                        <a:cubicBezTo>
                          <a:pt x="4" y="5"/>
                          <a:pt x="4" y="6"/>
                          <a:pt x="4" y="6"/>
                        </a:cubicBezTo>
                        <a:cubicBezTo>
                          <a:pt x="5" y="8"/>
                          <a:pt x="8" y="6"/>
                          <a:pt x="7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9" name="Freeform 282">
                    <a:extLst>
                      <a:ext uri="{FF2B5EF4-FFF2-40B4-BE49-F238E27FC236}">
                        <a16:creationId xmlns="" xmlns:a16="http://schemas.microsoft.com/office/drawing/2014/main" id="{6EBCF895-B593-47EF-92D6-8F943A12BA8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6" y="1349"/>
                    <a:ext cx="11" cy="17"/>
                  </a:xfrm>
                  <a:custGeom>
                    <a:avLst/>
                    <a:gdLst>
                      <a:gd name="T0" fmla="*/ 7 w 17"/>
                      <a:gd name="T1" fmla="*/ 8 h 26"/>
                      <a:gd name="T2" fmla="*/ 3 w 17"/>
                      <a:gd name="T3" fmla="*/ 20 h 26"/>
                      <a:gd name="T4" fmla="*/ 7 w 17"/>
                      <a:gd name="T5" fmla="*/ 7 h 26"/>
                      <a:gd name="T6" fmla="*/ 6 w 17"/>
                      <a:gd name="T7" fmla="*/ 17 h 26"/>
                      <a:gd name="T8" fmla="*/ 8 w 17"/>
                      <a:gd name="T9" fmla="*/ 3 h 26"/>
                      <a:gd name="T10" fmla="*/ 6 w 17"/>
                      <a:gd name="T11" fmla="*/ 21 h 26"/>
                      <a:gd name="T12" fmla="*/ 10 w 17"/>
                      <a:gd name="T13" fmla="*/ 3 h 26"/>
                      <a:gd name="T14" fmla="*/ 7 w 17"/>
                      <a:gd name="T15" fmla="*/ 20 h 26"/>
                      <a:gd name="T16" fmla="*/ 8 w 17"/>
                      <a:gd name="T17" fmla="*/ 6 h 26"/>
                      <a:gd name="T18" fmla="*/ 11 w 17"/>
                      <a:gd name="T19" fmla="*/ 11 h 26"/>
                      <a:gd name="T20" fmla="*/ 10 w 17"/>
                      <a:gd name="T21" fmla="*/ 19 h 26"/>
                      <a:gd name="T22" fmla="*/ 8 w 17"/>
                      <a:gd name="T23" fmla="*/ 2 h 26"/>
                      <a:gd name="T24" fmla="*/ 9 w 17"/>
                      <a:gd name="T25" fmla="*/ 20 h 26"/>
                      <a:gd name="T26" fmla="*/ 7 w 17"/>
                      <a:gd name="T27" fmla="*/ 5 h 26"/>
                      <a:gd name="T28" fmla="*/ 9 w 17"/>
                      <a:gd name="T29" fmla="*/ 18 h 26"/>
                      <a:gd name="T30" fmla="*/ 9 w 17"/>
                      <a:gd name="T31" fmla="*/ 26 h 26"/>
                      <a:gd name="T32" fmla="*/ 10 w 17"/>
                      <a:gd name="T33" fmla="*/ 23 h 26"/>
                      <a:gd name="T34" fmla="*/ 12 w 17"/>
                      <a:gd name="T35" fmla="*/ 23 h 26"/>
                      <a:gd name="T36" fmla="*/ 8 w 17"/>
                      <a:gd name="T37" fmla="*/ 23 h 26"/>
                      <a:gd name="T38" fmla="*/ 8 w 17"/>
                      <a:gd name="T39" fmla="*/ 26 h 26"/>
                      <a:gd name="T40" fmla="*/ 9 w 17"/>
                      <a:gd name="T41" fmla="*/ 23 h 26"/>
                      <a:gd name="T42" fmla="*/ 12 w 17"/>
                      <a:gd name="T43" fmla="*/ 15 h 26"/>
                      <a:gd name="T44" fmla="*/ 10 w 17"/>
                      <a:gd name="T45" fmla="*/ 0 h 26"/>
                      <a:gd name="T46" fmla="*/ 8 w 17"/>
                      <a:gd name="T47" fmla="*/ 23 h 26"/>
                      <a:gd name="T48" fmla="*/ 8 w 17"/>
                      <a:gd name="T49" fmla="*/ 0 h 26"/>
                      <a:gd name="T50" fmla="*/ 10 w 17"/>
                      <a:gd name="T51" fmla="*/ 21 h 26"/>
                      <a:gd name="T52" fmla="*/ 7 w 17"/>
                      <a:gd name="T53" fmla="*/ 21 h 26"/>
                      <a:gd name="T54" fmla="*/ 11 w 17"/>
                      <a:gd name="T55" fmla="*/ 2 h 26"/>
                      <a:gd name="T56" fmla="*/ 7 w 17"/>
                      <a:gd name="T57" fmla="*/ 23 h 26"/>
                      <a:gd name="T58" fmla="*/ 9 w 17"/>
                      <a:gd name="T59" fmla="*/ 1 h 26"/>
                      <a:gd name="T60" fmla="*/ 6 w 17"/>
                      <a:gd name="T61" fmla="*/ 19 h 26"/>
                      <a:gd name="T62" fmla="*/ 7 w 17"/>
                      <a:gd name="T63" fmla="*/ 5 h 26"/>
                      <a:gd name="T64" fmla="*/ 3 w 17"/>
                      <a:gd name="T65" fmla="*/ 21 h 26"/>
                      <a:gd name="T66" fmla="*/ 7 w 17"/>
                      <a:gd name="T67" fmla="*/ 7 h 26"/>
                      <a:gd name="T68" fmla="*/ 4 w 17"/>
                      <a:gd name="T69" fmla="*/ 1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" h="26">
                        <a:moveTo>
                          <a:pt x="6" y="15"/>
                        </a:moveTo>
                        <a:cubicBezTo>
                          <a:pt x="5" y="13"/>
                          <a:pt x="5" y="11"/>
                          <a:pt x="7" y="8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5" y="11"/>
                          <a:pt x="6" y="18"/>
                          <a:pt x="3" y="20"/>
                        </a:cubicBezTo>
                        <a:cubicBezTo>
                          <a:pt x="4" y="20"/>
                          <a:pt x="5" y="20"/>
                          <a:pt x="5" y="20"/>
                        </a:cubicBezTo>
                        <a:cubicBezTo>
                          <a:pt x="4" y="16"/>
                          <a:pt x="4" y="10"/>
                          <a:pt x="7" y="7"/>
                        </a:cubicBezTo>
                        <a:cubicBezTo>
                          <a:pt x="6" y="7"/>
                          <a:pt x="6" y="7"/>
                          <a:pt x="5" y="7"/>
                        </a:cubicBezTo>
                        <a:cubicBezTo>
                          <a:pt x="7" y="9"/>
                          <a:pt x="8" y="15"/>
                          <a:pt x="6" y="17"/>
                        </a:cubicBezTo>
                        <a:cubicBezTo>
                          <a:pt x="7" y="17"/>
                          <a:pt x="7" y="17"/>
                          <a:pt x="8" y="17"/>
                        </a:cubicBezTo>
                        <a:cubicBezTo>
                          <a:pt x="6" y="13"/>
                          <a:pt x="5" y="7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10" y="8"/>
                          <a:pt x="9" y="16"/>
                          <a:pt x="6" y="21"/>
                        </a:cubicBezTo>
                        <a:cubicBezTo>
                          <a:pt x="7" y="21"/>
                          <a:pt x="7" y="20"/>
                          <a:pt x="8" y="20"/>
                        </a:cubicBezTo>
                        <a:cubicBezTo>
                          <a:pt x="4" y="18"/>
                          <a:pt x="7" y="5"/>
                          <a:pt x="10" y="3"/>
                        </a:cubicBezTo>
                        <a:cubicBezTo>
                          <a:pt x="10" y="3"/>
                          <a:pt x="9" y="3"/>
                          <a:pt x="8" y="3"/>
                        </a:cubicBezTo>
                        <a:cubicBezTo>
                          <a:pt x="11" y="7"/>
                          <a:pt x="10" y="15"/>
                          <a:pt x="7" y="20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7" y="16"/>
                          <a:pt x="7" y="10"/>
                          <a:pt x="8" y="6"/>
                        </a:cubicBezTo>
                        <a:cubicBezTo>
                          <a:pt x="8" y="4"/>
                          <a:pt x="10" y="6"/>
                          <a:pt x="11" y="7"/>
                        </a:cubicBezTo>
                        <a:cubicBezTo>
                          <a:pt x="11" y="8"/>
                          <a:pt x="11" y="10"/>
                          <a:pt x="11" y="11"/>
                        </a:cubicBezTo>
                        <a:cubicBezTo>
                          <a:pt x="11" y="14"/>
                          <a:pt x="10" y="17"/>
                          <a:pt x="8" y="19"/>
                        </a:cubicBezTo>
                        <a:cubicBezTo>
                          <a:pt x="9" y="19"/>
                          <a:pt x="10" y="19"/>
                          <a:pt x="10" y="19"/>
                        </a:cubicBezTo>
                        <a:cubicBezTo>
                          <a:pt x="7" y="16"/>
                          <a:pt x="7" y="6"/>
                          <a:pt x="10" y="2"/>
                        </a:cubicBezTo>
                        <a:cubicBezTo>
                          <a:pt x="10" y="2"/>
                          <a:pt x="9" y="2"/>
                          <a:pt x="8" y="2"/>
                        </a:cubicBezTo>
                        <a:cubicBezTo>
                          <a:pt x="11" y="5"/>
                          <a:pt x="13" y="18"/>
                          <a:pt x="8" y="20"/>
                        </a:cubicBezTo>
                        <a:cubicBezTo>
                          <a:pt x="8" y="20"/>
                          <a:pt x="9" y="20"/>
                          <a:pt x="9" y="20"/>
                        </a:cubicBezTo>
                        <a:cubicBezTo>
                          <a:pt x="7" y="18"/>
                          <a:pt x="7" y="14"/>
                          <a:pt x="7" y="10"/>
                        </a:cubicBezTo>
                        <a:cubicBezTo>
                          <a:pt x="7" y="9"/>
                          <a:pt x="7" y="7"/>
                          <a:pt x="7" y="5"/>
                        </a:cubicBezTo>
                        <a:cubicBezTo>
                          <a:pt x="9" y="0"/>
                          <a:pt x="10" y="8"/>
                          <a:pt x="10" y="9"/>
                        </a:cubicBezTo>
                        <a:cubicBezTo>
                          <a:pt x="10" y="12"/>
                          <a:pt x="10" y="15"/>
                          <a:pt x="9" y="18"/>
                        </a:cubicBezTo>
                        <a:cubicBezTo>
                          <a:pt x="8" y="20"/>
                          <a:pt x="8" y="20"/>
                          <a:pt x="6" y="22"/>
                        </a:cubicBezTo>
                        <a:cubicBezTo>
                          <a:pt x="4" y="24"/>
                          <a:pt x="7" y="26"/>
                          <a:pt x="9" y="26"/>
                        </a:cubicBezTo>
                        <a:cubicBezTo>
                          <a:pt x="10" y="26"/>
                          <a:pt x="11" y="25"/>
                          <a:pt x="10" y="24"/>
                        </a:cubicBezTo>
                        <a:cubicBezTo>
                          <a:pt x="10" y="24"/>
                          <a:pt x="10" y="23"/>
                          <a:pt x="10" y="23"/>
                        </a:cubicBezTo>
                        <a:cubicBezTo>
                          <a:pt x="10" y="24"/>
                          <a:pt x="10" y="25"/>
                          <a:pt x="10" y="25"/>
                        </a:cubicBezTo>
                        <a:cubicBezTo>
                          <a:pt x="11" y="24"/>
                          <a:pt x="11" y="24"/>
                          <a:pt x="12" y="23"/>
                        </a:cubicBezTo>
                        <a:cubicBezTo>
                          <a:pt x="13" y="21"/>
                          <a:pt x="10" y="20"/>
                          <a:pt x="9" y="21"/>
                        </a:cubicBezTo>
                        <a:cubicBezTo>
                          <a:pt x="9" y="22"/>
                          <a:pt x="8" y="23"/>
                          <a:pt x="8" y="23"/>
                        </a:cubicBezTo>
                        <a:cubicBezTo>
                          <a:pt x="7" y="24"/>
                          <a:pt x="7" y="25"/>
                          <a:pt x="8" y="25"/>
                        </a:cubicBezTo>
                        <a:cubicBezTo>
                          <a:pt x="8" y="25"/>
                          <a:pt x="8" y="26"/>
                          <a:pt x="8" y="26"/>
                        </a:cubicBezTo>
                        <a:cubicBezTo>
                          <a:pt x="9" y="25"/>
                          <a:pt x="9" y="24"/>
                          <a:pt x="10" y="23"/>
                        </a:cubicBezTo>
                        <a:cubicBezTo>
                          <a:pt x="8" y="23"/>
                          <a:pt x="8" y="24"/>
                          <a:pt x="9" y="23"/>
                        </a:cubicBezTo>
                        <a:cubicBezTo>
                          <a:pt x="10" y="23"/>
                          <a:pt x="10" y="22"/>
                          <a:pt x="11" y="22"/>
                        </a:cubicBezTo>
                        <a:cubicBezTo>
                          <a:pt x="12" y="19"/>
                          <a:pt x="12" y="17"/>
                          <a:pt x="12" y="15"/>
                        </a:cubicBezTo>
                        <a:cubicBezTo>
                          <a:pt x="13" y="10"/>
                          <a:pt x="13" y="5"/>
                          <a:pt x="11" y="0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" y="1"/>
                          <a:pt x="3" y="17"/>
                          <a:pt x="7" y="22"/>
                        </a:cubicBezTo>
                        <a:cubicBezTo>
                          <a:pt x="7" y="22"/>
                          <a:pt x="8" y="23"/>
                          <a:pt x="8" y="23"/>
                        </a:cubicBezTo>
                        <a:cubicBezTo>
                          <a:pt x="16" y="20"/>
                          <a:pt x="15" y="5"/>
                          <a:pt x="10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4" y="5"/>
                          <a:pt x="3" y="17"/>
                          <a:pt x="8" y="21"/>
                        </a:cubicBezTo>
                        <a:cubicBezTo>
                          <a:pt x="9" y="21"/>
                          <a:pt x="10" y="21"/>
                          <a:pt x="10" y="21"/>
                        </a:cubicBezTo>
                        <a:cubicBezTo>
                          <a:pt x="14" y="18"/>
                          <a:pt x="17" y="2"/>
                          <a:pt x="9" y="2"/>
                        </a:cubicBezTo>
                        <a:cubicBezTo>
                          <a:pt x="1" y="2"/>
                          <a:pt x="4" y="17"/>
                          <a:pt x="7" y="21"/>
                        </a:cubicBezTo>
                        <a:cubicBezTo>
                          <a:pt x="8" y="22"/>
                          <a:pt x="9" y="22"/>
                          <a:pt x="10" y="21"/>
                        </a:cubicBezTo>
                        <a:cubicBezTo>
                          <a:pt x="13" y="16"/>
                          <a:pt x="14" y="7"/>
                          <a:pt x="11" y="2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3" y="4"/>
                          <a:pt x="0" y="20"/>
                          <a:pt x="7" y="23"/>
                        </a:cubicBezTo>
                        <a:cubicBezTo>
                          <a:pt x="7" y="23"/>
                          <a:pt x="8" y="23"/>
                          <a:pt x="9" y="22"/>
                        </a:cubicBezTo>
                        <a:cubicBezTo>
                          <a:pt x="12" y="16"/>
                          <a:pt x="13" y="7"/>
                          <a:pt x="9" y="1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2" y="6"/>
                          <a:pt x="3" y="14"/>
                          <a:pt x="6" y="19"/>
                        </a:cubicBezTo>
                        <a:cubicBezTo>
                          <a:pt x="6" y="19"/>
                          <a:pt x="7" y="20"/>
                          <a:pt x="8" y="19"/>
                        </a:cubicBezTo>
                        <a:cubicBezTo>
                          <a:pt x="11" y="15"/>
                          <a:pt x="10" y="9"/>
                          <a:pt x="7" y="5"/>
                        </a:cubicBezTo>
                        <a:cubicBezTo>
                          <a:pt x="7" y="4"/>
                          <a:pt x="6" y="5"/>
                          <a:pt x="5" y="5"/>
                        </a:cubicBezTo>
                        <a:cubicBezTo>
                          <a:pt x="1" y="9"/>
                          <a:pt x="0" y="16"/>
                          <a:pt x="3" y="21"/>
                        </a:cubicBezTo>
                        <a:cubicBezTo>
                          <a:pt x="3" y="22"/>
                          <a:pt x="4" y="23"/>
                          <a:pt x="5" y="22"/>
                        </a:cubicBezTo>
                        <a:cubicBezTo>
                          <a:pt x="9" y="19"/>
                          <a:pt x="8" y="12"/>
                          <a:pt x="7" y="7"/>
                        </a:cubicBezTo>
                        <a:cubicBezTo>
                          <a:pt x="6" y="6"/>
                          <a:pt x="5" y="6"/>
                          <a:pt x="4" y="7"/>
                        </a:cubicBezTo>
                        <a:cubicBezTo>
                          <a:pt x="2" y="10"/>
                          <a:pt x="2" y="13"/>
                          <a:pt x="4" y="16"/>
                        </a:cubicBezTo>
                        <a:cubicBezTo>
                          <a:pt x="4" y="18"/>
                          <a:pt x="7" y="17"/>
                          <a:pt x="6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0" name="Freeform 283">
                    <a:extLst>
                      <a:ext uri="{FF2B5EF4-FFF2-40B4-BE49-F238E27FC236}">
                        <a16:creationId xmlns="" xmlns:a16="http://schemas.microsoft.com/office/drawing/2014/main" id="{AD9ED198-1A43-4B1A-83DA-FD7935B31AA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2" y="1366"/>
                    <a:ext cx="4" cy="4"/>
                  </a:xfrm>
                  <a:custGeom>
                    <a:avLst/>
                    <a:gdLst>
                      <a:gd name="T0" fmla="*/ 3 w 6"/>
                      <a:gd name="T1" fmla="*/ 5 h 6"/>
                      <a:gd name="T2" fmla="*/ 2 w 6"/>
                      <a:gd name="T3" fmla="*/ 5 h 6"/>
                      <a:gd name="T4" fmla="*/ 3 w 6"/>
                      <a:gd name="T5" fmla="*/ 5 h 6"/>
                      <a:gd name="T6" fmla="*/ 5 w 6"/>
                      <a:gd name="T7" fmla="*/ 5 h 6"/>
                      <a:gd name="T8" fmla="*/ 6 w 6"/>
                      <a:gd name="T9" fmla="*/ 3 h 6"/>
                      <a:gd name="T10" fmla="*/ 5 w 6"/>
                      <a:gd name="T11" fmla="*/ 1 h 6"/>
                      <a:gd name="T12" fmla="*/ 2 w 6"/>
                      <a:gd name="T13" fmla="*/ 3 h 6"/>
                      <a:gd name="T14" fmla="*/ 3 w 6"/>
                      <a:gd name="T15" fmla="*/ 4 h 6"/>
                      <a:gd name="T16" fmla="*/ 4 w 6"/>
                      <a:gd name="T17" fmla="*/ 2 h 6"/>
                      <a:gd name="T18" fmla="*/ 0 w 6"/>
                      <a:gd name="T19" fmla="*/ 5 h 6"/>
                      <a:gd name="T20" fmla="*/ 3 w 6"/>
                      <a:gd name="T21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6">
                        <a:moveTo>
                          <a:pt x="3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4" y="5"/>
                          <a:pt x="4" y="5"/>
                          <a:pt x="5" y="5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ubicBezTo>
                          <a:pt x="5" y="2"/>
                          <a:pt x="5" y="2"/>
                          <a:pt x="5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2" y="2"/>
                          <a:pt x="0" y="2"/>
                          <a:pt x="0" y="5"/>
                        </a:cubicBezTo>
                        <a:cubicBezTo>
                          <a:pt x="0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1" name="Freeform 284">
                    <a:extLst>
                      <a:ext uri="{FF2B5EF4-FFF2-40B4-BE49-F238E27FC236}">
                        <a16:creationId xmlns="" xmlns:a16="http://schemas.microsoft.com/office/drawing/2014/main" id="{04CA3532-5368-479A-8A67-97E466E48C8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50"/>
                    <a:ext cx="8" cy="7"/>
                  </a:xfrm>
                  <a:custGeom>
                    <a:avLst/>
                    <a:gdLst>
                      <a:gd name="T0" fmla="*/ 3 w 12"/>
                      <a:gd name="T1" fmla="*/ 6 h 11"/>
                      <a:gd name="T2" fmla="*/ 9 w 12"/>
                      <a:gd name="T3" fmla="*/ 9 h 11"/>
                      <a:gd name="T4" fmla="*/ 11 w 12"/>
                      <a:gd name="T5" fmla="*/ 8 h 11"/>
                      <a:gd name="T6" fmla="*/ 1 w 12"/>
                      <a:gd name="T7" fmla="*/ 5 h 11"/>
                      <a:gd name="T8" fmla="*/ 3 w 12"/>
                      <a:gd name="T9" fmla="*/ 6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1">
                        <a:moveTo>
                          <a:pt x="3" y="6"/>
                        </a:moveTo>
                        <a:cubicBezTo>
                          <a:pt x="5" y="3"/>
                          <a:pt x="8" y="7"/>
                          <a:pt x="9" y="9"/>
                        </a:cubicBezTo>
                        <a:cubicBezTo>
                          <a:pt x="10" y="11"/>
                          <a:pt x="12" y="9"/>
                          <a:pt x="11" y="8"/>
                        </a:cubicBezTo>
                        <a:cubicBezTo>
                          <a:pt x="9" y="4"/>
                          <a:pt x="3" y="0"/>
                          <a:pt x="1" y="5"/>
                        </a:cubicBezTo>
                        <a:cubicBezTo>
                          <a:pt x="0" y="7"/>
                          <a:pt x="2" y="8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2" name="Freeform 285">
                    <a:extLst>
                      <a:ext uri="{FF2B5EF4-FFF2-40B4-BE49-F238E27FC236}">
                        <a16:creationId xmlns="" xmlns:a16="http://schemas.microsoft.com/office/drawing/2014/main" id="{943BF522-F3DD-465F-957F-F3F8F0E51BF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1" y="1608"/>
                    <a:ext cx="54" cy="49"/>
                  </a:xfrm>
                  <a:custGeom>
                    <a:avLst/>
                    <a:gdLst>
                      <a:gd name="T0" fmla="*/ 44 w 80"/>
                      <a:gd name="T1" fmla="*/ 67 h 74"/>
                      <a:gd name="T2" fmla="*/ 6 w 80"/>
                      <a:gd name="T3" fmla="*/ 44 h 74"/>
                      <a:gd name="T4" fmla="*/ 27 w 80"/>
                      <a:gd name="T5" fmla="*/ 11 h 74"/>
                      <a:gd name="T6" fmla="*/ 39 w 80"/>
                      <a:gd name="T7" fmla="*/ 66 h 74"/>
                      <a:gd name="T8" fmla="*/ 39 w 80"/>
                      <a:gd name="T9" fmla="*/ 69 h 74"/>
                      <a:gd name="T10" fmla="*/ 66 w 80"/>
                      <a:gd name="T11" fmla="*/ 34 h 74"/>
                      <a:gd name="T12" fmla="*/ 32 w 80"/>
                      <a:gd name="T13" fmla="*/ 8 h 74"/>
                      <a:gd name="T14" fmla="*/ 3 w 80"/>
                      <a:gd name="T15" fmla="*/ 42 h 74"/>
                      <a:gd name="T16" fmla="*/ 44 w 80"/>
                      <a:gd name="T17" fmla="*/ 69 h 74"/>
                      <a:gd name="T18" fmla="*/ 44 w 80"/>
                      <a:gd name="T19" fmla="*/ 67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0" h="74">
                        <a:moveTo>
                          <a:pt x="44" y="67"/>
                        </a:moveTo>
                        <a:cubicBezTo>
                          <a:pt x="29" y="71"/>
                          <a:pt x="11" y="57"/>
                          <a:pt x="6" y="44"/>
                        </a:cubicBezTo>
                        <a:cubicBezTo>
                          <a:pt x="0" y="29"/>
                          <a:pt x="13" y="16"/>
                          <a:pt x="27" y="11"/>
                        </a:cubicBezTo>
                        <a:cubicBezTo>
                          <a:pt x="66" y="0"/>
                          <a:pt x="80" y="63"/>
                          <a:pt x="39" y="66"/>
                        </a:cubicBezTo>
                        <a:cubicBezTo>
                          <a:pt x="37" y="66"/>
                          <a:pt x="37" y="69"/>
                          <a:pt x="39" y="69"/>
                        </a:cubicBezTo>
                        <a:cubicBezTo>
                          <a:pt x="58" y="67"/>
                          <a:pt x="69" y="51"/>
                          <a:pt x="66" y="34"/>
                        </a:cubicBezTo>
                        <a:cubicBezTo>
                          <a:pt x="63" y="17"/>
                          <a:pt x="49" y="5"/>
                          <a:pt x="32" y="8"/>
                        </a:cubicBezTo>
                        <a:cubicBezTo>
                          <a:pt x="14" y="11"/>
                          <a:pt x="1" y="24"/>
                          <a:pt x="3" y="42"/>
                        </a:cubicBezTo>
                        <a:cubicBezTo>
                          <a:pt x="6" y="58"/>
                          <a:pt x="28" y="74"/>
                          <a:pt x="44" y="69"/>
                        </a:cubicBezTo>
                        <a:cubicBezTo>
                          <a:pt x="46" y="68"/>
                          <a:pt x="45" y="66"/>
                          <a:pt x="44" y="6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3" name="Freeform 286">
                    <a:extLst>
                      <a:ext uri="{FF2B5EF4-FFF2-40B4-BE49-F238E27FC236}">
                        <a16:creationId xmlns="" xmlns:a16="http://schemas.microsoft.com/office/drawing/2014/main" id="{11C1D023-BF2A-4643-98A7-C41157D6A1D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9" y="1652"/>
                    <a:ext cx="12" cy="8"/>
                  </a:xfrm>
                  <a:custGeom>
                    <a:avLst/>
                    <a:gdLst>
                      <a:gd name="T0" fmla="*/ 1 w 18"/>
                      <a:gd name="T1" fmla="*/ 2 h 12"/>
                      <a:gd name="T2" fmla="*/ 16 w 18"/>
                      <a:gd name="T3" fmla="*/ 11 h 12"/>
                      <a:gd name="T4" fmla="*/ 16 w 18"/>
                      <a:gd name="T5" fmla="*/ 9 h 12"/>
                      <a:gd name="T6" fmla="*/ 3 w 18"/>
                      <a:gd name="T7" fmla="*/ 1 h 12"/>
                      <a:gd name="T8" fmla="*/ 1 w 1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12">
                        <a:moveTo>
                          <a:pt x="1" y="2"/>
                        </a:moveTo>
                        <a:cubicBezTo>
                          <a:pt x="4" y="8"/>
                          <a:pt x="10" y="12"/>
                          <a:pt x="16" y="11"/>
                        </a:cubicBezTo>
                        <a:cubicBezTo>
                          <a:pt x="18" y="11"/>
                          <a:pt x="18" y="9"/>
                          <a:pt x="16" y="9"/>
                        </a:cubicBezTo>
                        <a:cubicBezTo>
                          <a:pt x="10" y="9"/>
                          <a:pt x="6" y="6"/>
                          <a:pt x="3" y="1"/>
                        </a:cubicBezTo>
                        <a:cubicBezTo>
                          <a:pt x="2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4" name="Freeform 287">
                    <a:extLst>
                      <a:ext uri="{FF2B5EF4-FFF2-40B4-BE49-F238E27FC236}">
                        <a16:creationId xmlns="" xmlns:a16="http://schemas.microsoft.com/office/drawing/2014/main" id="{31418156-FEE2-4573-9340-B12E9B9E1FA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651"/>
                    <a:ext cx="8" cy="8"/>
                  </a:xfrm>
                  <a:custGeom>
                    <a:avLst/>
                    <a:gdLst>
                      <a:gd name="T0" fmla="*/ 0 w 12"/>
                      <a:gd name="T1" fmla="*/ 2 h 12"/>
                      <a:gd name="T2" fmla="*/ 10 w 12"/>
                      <a:gd name="T3" fmla="*/ 12 h 12"/>
                      <a:gd name="T4" fmla="*/ 10 w 12"/>
                      <a:gd name="T5" fmla="*/ 10 h 12"/>
                      <a:gd name="T6" fmla="*/ 2 w 12"/>
                      <a:gd name="T7" fmla="*/ 2 h 12"/>
                      <a:gd name="T8" fmla="*/ 0 w 12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0" y="2"/>
                        </a:moveTo>
                        <a:cubicBezTo>
                          <a:pt x="0" y="7"/>
                          <a:pt x="4" y="12"/>
                          <a:pt x="10" y="12"/>
                        </a:cubicBezTo>
                        <a:cubicBezTo>
                          <a:pt x="12" y="12"/>
                          <a:pt x="12" y="10"/>
                          <a:pt x="10" y="10"/>
                        </a:cubicBezTo>
                        <a:cubicBezTo>
                          <a:pt x="6" y="10"/>
                          <a:pt x="2" y="6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" name="Freeform 288">
                    <a:extLst>
                      <a:ext uri="{FF2B5EF4-FFF2-40B4-BE49-F238E27FC236}">
                        <a16:creationId xmlns="" xmlns:a16="http://schemas.microsoft.com/office/drawing/2014/main" id="{15191C42-3D6F-4B40-ABC1-84942DA52C6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0" y="1651"/>
                    <a:ext cx="7" cy="7"/>
                  </a:xfrm>
                  <a:custGeom>
                    <a:avLst/>
                    <a:gdLst>
                      <a:gd name="T0" fmla="*/ 2 w 10"/>
                      <a:gd name="T1" fmla="*/ 3 h 10"/>
                      <a:gd name="T2" fmla="*/ 7 w 10"/>
                      <a:gd name="T3" fmla="*/ 7 h 10"/>
                      <a:gd name="T4" fmla="*/ 8 w 10"/>
                      <a:gd name="T5" fmla="*/ 6 h 10"/>
                      <a:gd name="T6" fmla="*/ 5 w 10"/>
                      <a:gd name="T7" fmla="*/ 3 h 10"/>
                      <a:gd name="T8" fmla="*/ 3 w 10"/>
                      <a:gd name="T9" fmla="*/ 5 h 10"/>
                      <a:gd name="T10" fmla="*/ 8 w 10"/>
                      <a:gd name="T11" fmla="*/ 9 h 10"/>
                      <a:gd name="T12" fmla="*/ 9 w 10"/>
                      <a:gd name="T13" fmla="*/ 7 h 10"/>
                      <a:gd name="T14" fmla="*/ 5 w 10"/>
                      <a:gd name="T15" fmla="*/ 4 h 10"/>
                      <a:gd name="T16" fmla="*/ 3 w 10"/>
                      <a:gd name="T17" fmla="*/ 6 h 10"/>
                      <a:gd name="T18" fmla="*/ 8 w 10"/>
                      <a:gd name="T19" fmla="*/ 10 h 10"/>
                      <a:gd name="T20" fmla="*/ 9 w 10"/>
                      <a:gd name="T21" fmla="*/ 8 h 10"/>
                      <a:gd name="T22" fmla="*/ 2 w 10"/>
                      <a:gd name="T23" fmla="*/ 2 h 10"/>
                      <a:gd name="T24" fmla="*/ 2 w 10"/>
                      <a:gd name="T25" fmla="*/ 3 h 10"/>
                      <a:gd name="T26" fmla="*/ 5 w 10"/>
                      <a:gd name="T27" fmla="*/ 4 h 10"/>
                      <a:gd name="T28" fmla="*/ 6 w 10"/>
                      <a:gd name="T29" fmla="*/ 3 h 10"/>
                      <a:gd name="T30" fmla="*/ 6 w 10"/>
                      <a:gd name="T31" fmla="*/ 1 h 10"/>
                      <a:gd name="T32" fmla="*/ 4 w 10"/>
                      <a:gd name="T33" fmla="*/ 2 h 10"/>
                      <a:gd name="T34" fmla="*/ 4 w 10"/>
                      <a:gd name="T35" fmla="*/ 3 h 10"/>
                      <a:gd name="T36" fmla="*/ 6 w 10"/>
                      <a:gd name="T37" fmla="*/ 2 h 10"/>
                      <a:gd name="T38" fmla="*/ 1 w 10"/>
                      <a:gd name="T39" fmla="*/ 1 h 10"/>
                      <a:gd name="T40" fmla="*/ 0 w 10"/>
                      <a:gd name="T41" fmla="*/ 3 h 10"/>
                      <a:gd name="T42" fmla="*/ 8 w 10"/>
                      <a:gd name="T43" fmla="*/ 10 h 10"/>
                      <a:gd name="T44" fmla="*/ 9 w 10"/>
                      <a:gd name="T45" fmla="*/ 8 h 10"/>
                      <a:gd name="T46" fmla="*/ 5 w 10"/>
                      <a:gd name="T47" fmla="*/ 4 h 10"/>
                      <a:gd name="T48" fmla="*/ 3 w 10"/>
                      <a:gd name="T49" fmla="*/ 6 h 10"/>
                      <a:gd name="T50" fmla="*/ 8 w 10"/>
                      <a:gd name="T51" fmla="*/ 9 h 10"/>
                      <a:gd name="T52" fmla="*/ 9 w 10"/>
                      <a:gd name="T53" fmla="*/ 8 h 10"/>
                      <a:gd name="T54" fmla="*/ 5 w 10"/>
                      <a:gd name="T55" fmla="*/ 4 h 10"/>
                      <a:gd name="T56" fmla="*/ 4 w 10"/>
                      <a:gd name="T57" fmla="*/ 5 h 10"/>
                      <a:gd name="T58" fmla="*/ 7 w 10"/>
                      <a:gd name="T59" fmla="*/ 8 h 10"/>
                      <a:gd name="T60" fmla="*/ 9 w 10"/>
                      <a:gd name="T61" fmla="*/ 6 h 10"/>
                      <a:gd name="T62" fmla="*/ 4 w 10"/>
                      <a:gd name="T63" fmla="*/ 1 h 10"/>
                      <a:gd name="T64" fmla="*/ 2 w 10"/>
                      <a:gd name="T65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0" h="10">
                        <a:moveTo>
                          <a:pt x="2" y="3"/>
                        </a:moveTo>
                        <a:cubicBezTo>
                          <a:pt x="4" y="5"/>
                          <a:pt x="5" y="6"/>
                          <a:pt x="7" y="7"/>
                        </a:cubicBezTo>
                        <a:cubicBezTo>
                          <a:pt x="8" y="7"/>
                          <a:pt x="8" y="6"/>
                          <a:pt x="8" y="6"/>
                        </a:cubicBezTo>
                        <a:cubicBezTo>
                          <a:pt x="7" y="5"/>
                          <a:pt x="6" y="4"/>
                          <a:pt x="5" y="3"/>
                        </a:cubicBezTo>
                        <a:cubicBezTo>
                          <a:pt x="4" y="3"/>
                          <a:pt x="2" y="4"/>
                          <a:pt x="3" y="5"/>
                        </a:cubicBezTo>
                        <a:cubicBezTo>
                          <a:pt x="4" y="7"/>
                          <a:pt x="6" y="8"/>
                          <a:pt x="8" y="9"/>
                        </a:cubicBezTo>
                        <a:cubicBezTo>
                          <a:pt x="8" y="9"/>
                          <a:pt x="9" y="8"/>
                          <a:pt x="9" y="7"/>
                        </a:cubicBezTo>
                        <a:cubicBezTo>
                          <a:pt x="7" y="7"/>
                          <a:pt x="6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5" y="7"/>
                          <a:pt x="6" y="8"/>
                          <a:pt x="8" y="10"/>
                        </a:cubicBezTo>
                        <a:cubicBezTo>
                          <a:pt x="8" y="9"/>
                          <a:pt x="9" y="9"/>
                          <a:pt x="9" y="8"/>
                        </a:cubicBezTo>
                        <a:cubicBezTo>
                          <a:pt x="6" y="7"/>
                          <a:pt x="4" y="4"/>
                          <a:pt x="2" y="2"/>
                        </a:cubicBezTo>
                        <a:cubicBezTo>
                          <a:pt x="2" y="2"/>
                          <a:pt x="2" y="3"/>
                          <a:pt x="2" y="3"/>
                        </a:cubicBezTo>
                        <a:cubicBezTo>
                          <a:pt x="3" y="3"/>
                          <a:pt x="4" y="3"/>
                          <a:pt x="5" y="4"/>
                        </a:cubicBezTo>
                        <a:cubicBezTo>
                          <a:pt x="5" y="4"/>
                          <a:pt x="6" y="3"/>
                          <a:pt x="6" y="3"/>
                        </a:cubicBezTo>
                        <a:cubicBezTo>
                          <a:pt x="6" y="2"/>
                          <a:pt x="6" y="2"/>
                          <a:pt x="6" y="1"/>
                        </a:cubicBezTo>
                        <a:cubicBezTo>
                          <a:pt x="6" y="0"/>
                          <a:pt x="4" y="0"/>
                          <a:pt x="4" y="2"/>
                        </a:cubicBezTo>
                        <a:cubicBezTo>
                          <a:pt x="4" y="2"/>
                          <a:pt x="4" y="2"/>
                          <a:pt x="4" y="3"/>
                        </a:cubicBezTo>
                        <a:cubicBezTo>
                          <a:pt x="5" y="2"/>
                          <a:pt x="5" y="2"/>
                          <a:pt x="6" y="2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2" y="6"/>
                          <a:pt x="5" y="9"/>
                          <a:pt x="8" y="10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7"/>
                          <a:pt x="6" y="5"/>
                          <a:pt x="5" y="4"/>
                        </a:cubicBezTo>
                        <a:cubicBezTo>
                          <a:pt x="4" y="3"/>
                          <a:pt x="2" y="5"/>
                          <a:pt x="3" y="6"/>
                        </a:cubicBezTo>
                        <a:cubicBezTo>
                          <a:pt x="5" y="7"/>
                          <a:pt x="6" y="9"/>
                          <a:pt x="8" y="9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6"/>
                          <a:pt x="6" y="5"/>
                          <a:pt x="5" y="4"/>
                        </a:cubicBezTo>
                        <a:cubicBezTo>
                          <a:pt x="5" y="4"/>
                          <a:pt x="4" y="5"/>
                          <a:pt x="4" y="5"/>
                        </a:cubicBezTo>
                        <a:cubicBezTo>
                          <a:pt x="5" y="6"/>
                          <a:pt x="6" y="7"/>
                          <a:pt x="7" y="8"/>
                        </a:cubicBezTo>
                        <a:cubicBezTo>
                          <a:pt x="8" y="8"/>
                          <a:pt x="10" y="7"/>
                          <a:pt x="9" y="6"/>
                        </a:cubicBezTo>
                        <a:cubicBezTo>
                          <a:pt x="7" y="4"/>
                          <a:pt x="5" y="3"/>
                          <a:pt x="4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" name="Freeform 289">
                    <a:extLst>
                      <a:ext uri="{FF2B5EF4-FFF2-40B4-BE49-F238E27FC236}">
                        <a16:creationId xmlns="" xmlns:a16="http://schemas.microsoft.com/office/drawing/2014/main" id="{01CCE2B5-0AAE-4922-911A-9F085F4FAD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7"/>
                    <a:ext cx="4" cy="7"/>
                  </a:xfrm>
                  <a:custGeom>
                    <a:avLst/>
                    <a:gdLst>
                      <a:gd name="T0" fmla="*/ 3 w 6"/>
                      <a:gd name="T1" fmla="*/ 1 h 11"/>
                      <a:gd name="T2" fmla="*/ 1 w 6"/>
                      <a:gd name="T3" fmla="*/ 10 h 11"/>
                      <a:gd name="T4" fmla="*/ 3 w 6"/>
                      <a:gd name="T5" fmla="*/ 11 h 11"/>
                      <a:gd name="T6" fmla="*/ 5 w 6"/>
                      <a:gd name="T7" fmla="*/ 5 h 11"/>
                      <a:gd name="T8" fmla="*/ 3 w 6"/>
                      <a:gd name="T9" fmla="*/ 5 h 11"/>
                      <a:gd name="T10" fmla="*/ 1 w 6"/>
                      <a:gd name="T11" fmla="*/ 9 h 11"/>
                      <a:gd name="T12" fmla="*/ 3 w 6"/>
                      <a:gd name="T13" fmla="*/ 10 h 11"/>
                      <a:gd name="T14" fmla="*/ 5 w 6"/>
                      <a:gd name="T15" fmla="*/ 2 h 11"/>
                      <a:gd name="T16" fmla="*/ 3 w 6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1">
                        <a:moveTo>
                          <a:pt x="3" y="1"/>
                        </a:moveTo>
                        <a:cubicBezTo>
                          <a:pt x="2" y="4"/>
                          <a:pt x="0" y="7"/>
                          <a:pt x="1" y="10"/>
                        </a:cubicBezTo>
                        <a:cubicBezTo>
                          <a:pt x="1" y="11"/>
                          <a:pt x="2" y="11"/>
                          <a:pt x="3" y="11"/>
                        </a:cubicBezTo>
                        <a:cubicBezTo>
                          <a:pt x="4" y="9"/>
                          <a:pt x="5" y="7"/>
                          <a:pt x="5" y="5"/>
                        </a:cubicBezTo>
                        <a:cubicBezTo>
                          <a:pt x="6" y="4"/>
                          <a:pt x="3" y="3"/>
                          <a:pt x="3" y="5"/>
                        </a:cubicBezTo>
                        <a:cubicBezTo>
                          <a:pt x="2" y="6"/>
                          <a:pt x="2" y="8"/>
                          <a:pt x="1" y="9"/>
                        </a:cubicBezTo>
                        <a:cubicBezTo>
                          <a:pt x="2" y="10"/>
                          <a:pt x="2" y="10"/>
                          <a:pt x="3" y="10"/>
                        </a:cubicBezTo>
                        <a:cubicBezTo>
                          <a:pt x="2" y="7"/>
                          <a:pt x="4" y="4"/>
                          <a:pt x="5" y="2"/>
                        </a:cubicBezTo>
                        <a:cubicBezTo>
                          <a:pt x="6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7" name="Freeform 290">
                    <a:extLst>
                      <a:ext uri="{FF2B5EF4-FFF2-40B4-BE49-F238E27FC236}">
                        <a16:creationId xmlns="" xmlns:a16="http://schemas.microsoft.com/office/drawing/2014/main" id="{10323C2C-D61C-48D1-A137-8C388AD7997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3"/>
                    <a:ext cx="4" cy="11"/>
                  </a:xfrm>
                  <a:custGeom>
                    <a:avLst/>
                    <a:gdLst>
                      <a:gd name="T0" fmla="*/ 3 w 6"/>
                      <a:gd name="T1" fmla="*/ 2 h 17"/>
                      <a:gd name="T2" fmla="*/ 1 w 6"/>
                      <a:gd name="T3" fmla="*/ 15 h 17"/>
                      <a:gd name="T4" fmla="*/ 3 w 6"/>
                      <a:gd name="T5" fmla="*/ 15 h 17"/>
                      <a:gd name="T6" fmla="*/ 3 w 6"/>
                      <a:gd name="T7" fmla="*/ 12 h 17"/>
                      <a:gd name="T8" fmla="*/ 1 w 6"/>
                      <a:gd name="T9" fmla="*/ 12 h 17"/>
                      <a:gd name="T10" fmla="*/ 0 w 6"/>
                      <a:gd name="T11" fmla="*/ 15 h 17"/>
                      <a:gd name="T12" fmla="*/ 3 w 6"/>
                      <a:gd name="T13" fmla="*/ 15 h 17"/>
                      <a:gd name="T14" fmla="*/ 5 w 6"/>
                      <a:gd name="T15" fmla="*/ 3 h 17"/>
                      <a:gd name="T16" fmla="*/ 3 w 6"/>
                      <a:gd name="T17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7">
                        <a:moveTo>
                          <a:pt x="3" y="2"/>
                        </a:moveTo>
                        <a:cubicBezTo>
                          <a:pt x="1" y="6"/>
                          <a:pt x="1" y="10"/>
                          <a:pt x="1" y="15"/>
                        </a:cubicBezTo>
                        <a:cubicBezTo>
                          <a:pt x="1" y="15"/>
                          <a:pt x="2" y="15"/>
                          <a:pt x="3" y="15"/>
                        </a:cubicBezTo>
                        <a:cubicBezTo>
                          <a:pt x="3" y="14"/>
                          <a:pt x="3" y="13"/>
                          <a:pt x="3" y="12"/>
                        </a:cubicBezTo>
                        <a:cubicBezTo>
                          <a:pt x="3" y="11"/>
                          <a:pt x="1" y="10"/>
                          <a:pt x="1" y="12"/>
                        </a:cubicBezTo>
                        <a:cubicBezTo>
                          <a:pt x="1" y="13"/>
                          <a:pt x="0" y="14"/>
                          <a:pt x="0" y="15"/>
                        </a:cubicBezTo>
                        <a:cubicBezTo>
                          <a:pt x="1" y="16"/>
                          <a:pt x="3" y="17"/>
                          <a:pt x="3" y="15"/>
                        </a:cubicBezTo>
                        <a:cubicBezTo>
                          <a:pt x="4" y="11"/>
                          <a:pt x="3" y="7"/>
                          <a:pt x="5" y="3"/>
                        </a:cubicBezTo>
                        <a:cubicBezTo>
                          <a:pt x="6" y="2"/>
                          <a:pt x="4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8" name="Freeform 291">
                    <a:extLst>
                      <a:ext uri="{FF2B5EF4-FFF2-40B4-BE49-F238E27FC236}">
                        <a16:creationId xmlns="" xmlns:a16="http://schemas.microsoft.com/office/drawing/2014/main" id="{1A9AA178-452E-42D4-AD9A-11C8F8FF195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5"/>
                    <a:ext cx="3" cy="11"/>
                  </a:xfrm>
                  <a:custGeom>
                    <a:avLst/>
                    <a:gdLst>
                      <a:gd name="T0" fmla="*/ 2 w 5"/>
                      <a:gd name="T1" fmla="*/ 1 h 16"/>
                      <a:gd name="T2" fmla="*/ 0 w 5"/>
                      <a:gd name="T3" fmla="*/ 15 h 16"/>
                      <a:gd name="T4" fmla="*/ 2 w 5"/>
                      <a:gd name="T5" fmla="*/ 15 h 16"/>
                      <a:gd name="T6" fmla="*/ 3 w 5"/>
                      <a:gd name="T7" fmla="*/ 10 h 16"/>
                      <a:gd name="T8" fmla="*/ 0 w 5"/>
                      <a:gd name="T9" fmla="*/ 10 h 16"/>
                      <a:gd name="T10" fmla="*/ 0 w 5"/>
                      <a:gd name="T11" fmla="*/ 15 h 16"/>
                      <a:gd name="T12" fmla="*/ 2 w 5"/>
                      <a:gd name="T13" fmla="*/ 15 h 16"/>
                      <a:gd name="T14" fmla="*/ 4 w 5"/>
                      <a:gd name="T15" fmla="*/ 2 h 16"/>
                      <a:gd name="T16" fmla="*/ 2 w 5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6">
                        <a:moveTo>
                          <a:pt x="2" y="1"/>
                        </a:moveTo>
                        <a:cubicBezTo>
                          <a:pt x="0" y="5"/>
                          <a:pt x="0" y="10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ubicBezTo>
                          <a:pt x="2" y="13"/>
                          <a:pt x="2" y="11"/>
                          <a:pt x="3" y="10"/>
                        </a:cubicBezTo>
                        <a:cubicBezTo>
                          <a:pt x="3" y="8"/>
                          <a:pt x="0" y="8"/>
                          <a:pt x="0" y="10"/>
                        </a:cubicBezTo>
                        <a:cubicBezTo>
                          <a:pt x="0" y="11"/>
                          <a:pt x="0" y="13"/>
                          <a:pt x="0" y="15"/>
                        </a:cubicBezTo>
                        <a:cubicBezTo>
                          <a:pt x="1" y="15"/>
                          <a:pt x="1" y="15"/>
                          <a:pt x="2" y="15"/>
                        </a:cubicBezTo>
                        <a:cubicBezTo>
                          <a:pt x="2" y="10"/>
                          <a:pt x="2" y="6"/>
                          <a:pt x="4" y="2"/>
                        </a:cubicBezTo>
                        <a:cubicBezTo>
                          <a:pt x="5" y="1"/>
                          <a:pt x="3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9" name="Freeform 292">
                    <a:extLst>
                      <a:ext uri="{FF2B5EF4-FFF2-40B4-BE49-F238E27FC236}">
                        <a16:creationId xmlns="" xmlns:a16="http://schemas.microsoft.com/office/drawing/2014/main" id="{3D4D58FD-DD28-434E-8379-B129C170C77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3" y="1627"/>
                    <a:ext cx="4" cy="8"/>
                  </a:xfrm>
                  <a:custGeom>
                    <a:avLst/>
                    <a:gdLst>
                      <a:gd name="T0" fmla="*/ 2 w 5"/>
                      <a:gd name="T1" fmla="*/ 1 h 11"/>
                      <a:gd name="T2" fmla="*/ 2 w 5"/>
                      <a:gd name="T3" fmla="*/ 11 h 11"/>
                      <a:gd name="T4" fmla="*/ 4 w 5"/>
                      <a:gd name="T5" fmla="*/ 11 h 11"/>
                      <a:gd name="T6" fmla="*/ 4 w 5"/>
                      <a:gd name="T7" fmla="*/ 10 h 11"/>
                      <a:gd name="T8" fmla="*/ 2 w 5"/>
                      <a:gd name="T9" fmla="*/ 9 h 11"/>
                      <a:gd name="T10" fmla="*/ 2 w 5"/>
                      <a:gd name="T11" fmla="*/ 9 h 11"/>
                      <a:gd name="T12" fmla="*/ 4 w 5"/>
                      <a:gd name="T13" fmla="*/ 9 h 11"/>
                      <a:gd name="T14" fmla="*/ 4 w 5"/>
                      <a:gd name="T15" fmla="*/ 2 h 11"/>
                      <a:gd name="T16" fmla="*/ 2 w 5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1">
                        <a:moveTo>
                          <a:pt x="2" y="1"/>
                        </a:moveTo>
                        <a:cubicBezTo>
                          <a:pt x="1" y="4"/>
                          <a:pt x="0" y="8"/>
                          <a:pt x="2" y="11"/>
                        </a:cubicBezTo>
                        <a:cubicBezTo>
                          <a:pt x="2" y="11"/>
                          <a:pt x="3" y="11"/>
                          <a:pt x="4" y="11"/>
                        </a:cubicBezTo>
                        <a:cubicBezTo>
                          <a:pt x="4" y="10"/>
                          <a:pt x="4" y="10"/>
                          <a:pt x="4" y="10"/>
                        </a:cubicBezTo>
                        <a:cubicBezTo>
                          <a:pt x="5" y="8"/>
                          <a:pt x="3" y="7"/>
                          <a:pt x="2" y="9"/>
                        </a:cubicBezTo>
                        <a:cubicBezTo>
                          <a:pt x="2" y="9"/>
                          <a:pt x="2" y="9"/>
                          <a:pt x="2" y="9"/>
                        </a:cubicBezTo>
                        <a:cubicBezTo>
                          <a:pt x="3" y="9"/>
                          <a:pt x="3" y="9"/>
                          <a:pt x="4" y="9"/>
                        </a:cubicBezTo>
                        <a:cubicBezTo>
                          <a:pt x="2" y="7"/>
                          <a:pt x="3" y="4"/>
                          <a:pt x="4" y="2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0" name="Freeform 293">
                    <a:extLst>
                      <a:ext uri="{FF2B5EF4-FFF2-40B4-BE49-F238E27FC236}">
                        <a16:creationId xmlns="" xmlns:a16="http://schemas.microsoft.com/office/drawing/2014/main" id="{DD1EDD20-1A8B-40E9-BDDC-BD83CE8DBEC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7"/>
                    <a:ext cx="3" cy="10"/>
                  </a:xfrm>
                  <a:custGeom>
                    <a:avLst/>
                    <a:gdLst>
                      <a:gd name="T0" fmla="*/ 1 w 4"/>
                      <a:gd name="T1" fmla="*/ 1 h 16"/>
                      <a:gd name="T2" fmla="*/ 0 w 4"/>
                      <a:gd name="T3" fmla="*/ 14 h 16"/>
                      <a:gd name="T4" fmla="*/ 2 w 4"/>
                      <a:gd name="T5" fmla="*/ 14 h 16"/>
                      <a:gd name="T6" fmla="*/ 4 w 4"/>
                      <a:gd name="T7" fmla="*/ 7 h 16"/>
                      <a:gd name="T8" fmla="*/ 2 w 4"/>
                      <a:gd name="T9" fmla="*/ 6 h 16"/>
                      <a:gd name="T10" fmla="*/ 0 w 4"/>
                      <a:gd name="T11" fmla="*/ 14 h 16"/>
                      <a:gd name="T12" fmla="*/ 2 w 4"/>
                      <a:gd name="T13" fmla="*/ 14 h 16"/>
                      <a:gd name="T14" fmla="*/ 4 w 4"/>
                      <a:gd name="T15" fmla="*/ 1 h 16"/>
                      <a:gd name="T16" fmla="*/ 1 w 4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6">
                        <a:moveTo>
                          <a:pt x="1" y="1"/>
                        </a:moveTo>
                        <a:cubicBezTo>
                          <a:pt x="2" y="5"/>
                          <a:pt x="1" y="10"/>
                          <a:pt x="0" y="14"/>
                        </a:cubicBezTo>
                        <a:cubicBezTo>
                          <a:pt x="0" y="15"/>
                          <a:pt x="2" y="16"/>
                          <a:pt x="2" y="14"/>
                        </a:cubicBezTo>
                        <a:cubicBezTo>
                          <a:pt x="3" y="12"/>
                          <a:pt x="4" y="9"/>
                          <a:pt x="4" y="7"/>
                        </a:cubicBezTo>
                        <a:cubicBezTo>
                          <a:pt x="4" y="6"/>
                          <a:pt x="2" y="5"/>
                          <a:pt x="2" y="6"/>
                        </a:cubicBezTo>
                        <a:cubicBezTo>
                          <a:pt x="1" y="9"/>
                          <a:pt x="1" y="11"/>
                          <a:pt x="0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1" name="Freeform 294">
                    <a:extLst>
                      <a:ext uri="{FF2B5EF4-FFF2-40B4-BE49-F238E27FC236}">
                        <a16:creationId xmlns="" xmlns:a16="http://schemas.microsoft.com/office/drawing/2014/main" id="{AE840348-CC71-40B5-B10A-932000D9F0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6"/>
                    <a:ext cx="3" cy="13"/>
                  </a:xfrm>
                  <a:custGeom>
                    <a:avLst/>
                    <a:gdLst>
                      <a:gd name="T0" fmla="*/ 2 w 5"/>
                      <a:gd name="T1" fmla="*/ 2 h 20"/>
                      <a:gd name="T2" fmla="*/ 2 w 5"/>
                      <a:gd name="T3" fmla="*/ 18 h 20"/>
                      <a:gd name="T4" fmla="*/ 4 w 5"/>
                      <a:gd name="T5" fmla="*/ 18 h 20"/>
                      <a:gd name="T6" fmla="*/ 5 w 5"/>
                      <a:gd name="T7" fmla="*/ 10 h 20"/>
                      <a:gd name="T8" fmla="*/ 3 w 5"/>
                      <a:gd name="T9" fmla="*/ 9 h 20"/>
                      <a:gd name="T10" fmla="*/ 2 w 5"/>
                      <a:gd name="T11" fmla="*/ 18 h 20"/>
                      <a:gd name="T12" fmla="*/ 4 w 5"/>
                      <a:gd name="T13" fmla="*/ 18 h 20"/>
                      <a:gd name="T14" fmla="*/ 4 w 5"/>
                      <a:gd name="T15" fmla="*/ 15 h 20"/>
                      <a:gd name="T16" fmla="*/ 2 w 5"/>
                      <a:gd name="T17" fmla="*/ 15 h 20"/>
                      <a:gd name="T18" fmla="*/ 2 w 5"/>
                      <a:gd name="T19" fmla="*/ 18 h 20"/>
                      <a:gd name="T20" fmla="*/ 4 w 5"/>
                      <a:gd name="T21" fmla="*/ 18 h 20"/>
                      <a:gd name="T22" fmla="*/ 5 w 5"/>
                      <a:gd name="T23" fmla="*/ 10 h 20"/>
                      <a:gd name="T24" fmla="*/ 3 w 5"/>
                      <a:gd name="T25" fmla="*/ 10 h 20"/>
                      <a:gd name="T26" fmla="*/ 2 w 5"/>
                      <a:gd name="T27" fmla="*/ 17 h 20"/>
                      <a:gd name="T28" fmla="*/ 4 w 5"/>
                      <a:gd name="T29" fmla="*/ 17 h 20"/>
                      <a:gd name="T30" fmla="*/ 5 w 5"/>
                      <a:gd name="T31" fmla="*/ 2 h 20"/>
                      <a:gd name="T32" fmla="*/ 2 w 5"/>
                      <a:gd name="T33" fmla="*/ 2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20">
                        <a:moveTo>
                          <a:pt x="2" y="2"/>
                        </a:moveTo>
                        <a:cubicBezTo>
                          <a:pt x="3" y="7"/>
                          <a:pt x="0" y="13"/>
                          <a:pt x="2" y="18"/>
                        </a:cubicBezTo>
                        <a:cubicBezTo>
                          <a:pt x="3" y="19"/>
                          <a:pt x="4" y="18"/>
                          <a:pt x="4" y="18"/>
                        </a:cubicBezTo>
                        <a:cubicBezTo>
                          <a:pt x="5" y="15"/>
                          <a:pt x="5" y="12"/>
                          <a:pt x="5" y="10"/>
                        </a:cubicBezTo>
                        <a:cubicBezTo>
                          <a:pt x="5" y="9"/>
                          <a:pt x="3" y="8"/>
                          <a:pt x="3" y="9"/>
                        </a:cubicBezTo>
                        <a:cubicBezTo>
                          <a:pt x="3" y="12"/>
                          <a:pt x="2" y="15"/>
                          <a:pt x="2" y="18"/>
                        </a:cubicBezTo>
                        <a:cubicBezTo>
                          <a:pt x="2" y="18"/>
                          <a:pt x="3" y="18"/>
                          <a:pt x="4" y="18"/>
                        </a:cubicBezTo>
                        <a:cubicBezTo>
                          <a:pt x="4" y="17"/>
                          <a:pt x="4" y="16"/>
                          <a:pt x="4" y="15"/>
                        </a:cubicBezTo>
                        <a:cubicBezTo>
                          <a:pt x="4" y="14"/>
                          <a:pt x="2" y="14"/>
                          <a:pt x="2" y="15"/>
                        </a:cubicBezTo>
                        <a:cubicBezTo>
                          <a:pt x="1" y="16"/>
                          <a:pt x="2" y="17"/>
                          <a:pt x="2" y="18"/>
                        </a:cubicBezTo>
                        <a:cubicBezTo>
                          <a:pt x="2" y="19"/>
                          <a:pt x="4" y="20"/>
                          <a:pt x="4" y="18"/>
                        </a:cubicBezTo>
                        <a:cubicBezTo>
                          <a:pt x="4" y="15"/>
                          <a:pt x="5" y="13"/>
                          <a:pt x="5" y="10"/>
                        </a:cubicBezTo>
                        <a:cubicBezTo>
                          <a:pt x="5" y="10"/>
                          <a:pt x="4" y="10"/>
                          <a:pt x="3" y="10"/>
                        </a:cubicBezTo>
                        <a:cubicBezTo>
                          <a:pt x="3" y="12"/>
                          <a:pt x="3" y="15"/>
                          <a:pt x="2" y="17"/>
                        </a:cubicBezTo>
                        <a:cubicBezTo>
                          <a:pt x="3" y="17"/>
                          <a:pt x="4" y="17"/>
                          <a:pt x="4" y="17"/>
                        </a:cubicBezTo>
                        <a:cubicBezTo>
                          <a:pt x="2" y="12"/>
                          <a:pt x="5" y="6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2" name="Freeform 295">
                    <a:extLst>
                      <a:ext uri="{FF2B5EF4-FFF2-40B4-BE49-F238E27FC236}">
                        <a16:creationId xmlns="" xmlns:a16="http://schemas.microsoft.com/office/drawing/2014/main" id="{39A3F928-51E7-4D86-A125-636F327C2CE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32"/>
                    <a:ext cx="2" cy="7"/>
                  </a:xfrm>
                  <a:custGeom>
                    <a:avLst/>
                    <a:gdLst>
                      <a:gd name="T0" fmla="*/ 1 w 4"/>
                      <a:gd name="T1" fmla="*/ 1 h 11"/>
                      <a:gd name="T2" fmla="*/ 1 w 4"/>
                      <a:gd name="T3" fmla="*/ 9 h 11"/>
                      <a:gd name="T4" fmla="*/ 3 w 4"/>
                      <a:gd name="T5" fmla="*/ 10 h 11"/>
                      <a:gd name="T6" fmla="*/ 4 w 4"/>
                      <a:gd name="T7" fmla="*/ 4 h 11"/>
                      <a:gd name="T8" fmla="*/ 2 w 4"/>
                      <a:gd name="T9" fmla="*/ 3 h 11"/>
                      <a:gd name="T10" fmla="*/ 1 w 4"/>
                      <a:gd name="T11" fmla="*/ 8 h 11"/>
                      <a:gd name="T12" fmla="*/ 3 w 4"/>
                      <a:gd name="T13" fmla="*/ 9 h 11"/>
                      <a:gd name="T14" fmla="*/ 3 w 4"/>
                      <a:gd name="T15" fmla="*/ 2 h 11"/>
                      <a:gd name="T16" fmla="*/ 1 w 4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1">
                        <a:moveTo>
                          <a:pt x="1" y="1"/>
                        </a:moveTo>
                        <a:cubicBezTo>
                          <a:pt x="0" y="4"/>
                          <a:pt x="0" y="7"/>
                          <a:pt x="1" y="9"/>
                        </a:cubicBezTo>
                        <a:cubicBezTo>
                          <a:pt x="1" y="10"/>
                          <a:pt x="2" y="11"/>
                          <a:pt x="3" y="10"/>
                        </a:cubicBezTo>
                        <a:cubicBezTo>
                          <a:pt x="4" y="8"/>
                          <a:pt x="4" y="6"/>
                          <a:pt x="4" y="4"/>
                        </a:cubicBezTo>
                        <a:cubicBezTo>
                          <a:pt x="4" y="3"/>
                          <a:pt x="2" y="2"/>
                          <a:pt x="2" y="3"/>
                        </a:cubicBezTo>
                        <a:cubicBezTo>
                          <a:pt x="2" y="5"/>
                          <a:pt x="1" y="7"/>
                          <a:pt x="1" y="8"/>
                        </a:cubicBezTo>
                        <a:cubicBezTo>
                          <a:pt x="1" y="9"/>
                          <a:pt x="2" y="9"/>
                          <a:pt x="3" y="9"/>
                        </a:cubicBezTo>
                        <a:cubicBezTo>
                          <a:pt x="2" y="6"/>
                          <a:pt x="2" y="4"/>
                          <a:pt x="3" y="2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3" name="Freeform 296">
                    <a:extLst>
                      <a:ext uri="{FF2B5EF4-FFF2-40B4-BE49-F238E27FC236}">
                        <a16:creationId xmlns="" xmlns:a16="http://schemas.microsoft.com/office/drawing/2014/main" id="{BAF9E557-FF4F-4892-B8CD-2CCCDFB819F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16"/>
                    <a:ext cx="32" cy="38"/>
                  </a:xfrm>
                  <a:custGeom>
                    <a:avLst/>
                    <a:gdLst>
                      <a:gd name="T0" fmla="*/ 15 w 48"/>
                      <a:gd name="T1" fmla="*/ 44 h 57"/>
                      <a:gd name="T2" fmla="*/ 3 w 48"/>
                      <a:gd name="T3" fmla="*/ 35 h 57"/>
                      <a:gd name="T4" fmla="*/ 26 w 48"/>
                      <a:gd name="T5" fmla="*/ 53 h 57"/>
                      <a:gd name="T6" fmla="*/ 22 w 48"/>
                      <a:gd name="T7" fmla="*/ 51 h 57"/>
                      <a:gd name="T8" fmla="*/ 20 w 48"/>
                      <a:gd name="T9" fmla="*/ 48 h 57"/>
                      <a:gd name="T10" fmla="*/ 12 w 48"/>
                      <a:gd name="T11" fmla="*/ 15 h 57"/>
                      <a:gd name="T12" fmla="*/ 10 w 48"/>
                      <a:gd name="T13" fmla="*/ 26 h 57"/>
                      <a:gd name="T14" fmla="*/ 18 w 48"/>
                      <a:gd name="T15" fmla="*/ 44 h 57"/>
                      <a:gd name="T16" fmla="*/ 6 w 48"/>
                      <a:gd name="T17" fmla="*/ 34 h 57"/>
                      <a:gd name="T18" fmla="*/ 13 w 48"/>
                      <a:gd name="T19" fmla="*/ 10 h 57"/>
                      <a:gd name="T20" fmla="*/ 19 w 48"/>
                      <a:gd name="T21" fmla="*/ 14 h 57"/>
                      <a:gd name="T22" fmla="*/ 10 w 48"/>
                      <a:gd name="T23" fmla="*/ 21 h 57"/>
                      <a:gd name="T24" fmla="*/ 20 w 48"/>
                      <a:gd name="T25" fmla="*/ 17 h 57"/>
                      <a:gd name="T26" fmla="*/ 31 w 48"/>
                      <a:gd name="T27" fmla="*/ 22 h 57"/>
                      <a:gd name="T28" fmla="*/ 33 w 48"/>
                      <a:gd name="T29" fmla="*/ 17 h 57"/>
                      <a:gd name="T30" fmla="*/ 19 w 48"/>
                      <a:gd name="T31" fmla="*/ 38 h 57"/>
                      <a:gd name="T32" fmla="*/ 15 w 48"/>
                      <a:gd name="T33" fmla="*/ 22 h 57"/>
                      <a:gd name="T34" fmla="*/ 24 w 48"/>
                      <a:gd name="T35" fmla="*/ 44 h 57"/>
                      <a:gd name="T36" fmla="*/ 32 w 48"/>
                      <a:gd name="T37" fmla="*/ 37 h 57"/>
                      <a:gd name="T38" fmla="*/ 35 w 48"/>
                      <a:gd name="T39" fmla="*/ 53 h 57"/>
                      <a:gd name="T40" fmla="*/ 34 w 48"/>
                      <a:gd name="T41" fmla="*/ 52 h 57"/>
                      <a:gd name="T42" fmla="*/ 42 w 48"/>
                      <a:gd name="T43" fmla="*/ 35 h 57"/>
                      <a:gd name="T44" fmla="*/ 40 w 48"/>
                      <a:gd name="T45" fmla="*/ 52 h 57"/>
                      <a:gd name="T46" fmla="*/ 43 w 48"/>
                      <a:gd name="T47" fmla="*/ 28 h 57"/>
                      <a:gd name="T48" fmla="*/ 37 w 48"/>
                      <a:gd name="T49" fmla="*/ 35 h 57"/>
                      <a:gd name="T50" fmla="*/ 37 w 48"/>
                      <a:gd name="T51" fmla="*/ 10 h 57"/>
                      <a:gd name="T52" fmla="*/ 26 w 48"/>
                      <a:gd name="T53" fmla="*/ 27 h 57"/>
                      <a:gd name="T54" fmla="*/ 23 w 48"/>
                      <a:gd name="T55" fmla="*/ 7 h 57"/>
                      <a:gd name="T56" fmla="*/ 21 w 48"/>
                      <a:gd name="T57" fmla="*/ 24 h 57"/>
                      <a:gd name="T58" fmla="*/ 32 w 48"/>
                      <a:gd name="T59" fmla="*/ 13 h 57"/>
                      <a:gd name="T60" fmla="*/ 35 w 48"/>
                      <a:gd name="T61" fmla="*/ 32 h 57"/>
                      <a:gd name="T62" fmla="*/ 43 w 48"/>
                      <a:gd name="T63" fmla="*/ 19 h 57"/>
                      <a:gd name="T64" fmla="*/ 44 w 48"/>
                      <a:gd name="T65" fmla="*/ 49 h 57"/>
                      <a:gd name="T66" fmla="*/ 44 w 48"/>
                      <a:gd name="T67" fmla="*/ 37 h 57"/>
                      <a:gd name="T68" fmla="*/ 39 w 48"/>
                      <a:gd name="T69" fmla="*/ 44 h 57"/>
                      <a:gd name="T70" fmla="*/ 25 w 48"/>
                      <a:gd name="T71" fmla="*/ 44 h 57"/>
                      <a:gd name="T72" fmla="*/ 35 w 48"/>
                      <a:gd name="T73" fmla="*/ 37 h 57"/>
                      <a:gd name="T74" fmla="*/ 27 w 48"/>
                      <a:gd name="T75" fmla="*/ 37 h 57"/>
                      <a:gd name="T76" fmla="*/ 20 w 48"/>
                      <a:gd name="T77" fmla="*/ 21 h 57"/>
                      <a:gd name="T78" fmla="*/ 24 w 48"/>
                      <a:gd name="T79" fmla="*/ 15 h 57"/>
                      <a:gd name="T80" fmla="*/ 32 w 48"/>
                      <a:gd name="T81" fmla="*/ 17 h 57"/>
                      <a:gd name="T82" fmla="*/ 23 w 48"/>
                      <a:gd name="T83" fmla="*/ 38 h 57"/>
                      <a:gd name="T84" fmla="*/ 20 w 48"/>
                      <a:gd name="T85" fmla="*/ 28 h 57"/>
                      <a:gd name="T86" fmla="*/ 20 w 48"/>
                      <a:gd name="T87" fmla="*/ 19 h 57"/>
                      <a:gd name="T88" fmla="*/ 17 w 48"/>
                      <a:gd name="T89" fmla="*/ 8 h 57"/>
                      <a:gd name="T90" fmla="*/ 16 w 48"/>
                      <a:gd name="T91" fmla="*/ 35 h 57"/>
                      <a:gd name="T92" fmla="*/ 20 w 48"/>
                      <a:gd name="T93" fmla="*/ 3 h 57"/>
                      <a:gd name="T94" fmla="*/ 5 w 48"/>
                      <a:gd name="T95" fmla="*/ 20 h 57"/>
                      <a:gd name="T96" fmla="*/ 8 w 48"/>
                      <a:gd name="T97" fmla="*/ 33 h 57"/>
                      <a:gd name="T98" fmla="*/ 16 w 48"/>
                      <a:gd name="T99" fmla="*/ 46 h 57"/>
                      <a:gd name="T100" fmla="*/ 7 w 48"/>
                      <a:gd name="T101" fmla="*/ 19 h 57"/>
                      <a:gd name="T102" fmla="*/ 7 w 48"/>
                      <a:gd name="T103" fmla="*/ 31 h 57"/>
                      <a:gd name="T104" fmla="*/ 16 w 48"/>
                      <a:gd name="T105" fmla="*/ 25 h 57"/>
                      <a:gd name="T106" fmla="*/ 23 w 48"/>
                      <a:gd name="T107" fmla="*/ 48 h 57"/>
                      <a:gd name="T108" fmla="*/ 27 w 48"/>
                      <a:gd name="T109" fmla="*/ 52 h 57"/>
                      <a:gd name="T110" fmla="*/ 15 w 48"/>
                      <a:gd name="T111" fmla="*/ 48 h 57"/>
                      <a:gd name="T112" fmla="*/ 16 w 48"/>
                      <a:gd name="T113" fmla="*/ 45 h 57"/>
                      <a:gd name="T114" fmla="*/ 3 w 48"/>
                      <a:gd name="T115" fmla="*/ 37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48" h="57">
                        <a:moveTo>
                          <a:pt x="1" y="26"/>
                        </a:moveTo>
                        <a:cubicBezTo>
                          <a:pt x="1" y="30"/>
                          <a:pt x="1" y="33"/>
                          <a:pt x="3" y="37"/>
                        </a:cubicBezTo>
                        <a:cubicBezTo>
                          <a:pt x="3" y="39"/>
                          <a:pt x="5" y="38"/>
                          <a:pt x="5" y="37"/>
                        </a:cubicBezTo>
                        <a:cubicBezTo>
                          <a:pt x="5" y="35"/>
                          <a:pt x="5" y="33"/>
                          <a:pt x="5" y="31"/>
                        </a:cubicBezTo>
                        <a:cubicBezTo>
                          <a:pt x="4" y="31"/>
                          <a:pt x="4" y="31"/>
                          <a:pt x="3" y="31"/>
                        </a:cubicBezTo>
                        <a:cubicBezTo>
                          <a:pt x="4" y="34"/>
                          <a:pt x="5" y="37"/>
                          <a:pt x="7" y="40"/>
                        </a:cubicBezTo>
                        <a:cubicBezTo>
                          <a:pt x="8" y="41"/>
                          <a:pt x="10" y="40"/>
                          <a:pt x="9" y="39"/>
                        </a:cubicBezTo>
                        <a:cubicBezTo>
                          <a:pt x="8" y="37"/>
                          <a:pt x="7" y="35"/>
                          <a:pt x="7" y="33"/>
                        </a:cubicBezTo>
                        <a:cubicBezTo>
                          <a:pt x="6" y="33"/>
                          <a:pt x="5" y="34"/>
                          <a:pt x="5" y="34"/>
                        </a:cubicBezTo>
                        <a:cubicBezTo>
                          <a:pt x="8" y="37"/>
                          <a:pt x="11" y="41"/>
                          <a:pt x="15" y="44"/>
                        </a:cubicBezTo>
                        <a:cubicBezTo>
                          <a:pt x="16" y="45"/>
                          <a:pt x="17" y="44"/>
                          <a:pt x="16" y="43"/>
                        </a:cubicBezTo>
                        <a:cubicBezTo>
                          <a:pt x="14" y="40"/>
                          <a:pt x="12" y="38"/>
                          <a:pt x="8" y="36"/>
                        </a:cubicBezTo>
                        <a:cubicBezTo>
                          <a:pt x="7" y="36"/>
                          <a:pt x="6" y="37"/>
                          <a:pt x="7" y="38"/>
                        </a:cubicBezTo>
                        <a:cubicBezTo>
                          <a:pt x="8" y="42"/>
                          <a:pt x="12" y="44"/>
                          <a:pt x="15" y="47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3" y="43"/>
                          <a:pt x="11" y="41"/>
                          <a:pt x="8" y="39"/>
                        </a:cubicBezTo>
                        <a:cubicBezTo>
                          <a:pt x="8" y="39"/>
                          <a:pt x="7" y="40"/>
                          <a:pt x="7" y="41"/>
                        </a:cubicBezTo>
                        <a:cubicBezTo>
                          <a:pt x="10" y="42"/>
                          <a:pt x="13" y="44"/>
                          <a:pt x="15" y="47"/>
                        </a:cubicBezTo>
                        <a:cubicBezTo>
                          <a:pt x="16" y="46"/>
                          <a:pt x="16" y="45"/>
                          <a:pt x="17" y="45"/>
                        </a:cubicBezTo>
                        <a:cubicBezTo>
                          <a:pt x="11" y="43"/>
                          <a:pt x="8" y="38"/>
                          <a:pt x="3" y="35"/>
                        </a:cubicBezTo>
                        <a:cubicBezTo>
                          <a:pt x="2" y="34"/>
                          <a:pt x="1" y="36"/>
                          <a:pt x="2" y="37"/>
                        </a:cubicBezTo>
                        <a:cubicBezTo>
                          <a:pt x="7" y="45"/>
                          <a:pt x="14" y="49"/>
                          <a:pt x="23" y="52"/>
                        </a:cubicBezTo>
                        <a:cubicBezTo>
                          <a:pt x="25" y="52"/>
                          <a:pt x="26" y="51"/>
                          <a:pt x="24" y="50"/>
                        </a:cubicBezTo>
                        <a:cubicBezTo>
                          <a:pt x="22" y="49"/>
                          <a:pt x="19" y="48"/>
                          <a:pt x="17" y="46"/>
                        </a:cubicBezTo>
                        <a:cubicBezTo>
                          <a:pt x="16" y="47"/>
                          <a:pt x="16" y="47"/>
                          <a:pt x="16" y="48"/>
                        </a:cubicBezTo>
                        <a:cubicBezTo>
                          <a:pt x="20" y="49"/>
                          <a:pt x="23" y="51"/>
                          <a:pt x="27" y="53"/>
                        </a:cubicBezTo>
                        <a:cubicBezTo>
                          <a:pt x="27" y="52"/>
                          <a:pt x="28" y="52"/>
                          <a:pt x="28" y="51"/>
                        </a:cubicBezTo>
                        <a:cubicBezTo>
                          <a:pt x="25" y="51"/>
                          <a:pt x="22" y="50"/>
                          <a:pt x="19" y="48"/>
                        </a:cubicBezTo>
                        <a:cubicBezTo>
                          <a:pt x="19" y="48"/>
                          <a:pt x="18" y="49"/>
                          <a:pt x="18" y="50"/>
                        </a:cubicBezTo>
                        <a:cubicBezTo>
                          <a:pt x="21" y="51"/>
                          <a:pt x="23" y="52"/>
                          <a:pt x="26" y="53"/>
                        </a:cubicBezTo>
                        <a:cubicBezTo>
                          <a:pt x="28" y="54"/>
                          <a:pt x="28" y="52"/>
                          <a:pt x="27" y="51"/>
                        </a:cubicBezTo>
                        <a:cubicBezTo>
                          <a:pt x="25" y="50"/>
                          <a:pt x="26" y="50"/>
                          <a:pt x="23" y="49"/>
                        </a:cubicBezTo>
                        <a:cubicBezTo>
                          <a:pt x="21" y="49"/>
                          <a:pt x="21" y="51"/>
                          <a:pt x="22" y="52"/>
                        </a:cubicBezTo>
                        <a:cubicBezTo>
                          <a:pt x="23" y="53"/>
                          <a:pt x="24" y="53"/>
                          <a:pt x="26" y="54"/>
                        </a:cubicBezTo>
                        <a:cubicBezTo>
                          <a:pt x="26" y="53"/>
                          <a:pt x="27" y="53"/>
                          <a:pt x="27" y="52"/>
                        </a:cubicBezTo>
                        <a:cubicBezTo>
                          <a:pt x="23" y="51"/>
                          <a:pt x="24" y="51"/>
                          <a:pt x="21" y="51"/>
                        </a:cubicBezTo>
                        <a:cubicBezTo>
                          <a:pt x="20" y="51"/>
                          <a:pt x="19" y="52"/>
                          <a:pt x="20" y="53"/>
                        </a:cubicBezTo>
                        <a:cubicBezTo>
                          <a:pt x="22" y="55"/>
                          <a:pt x="23" y="55"/>
                          <a:pt x="25" y="55"/>
                        </a:cubicBezTo>
                        <a:cubicBezTo>
                          <a:pt x="27" y="55"/>
                          <a:pt x="27" y="54"/>
                          <a:pt x="26" y="53"/>
                        </a:cubicBezTo>
                        <a:cubicBezTo>
                          <a:pt x="24" y="52"/>
                          <a:pt x="24" y="52"/>
                          <a:pt x="22" y="51"/>
                        </a:cubicBezTo>
                        <a:cubicBezTo>
                          <a:pt x="21" y="52"/>
                          <a:pt x="21" y="53"/>
                          <a:pt x="21" y="54"/>
                        </a:cubicBezTo>
                        <a:cubicBezTo>
                          <a:pt x="26" y="54"/>
                          <a:pt x="29" y="55"/>
                          <a:pt x="33" y="56"/>
                        </a:cubicBezTo>
                        <a:cubicBezTo>
                          <a:pt x="35" y="56"/>
                          <a:pt x="35" y="54"/>
                          <a:pt x="34" y="54"/>
                        </a:cubicBezTo>
                        <a:cubicBezTo>
                          <a:pt x="31" y="52"/>
                          <a:pt x="29" y="52"/>
                          <a:pt x="26" y="52"/>
                        </a:cubicBezTo>
                        <a:cubicBezTo>
                          <a:pt x="25" y="52"/>
                          <a:pt x="24" y="54"/>
                          <a:pt x="26" y="54"/>
                        </a:cubicBezTo>
                        <a:cubicBezTo>
                          <a:pt x="29" y="56"/>
                          <a:pt x="28" y="55"/>
                          <a:pt x="32" y="56"/>
                        </a:cubicBezTo>
                        <a:cubicBezTo>
                          <a:pt x="33" y="56"/>
                          <a:pt x="34" y="55"/>
                          <a:pt x="33" y="54"/>
                        </a:cubicBezTo>
                        <a:cubicBezTo>
                          <a:pt x="30" y="49"/>
                          <a:pt x="23" y="47"/>
                          <a:pt x="20" y="41"/>
                        </a:cubicBezTo>
                        <a:cubicBezTo>
                          <a:pt x="19" y="40"/>
                          <a:pt x="17" y="41"/>
                          <a:pt x="18" y="42"/>
                        </a:cubicBezTo>
                        <a:cubicBezTo>
                          <a:pt x="19" y="44"/>
                          <a:pt x="19" y="46"/>
                          <a:pt x="20" y="48"/>
                        </a:cubicBezTo>
                        <a:cubicBezTo>
                          <a:pt x="21" y="49"/>
                          <a:pt x="23" y="49"/>
                          <a:pt x="23" y="47"/>
                        </a:cubicBezTo>
                        <a:cubicBezTo>
                          <a:pt x="21" y="42"/>
                          <a:pt x="19" y="38"/>
                          <a:pt x="18" y="33"/>
                        </a:cubicBezTo>
                        <a:cubicBezTo>
                          <a:pt x="17" y="33"/>
                          <a:pt x="16" y="33"/>
                          <a:pt x="16" y="34"/>
                        </a:cubicBezTo>
                        <a:cubicBezTo>
                          <a:pt x="18" y="39"/>
                          <a:pt x="18" y="39"/>
                          <a:pt x="16" y="36"/>
                        </a:cubicBezTo>
                        <a:cubicBezTo>
                          <a:pt x="15" y="32"/>
                          <a:pt x="15" y="29"/>
                          <a:pt x="16" y="25"/>
                        </a:cubicBezTo>
                        <a:cubicBezTo>
                          <a:pt x="16" y="24"/>
                          <a:pt x="14" y="23"/>
                          <a:pt x="13" y="25"/>
                        </a:cubicBezTo>
                        <a:cubicBezTo>
                          <a:pt x="10" y="28"/>
                          <a:pt x="9" y="27"/>
                          <a:pt x="10" y="22"/>
                        </a:cubicBezTo>
                        <a:cubicBezTo>
                          <a:pt x="12" y="20"/>
                          <a:pt x="13" y="21"/>
                          <a:pt x="11" y="25"/>
                        </a:cubicBezTo>
                        <a:cubicBezTo>
                          <a:pt x="10" y="28"/>
                          <a:pt x="9" y="28"/>
                          <a:pt x="10" y="25"/>
                        </a:cubicBezTo>
                        <a:cubicBezTo>
                          <a:pt x="10" y="21"/>
                          <a:pt x="10" y="18"/>
                          <a:pt x="12" y="15"/>
                        </a:cubicBezTo>
                        <a:cubicBezTo>
                          <a:pt x="11" y="14"/>
                          <a:pt x="10" y="14"/>
                          <a:pt x="10" y="14"/>
                        </a:cubicBezTo>
                        <a:cubicBezTo>
                          <a:pt x="9" y="20"/>
                          <a:pt x="9" y="25"/>
                          <a:pt x="7" y="30"/>
                        </a:cubicBezTo>
                        <a:cubicBezTo>
                          <a:pt x="8" y="30"/>
                          <a:pt x="9" y="30"/>
                          <a:pt x="10" y="31"/>
                        </a:cubicBezTo>
                        <a:cubicBezTo>
                          <a:pt x="10" y="26"/>
                          <a:pt x="11" y="21"/>
                          <a:pt x="11" y="16"/>
                        </a:cubicBezTo>
                        <a:cubicBezTo>
                          <a:pt x="11" y="15"/>
                          <a:pt x="9" y="14"/>
                          <a:pt x="8" y="16"/>
                        </a:cubicBezTo>
                        <a:cubicBezTo>
                          <a:pt x="7" y="21"/>
                          <a:pt x="7" y="26"/>
                          <a:pt x="6" y="31"/>
                        </a:cubicBezTo>
                        <a:cubicBezTo>
                          <a:pt x="7" y="31"/>
                          <a:pt x="7" y="31"/>
                          <a:pt x="8" y="31"/>
                        </a:cubicBezTo>
                        <a:cubicBezTo>
                          <a:pt x="8" y="29"/>
                          <a:pt x="7" y="26"/>
                          <a:pt x="7" y="23"/>
                        </a:cubicBezTo>
                        <a:cubicBezTo>
                          <a:pt x="7" y="21"/>
                          <a:pt x="9" y="12"/>
                          <a:pt x="9" y="22"/>
                        </a:cubicBezTo>
                        <a:cubicBezTo>
                          <a:pt x="9" y="35"/>
                          <a:pt x="2" y="13"/>
                          <a:pt x="10" y="26"/>
                        </a:cubicBezTo>
                        <a:cubicBezTo>
                          <a:pt x="13" y="30"/>
                          <a:pt x="14" y="35"/>
                          <a:pt x="15" y="39"/>
                        </a:cubicBezTo>
                        <a:cubicBezTo>
                          <a:pt x="16" y="39"/>
                          <a:pt x="17" y="38"/>
                          <a:pt x="17" y="38"/>
                        </a:cubicBezTo>
                        <a:cubicBezTo>
                          <a:pt x="14" y="35"/>
                          <a:pt x="12" y="31"/>
                          <a:pt x="10" y="27"/>
                        </a:cubicBezTo>
                        <a:cubicBezTo>
                          <a:pt x="9" y="27"/>
                          <a:pt x="8" y="28"/>
                          <a:pt x="8" y="28"/>
                        </a:cubicBezTo>
                        <a:cubicBezTo>
                          <a:pt x="11" y="32"/>
                          <a:pt x="16" y="37"/>
                          <a:pt x="18" y="41"/>
                        </a:cubicBezTo>
                        <a:cubicBezTo>
                          <a:pt x="19" y="41"/>
                          <a:pt x="19" y="40"/>
                          <a:pt x="20" y="39"/>
                        </a:cubicBezTo>
                        <a:cubicBezTo>
                          <a:pt x="16" y="36"/>
                          <a:pt x="13" y="33"/>
                          <a:pt x="10" y="29"/>
                        </a:cubicBezTo>
                        <a:cubicBezTo>
                          <a:pt x="9" y="28"/>
                          <a:pt x="7" y="29"/>
                          <a:pt x="8" y="30"/>
                        </a:cubicBezTo>
                        <a:cubicBezTo>
                          <a:pt x="10" y="35"/>
                          <a:pt x="14" y="40"/>
                          <a:pt x="16" y="46"/>
                        </a:cubicBezTo>
                        <a:cubicBezTo>
                          <a:pt x="17" y="45"/>
                          <a:pt x="17" y="45"/>
                          <a:pt x="18" y="44"/>
                        </a:cubicBezTo>
                        <a:cubicBezTo>
                          <a:pt x="14" y="41"/>
                          <a:pt x="12" y="37"/>
                          <a:pt x="10" y="33"/>
                        </a:cubicBezTo>
                        <a:cubicBezTo>
                          <a:pt x="9" y="33"/>
                          <a:pt x="9" y="34"/>
                          <a:pt x="8" y="34"/>
                        </a:cubicBezTo>
                        <a:cubicBezTo>
                          <a:pt x="14" y="38"/>
                          <a:pt x="17" y="43"/>
                          <a:pt x="21" y="48"/>
                        </a:cubicBezTo>
                        <a:cubicBezTo>
                          <a:pt x="21" y="47"/>
                          <a:pt x="22" y="47"/>
                          <a:pt x="22" y="47"/>
                        </a:cubicBezTo>
                        <a:cubicBezTo>
                          <a:pt x="17" y="42"/>
                          <a:pt x="13" y="37"/>
                          <a:pt x="9" y="31"/>
                        </a:cubicBezTo>
                        <a:cubicBezTo>
                          <a:pt x="8" y="31"/>
                          <a:pt x="8" y="32"/>
                          <a:pt x="7" y="32"/>
                        </a:cubicBezTo>
                        <a:cubicBezTo>
                          <a:pt x="10" y="36"/>
                          <a:pt x="14" y="39"/>
                          <a:pt x="16" y="44"/>
                        </a:cubicBezTo>
                        <a:cubicBezTo>
                          <a:pt x="17" y="43"/>
                          <a:pt x="17" y="43"/>
                          <a:pt x="18" y="42"/>
                        </a:cubicBezTo>
                        <a:cubicBezTo>
                          <a:pt x="14" y="40"/>
                          <a:pt x="11" y="36"/>
                          <a:pt x="8" y="33"/>
                        </a:cubicBezTo>
                        <a:cubicBezTo>
                          <a:pt x="8" y="31"/>
                          <a:pt x="6" y="32"/>
                          <a:pt x="6" y="34"/>
                        </a:cubicBezTo>
                        <a:cubicBezTo>
                          <a:pt x="8" y="35"/>
                          <a:pt x="9" y="37"/>
                          <a:pt x="10" y="40"/>
                        </a:cubicBezTo>
                        <a:cubicBezTo>
                          <a:pt x="10" y="39"/>
                          <a:pt x="11" y="39"/>
                          <a:pt x="12" y="38"/>
                        </a:cubicBezTo>
                        <a:cubicBezTo>
                          <a:pt x="5" y="33"/>
                          <a:pt x="5" y="25"/>
                          <a:pt x="7" y="18"/>
                        </a:cubicBezTo>
                        <a:cubicBezTo>
                          <a:pt x="7" y="18"/>
                          <a:pt x="6" y="17"/>
                          <a:pt x="5" y="17"/>
                        </a:cubicBezTo>
                        <a:cubicBezTo>
                          <a:pt x="5" y="21"/>
                          <a:pt x="4" y="24"/>
                          <a:pt x="3" y="27"/>
                        </a:cubicBezTo>
                        <a:cubicBezTo>
                          <a:pt x="3" y="27"/>
                          <a:pt x="4" y="27"/>
                          <a:pt x="5" y="27"/>
                        </a:cubicBezTo>
                        <a:cubicBezTo>
                          <a:pt x="5" y="26"/>
                          <a:pt x="5" y="24"/>
                          <a:pt x="5" y="22"/>
                        </a:cubicBezTo>
                        <a:cubicBezTo>
                          <a:pt x="5" y="18"/>
                          <a:pt x="9" y="11"/>
                          <a:pt x="5" y="20"/>
                        </a:cubicBezTo>
                        <a:cubicBezTo>
                          <a:pt x="6" y="20"/>
                          <a:pt x="7" y="20"/>
                          <a:pt x="7" y="21"/>
                        </a:cubicBezTo>
                        <a:cubicBezTo>
                          <a:pt x="9" y="17"/>
                          <a:pt x="9" y="12"/>
                          <a:pt x="13" y="10"/>
                        </a:cubicBezTo>
                        <a:cubicBezTo>
                          <a:pt x="12" y="10"/>
                          <a:pt x="12" y="9"/>
                          <a:pt x="11" y="9"/>
                        </a:cubicBezTo>
                        <a:cubicBezTo>
                          <a:pt x="9" y="11"/>
                          <a:pt x="7" y="13"/>
                          <a:pt x="5" y="15"/>
                        </a:cubicBezTo>
                        <a:cubicBezTo>
                          <a:pt x="9" y="9"/>
                          <a:pt x="11" y="5"/>
                          <a:pt x="19" y="3"/>
                        </a:cubicBezTo>
                        <a:cubicBezTo>
                          <a:pt x="19" y="3"/>
                          <a:pt x="19" y="2"/>
                          <a:pt x="18" y="1"/>
                        </a:cubicBezTo>
                        <a:cubicBezTo>
                          <a:pt x="12" y="4"/>
                          <a:pt x="6" y="10"/>
                          <a:pt x="7" y="18"/>
                        </a:cubicBezTo>
                        <a:cubicBezTo>
                          <a:pt x="7" y="19"/>
                          <a:pt x="9" y="19"/>
                          <a:pt x="9" y="19"/>
                        </a:cubicBezTo>
                        <a:cubicBezTo>
                          <a:pt x="12" y="16"/>
                          <a:pt x="23" y="0"/>
                          <a:pt x="17" y="13"/>
                        </a:cubicBezTo>
                        <a:cubicBezTo>
                          <a:pt x="14" y="18"/>
                          <a:pt x="13" y="23"/>
                          <a:pt x="12" y="29"/>
                        </a:cubicBezTo>
                        <a:cubicBezTo>
                          <a:pt x="12" y="30"/>
                          <a:pt x="14" y="30"/>
                          <a:pt x="15" y="29"/>
                        </a:cubicBezTo>
                        <a:cubicBezTo>
                          <a:pt x="18" y="25"/>
                          <a:pt x="18" y="19"/>
                          <a:pt x="19" y="14"/>
                        </a:cubicBezTo>
                        <a:cubicBezTo>
                          <a:pt x="19" y="12"/>
                          <a:pt x="17" y="12"/>
                          <a:pt x="17" y="13"/>
                        </a:cubicBezTo>
                        <a:cubicBezTo>
                          <a:pt x="14" y="21"/>
                          <a:pt x="12" y="28"/>
                          <a:pt x="14" y="36"/>
                        </a:cubicBezTo>
                        <a:cubicBezTo>
                          <a:pt x="14" y="37"/>
                          <a:pt x="15" y="37"/>
                          <a:pt x="16" y="36"/>
                        </a:cubicBezTo>
                        <a:cubicBezTo>
                          <a:pt x="19" y="29"/>
                          <a:pt x="18" y="19"/>
                          <a:pt x="18" y="12"/>
                        </a:cubicBezTo>
                        <a:cubicBezTo>
                          <a:pt x="18" y="11"/>
                          <a:pt x="17" y="11"/>
                          <a:pt x="17" y="11"/>
                        </a:cubicBezTo>
                        <a:cubicBezTo>
                          <a:pt x="12" y="11"/>
                          <a:pt x="11" y="15"/>
                          <a:pt x="10" y="19"/>
                        </a:cubicBezTo>
                        <a:cubicBezTo>
                          <a:pt x="9" y="20"/>
                          <a:pt x="11" y="21"/>
                          <a:pt x="12" y="20"/>
                        </a:cubicBezTo>
                        <a:cubicBezTo>
                          <a:pt x="15" y="17"/>
                          <a:pt x="17" y="13"/>
                          <a:pt x="19" y="9"/>
                        </a:cubicBezTo>
                        <a:cubicBezTo>
                          <a:pt x="19" y="9"/>
                          <a:pt x="18" y="9"/>
                          <a:pt x="17" y="8"/>
                        </a:cubicBezTo>
                        <a:cubicBezTo>
                          <a:pt x="15" y="12"/>
                          <a:pt x="12" y="17"/>
                          <a:pt x="10" y="21"/>
                        </a:cubicBezTo>
                        <a:cubicBezTo>
                          <a:pt x="11" y="21"/>
                          <a:pt x="11" y="22"/>
                          <a:pt x="12" y="22"/>
                        </a:cubicBezTo>
                        <a:cubicBezTo>
                          <a:pt x="14" y="18"/>
                          <a:pt x="16" y="13"/>
                          <a:pt x="19" y="9"/>
                        </a:cubicBezTo>
                        <a:cubicBezTo>
                          <a:pt x="19" y="9"/>
                          <a:pt x="18" y="8"/>
                          <a:pt x="17" y="8"/>
                        </a:cubicBezTo>
                        <a:cubicBezTo>
                          <a:pt x="17" y="16"/>
                          <a:pt x="14" y="22"/>
                          <a:pt x="13" y="29"/>
                        </a:cubicBezTo>
                        <a:cubicBezTo>
                          <a:pt x="13" y="30"/>
                          <a:pt x="14" y="31"/>
                          <a:pt x="15" y="30"/>
                        </a:cubicBezTo>
                        <a:cubicBezTo>
                          <a:pt x="17" y="26"/>
                          <a:pt x="18" y="23"/>
                          <a:pt x="18" y="19"/>
                        </a:cubicBezTo>
                        <a:cubicBezTo>
                          <a:pt x="18" y="21"/>
                          <a:pt x="17" y="25"/>
                          <a:pt x="17" y="29"/>
                        </a:cubicBezTo>
                        <a:cubicBezTo>
                          <a:pt x="17" y="33"/>
                          <a:pt x="17" y="38"/>
                          <a:pt x="21" y="39"/>
                        </a:cubicBezTo>
                        <a:cubicBezTo>
                          <a:pt x="30" y="42"/>
                          <a:pt x="24" y="19"/>
                          <a:pt x="22" y="17"/>
                        </a:cubicBezTo>
                        <a:cubicBezTo>
                          <a:pt x="22" y="16"/>
                          <a:pt x="20" y="16"/>
                          <a:pt x="20" y="17"/>
                        </a:cubicBezTo>
                        <a:cubicBezTo>
                          <a:pt x="17" y="23"/>
                          <a:pt x="20" y="41"/>
                          <a:pt x="28" y="43"/>
                        </a:cubicBezTo>
                        <a:cubicBezTo>
                          <a:pt x="28" y="44"/>
                          <a:pt x="29" y="43"/>
                          <a:pt x="29" y="43"/>
                        </a:cubicBezTo>
                        <a:cubicBezTo>
                          <a:pt x="33" y="36"/>
                          <a:pt x="29" y="25"/>
                          <a:pt x="24" y="19"/>
                        </a:cubicBezTo>
                        <a:cubicBezTo>
                          <a:pt x="24" y="18"/>
                          <a:pt x="23" y="18"/>
                          <a:pt x="22" y="19"/>
                        </a:cubicBezTo>
                        <a:cubicBezTo>
                          <a:pt x="19" y="25"/>
                          <a:pt x="19" y="41"/>
                          <a:pt x="28" y="44"/>
                        </a:cubicBezTo>
                        <a:cubicBezTo>
                          <a:pt x="28" y="44"/>
                          <a:pt x="29" y="44"/>
                          <a:pt x="29" y="43"/>
                        </a:cubicBezTo>
                        <a:cubicBezTo>
                          <a:pt x="34" y="38"/>
                          <a:pt x="32" y="16"/>
                          <a:pt x="22" y="19"/>
                        </a:cubicBezTo>
                        <a:cubicBezTo>
                          <a:pt x="12" y="21"/>
                          <a:pt x="21" y="39"/>
                          <a:pt x="24" y="43"/>
                        </a:cubicBezTo>
                        <a:cubicBezTo>
                          <a:pt x="26" y="45"/>
                          <a:pt x="29" y="45"/>
                          <a:pt x="31" y="43"/>
                        </a:cubicBezTo>
                        <a:cubicBezTo>
                          <a:pt x="36" y="39"/>
                          <a:pt x="34" y="27"/>
                          <a:pt x="31" y="22"/>
                        </a:cubicBezTo>
                        <a:cubicBezTo>
                          <a:pt x="30" y="20"/>
                          <a:pt x="25" y="13"/>
                          <a:pt x="21" y="18"/>
                        </a:cubicBezTo>
                        <a:cubicBezTo>
                          <a:pt x="17" y="23"/>
                          <a:pt x="17" y="31"/>
                          <a:pt x="20" y="37"/>
                        </a:cubicBezTo>
                        <a:cubicBezTo>
                          <a:pt x="22" y="40"/>
                          <a:pt x="26" y="48"/>
                          <a:pt x="31" y="46"/>
                        </a:cubicBezTo>
                        <a:cubicBezTo>
                          <a:pt x="37" y="43"/>
                          <a:pt x="37" y="35"/>
                          <a:pt x="37" y="29"/>
                        </a:cubicBezTo>
                        <a:cubicBezTo>
                          <a:pt x="36" y="16"/>
                          <a:pt x="20" y="14"/>
                          <a:pt x="19" y="28"/>
                        </a:cubicBezTo>
                        <a:cubicBezTo>
                          <a:pt x="18" y="38"/>
                          <a:pt x="30" y="57"/>
                          <a:pt x="38" y="42"/>
                        </a:cubicBezTo>
                        <a:cubicBezTo>
                          <a:pt x="42" y="36"/>
                          <a:pt x="41" y="27"/>
                          <a:pt x="37" y="22"/>
                        </a:cubicBezTo>
                        <a:cubicBezTo>
                          <a:pt x="33" y="17"/>
                          <a:pt x="27" y="16"/>
                          <a:pt x="23" y="20"/>
                        </a:cubicBezTo>
                        <a:cubicBezTo>
                          <a:pt x="19" y="25"/>
                          <a:pt x="26" y="45"/>
                          <a:pt x="34" y="43"/>
                        </a:cubicBezTo>
                        <a:cubicBezTo>
                          <a:pt x="41" y="41"/>
                          <a:pt x="35" y="21"/>
                          <a:pt x="33" y="17"/>
                        </a:cubicBezTo>
                        <a:cubicBezTo>
                          <a:pt x="33" y="16"/>
                          <a:pt x="31" y="16"/>
                          <a:pt x="31" y="17"/>
                        </a:cubicBezTo>
                        <a:cubicBezTo>
                          <a:pt x="32" y="24"/>
                          <a:pt x="32" y="30"/>
                          <a:pt x="33" y="37"/>
                        </a:cubicBezTo>
                        <a:cubicBezTo>
                          <a:pt x="33" y="39"/>
                          <a:pt x="35" y="39"/>
                          <a:pt x="35" y="37"/>
                        </a:cubicBezTo>
                        <a:cubicBezTo>
                          <a:pt x="35" y="30"/>
                          <a:pt x="35" y="24"/>
                          <a:pt x="34" y="17"/>
                        </a:cubicBezTo>
                        <a:cubicBezTo>
                          <a:pt x="34" y="16"/>
                          <a:pt x="32" y="15"/>
                          <a:pt x="32" y="16"/>
                        </a:cubicBezTo>
                        <a:cubicBezTo>
                          <a:pt x="31" y="22"/>
                          <a:pt x="31" y="27"/>
                          <a:pt x="30" y="33"/>
                        </a:cubicBezTo>
                        <a:cubicBezTo>
                          <a:pt x="30" y="41"/>
                          <a:pt x="29" y="28"/>
                          <a:pt x="28" y="26"/>
                        </a:cubicBezTo>
                        <a:cubicBezTo>
                          <a:pt x="28" y="22"/>
                          <a:pt x="28" y="16"/>
                          <a:pt x="24" y="14"/>
                        </a:cubicBezTo>
                        <a:cubicBezTo>
                          <a:pt x="23" y="14"/>
                          <a:pt x="23" y="14"/>
                          <a:pt x="22" y="15"/>
                        </a:cubicBezTo>
                        <a:cubicBezTo>
                          <a:pt x="20" y="23"/>
                          <a:pt x="19" y="30"/>
                          <a:pt x="19" y="38"/>
                        </a:cubicBezTo>
                        <a:cubicBezTo>
                          <a:pt x="19" y="39"/>
                          <a:pt x="21" y="40"/>
                          <a:pt x="21" y="38"/>
                        </a:cubicBezTo>
                        <a:cubicBezTo>
                          <a:pt x="23" y="30"/>
                          <a:pt x="23" y="22"/>
                          <a:pt x="24" y="15"/>
                        </a:cubicBezTo>
                        <a:cubicBezTo>
                          <a:pt x="24" y="13"/>
                          <a:pt x="22" y="13"/>
                          <a:pt x="22" y="14"/>
                        </a:cubicBezTo>
                        <a:cubicBezTo>
                          <a:pt x="20" y="20"/>
                          <a:pt x="20" y="26"/>
                          <a:pt x="17" y="31"/>
                        </a:cubicBezTo>
                        <a:cubicBezTo>
                          <a:pt x="17" y="31"/>
                          <a:pt x="18" y="31"/>
                          <a:pt x="19" y="31"/>
                        </a:cubicBezTo>
                        <a:cubicBezTo>
                          <a:pt x="18" y="24"/>
                          <a:pt x="20" y="17"/>
                          <a:pt x="21" y="10"/>
                        </a:cubicBezTo>
                        <a:cubicBezTo>
                          <a:pt x="22" y="9"/>
                          <a:pt x="20" y="8"/>
                          <a:pt x="19" y="9"/>
                        </a:cubicBezTo>
                        <a:cubicBezTo>
                          <a:pt x="18" y="11"/>
                          <a:pt x="17" y="14"/>
                          <a:pt x="16" y="16"/>
                        </a:cubicBezTo>
                        <a:cubicBezTo>
                          <a:pt x="15" y="20"/>
                          <a:pt x="14" y="23"/>
                          <a:pt x="13" y="27"/>
                        </a:cubicBezTo>
                        <a:cubicBezTo>
                          <a:pt x="14" y="25"/>
                          <a:pt x="15" y="23"/>
                          <a:pt x="15" y="22"/>
                        </a:cubicBezTo>
                        <a:cubicBezTo>
                          <a:pt x="16" y="19"/>
                          <a:pt x="17" y="17"/>
                          <a:pt x="18" y="14"/>
                        </a:cubicBezTo>
                        <a:cubicBezTo>
                          <a:pt x="20" y="11"/>
                          <a:pt x="19" y="9"/>
                          <a:pt x="18" y="15"/>
                        </a:cubicBezTo>
                        <a:cubicBezTo>
                          <a:pt x="17" y="21"/>
                          <a:pt x="15" y="25"/>
                          <a:pt x="15" y="31"/>
                        </a:cubicBezTo>
                        <a:cubicBezTo>
                          <a:pt x="15" y="32"/>
                          <a:pt x="16" y="32"/>
                          <a:pt x="17" y="32"/>
                        </a:cubicBezTo>
                        <a:cubicBezTo>
                          <a:pt x="20" y="30"/>
                          <a:pt x="20" y="28"/>
                          <a:pt x="21" y="25"/>
                        </a:cubicBezTo>
                        <a:cubicBezTo>
                          <a:pt x="19" y="31"/>
                          <a:pt x="21" y="39"/>
                          <a:pt x="22" y="46"/>
                        </a:cubicBezTo>
                        <a:cubicBezTo>
                          <a:pt x="22" y="46"/>
                          <a:pt x="23" y="47"/>
                          <a:pt x="24" y="46"/>
                        </a:cubicBezTo>
                        <a:cubicBezTo>
                          <a:pt x="28" y="43"/>
                          <a:pt x="27" y="35"/>
                          <a:pt x="27" y="31"/>
                        </a:cubicBezTo>
                        <a:cubicBezTo>
                          <a:pt x="27" y="30"/>
                          <a:pt x="25" y="29"/>
                          <a:pt x="25" y="30"/>
                        </a:cubicBezTo>
                        <a:cubicBezTo>
                          <a:pt x="24" y="35"/>
                          <a:pt x="24" y="39"/>
                          <a:pt x="24" y="44"/>
                        </a:cubicBezTo>
                        <a:cubicBezTo>
                          <a:pt x="24" y="45"/>
                          <a:pt x="26" y="45"/>
                          <a:pt x="26" y="44"/>
                        </a:cubicBezTo>
                        <a:cubicBezTo>
                          <a:pt x="27" y="40"/>
                          <a:pt x="28" y="36"/>
                          <a:pt x="26" y="32"/>
                        </a:cubicBezTo>
                        <a:cubicBezTo>
                          <a:pt x="25" y="31"/>
                          <a:pt x="24" y="31"/>
                          <a:pt x="24" y="32"/>
                        </a:cubicBezTo>
                        <a:cubicBezTo>
                          <a:pt x="22" y="37"/>
                          <a:pt x="22" y="42"/>
                          <a:pt x="24" y="47"/>
                        </a:cubicBezTo>
                        <a:cubicBezTo>
                          <a:pt x="24" y="48"/>
                          <a:pt x="25" y="48"/>
                          <a:pt x="26" y="48"/>
                        </a:cubicBezTo>
                        <a:cubicBezTo>
                          <a:pt x="29" y="45"/>
                          <a:pt x="29" y="40"/>
                          <a:pt x="30" y="35"/>
                        </a:cubicBezTo>
                        <a:cubicBezTo>
                          <a:pt x="29" y="35"/>
                          <a:pt x="29" y="35"/>
                          <a:pt x="28" y="35"/>
                        </a:cubicBezTo>
                        <a:cubicBezTo>
                          <a:pt x="28" y="40"/>
                          <a:pt x="28" y="46"/>
                          <a:pt x="28" y="51"/>
                        </a:cubicBezTo>
                        <a:cubicBezTo>
                          <a:pt x="29" y="52"/>
                          <a:pt x="30" y="52"/>
                          <a:pt x="31" y="51"/>
                        </a:cubicBezTo>
                        <a:cubicBezTo>
                          <a:pt x="32" y="47"/>
                          <a:pt x="32" y="42"/>
                          <a:pt x="32" y="37"/>
                        </a:cubicBezTo>
                        <a:cubicBezTo>
                          <a:pt x="32" y="37"/>
                          <a:pt x="31" y="37"/>
                          <a:pt x="30" y="37"/>
                        </a:cubicBezTo>
                        <a:cubicBezTo>
                          <a:pt x="30" y="42"/>
                          <a:pt x="30" y="46"/>
                          <a:pt x="31" y="51"/>
                        </a:cubicBezTo>
                        <a:cubicBezTo>
                          <a:pt x="31" y="52"/>
                          <a:pt x="33" y="52"/>
                          <a:pt x="33" y="51"/>
                        </a:cubicBezTo>
                        <a:cubicBezTo>
                          <a:pt x="34" y="46"/>
                          <a:pt x="34" y="42"/>
                          <a:pt x="35" y="38"/>
                        </a:cubicBezTo>
                        <a:cubicBezTo>
                          <a:pt x="34" y="38"/>
                          <a:pt x="33" y="37"/>
                          <a:pt x="32" y="37"/>
                        </a:cubicBezTo>
                        <a:cubicBezTo>
                          <a:pt x="33" y="42"/>
                          <a:pt x="32" y="47"/>
                          <a:pt x="33" y="52"/>
                        </a:cubicBezTo>
                        <a:cubicBezTo>
                          <a:pt x="34" y="54"/>
                          <a:pt x="35" y="54"/>
                          <a:pt x="36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6" y="38"/>
                          <a:pt x="34" y="38"/>
                          <a:pt x="34" y="40"/>
                        </a:cubicBezTo>
                        <a:cubicBezTo>
                          <a:pt x="34" y="44"/>
                          <a:pt x="34" y="48"/>
                          <a:pt x="35" y="53"/>
                        </a:cubicBezTo>
                        <a:cubicBezTo>
                          <a:pt x="35" y="54"/>
                          <a:pt x="37" y="54"/>
                          <a:pt x="37" y="53"/>
                        </a:cubicBezTo>
                        <a:cubicBezTo>
                          <a:pt x="38" y="49"/>
                          <a:pt x="38" y="46"/>
                          <a:pt x="37" y="42"/>
                        </a:cubicBezTo>
                        <a:cubicBezTo>
                          <a:pt x="37" y="41"/>
                          <a:pt x="36" y="41"/>
                          <a:pt x="35" y="41"/>
                        </a:cubicBezTo>
                        <a:cubicBezTo>
                          <a:pt x="33" y="43"/>
                          <a:pt x="30" y="46"/>
                          <a:pt x="27" y="47"/>
                        </a:cubicBezTo>
                        <a:cubicBezTo>
                          <a:pt x="26" y="47"/>
                          <a:pt x="31" y="50"/>
                          <a:pt x="32" y="51"/>
                        </a:cubicBezTo>
                        <a:cubicBezTo>
                          <a:pt x="32" y="50"/>
                          <a:pt x="33" y="50"/>
                          <a:pt x="33" y="49"/>
                        </a:cubicBezTo>
                        <a:cubicBezTo>
                          <a:pt x="31" y="47"/>
                          <a:pt x="29" y="45"/>
                          <a:pt x="27" y="43"/>
                        </a:cubicBezTo>
                        <a:cubicBezTo>
                          <a:pt x="26" y="43"/>
                          <a:pt x="26" y="44"/>
                          <a:pt x="25" y="44"/>
                        </a:cubicBezTo>
                        <a:cubicBezTo>
                          <a:pt x="28" y="47"/>
                          <a:pt x="30" y="50"/>
                          <a:pt x="32" y="53"/>
                        </a:cubicBezTo>
                        <a:cubicBezTo>
                          <a:pt x="33" y="53"/>
                          <a:pt x="34" y="52"/>
                          <a:pt x="34" y="52"/>
                        </a:cubicBezTo>
                        <a:cubicBezTo>
                          <a:pt x="29" y="47"/>
                          <a:pt x="24" y="42"/>
                          <a:pt x="18" y="38"/>
                        </a:cubicBezTo>
                        <a:cubicBezTo>
                          <a:pt x="17" y="37"/>
                          <a:pt x="16" y="38"/>
                          <a:pt x="16" y="39"/>
                        </a:cubicBezTo>
                        <a:cubicBezTo>
                          <a:pt x="20" y="45"/>
                          <a:pt x="26" y="49"/>
                          <a:pt x="32" y="52"/>
                        </a:cubicBezTo>
                        <a:cubicBezTo>
                          <a:pt x="32" y="53"/>
                          <a:pt x="34" y="52"/>
                          <a:pt x="33" y="51"/>
                        </a:cubicBezTo>
                        <a:cubicBezTo>
                          <a:pt x="34" y="54"/>
                          <a:pt x="38" y="50"/>
                          <a:pt x="39" y="50"/>
                        </a:cubicBezTo>
                        <a:cubicBezTo>
                          <a:pt x="41" y="48"/>
                          <a:pt x="40" y="44"/>
                          <a:pt x="39" y="42"/>
                        </a:cubicBezTo>
                        <a:cubicBezTo>
                          <a:pt x="38" y="42"/>
                          <a:pt x="38" y="42"/>
                          <a:pt x="37" y="42"/>
                        </a:cubicBezTo>
                        <a:cubicBezTo>
                          <a:pt x="32" y="44"/>
                          <a:pt x="33" y="52"/>
                          <a:pt x="36" y="56"/>
                        </a:cubicBezTo>
                        <a:cubicBezTo>
                          <a:pt x="36" y="56"/>
                          <a:pt x="37" y="56"/>
                          <a:pt x="37" y="56"/>
                        </a:cubicBezTo>
                        <a:cubicBezTo>
                          <a:pt x="43" y="52"/>
                          <a:pt x="42" y="41"/>
                          <a:pt x="42" y="35"/>
                        </a:cubicBezTo>
                        <a:cubicBezTo>
                          <a:pt x="41" y="34"/>
                          <a:pt x="39" y="33"/>
                          <a:pt x="39" y="35"/>
                        </a:cubicBezTo>
                        <a:cubicBezTo>
                          <a:pt x="38" y="41"/>
                          <a:pt x="36" y="47"/>
                          <a:pt x="37" y="53"/>
                        </a:cubicBezTo>
                        <a:cubicBezTo>
                          <a:pt x="38" y="54"/>
                          <a:pt x="39" y="54"/>
                          <a:pt x="40" y="53"/>
                        </a:cubicBezTo>
                        <a:cubicBezTo>
                          <a:pt x="41" y="46"/>
                          <a:pt x="41" y="39"/>
                          <a:pt x="42" y="32"/>
                        </a:cubicBezTo>
                        <a:cubicBezTo>
                          <a:pt x="42" y="32"/>
                          <a:pt x="41" y="32"/>
                          <a:pt x="40" y="32"/>
                        </a:cubicBezTo>
                        <a:cubicBezTo>
                          <a:pt x="42" y="39"/>
                          <a:pt x="39" y="46"/>
                          <a:pt x="39" y="53"/>
                        </a:cubicBezTo>
                        <a:cubicBezTo>
                          <a:pt x="39" y="55"/>
                          <a:pt x="41" y="55"/>
                          <a:pt x="41" y="54"/>
                        </a:cubicBezTo>
                        <a:cubicBezTo>
                          <a:pt x="42" y="48"/>
                          <a:pt x="43" y="42"/>
                          <a:pt x="44" y="37"/>
                        </a:cubicBezTo>
                        <a:cubicBezTo>
                          <a:pt x="43" y="37"/>
                          <a:pt x="42" y="37"/>
                          <a:pt x="42" y="37"/>
                        </a:cubicBezTo>
                        <a:cubicBezTo>
                          <a:pt x="41" y="42"/>
                          <a:pt x="41" y="47"/>
                          <a:pt x="40" y="52"/>
                        </a:cubicBezTo>
                        <a:cubicBezTo>
                          <a:pt x="40" y="54"/>
                          <a:pt x="42" y="54"/>
                          <a:pt x="43" y="53"/>
                        </a:cubicBezTo>
                        <a:cubicBezTo>
                          <a:pt x="44" y="47"/>
                          <a:pt x="44" y="42"/>
                          <a:pt x="46" y="37"/>
                        </a:cubicBezTo>
                        <a:cubicBezTo>
                          <a:pt x="45" y="37"/>
                          <a:pt x="44" y="37"/>
                          <a:pt x="44" y="36"/>
                        </a:cubicBezTo>
                        <a:cubicBezTo>
                          <a:pt x="43" y="41"/>
                          <a:pt x="43" y="46"/>
                          <a:pt x="42" y="50"/>
                        </a:cubicBezTo>
                        <a:cubicBezTo>
                          <a:pt x="43" y="50"/>
                          <a:pt x="44" y="50"/>
                          <a:pt x="45" y="50"/>
                        </a:cubicBezTo>
                        <a:cubicBezTo>
                          <a:pt x="45" y="45"/>
                          <a:pt x="45" y="40"/>
                          <a:pt x="47" y="35"/>
                        </a:cubicBezTo>
                        <a:cubicBezTo>
                          <a:pt x="46" y="35"/>
                          <a:pt x="46" y="35"/>
                          <a:pt x="45" y="34"/>
                        </a:cubicBezTo>
                        <a:cubicBezTo>
                          <a:pt x="45" y="39"/>
                          <a:pt x="44" y="44"/>
                          <a:pt x="44" y="49"/>
                        </a:cubicBezTo>
                        <a:cubicBezTo>
                          <a:pt x="44" y="49"/>
                          <a:pt x="45" y="49"/>
                          <a:pt x="46" y="49"/>
                        </a:cubicBezTo>
                        <a:cubicBezTo>
                          <a:pt x="47" y="44"/>
                          <a:pt x="48" y="32"/>
                          <a:pt x="43" y="28"/>
                        </a:cubicBezTo>
                        <a:cubicBezTo>
                          <a:pt x="42" y="28"/>
                          <a:pt x="42" y="28"/>
                          <a:pt x="41" y="29"/>
                        </a:cubicBezTo>
                        <a:cubicBezTo>
                          <a:pt x="39" y="32"/>
                          <a:pt x="38" y="35"/>
                          <a:pt x="38" y="39"/>
                        </a:cubicBezTo>
                        <a:cubicBezTo>
                          <a:pt x="38" y="41"/>
                          <a:pt x="40" y="41"/>
                          <a:pt x="40" y="40"/>
                        </a:cubicBezTo>
                        <a:cubicBezTo>
                          <a:pt x="42" y="34"/>
                          <a:pt x="42" y="29"/>
                          <a:pt x="43" y="24"/>
                        </a:cubicBezTo>
                        <a:cubicBezTo>
                          <a:pt x="42" y="24"/>
                          <a:pt x="41" y="24"/>
                          <a:pt x="40" y="24"/>
                        </a:cubicBezTo>
                        <a:cubicBezTo>
                          <a:pt x="41" y="30"/>
                          <a:pt x="39" y="36"/>
                          <a:pt x="38" y="42"/>
                        </a:cubicBezTo>
                        <a:cubicBezTo>
                          <a:pt x="38" y="44"/>
                          <a:pt x="40" y="44"/>
                          <a:pt x="41" y="43"/>
                        </a:cubicBezTo>
                        <a:cubicBezTo>
                          <a:pt x="43" y="35"/>
                          <a:pt x="43" y="27"/>
                          <a:pt x="43" y="19"/>
                        </a:cubicBezTo>
                        <a:cubicBezTo>
                          <a:pt x="43" y="17"/>
                          <a:pt x="40" y="17"/>
                          <a:pt x="40" y="19"/>
                        </a:cubicBezTo>
                        <a:cubicBezTo>
                          <a:pt x="40" y="24"/>
                          <a:pt x="39" y="29"/>
                          <a:pt x="37" y="35"/>
                        </a:cubicBezTo>
                        <a:cubicBezTo>
                          <a:pt x="38" y="35"/>
                          <a:pt x="39" y="35"/>
                          <a:pt x="40" y="35"/>
                        </a:cubicBezTo>
                        <a:cubicBezTo>
                          <a:pt x="40" y="29"/>
                          <a:pt x="39" y="22"/>
                          <a:pt x="41" y="16"/>
                        </a:cubicBezTo>
                        <a:cubicBezTo>
                          <a:pt x="40" y="16"/>
                          <a:pt x="39" y="16"/>
                          <a:pt x="39" y="16"/>
                        </a:cubicBezTo>
                        <a:cubicBezTo>
                          <a:pt x="39" y="22"/>
                          <a:pt x="38" y="27"/>
                          <a:pt x="37" y="33"/>
                        </a:cubicBezTo>
                        <a:cubicBezTo>
                          <a:pt x="38" y="33"/>
                          <a:pt x="38" y="33"/>
                          <a:pt x="39" y="33"/>
                        </a:cubicBezTo>
                        <a:cubicBezTo>
                          <a:pt x="39" y="26"/>
                          <a:pt x="40" y="20"/>
                          <a:pt x="40" y="13"/>
                        </a:cubicBezTo>
                        <a:cubicBezTo>
                          <a:pt x="40" y="11"/>
                          <a:pt x="38" y="11"/>
                          <a:pt x="38" y="12"/>
                        </a:cubicBezTo>
                        <a:cubicBezTo>
                          <a:pt x="37" y="19"/>
                          <a:pt x="36" y="25"/>
                          <a:pt x="35" y="32"/>
                        </a:cubicBezTo>
                        <a:cubicBezTo>
                          <a:pt x="36" y="32"/>
                          <a:pt x="37" y="32"/>
                          <a:pt x="38" y="32"/>
                        </a:cubicBezTo>
                        <a:cubicBezTo>
                          <a:pt x="37" y="25"/>
                          <a:pt x="37" y="17"/>
                          <a:pt x="37" y="10"/>
                        </a:cubicBezTo>
                        <a:cubicBezTo>
                          <a:pt x="37" y="9"/>
                          <a:pt x="35" y="9"/>
                          <a:pt x="34" y="10"/>
                        </a:cubicBezTo>
                        <a:cubicBezTo>
                          <a:pt x="34" y="17"/>
                          <a:pt x="33" y="24"/>
                          <a:pt x="32" y="31"/>
                        </a:cubicBezTo>
                        <a:cubicBezTo>
                          <a:pt x="32" y="31"/>
                          <a:pt x="33" y="31"/>
                          <a:pt x="34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4" y="10"/>
                          <a:pt x="32" y="10"/>
                          <a:pt x="32" y="12"/>
                        </a:cubicBezTo>
                        <a:cubicBezTo>
                          <a:pt x="31" y="18"/>
                          <a:pt x="30" y="24"/>
                          <a:pt x="29" y="31"/>
                        </a:cubicBezTo>
                        <a:cubicBezTo>
                          <a:pt x="30" y="31"/>
                          <a:pt x="30" y="31"/>
                          <a:pt x="31" y="31"/>
                        </a:cubicBezTo>
                        <a:cubicBezTo>
                          <a:pt x="31" y="25"/>
                          <a:pt x="32" y="19"/>
                          <a:pt x="32" y="13"/>
                        </a:cubicBezTo>
                        <a:cubicBezTo>
                          <a:pt x="32" y="11"/>
                          <a:pt x="30" y="11"/>
                          <a:pt x="30" y="12"/>
                        </a:cubicBezTo>
                        <a:cubicBezTo>
                          <a:pt x="29" y="17"/>
                          <a:pt x="28" y="23"/>
                          <a:pt x="26" y="27"/>
                        </a:cubicBezTo>
                        <a:cubicBezTo>
                          <a:pt x="27" y="28"/>
                          <a:pt x="28" y="28"/>
                          <a:pt x="29" y="28"/>
                        </a:cubicBezTo>
                        <a:cubicBezTo>
                          <a:pt x="29" y="22"/>
                          <a:pt x="29" y="17"/>
                          <a:pt x="30" y="11"/>
                        </a:cubicBezTo>
                        <a:cubicBezTo>
                          <a:pt x="30" y="10"/>
                          <a:pt x="28" y="10"/>
                          <a:pt x="28" y="11"/>
                        </a:cubicBezTo>
                        <a:cubicBezTo>
                          <a:pt x="27" y="17"/>
                          <a:pt x="26" y="22"/>
                          <a:pt x="25" y="28"/>
                        </a:cubicBezTo>
                        <a:cubicBezTo>
                          <a:pt x="25" y="28"/>
                          <a:pt x="26" y="28"/>
                          <a:pt x="27" y="28"/>
                        </a:cubicBezTo>
                        <a:cubicBezTo>
                          <a:pt x="27" y="22"/>
                          <a:pt x="27" y="17"/>
                          <a:pt x="27" y="11"/>
                        </a:cubicBezTo>
                        <a:cubicBezTo>
                          <a:pt x="27" y="10"/>
                          <a:pt x="25" y="9"/>
                          <a:pt x="25" y="10"/>
                        </a:cubicBezTo>
                        <a:cubicBezTo>
                          <a:pt x="23" y="14"/>
                          <a:pt x="22" y="19"/>
                          <a:pt x="21" y="23"/>
                        </a:cubicBezTo>
                        <a:cubicBezTo>
                          <a:pt x="22" y="23"/>
                          <a:pt x="23" y="23"/>
                          <a:pt x="23" y="23"/>
                        </a:cubicBezTo>
                        <a:cubicBezTo>
                          <a:pt x="22" y="18"/>
                          <a:pt x="24" y="13"/>
                          <a:pt x="23" y="7"/>
                        </a:cubicBezTo>
                        <a:cubicBezTo>
                          <a:pt x="22" y="6"/>
                          <a:pt x="21" y="6"/>
                          <a:pt x="20" y="7"/>
                        </a:cubicBezTo>
                        <a:cubicBezTo>
                          <a:pt x="19" y="12"/>
                          <a:pt x="18" y="16"/>
                          <a:pt x="17" y="21"/>
                        </a:cubicBezTo>
                        <a:cubicBezTo>
                          <a:pt x="17" y="22"/>
                          <a:pt x="19" y="23"/>
                          <a:pt x="19" y="22"/>
                        </a:cubicBezTo>
                        <a:cubicBezTo>
                          <a:pt x="20" y="20"/>
                          <a:pt x="20" y="19"/>
                          <a:pt x="20" y="18"/>
                        </a:cubicBezTo>
                        <a:cubicBezTo>
                          <a:pt x="21" y="16"/>
                          <a:pt x="18" y="16"/>
                          <a:pt x="18" y="17"/>
                        </a:cubicBezTo>
                        <a:cubicBezTo>
                          <a:pt x="18" y="18"/>
                          <a:pt x="17" y="20"/>
                          <a:pt x="17" y="21"/>
                        </a:cubicBezTo>
                        <a:cubicBezTo>
                          <a:pt x="18" y="21"/>
                          <a:pt x="19" y="21"/>
                          <a:pt x="19" y="22"/>
                        </a:cubicBezTo>
                        <a:cubicBezTo>
                          <a:pt x="20" y="17"/>
                          <a:pt x="21" y="12"/>
                          <a:pt x="23" y="8"/>
                        </a:cubicBezTo>
                        <a:cubicBezTo>
                          <a:pt x="22" y="8"/>
                          <a:pt x="21" y="8"/>
                          <a:pt x="20" y="8"/>
                        </a:cubicBezTo>
                        <a:cubicBezTo>
                          <a:pt x="22" y="13"/>
                          <a:pt x="20" y="19"/>
                          <a:pt x="21" y="24"/>
                        </a:cubicBezTo>
                        <a:cubicBezTo>
                          <a:pt x="21" y="25"/>
                          <a:pt x="23" y="25"/>
                          <a:pt x="23" y="24"/>
                        </a:cubicBezTo>
                        <a:cubicBezTo>
                          <a:pt x="24" y="20"/>
                          <a:pt x="25" y="15"/>
                          <a:pt x="27" y="11"/>
                        </a:cubicBezTo>
                        <a:cubicBezTo>
                          <a:pt x="26" y="11"/>
                          <a:pt x="25" y="11"/>
                          <a:pt x="25" y="11"/>
                        </a:cubicBezTo>
                        <a:cubicBezTo>
                          <a:pt x="25" y="17"/>
                          <a:pt x="25" y="22"/>
                          <a:pt x="25" y="28"/>
                        </a:cubicBezTo>
                        <a:cubicBezTo>
                          <a:pt x="25" y="29"/>
                          <a:pt x="27" y="30"/>
                          <a:pt x="27" y="28"/>
                        </a:cubicBezTo>
                        <a:cubicBezTo>
                          <a:pt x="28" y="23"/>
                          <a:pt x="29" y="17"/>
                          <a:pt x="30" y="12"/>
                        </a:cubicBezTo>
                        <a:cubicBezTo>
                          <a:pt x="29" y="12"/>
                          <a:pt x="28" y="12"/>
                          <a:pt x="28" y="11"/>
                        </a:cubicBezTo>
                        <a:cubicBezTo>
                          <a:pt x="27" y="17"/>
                          <a:pt x="26" y="22"/>
                          <a:pt x="26" y="28"/>
                        </a:cubicBezTo>
                        <a:cubicBezTo>
                          <a:pt x="26" y="29"/>
                          <a:pt x="28" y="29"/>
                          <a:pt x="29" y="28"/>
                        </a:cubicBezTo>
                        <a:cubicBezTo>
                          <a:pt x="31" y="23"/>
                          <a:pt x="31" y="18"/>
                          <a:pt x="32" y="13"/>
                        </a:cubicBezTo>
                        <a:cubicBezTo>
                          <a:pt x="32" y="13"/>
                          <a:pt x="31" y="13"/>
                          <a:pt x="30" y="13"/>
                        </a:cubicBezTo>
                        <a:cubicBezTo>
                          <a:pt x="30" y="19"/>
                          <a:pt x="29" y="25"/>
                          <a:pt x="29" y="31"/>
                        </a:cubicBezTo>
                        <a:cubicBezTo>
                          <a:pt x="29" y="32"/>
                          <a:pt x="31" y="32"/>
                          <a:pt x="31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3" y="12"/>
                          <a:pt x="32" y="12"/>
                          <a:pt x="32" y="12"/>
                        </a:cubicBezTo>
                        <a:cubicBezTo>
                          <a:pt x="32" y="18"/>
                          <a:pt x="31" y="25"/>
                          <a:pt x="32" y="31"/>
                        </a:cubicBezTo>
                        <a:cubicBezTo>
                          <a:pt x="32" y="32"/>
                          <a:pt x="34" y="33"/>
                          <a:pt x="34" y="31"/>
                        </a:cubicBezTo>
                        <a:cubicBezTo>
                          <a:pt x="35" y="24"/>
                          <a:pt x="36" y="17"/>
                          <a:pt x="37" y="10"/>
                        </a:cubicBezTo>
                        <a:cubicBezTo>
                          <a:pt x="36" y="10"/>
                          <a:pt x="35" y="10"/>
                          <a:pt x="34" y="10"/>
                        </a:cubicBezTo>
                        <a:cubicBezTo>
                          <a:pt x="35" y="17"/>
                          <a:pt x="35" y="25"/>
                          <a:pt x="35" y="32"/>
                        </a:cubicBezTo>
                        <a:cubicBezTo>
                          <a:pt x="35" y="33"/>
                          <a:pt x="37" y="34"/>
                          <a:pt x="38" y="32"/>
                        </a:cubicBezTo>
                        <a:cubicBezTo>
                          <a:pt x="39" y="26"/>
                          <a:pt x="39" y="19"/>
                          <a:pt x="40" y="13"/>
                        </a:cubicBezTo>
                        <a:cubicBezTo>
                          <a:pt x="39" y="13"/>
                          <a:pt x="38" y="13"/>
                          <a:pt x="38" y="13"/>
                        </a:cubicBezTo>
                        <a:cubicBezTo>
                          <a:pt x="37" y="20"/>
                          <a:pt x="37" y="26"/>
                          <a:pt x="37" y="33"/>
                        </a:cubicBezTo>
                        <a:cubicBezTo>
                          <a:pt x="37" y="35"/>
                          <a:pt x="39" y="35"/>
                          <a:pt x="39" y="34"/>
                        </a:cubicBezTo>
                        <a:cubicBezTo>
                          <a:pt x="40" y="28"/>
                          <a:pt x="41" y="22"/>
                          <a:pt x="41" y="16"/>
                        </a:cubicBezTo>
                        <a:cubicBezTo>
                          <a:pt x="41" y="14"/>
                          <a:pt x="39" y="14"/>
                          <a:pt x="39" y="15"/>
                        </a:cubicBezTo>
                        <a:cubicBezTo>
                          <a:pt x="37" y="22"/>
                          <a:pt x="38" y="29"/>
                          <a:pt x="37" y="35"/>
                        </a:cubicBezTo>
                        <a:cubicBezTo>
                          <a:pt x="37" y="36"/>
                          <a:pt x="39" y="37"/>
                          <a:pt x="40" y="35"/>
                        </a:cubicBezTo>
                        <a:cubicBezTo>
                          <a:pt x="41" y="30"/>
                          <a:pt x="42" y="24"/>
                          <a:pt x="43" y="19"/>
                        </a:cubicBezTo>
                        <a:cubicBezTo>
                          <a:pt x="42" y="19"/>
                          <a:pt x="41" y="19"/>
                          <a:pt x="40" y="19"/>
                        </a:cubicBezTo>
                        <a:cubicBezTo>
                          <a:pt x="40" y="27"/>
                          <a:pt x="41" y="35"/>
                          <a:pt x="38" y="42"/>
                        </a:cubicBezTo>
                        <a:cubicBezTo>
                          <a:pt x="39" y="43"/>
                          <a:pt x="40" y="43"/>
                          <a:pt x="41" y="43"/>
                        </a:cubicBezTo>
                        <a:cubicBezTo>
                          <a:pt x="42" y="36"/>
                          <a:pt x="43" y="30"/>
                          <a:pt x="43" y="24"/>
                        </a:cubicBezTo>
                        <a:cubicBezTo>
                          <a:pt x="43" y="22"/>
                          <a:pt x="40" y="22"/>
                          <a:pt x="40" y="24"/>
                        </a:cubicBezTo>
                        <a:cubicBezTo>
                          <a:pt x="40" y="29"/>
                          <a:pt x="40" y="34"/>
                          <a:pt x="38" y="39"/>
                        </a:cubicBezTo>
                        <a:cubicBezTo>
                          <a:pt x="39" y="39"/>
                          <a:pt x="39" y="39"/>
                          <a:pt x="40" y="39"/>
                        </a:cubicBezTo>
                        <a:cubicBezTo>
                          <a:pt x="40" y="36"/>
                          <a:pt x="41" y="34"/>
                          <a:pt x="43" y="32"/>
                        </a:cubicBezTo>
                        <a:cubicBezTo>
                          <a:pt x="44" y="35"/>
                          <a:pt x="44" y="38"/>
                          <a:pt x="44" y="40"/>
                        </a:cubicBezTo>
                        <a:cubicBezTo>
                          <a:pt x="44" y="43"/>
                          <a:pt x="44" y="46"/>
                          <a:pt x="44" y="49"/>
                        </a:cubicBezTo>
                        <a:cubicBezTo>
                          <a:pt x="44" y="50"/>
                          <a:pt x="46" y="51"/>
                          <a:pt x="46" y="49"/>
                        </a:cubicBezTo>
                        <a:cubicBezTo>
                          <a:pt x="47" y="44"/>
                          <a:pt x="47" y="40"/>
                          <a:pt x="47" y="34"/>
                        </a:cubicBezTo>
                        <a:cubicBezTo>
                          <a:pt x="47" y="33"/>
                          <a:pt x="45" y="33"/>
                          <a:pt x="45" y="34"/>
                        </a:cubicBezTo>
                        <a:cubicBezTo>
                          <a:pt x="42" y="39"/>
                          <a:pt x="42" y="45"/>
                          <a:pt x="42" y="50"/>
                        </a:cubicBezTo>
                        <a:cubicBezTo>
                          <a:pt x="42" y="52"/>
                          <a:pt x="44" y="52"/>
                          <a:pt x="45" y="50"/>
                        </a:cubicBezTo>
                        <a:cubicBezTo>
                          <a:pt x="45" y="46"/>
                          <a:pt x="46" y="41"/>
                          <a:pt x="46" y="36"/>
                        </a:cubicBezTo>
                        <a:cubicBezTo>
                          <a:pt x="46" y="35"/>
                          <a:pt x="44" y="35"/>
                          <a:pt x="44" y="36"/>
                        </a:cubicBezTo>
                        <a:cubicBezTo>
                          <a:pt x="42" y="41"/>
                          <a:pt x="42" y="47"/>
                          <a:pt x="40" y="52"/>
                        </a:cubicBezTo>
                        <a:cubicBezTo>
                          <a:pt x="41" y="52"/>
                          <a:pt x="42" y="52"/>
                          <a:pt x="43" y="52"/>
                        </a:cubicBezTo>
                        <a:cubicBezTo>
                          <a:pt x="43" y="47"/>
                          <a:pt x="44" y="42"/>
                          <a:pt x="44" y="37"/>
                        </a:cubicBezTo>
                        <a:cubicBezTo>
                          <a:pt x="44" y="35"/>
                          <a:pt x="42" y="35"/>
                          <a:pt x="42" y="36"/>
                        </a:cubicBezTo>
                        <a:cubicBezTo>
                          <a:pt x="40" y="42"/>
                          <a:pt x="40" y="48"/>
                          <a:pt x="39" y="53"/>
                        </a:cubicBezTo>
                        <a:cubicBezTo>
                          <a:pt x="40" y="53"/>
                          <a:pt x="40" y="53"/>
                          <a:pt x="41" y="53"/>
                        </a:cubicBezTo>
                        <a:cubicBezTo>
                          <a:pt x="42" y="46"/>
                          <a:pt x="44" y="39"/>
                          <a:pt x="42" y="32"/>
                        </a:cubicBezTo>
                        <a:cubicBezTo>
                          <a:pt x="42" y="31"/>
                          <a:pt x="40" y="31"/>
                          <a:pt x="40" y="32"/>
                        </a:cubicBezTo>
                        <a:cubicBezTo>
                          <a:pt x="39" y="39"/>
                          <a:pt x="39" y="46"/>
                          <a:pt x="37" y="52"/>
                        </a:cubicBezTo>
                        <a:cubicBezTo>
                          <a:pt x="38" y="52"/>
                          <a:pt x="39" y="52"/>
                          <a:pt x="40" y="52"/>
                        </a:cubicBezTo>
                        <a:cubicBezTo>
                          <a:pt x="38" y="47"/>
                          <a:pt x="40" y="41"/>
                          <a:pt x="41" y="35"/>
                        </a:cubicBezTo>
                        <a:cubicBezTo>
                          <a:pt x="41" y="35"/>
                          <a:pt x="40" y="35"/>
                          <a:pt x="39" y="35"/>
                        </a:cubicBezTo>
                        <a:cubicBezTo>
                          <a:pt x="39" y="38"/>
                          <a:pt x="39" y="41"/>
                          <a:pt x="39" y="44"/>
                        </a:cubicBezTo>
                        <a:cubicBezTo>
                          <a:pt x="39" y="46"/>
                          <a:pt x="39" y="48"/>
                          <a:pt x="39" y="50"/>
                        </a:cubicBezTo>
                        <a:cubicBezTo>
                          <a:pt x="38" y="50"/>
                          <a:pt x="37" y="50"/>
                          <a:pt x="36" y="51"/>
                        </a:cubicBezTo>
                        <a:cubicBezTo>
                          <a:pt x="37" y="46"/>
                          <a:pt x="36" y="45"/>
                          <a:pt x="33" y="50"/>
                        </a:cubicBezTo>
                        <a:cubicBezTo>
                          <a:pt x="32" y="49"/>
                          <a:pt x="31" y="50"/>
                          <a:pt x="31" y="51"/>
                        </a:cubicBezTo>
                        <a:cubicBezTo>
                          <a:pt x="31" y="47"/>
                          <a:pt x="21" y="42"/>
                          <a:pt x="18" y="38"/>
                        </a:cubicBezTo>
                        <a:cubicBezTo>
                          <a:pt x="18" y="38"/>
                          <a:pt x="17" y="39"/>
                          <a:pt x="17" y="39"/>
                        </a:cubicBezTo>
                        <a:cubicBezTo>
                          <a:pt x="22" y="44"/>
                          <a:pt x="27" y="49"/>
                          <a:pt x="33" y="53"/>
                        </a:cubicBezTo>
                        <a:cubicBezTo>
                          <a:pt x="34" y="54"/>
                          <a:pt x="35" y="53"/>
                          <a:pt x="34" y="52"/>
                        </a:cubicBezTo>
                        <a:cubicBezTo>
                          <a:pt x="32" y="49"/>
                          <a:pt x="30" y="46"/>
                          <a:pt x="27" y="43"/>
                        </a:cubicBezTo>
                        <a:cubicBezTo>
                          <a:pt x="26" y="42"/>
                          <a:pt x="24" y="43"/>
                          <a:pt x="25" y="44"/>
                        </a:cubicBezTo>
                        <a:cubicBezTo>
                          <a:pt x="27" y="47"/>
                          <a:pt x="29" y="49"/>
                          <a:pt x="32" y="51"/>
                        </a:cubicBezTo>
                        <a:cubicBezTo>
                          <a:pt x="33" y="52"/>
                          <a:pt x="34" y="50"/>
                          <a:pt x="33" y="49"/>
                        </a:cubicBezTo>
                        <a:cubicBezTo>
                          <a:pt x="31" y="47"/>
                          <a:pt x="23" y="40"/>
                          <a:pt x="23" y="47"/>
                        </a:cubicBezTo>
                        <a:cubicBezTo>
                          <a:pt x="23" y="55"/>
                          <a:pt x="39" y="37"/>
                          <a:pt x="35" y="52"/>
                        </a:cubicBezTo>
                        <a:cubicBezTo>
                          <a:pt x="36" y="52"/>
                          <a:pt x="36" y="52"/>
                          <a:pt x="37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5" y="40"/>
                          <a:pt x="35" y="40"/>
                          <a:pt x="34" y="40"/>
                        </a:cubicBezTo>
                        <a:cubicBezTo>
                          <a:pt x="34" y="44"/>
                          <a:pt x="34" y="48"/>
                          <a:pt x="33" y="52"/>
                        </a:cubicBezTo>
                        <a:cubicBezTo>
                          <a:pt x="34" y="52"/>
                          <a:pt x="35" y="52"/>
                          <a:pt x="36" y="52"/>
                        </a:cubicBezTo>
                        <a:cubicBezTo>
                          <a:pt x="34" y="47"/>
                          <a:pt x="35" y="42"/>
                          <a:pt x="35" y="37"/>
                        </a:cubicBezTo>
                        <a:cubicBezTo>
                          <a:pt x="34" y="36"/>
                          <a:pt x="32" y="36"/>
                          <a:pt x="32" y="37"/>
                        </a:cubicBezTo>
                        <a:cubicBezTo>
                          <a:pt x="32" y="41"/>
                          <a:pt x="32" y="46"/>
                          <a:pt x="31" y="50"/>
                        </a:cubicBezTo>
                        <a:cubicBezTo>
                          <a:pt x="32" y="50"/>
                          <a:pt x="32" y="50"/>
                          <a:pt x="33" y="51"/>
                        </a:cubicBezTo>
                        <a:cubicBezTo>
                          <a:pt x="33" y="46"/>
                          <a:pt x="33" y="42"/>
                          <a:pt x="32" y="37"/>
                        </a:cubicBezTo>
                        <a:cubicBezTo>
                          <a:pt x="32" y="36"/>
                          <a:pt x="30" y="36"/>
                          <a:pt x="30" y="37"/>
                        </a:cubicBezTo>
                        <a:cubicBezTo>
                          <a:pt x="30" y="42"/>
                          <a:pt x="29" y="46"/>
                          <a:pt x="28" y="50"/>
                        </a:cubicBezTo>
                        <a:cubicBezTo>
                          <a:pt x="29" y="51"/>
                          <a:pt x="30" y="51"/>
                          <a:pt x="31" y="51"/>
                        </a:cubicBezTo>
                        <a:cubicBezTo>
                          <a:pt x="30" y="46"/>
                          <a:pt x="30" y="40"/>
                          <a:pt x="30" y="35"/>
                        </a:cubicBezTo>
                        <a:cubicBezTo>
                          <a:pt x="30" y="34"/>
                          <a:pt x="28" y="34"/>
                          <a:pt x="28" y="35"/>
                        </a:cubicBezTo>
                        <a:cubicBezTo>
                          <a:pt x="28" y="36"/>
                          <a:pt x="28" y="36"/>
                          <a:pt x="27" y="37"/>
                        </a:cubicBezTo>
                        <a:cubicBezTo>
                          <a:pt x="28" y="41"/>
                          <a:pt x="27" y="42"/>
                          <a:pt x="25" y="41"/>
                        </a:cubicBezTo>
                        <a:cubicBezTo>
                          <a:pt x="26" y="35"/>
                          <a:pt x="26" y="33"/>
                          <a:pt x="25" y="38"/>
                        </a:cubicBezTo>
                        <a:cubicBezTo>
                          <a:pt x="24" y="40"/>
                          <a:pt x="24" y="42"/>
                          <a:pt x="24" y="44"/>
                        </a:cubicBezTo>
                        <a:cubicBezTo>
                          <a:pt x="25" y="44"/>
                          <a:pt x="25" y="44"/>
                          <a:pt x="26" y="44"/>
                        </a:cubicBezTo>
                        <a:cubicBezTo>
                          <a:pt x="26" y="39"/>
                          <a:pt x="26" y="35"/>
                          <a:pt x="27" y="31"/>
                        </a:cubicBezTo>
                        <a:cubicBezTo>
                          <a:pt x="26" y="31"/>
                          <a:pt x="26" y="31"/>
                          <a:pt x="25" y="31"/>
                        </a:cubicBezTo>
                        <a:cubicBezTo>
                          <a:pt x="25" y="34"/>
                          <a:pt x="25" y="38"/>
                          <a:pt x="24" y="42"/>
                        </a:cubicBezTo>
                        <a:cubicBezTo>
                          <a:pt x="23" y="39"/>
                          <a:pt x="23" y="36"/>
                          <a:pt x="23" y="33"/>
                        </a:cubicBezTo>
                        <a:cubicBezTo>
                          <a:pt x="23" y="29"/>
                          <a:pt x="23" y="25"/>
                          <a:pt x="22" y="21"/>
                        </a:cubicBezTo>
                        <a:cubicBezTo>
                          <a:pt x="22" y="21"/>
                          <a:pt x="21" y="20"/>
                          <a:pt x="20" y="21"/>
                        </a:cubicBezTo>
                        <a:cubicBezTo>
                          <a:pt x="19" y="22"/>
                          <a:pt x="18" y="27"/>
                          <a:pt x="18" y="25"/>
                        </a:cubicBezTo>
                        <a:cubicBezTo>
                          <a:pt x="19" y="20"/>
                          <a:pt x="21" y="15"/>
                          <a:pt x="21" y="10"/>
                        </a:cubicBezTo>
                        <a:cubicBezTo>
                          <a:pt x="21" y="9"/>
                          <a:pt x="20" y="8"/>
                          <a:pt x="19" y="9"/>
                        </a:cubicBezTo>
                        <a:cubicBezTo>
                          <a:pt x="15" y="12"/>
                          <a:pt x="9" y="25"/>
                          <a:pt x="11" y="30"/>
                        </a:cubicBezTo>
                        <a:cubicBezTo>
                          <a:pt x="11" y="30"/>
                          <a:pt x="13" y="31"/>
                          <a:pt x="13" y="30"/>
                        </a:cubicBezTo>
                        <a:cubicBezTo>
                          <a:pt x="16" y="23"/>
                          <a:pt x="18" y="16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17"/>
                          <a:pt x="16" y="24"/>
                          <a:pt x="17" y="31"/>
                        </a:cubicBezTo>
                        <a:cubicBezTo>
                          <a:pt x="17" y="32"/>
                          <a:pt x="18" y="33"/>
                          <a:pt x="19" y="32"/>
                        </a:cubicBezTo>
                        <a:cubicBezTo>
                          <a:pt x="22" y="27"/>
                          <a:pt x="23" y="21"/>
                          <a:pt x="24" y="15"/>
                        </a:cubicBezTo>
                        <a:cubicBezTo>
                          <a:pt x="23" y="15"/>
                          <a:pt x="22" y="15"/>
                          <a:pt x="22" y="15"/>
                        </a:cubicBezTo>
                        <a:cubicBezTo>
                          <a:pt x="21" y="22"/>
                          <a:pt x="20" y="30"/>
                          <a:pt x="19" y="38"/>
                        </a:cubicBezTo>
                        <a:cubicBezTo>
                          <a:pt x="20" y="38"/>
                          <a:pt x="21" y="38"/>
                          <a:pt x="22" y="38"/>
                        </a:cubicBezTo>
                        <a:cubicBezTo>
                          <a:pt x="21" y="34"/>
                          <a:pt x="22" y="29"/>
                          <a:pt x="22" y="25"/>
                        </a:cubicBezTo>
                        <a:cubicBezTo>
                          <a:pt x="22" y="25"/>
                          <a:pt x="24" y="16"/>
                          <a:pt x="25" y="19"/>
                        </a:cubicBezTo>
                        <a:cubicBezTo>
                          <a:pt x="26" y="23"/>
                          <a:pt x="26" y="27"/>
                          <a:pt x="27" y="32"/>
                        </a:cubicBezTo>
                        <a:cubicBezTo>
                          <a:pt x="27" y="34"/>
                          <a:pt x="27" y="40"/>
                          <a:pt x="31" y="41"/>
                        </a:cubicBezTo>
                        <a:cubicBezTo>
                          <a:pt x="31" y="41"/>
                          <a:pt x="32" y="40"/>
                          <a:pt x="32" y="40"/>
                        </a:cubicBezTo>
                        <a:cubicBezTo>
                          <a:pt x="33" y="32"/>
                          <a:pt x="33" y="25"/>
                          <a:pt x="34" y="17"/>
                        </a:cubicBezTo>
                        <a:cubicBezTo>
                          <a:pt x="33" y="17"/>
                          <a:pt x="33" y="17"/>
                          <a:pt x="32" y="17"/>
                        </a:cubicBezTo>
                        <a:cubicBezTo>
                          <a:pt x="32" y="24"/>
                          <a:pt x="33" y="30"/>
                          <a:pt x="33" y="37"/>
                        </a:cubicBezTo>
                        <a:cubicBezTo>
                          <a:pt x="34" y="37"/>
                          <a:pt x="34" y="37"/>
                          <a:pt x="35" y="37"/>
                        </a:cubicBezTo>
                        <a:cubicBezTo>
                          <a:pt x="34" y="30"/>
                          <a:pt x="34" y="24"/>
                          <a:pt x="34" y="17"/>
                        </a:cubicBezTo>
                        <a:cubicBezTo>
                          <a:pt x="33" y="17"/>
                          <a:pt x="32" y="17"/>
                          <a:pt x="31" y="17"/>
                        </a:cubicBezTo>
                        <a:cubicBezTo>
                          <a:pt x="34" y="24"/>
                          <a:pt x="36" y="33"/>
                          <a:pt x="34" y="40"/>
                        </a:cubicBezTo>
                        <a:cubicBezTo>
                          <a:pt x="33" y="46"/>
                          <a:pt x="25" y="29"/>
                          <a:pt x="26" y="31"/>
                        </a:cubicBezTo>
                        <a:cubicBezTo>
                          <a:pt x="25" y="30"/>
                          <a:pt x="25" y="30"/>
                          <a:pt x="25" y="29"/>
                        </a:cubicBezTo>
                        <a:cubicBezTo>
                          <a:pt x="22" y="22"/>
                          <a:pt x="26" y="21"/>
                          <a:pt x="37" y="26"/>
                        </a:cubicBezTo>
                        <a:cubicBezTo>
                          <a:pt x="38" y="30"/>
                          <a:pt x="38" y="35"/>
                          <a:pt x="37" y="39"/>
                        </a:cubicBezTo>
                        <a:cubicBezTo>
                          <a:pt x="30" y="43"/>
                          <a:pt x="25" y="43"/>
                          <a:pt x="23" y="38"/>
                        </a:cubicBezTo>
                        <a:cubicBezTo>
                          <a:pt x="23" y="37"/>
                          <a:pt x="22" y="35"/>
                          <a:pt x="22" y="33"/>
                        </a:cubicBezTo>
                        <a:cubicBezTo>
                          <a:pt x="21" y="32"/>
                          <a:pt x="21" y="31"/>
                          <a:pt x="21" y="30"/>
                        </a:cubicBezTo>
                        <a:cubicBezTo>
                          <a:pt x="20" y="24"/>
                          <a:pt x="24" y="22"/>
                          <a:pt x="33" y="24"/>
                        </a:cubicBezTo>
                        <a:cubicBezTo>
                          <a:pt x="35" y="26"/>
                          <a:pt x="35" y="30"/>
                          <a:pt x="35" y="33"/>
                        </a:cubicBezTo>
                        <a:cubicBezTo>
                          <a:pt x="35" y="36"/>
                          <a:pt x="33" y="47"/>
                          <a:pt x="26" y="42"/>
                        </a:cubicBezTo>
                        <a:cubicBezTo>
                          <a:pt x="22" y="39"/>
                          <a:pt x="21" y="31"/>
                          <a:pt x="20" y="27"/>
                        </a:cubicBezTo>
                        <a:cubicBezTo>
                          <a:pt x="20" y="26"/>
                          <a:pt x="20" y="25"/>
                          <a:pt x="20" y="25"/>
                        </a:cubicBezTo>
                        <a:cubicBezTo>
                          <a:pt x="28" y="22"/>
                          <a:pt x="32" y="25"/>
                          <a:pt x="31" y="31"/>
                        </a:cubicBezTo>
                        <a:cubicBezTo>
                          <a:pt x="31" y="32"/>
                          <a:pt x="31" y="46"/>
                          <a:pt x="26" y="41"/>
                        </a:cubicBezTo>
                        <a:cubicBezTo>
                          <a:pt x="22" y="38"/>
                          <a:pt x="21" y="32"/>
                          <a:pt x="20" y="28"/>
                        </a:cubicBezTo>
                        <a:cubicBezTo>
                          <a:pt x="20" y="27"/>
                          <a:pt x="20" y="26"/>
                          <a:pt x="20" y="26"/>
                        </a:cubicBezTo>
                        <a:cubicBezTo>
                          <a:pt x="20" y="22"/>
                          <a:pt x="22" y="22"/>
                          <a:pt x="27" y="24"/>
                        </a:cubicBezTo>
                        <a:cubicBezTo>
                          <a:pt x="28" y="26"/>
                          <a:pt x="29" y="29"/>
                          <a:pt x="29" y="32"/>
                        </a:cubicBezTo>
                        <a:cubicBezTo>
                          <a:pt x="29" y="32"/>
                          <a:pt x="29" y="33"/>
                          <a:pt x="30" y="34"/>
                        </a:cubicBezTo>
                        <a:cubicBezTo>
                          <a:pt x="30" y="37"/>
                          <a:pt x="29" y="38"/>
                          <a:pt x="24" y="37"/>
                        </a:cubicBezTo>
                        <a:cubicBezTo>
                          <a:pt x="23" y="34"/>
                          <a:pt x="23" y="30"/>
                          <a:pt x="23" y="27"/>
                        </a:cubicBezTo>
                        <a:cubicBezTo>
                          <a:pt x="23" y="18"/>
                          <a:pt x="25" y="23"/>
                          <a:pt x="26" y="28"/>
                        </a:cubicBezTo>
                        <a:cubicBezTo>
                          <a:pt x="27" y="31"/>
                          <a:pt x="28" y="34"/>
                          <a:pt x="28" y="37"/>
                        </a:cubicBezTo>
                        <a:cubicBezTo>
                          <a:pt x="28" y="43"/>
                          <a:pt x="24" y="34"/>
                          <a:pt x="23" y="33"/>
                        </a:cubicBezTo>
                        <a:cubicBezTo>
                          <a:pt x="22" y="28"/>
                          <a:pt x="23" y="22"/>
                          <a:pt x="20" y="19"/>
                        </a:cubicBezTo>
                        <a:cubicBezTo>
                          <a:pt x="23" y="22"/>
                          <a:pt x="24" y="29"/>
                          <a:pt x="23" y="34"/>
                        </a:cubicBezTo>
                        <a:cubicBezTo>
                          <a:pt x="22" y="33"/>
                          <a:pt x="21" y="33"/>
                          <a:pt x="19" y="33"/>
                        </a:cubicBezTo>
                        <a:cubicBezTo>
                          <a:pt x="19" y="31"/>
                          <a:pt x="19" y="30"/>
                          <a:pt x="19" y="29"/>
                        </a:cubicBezTo>
                        <a:cubicBezTo>
                          <a:pt x="19" y="27"/>
                          <a:pt x="20" y="25"/>
                          <a:pt x="20" y="22"/>
                        </a:cubicBezTo>
                        <a:cubicBezTo>
                          <a:pt x="20" y="20"/>
                          <a:pt x="21" y="17"/>
                          <a:pt x="19" y="15"/>
                        </a:cubicBezTo>
                        <a:cubicBezTo>
                          <a:pt x="19" y="14"/>
                          <a:pt x="17" y="14"/>
                          <a:pt x="17" y="15"/>
                        </a:cubicBezTo>
                        <a:cubicBezTo>
                          <a:pt x="16" y="20"/>
                          <a:pt x="15" y="25"/>
                          <a:pt x="13" y="29"/>
                        </a:cubicBezTo>
                        <a:cubicBezTo>
                          <a:pt x="14" y="29"/>
                          <a:pt x="14" y="30"/>
                          <a:pt x="15" y="30"/>
                        </a:cubicBezTo>
                        <a:cubicBezTo>
                          <a:pt x="16" y="22"/>
                          <a:pt x="20" y="16"/>
                          <a:pt x="20" y="8"/>
                        </a:cubicBezTo>
                        <a:cubicBezTo>
                          <a:pt x="20" y="7"/>
                          <a:pt x="18" y="7"/>
                          <a:pt x="17" y="8"/>
                        </a:cubicBezTo>
                        <a:cubicBezTo>
                          <a:pt x="14" y="12"/>
                          <a:pt x="12" y="16"/>
                          <a:pt x="10" y="21"/>
                        </a:cubicBezTo>
                        <a:cubicBezTo>
                          <a:pt x="9" y="22"/>
                          <a:pt x="11" y="23"/>
                          <a:pt x="12" y="22"/>
                        </a:cubicBezTo>
                        <a:cubicBezTo>
                          <a:pt x="14" y="18"/>
                          <a:pt x="17" y="14"/>
                          <a:pt x="19" y="9"/>
                        </a:cubicBezTo>
                        <a:cubicBezTo>
                          <a:pt x="20" y="8"/>
                          <a:pt x="18" y="7"/>
                          <a:pt x="17" y="8"/>
                        </a:cubicBezTo>
                        <a:cubicBezTo>
                          <a:pt x="15" y="12"/>
                          <a:pt x="13" y="15"/>
                          <a:pt x="10" y="18"/>
                        </a:cubicBezTo>
                        <a:cubicBezTo>
                          <a:pt x="11" y="18"/>
                          <a:pt x="11" y="19"/>
                          <a:pt x="12" y="19"/>
                        </a:cubicBezTo>
                        <a:cubicBezTo>
                          <a:pt x="12" y="16"/>
                          <a:pt x="13" y="15"/>
                          <a:pt x="16" y="15"/>
                        </a:cubicBezTo>
                        <a:cubicBezTo>
                          <a:pt x="16" y="17"/>
                          <a:pt x="16" y="19"/>
                          <a:pt x="15" y="21"/>
                        </a:cubicBezTo>
                        <a:cubicBezTo>
                          <a:pt x="15" y="26"/>
                          <a:pt x="15" y="31"/>
                          <a:pt x="14" y="35"/>
                        </a:cubicBezTo>
                        <a:cubicBezTo>
                          <a:pt x="14" y="35"/>
                          <a:pt x="15" y="35"/>
                          <a:pt x="16" y="35"/>
                        </a:cubicBezTo>
                        <a:cubicBezTo>
                          <a:pt x="15" y="28"/>
                          <a:pt x="17" y="21"/>
                          <a:pt x="19" y="14"/>
                        </a:cubicBezTo>
                        <a:cubicBezTo>
                          <a:pt x="18" y="14"/>
                          <a:pt x="17" y="14"/>
                          <a:pt x="17" y="14"/>
                        </a:cubicBezTo>
                        <a:cubicBezTo>
                          <a:pt x="16" y="19"/>
                          <a:pt x="16" y="24"/>
                          <a:pt x="13" y="28"/>
                        </a:cubicBezTo>
                        <a:cubicBezTo>
                          <a:pt x="13" y="29"/>
                          <a:pt x="14" y="29"/>
                          <a:pt x="15" y="29"/>
                        </a:cubicBezTo>
                        <a:cubicBezTo>
                          <a:pt x="15" y="20"/>
                          <a:pt x="20" y="14"/>
                          <a:pt x="22" y="6"/>
                        </a:cubicBezTo>
                        <a:cubicBezTo>
                          <a:pt x="22" y="5"/>
                          <a:pt x="21" y="4"/>
                          <a:pt x="21" y="4"/>
                        </a:cubicBezTo>
                        <a:cubicBezTo>
                          <a:pt x="18" y="5"/>
                          <a:pt x="16" y="5"/>
                          <a:pt x="14" y="7"/>
                        </a:cubicBezTo>
                        <a:cubicBezTo>
                          <a:pt x="13" y="8"/>
                          <a:pt x="12" y="10"/>
                          <a:pt x="11" y="12"/>
                        </a:cubicBezTo>
                        <a:cubicBezTo>
                          <a:pt x="9" y="16"/>
                          <a:pt x="9" y="14"/>
                          <a:pt x="13" y="7"/>
                        </a:cubicBezTo>
                        <a:cubicBezTo>
                          <a:pt x="15" y="5"/>
                          <a:pt x="17" y="4"/>
                          <a:pt x="20" y="3"/>
                        </a:cubicBezTo>
                        <a:cubicBezTo>
                          <a:pt x="21" y="3"/>
                          <a:pt x="20" y="1"/>
                          <a:pt x="19" y="1"/>
                        </a:cubicBezTo>
                        <a:cubicBezTo>
                          <a:pt x="11" y="2"/>
                          <a:pt x="0" y="10"/>
                          <a:pt x="3" y="19"/>
                        </a:cubicBezTo>
                        <a:cubicBezTo>
                          <a:pt x="3" y="20"/>
                          <a:pt x="4" y="20"/>
                          <a:pt x="5" y="19"/>
                        </a:cubicBezTo>
                        <a:cubicBezTo>
                          <a:pt x="7" y="16"/>
                          <a:pt x="10" y="13"/>
                          <a:pt x="13" y="10"/>
                        </a:cubicBezTo>
                        <a:cubicBezTo>
                          <a:pt x="14" y="9"/>
                          <a:pt x="13" y="8"/>
                          <a:pt x="12" y="8"/>
                        </a:cubicBezTo>
                        <a:cubicBezTo>
                          <a:pt x="8" y="10"/>
                          <a:pt x="7" y="12"/>
                          <a:pt x="5" y="15"/>
                        </a:cubicBezTo>
                        <a:cubicBezTo>
                          <a:pt x="5" y="16"/>
                          <a:pt x="5" y="17"/>
                          <a:pt x="6" y="17"/>
                        </a:cubicBezTo>
                        <a:cubicBezTo>
                          <a:pt x="10" y="17"/>
                          <a:pt x="13" y="14"/>
                          <a:pt x="16" y="11"/>
                        </a:cubicBezTo>
                        <a:cubicBezTo>
                          <a:pt x="16" y="10"/>
                          <a:pt x="15" y="9"/>
                          <a:pt x="15" y="9"/>
                        </a:cubicBezTo>
                        <a:cubicBezTo>
                          <a:pt x="9" y="8"/>
                          <a:pt x="7" y="16"/>
                          <a:pt x="5" y="20"/>
                        </a:cubicBezTo>
                        <a:cubicBezTo>
                          <a:pt x="4" y="21"/>
                          <a:pt x="7" y="22"/>
                          <a:pt x="7" y="21"/>
                        </a:cubicBezTo>
                        <a:cubicBezTo>
                          <a:pt x="9" y="17"/>
                          <a:pt x="10" y="14"/>
                          <a:pt x="9" y="11"/>
                        </a:cubicBezTo>
                        <a:cubicBezTo>
                          <a:pt x="9" y="10"/>
                          <a:pt x="8" y="9"/>
                          <a:pt x="8" y="10"/>
                        </a:cubicBezTo>
                        <a:cubicBezTo>
                          <a:pt x="2" y="12"/>
                          <a:pt x="2" y="22"/>
                          <a:pt x="3" y="27"/>
                        </a:cubicBezTo>
                        <a:cubicBezTo>
                          <a:pt x="3" y="28"/>
                          <a:pt x="4" y="29"/>
                          <a:pt x="5" y="28"/>
                        </a:cubicBezTo>
                        <a:cubicBezTo>
                          <a:pt x="6" y="24"/>
                          <a:pt x="7" y="21"/>
                          <a:pt x="7" y="17"/>
                        </a:cubicBezTo>
                        <a:cubicBezTo>
                          <a:pt x="8" y="16"/>
                          <a:pt x="5" y="16"/>
                          <a:pt x="5" y="17"/>
                        </a:cubicBezTo>
                        <a:cubicBezTo>
                          <a:pt x="3" y="25"/>
                          <a:pt x="3" y="34"/>
                          <a:pt x="10" y="40"/>
                        </a:cubicBezTo>
                        <a:cubicBezTo>
                          <a:pt x="11" y="41"/>
                          <a:pt x="12" y="40"/>
                          <a:pt x="12" y="39"/>
                        </a:cubicBezTo>
                        <a:cubicBezTo>
                          <a:pt x="11" y="36"/>
                          <a:pt x="10" y="35"/>
                          <a:pt x="8" y="33"/>
                        </a:cubicBezTo>
                        <a:cubicBezTo>
                          <a:pt x="8" y="33"/>
                          <a:pt x="7" y="33"/>
                          <a:pt x="6" y="34"/>
                        </a:cubicBezTo>
                        <a:cubicBezTo>
                          <a:pt x="9" y="38"/>
                          <a:pt x="12" y="41"/>
                          <a:pt x="17" y="44"/>
                        </a:cubicBezTo>
                        <a:cubicBezTo>
                          <a:pt x="18" y="45"/>
                          <a:pt x="19" y="43"/>
                          <a:pt x="18" y="42"/>
                        </a:cubicBezTo>
                        <a:cubicBezTo>
                          <a:pt x="16" y="38"/>
                          <a:pt x="12" y="35"/>
                          <a:pt x="9" y="31"/>
                        </a:cubicBezTo>
                        <a:cubicBezTo>
                          <a:pt x="8" y="30"/>
                          <a:pt x="6" y="31"/>
                          <a:pt x="7" y="32"/>
                        </a:cubicBezTo>
                        <a:cubicBezTo>
                          <a:pt x="11" y="38"/>
                          <a:pt x="15" y="44"/>
                          <a:pt x="21" y="48"/>
                        </a:cubicBezTo>
                        <a:cubicBezTo>
                          <a:pt x="22" y="49"/>
                          <a:pt x="23" y="48"/>
                          <a:pt x="23" y="47"/>
                        </a:cubicBezTo>
                        <a:cubicBezTo>
                          <a:pt x="19" y="41"/>
                          <a:pt x="15" y="36"/>
                          <a:pt x="10" y="32"/>
                        </a:cubicBezTo>
                        <a:cubicBezTo>
                          <a:pt x="9" y="32"/>
                          <a:pt x="7" y="33"/>
                          <a:pt x="8" y="34"/>
                        </a:cubicBezTo>
                        <a:cubicBezTo>
                          <a:pt x="10" y="38"/>
                          <a:pt x="12" y="42"/>
                          <a:pt x="16" y="46"/>
                        </a:cubicBezTo>
                        <a:cubicBezTo>
                          <a:pt x="17" y="47"/>
                          <a:pt x="19" y="46"/>
                          <a:pt x="18" y="44"/>
                        </a:cubicBezTo>
                        <a:cubicBezTo>
                          <a:pt x="16" y="39"/>
                          <a:pt x="12" y="34"/>
                          <a:pt x="10" y="29"/>
                        </a:cubicBezTo>
                        <a:cubicBezTo>
                          <a:pt x="9" y="29"/>
                          <a:pt x="9" y="30"/>
                          <a:pt x="8" y="30"/>
                        </a:cubicBezTo>
                        <a:cubicBezTo>
                          <a:pt x="11" y="34"/>
                          <a:pt x="14" y="38"/>
                          <a:pt x="18" y="41"/>
                        </a:cubicBezTo>
                        <a:cubicBezTo>
                          <a:pt x="19" y="42"/>
                          <a:pt x="21" y="41"/>
                          <a:pt x="20" y="40"/>
                        </a:cubicBezTo>
                        <a:cubicBezTo>
                          <a:pt x="17" y="35"/>
                          <a:pt x="13" y="31"/>
                          <a:pt x="9" y="27"/>
                        </a:cubicBezTo>
                        <a:cubicBezTo>
                          <a:pt x="8" y="26"/>
                          <a:pt x="7" y="27"/>
                          <a:pt x="8" y="28"/>
                        </a:cubicBezTo>
                        <a:cubicBezTo>
                          <a:pt x="10" y="32"/>
                          <a:pt x="12" y="36"/>
                          <a:pt x="16" y="40"/>
                        </a:cubicBezTo>
                        <a:cubicBezTo>
                          <a:pt x="16" y="41"/>
                          <a:pt x="18" y="40"/>
                          <a:pt x="18" y="39"/>
                        </a:cubicBezTo>
                        <a:cubicBezTo>
                          <a:pt x="16" y="31"/>
                          <a:pt x="13" y="24"/>
                          <a:pt x="7" y="19"/>
                        </a:cubicBezTo>
                        <a:cubicBezTo>
                          <a:pt x="6" y="18"/>
                          <a:pt x="5" y="18"/>
                          <a:pt x="5" y="19"/>
                        </a:cubicBezTo>
                        <a:cubicBezTo>
                          <a:pt x="4" y="23"/>
                          <a:pt x="5" y="26"/>
                          <a:pt x="6" y="29"/>
                        </a:cubicBezTo>
                        <a:cubicBezTo>
                          <a:pt x="7" y="30"/>
                          <a:pt x="8" y="30"/>
                          <a:pt x="8" y="30"/>
                        </a:cubicBezTo>
                        <a:cubicBezTo>
                          <a:pt x="13" y="26"/>
                          <a:pt x="13" y="18"/>
                          <a:pt x="9" y="13"/>
                        </a:cubicBezTo>
                        <a:cubicBezTo>
                          <a:pt x="9" y="13"/>
                          <a:pt x="8" y="13"/>
                          <a:pt x="7" y="13"/>
                        </a:cubicBezTo>
                        <a:cubicBezTo>
                          <a:pt x="2" y="18"/>
                          <a:pt x="5" y="26"/>
                          <a:pt x="6" y="32"/>
                        </a:cubicBezTo>
                        <a:cubicBezTo>
                          <a:pt x="6" y="33"/>
                          <a:pt x="8" y="33"/>
                          <a:pt x="8" y="32"/>
                        </a:cubicBezTo>
                        <a:cubicBezTo>
                          <a:pt x="9" y="27"/>
                          <a:pt x="9" y="21"/>
                          <a:pt x="11" y="16"/>
                        </a:cubicBezTo>
                        <a:cubicBezTo>
                          <a:pt x="10" y="16"/>
                          <a:pt x="9" y="16"/>
                          <a:pt x="8" y="16"/>
                        </a:cubicBezTo>
                        <a:cubicBezTo>
                          <a:pt x="8" y="21"/>
                          <a:pt x="8" y="26"/>
                          <a:pt x="7" y="31"/>
                        </a:cubicBezTo>
                        <a:cubicBezTo>
                          <a:pt x="7" y="32"/>
                          <a:pt x="9" y="32"/>
                          <a:pt x="10" y="31"/>
                        </a:cubicBezTo>
                        <a:cubicBezTo>
                          <a:pt x="11" y="25"/>
                          <a:pt x="12" y="20"/>
                          <a:pt x="12" y="14"/>
                        </a:cubicBezTo>
                        <a:cubicBezTo>
                          <a:pt x="12" y="13"/>
                          <a:pt x="10" y="13"/>
                          <a:pt x="10" y="14"/>
                        </a:cubicBezTo>
                        <a:cubicBezTo>
                          <a:pt x="7" y="19"/>
                          <a:pt x="7" y="24"/>
                          <a:pt x="8" y="30"/>
                        </a:cubicBezTo>
                        <a:cubicBezTo>
                          <a:pt x="8" y="31"/>
                          <a:pt x="9" y="31"/>
                          <a:pt x="9" y="31"/>
                        </a:cubicBezTo>
                        <a:cubicBezTo>
                          <a:pt x="14" y="28"/>
                          <a:pt x="14" y="22"/>
                          <a:pt x="14" y="17"/>
                        </a:cubicBezTo>
                        <a:cubicBezTo>
                          <a:pt x="14" y="17"/>
                          <a:pt x="13" y="16"/>
                          <a:pt x="12" y="17"/>
                        </a:cubicBezTo>
                        <a:cubicBezTo>
                          <a:pt x="7" y="20"/>
                          <a:pt x="6" y="28"/>
                          <a:pt x="9" y="33"/>
                        </a:cubicBezTo>
                        <a:cubicBezTo>
                          <a:pt x="10" y="33"/>
                          <a:pt x="11" y="33"/>
                          <a:pt x="11" y="33"/>
                        </a:cubicBezTo>
                        <a:cubicBezTo>
                          <a:pt x="14" y="31"/>
                          <a:pt x="15" y="29"/>
                          <a:pt x="16" y="25"/>
                        </a:cubicBezTo>
                        <a:cubicBezTo>
                          <a:pt x="15" y="25"/>
                          <a:pt x="14" y="25"/>
                          <a:pt x="13" y="25"/>
                        </a:cubicBezTo>
                        <a:cubicBezTo>
                          <a:pt x="12" y="32"/>
                          <a:pt x="14" y="38"/>
                          <a:pt x="19" y="43"/>
                        </a:cubicBezTo>
                        <a:cubicBezTo>
                          <a:pt x="19" y="44"/>
                          <a:pt x="21" y="44"/>
                          <a:pt x="21" y="43"/>
                        </a:cubicBezTo>
                        <a:cubicBezTo>
                          <a:pt x="20" y="39"/>
                          <a:pt x="20" y="36"/>
                          <a:pt x="18" y="32"/>
                        </a:cubicBezTo>
                        <a:cubicBezTo>
                          <a:pt x="17" y="31"/>
                          <a:pt x="15" y="32"/>
                          <a:pt x="15" y="33"/>
                        </a:cubicBezTo>
                        <a:cubicBezTo>
                          <a:pt x="17" y="38"/>
                          <a:pt x="18" y="43"/>
                          <a:pt x="20" y="48"/>
                        </a:cubicBezTo>
                        <a:cubicBezTo>
                          <a:pt x="21" y="48"/>
                          <a:pt x="22" y="47"/>
                          <a:pt x="23" y="47"/>
                        </a:cubicBezTo>
                        <a:cubicBezTo>
                          <a:pt x="21" y="44"/>
                          <a:pt x="21" y="44"/>
                          <a:pt x="20" y="41"/>
                        </a:cubicBezTo>
                        <a:cubicBezTo>
                          <a:pt x="19" y="41"/>
                          <a:pt x="18" y="42"/>
                          <a:pt x="18" y="42"/>
                        </a:cubicBezTo>
                        <a:cubicBezTo>
                          <a:pt x="19" y="44"/>
                          <a:pt x="20" y="46"/>
                          <a:pt x="23" y="48"/>
                        </a:cubicBezTo>
                        <a:cubicBezTo>
                          <a:pt x="23" y="48"/>
                          <a:pt x="33" y="54"/>
                          <a:pt x="26" y="52"/>
                        </a:cubicBezTo>
                        <a:cubicBezTo>
                          <a:pt x="26" y="53"/>
                          <a:pt x="26" y="54"/>
                          <a:pt x="26" y="55"/>
                        </a:cubicBezTo>
                        <a:cubicBezTo>
                          <a:pt x="28" y="55"/>
                          <a:pt x="31" y="55"/>
                          <a:pt x="33" y="56"/>
                        </a:cubicBezTo>
                        <a:cubicBezTo>
                          <a:pt x="33" y="55"/>
                          <a:pt x="34" y="54"/>
                          <a:pt x="34" y="54"/>
                        </a:cubicBezTo>
                        <a:cubicBezTo>
                          <a:pt x="30" y="53"/>
                          <a:pt x="26" y="52"/>
                          <a:pt x="21" y="51"/>
                        </a:cubicBezTo>
                        <a:cubicBezTo>
                          <a:pt x="20" y="51"/>
                          <a:pt x="20" y="53"/>
                          <a:pt x="21" y="54"/>
                        </a:cubicBezTo>
                        <a:cubicBezTo>
                          <a:pt x="22" y="54"/>
                          <a:pt x="24" y="55"/>
                          <a:pt x="25" y="55"/>
                        </a:cubicBezTo>
                        <a:cubicBezTo>
                          <a:pt x="25" y="54"/>
                          <a:pt x="25" y="54"/>
                          <a:pt x="25" y="53"/>
                        </a:cubicBezTo>
                        <a:cubicBezTo>
                          <a:pt x="26" y="53"/>
                          <a:pt x="26" y="54"/>
                          <a:pt x="26" y="54"/>
                        </a:cubicBezTo>
                        <a:cubicBezTo>
                          <a:pt x="28" y="54"/>
                          <a:pt x="28" y="53"/>
                          <a:pt x="27" y="52"/>
                        </a:cubicBezTo>
                        <a:cubicBezTo>
                          <a:pt x="26" y="51"/>
                          <a:pt x="24" y="51"/>
                          <a:pt x="23" y="50"/>
                        </a:cubicBezTo>
                        <a:cubicBezTo>
                          <a:pt x="23" y="50"/>
                          <a:pt x="22" y="51"/>
                          <a:pt x="22" y="52"/>
                        </a:cubicBezTo>
                        <a:cubicBezTo>
                          <a:pt x="23" y="52"/>
                          <a:pt x="25" y="53"/>
                          <a:pt x="26" y="53"/>
                        </a:cubicBezTo>
                        <a:cubicBezTo>
                          <a:pt x="26" y="52"/>
                          <a:pt x="27" y="52"/>
                          <a:pt x="27" y="51"/>
                        </a:cubicBezTo>
                        <a:cubicBezTo>
                          <a:pt x="24" y="50"/>
                          <a:pt x="22" y="49"/>
                          <a:pt x="19" y="48"/>
                        </a:cubicBezTo>
                        <a:cubicBezTo>
                          <a:pt x="18" y="47"/>
                          <a:pt x="17" y="49"/>
                          <a:pt x="18" y="50"/>
                        </a:cubicBezTo>
                        <a:cubicBezTo>
                          <a:pt x="21" y="52"/>
                          <a:pt x="24" y="52"/>
                          <a:pt x="27" y="53"/>
                        </a:cubicBezTo>
                        <a:cubicBezTo>
                          <a:pt x="29" y="53"/>
                          <a:pt x="30" y="52"/>
                          <a:pt x="28" y="51"/>
                        </a:cubicBezTo>
                        <a:cubicBezTo>
                          <a:pt x="24" y="49"/>
                          <a:pt x="21" y="47"/>
                          <a:pt x="16" y="46"/>
                        </a:cubicBezTo>
                        <a:cubicBezTo>
                          <a:pt x="15" y="45"/>
                          <a:pt x="14" y="47"/>
                          <a:pt x="15" y="48"/>
                        </a:cubicBezTo>
                        <a:cubicBezTo>
                          <a:pt x="18" y="49"/>
                          <a:pt x="21" y="51"/>
                          <a:pt x="23" y="52"/>
                        </a:cubicBezTo>
                        <a:cubicBezTo>
                          <a:pt x="23" y="51"/>
                          <a:pt x="24" y="51"/>
                          <a:pt x="24" y="50"/>
                        </a:cubicBezTo>
                        <a:cubicBezTo>
                          <a:pt x="15" y="47"/>
                          <a:pt x="9" y="43"/>
                          <a:pt x="4" y="36"/>
                        </a:cubicBezTo>
                        <a:cubicBezTo>
                          <a:pt x="3" y="36"/>
                          <a:pt x="3" y="37"/>
                          <a:pt x="2" y="37"/>
                        </a:cubicBezTo>
                        <a:cubicBezTo>
                          <a:pt x="7" y="41"/>
                          <a:pt x="10" y="45"/>
                          <a:pt x="16" y="47"/>
                        </a:cubicBezTo>
                        <a:cubicBezTo>
                          <a:pt x="17" y="47"/>
                          <a:pt x="18" y="46"/>
                          <a:pt x="17" y="45"/>
                        </a:cubicBezTo>
                        <a:cubicBezTo>
                          <a:pt x="14" y="42"/>
                          <a:pt x="12" y="41"/>
                          <a:pt x="8" y="39"/>
                        </a:cubicBezTo>
                        <a:cubicBezTo>
                          <a:pt x="7" y="38"/>
                          <a:pt x="6" y="40"/>
                          <a:pt x="7" y="41"/>
                        </a:cubicBezTo>
                        <a:cubicBezTo>
                          <a:pt x="10" y="43"/>
                          <a:pt x="12" y="45"/>
                          <a:pt x="15" y="47"/>
                        </a:cubicBezTo>
                        <a:cubicBezTo>
                          <a:pt x="16" y="47"/>
                          <a:pt x="18" y="45"/>
                          <a:pt x="16" y="45"/>
                        </a:cubicBezTo>
                        <a:cubicBezTo>
                          <a:pt x="14" y="43"/>
                          <a:pt x="13" y="42"/>
                          <a:pt x="11" y="40"/>
                        </a:cubicBezTo>
                        <a:cubicBezTo>
                          <a:pt x="8" y="38"/>
                          <a:pt x="9" y="39"/>
                          <a:pt x="14" y="44"/>
                        </a:cubicBezTo>
                        <a:cubicBezTo>
                          <a:pt x="15" y="43"/>
                          <a:pt x="16" y="43"/>
                          <a:pt x="16" y="42"/>
                        </a:cubicBezTo>
                        <a:cubicBezTo>
                          <a:pt x="13" y="39"/>
                          <a:pt x="10" y="35"/>
                          <a:pt x="6" y="32"/>
                        </a:cubicBezTo>
                        <a:cubicBezTo>
                          <a:pt x="5" y="32"/>
                          <a:pt x="4" y="32"/>
                          <a:pt x="4" y="33"/>
                        </a:cubicBezTo>
                        <a:cubicBezTo>
                          <a:pt x="6" y="37"/>
                          <a:pt x="5" y="37"/>
                          <a:pt x="7" y="40"/>
                        </a:cubicBezTo>
                        <a:cubicBezTo>
                          <a:pt x="8" y="40"/>
                          <a:pt x="8" y="39"/>
                          <a:pt x="9" y="39"/>
                        </a:cubicBezTo>
                        <a:cubicBezTo>
                          <a:pt x="7" y="36"/>
                          <a:pt x="6" y="34"/>
                          <a:pt x="5" y="31"/>
                        </a:cubicBezTo>
                        <a:cubicBezTo>
                          <a:pt x="5" y="30"/>
                          <a:pt x="3" y="30"/>
                          <a:pt x="3" y="31"/>
                        </a:cubicBezTo>
                        <a:cubicBezTo>
                          <a:pt x="3" y="33"/>
                          <a:pt x="3" y="35"/>
                          <a:pt x="3" y="37"/>
                        </a:cubicBezTo>
                        <a:cubicBezTo>
                          <a:pt x="4" y="37"/>
                          <a:pt x="4" y="37"/>
                          <a:pt x="5" y="37"/>
                        </a:cubicBezTo>
                        <a:cubicBezTo>
                          <a:pt x="4" y="33"/>
                          <a:pt x="4" y="29"/>
                          <a:pt x="3" y="25"/>
                        </a:cubicBezTo>
                        <a:cubicBezTo>
                          <a:pt x="3" y="24"/>
                          <a:pt x="0" y="24"/>
                          <a:pt x="1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4" name="Freeform 297">
                    <a:extLst>
                      <a:ext uri="{FF2B5EF4-FFF2-40B4-BE49-F238E27FC236}">
                        <a16:creationId xmlns="" xmlns:a16="http://schemas.microsoft.com/office/drawing/2014/main" id="{F57C0174-CD45-40C1-B636-D2647C2BD6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" y="1613"/>
                    <a:ext cx="35" cy="39"/>
                  </a:xfrm>
                  <a:custGeom>
                    <a:avLst/>
                    <a:gdLst>
                      <a:gd name="T0" fmla="*/ 11 w 52"/>
                      <a:gd name="T1" fmla="*/ 10 h 59"/>
                      <a:gd name="T2" fmla="*/ 1 w 52"/>
                      <a:gd name="T3" fmla="*/ 13 h 59"/>
                      <a:gd name="T4" fmla="*/ 20 w 52"/>
                      <a:gd name="T5" fmla="*/ 9 h 59"/>
                      <a:gd name="T6" fmla="*/ 12 w 52"/>
                      <a:gd name="T7" fmla="*/ 8 h 59"/>
                      <a:gd name="T8" fmla="*/ 15 w 52"/>
                      <a:gd name="T9" fmla="*/ 4 h 59"/>
                      <a:gd name="T10" fmla="*/ 18 w 52"/>
                      <a:gd name="T11" fmla="*/ 18 h 59"/>
                      <a:gd name="T12" fmla="*/ 15 w 52"/>
                      <a:gd name="T13" fmla="*/ 7 h 59"/>
                      <a:gd name="T14" fmla="*/ 18 w 52"/>
                      <a:gd name="T15" fmla="*/ 7 h 59"/>
                      <a:gd name="T16" fmla="*/ 18 w 52"/>
                      <a:gd name="T17" fmla="*/ 15 h 59"/>
                      <a:gd name="T18" fmla="*/ 22 w 52"/>
                      <a:gd name="T19" fmla="*/ 17 h 59"/>
                      <a:gd name="T20" fmla="*/ 31 w 52"/>
                      <a:gd name="T21" fmla="*/ 18 h 59"/>
                      <a:gd name="T22" fmla="*/ 33 w 52"/>
                      <a:gd name="T23" fmla="*/ 22 h 59"/>
                      <a:gd name="T24" fmla="*/ 34 w 52"/>
                      <a:gd name="T25" fmla="*/ 38 h 59"/>
                      <a:gd name="T26" fmla="*/ 35 w 52"/>
                      <a:gd name="T27" fmla="*/ 48 h 59"/>
                      <a:gd name="T28" fmla="*/ 38 w 52"/>
                      <a:gd name="T29" fmla="*/ 49 h 59"/>
                      <a:gd name="T30" fmla="*/ 38 w 52"/>
                      <a:gd name="T31" fmla="*/ 54 h 59"/>
                      <a:gd name="T32" fmla="*/ 30 w 52"/>
                      <a:gd name="T33" fmla="*/ 16 h 59"/>
                      <a:gd name="T34" fmla="*/ 37 w 52"/>
                      <a:gd name="T35" fmla="*/ 38 h 59"/>
                      <a:gd name="T36" fmla="*/ 38 w 52"/>
                      <a:gd name="T37" fmla="*/ 33 h 59"/>
                      <a:gd name="T38" fmla="*/ 32 w 52"/>
                      <a:gd name="T39" fmla="*/ 10 h 59"/>
                      <a:gd name="T40" fmla="*/ 38 w 52"/>
                      <a:gd name="T41" fmla="*/ 15 h 59"/>
                      <a:gd name="T42" fmla="*/ 45 w 52"/>
                      <a:gd name="T43" fmla="*/ 39 h 59"/>
                      <a:gd name="T44" fmla="*/ 40 w 52"/>
                      <a:gd name="T45" fmla="*/ 15 h 59"/>
                      <a:gd name="T46" fmla="*/ 45 w 52"/>
                      <a:gd name="T47" fmla="*/ 35 h 59"/>
                      <a:gd name="T48" fmla="*/ 43 w 52"/>
                      <a:gd name="T49" fmla="*/ 41 h 59"/>
                      <a:gd name="T50" fmla="*/ 44 w 52"/>
                      <a:gd name="T51" fmla="*/ 44 h 59"/>
                      <a:gd name="T52" fmla="*/ 48 w 52"/>
                      <a:gd name="T53" fmla="*/ 38 h 59"/>
                      <a:gd name="T54" fmla="*/ 45 w 52"/>
                      <a:gd name="T55" fmla="*/ 43 h 59"/>
                      <a:gd name="T56" fmla="*/ 47 w 52"/>
                      <a:gd name="T57" fmla="*/ 38 h 59"/>
                      <a:gd name="T58" fmla="*/ 43 w 52"/>
                      <a:gd name="T59" fmla="*/ 41 h 59"/>
                      <a:gd name="T60" fmla="*/ 45 w 52"/>
                      <a:gd name="T61" fmla="*/ 35 h 59"/>
                      <a:gd name="T62" fmla="*/ 47 w 52"/>
                      <a:gd name="T63" fmla="*/ 36 h 59"/>
                      <a:gd name="T64" fmla="*/ 40 w 52"/>
                      <a:gd name="T65" fmla="*/ 15 h 59"/>
                      <a:gd name="T66" fmla="*/ 43 w 52"/>
                      <a:gd name="T67" fmla="*/ 40 h 59"/>
                      <a:gd name="T68" fmla="*/ 44 w 52"/>
                      <a:gd name="T69" fmla="*/ 42 h 59"/>
                      <a:gd name="T70" fmla="*/ 36 w 52"/>
                      <a:gd name="T71" fmla="*/ 16 h 59"/>
                      <a:gd name="T72" fmla="*/ 30 w 52"/>
                      <a:gd name="T73" fmla="*/ 13 h 59"/>
                      <a:gd name="T74" fmla="*/ 42 w 52"/>
                      <a:gd name="T75" fmla="*/ 40 h 59"/>
                      <a:gd name="T76" fmla="*/ 36 w 52"/>
                      <a:gd name="T77" fmla="*/ 24 h 59"/>
                      <a:gd name="T78" fmla="*/ 38 w 52"/>
                      <a:gd name="T79" fmla="*/ 29 h 59"/>
                      <a:gd name="T80" fmla="*/ 40 w 52"/>
                      <a:gd name="T81" fmla="*/ 48 h 59"/>
                      <a:gd name="T82" fmla="*/ 31 w 52"/>
                      <a:gd name="T83" fmla="*/ 58 h 59"/>
                      <a:gd name="T84" fmla="*/ 38 w 52"/>
                      <a:gd name="T85" fmla="*/ 39 h 59"/>
                      <a:gd name="T86" fmla="*/ 35 w 52"/>
                      <a:gd name="T87" fmla="*/ 47 h 59"/>
                      <a:gd name="T88" fmla="*/ 34 w 52"/>
                      <a:gd name="T89" fmla="*/ 24 h 59"/>
                      <a:gd name="T90" fmla="*/ 34 w 52"/>
                      <a:gd name="T91" fmla="*/ 37 h 59"/>
                      <a:gd name="T92" fmla="*/ 28 w 52"/>
                      <a:gd name="T93" fmla="*/ 11 h 59"/>
                      <a:gd name="T94" fmla="*/ 27 w 52"/>
                      <a:gd name="T95" fmla="*/ 5 h 59"/>
                      <a:gd name="T96" fmla="*/ 27 w 52"/>
                      <a:gd name="T97" fmla="*/ 8 h 59"/>
                      <a:gd name="T98" fmla="*/ 22 w 52"/>
                      <a:gd name="T99" fmla="*/ 20 h 59"/>
                      <a:gd name="T100" fmla="*/ 16 w 52"/>
                      <a:gd name="T101" fmla="*/ 14 h 59"/>
                      <a:gd name="T102" fmla="*/ 21 w 52"/>
                      <a:gd name="T103" fmla="*/ 7 h 59"/>
                      <a:gd name="T104" fmla="*/ 9 w 52"/>
                      <a:gd name="T105" fmla="*/ 18 h 59"/>
                      <a:gd name="T106" fmla="*/ 16 w 52"/>
                      <a:gd name="T107" fmla="*/ 17 h 59"/>
                      <a:gd name="T108" fmla="*/ 15 w 52"/>
                      <a:gd name="T109" fmla="*/ 7 h 59"/>
                      <a:gd name="T110" fmla="*/ 8 w 52"/>
                      <a:gd name="T111" fmla="*/ 8 h 59"/>
                      <a:gd name="T112" fmla="*/ 20 w 52"/>
                      <a:gd name="T113" fmla="*/ 9 h 59"/>
                      <a:gd name="T114" fmla="*/ 0 w 52"/>
                      <a:gd name="T115" fmla="*/ 13 h 59"/>
                      <a:gd name="T116" fmla="*/ 11 w 52"/>
                      <a:gd name="T117" fmla="*/ 10 h 59"/>
                      <a:gd name="T118" fmla="*/ 3 w 52"/>
                      <a:gd name="T119" fmla="*/ 15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52" h="59">
                        <a:moveTo>
                          <a:pt x="4" y="17"/>
                        </a:moveTo>
                        <a:cubicBezTo>
                          <a:pt x="8" y="15"/>
                          <a:pt x="11" y="14"/>
                          <a:pt x="16" y="13"/>
                        </a:cubicBezTo>
                        <a:cubicBezTo>
                          <a:pt x="17" y="12"/>
                          <a:pt x="16" y="10"/>
                          <a:pt x="15" y="11"/>
                        </a:cubicBezTo>
                        <a:cubicBezTo>
                          <a:pt x="10" y="12"/>
                          <a:pt x="6" y="13"/>
                          <a:pt x="2" y="15"/>
                        </a:cubicBezTo>
                        <a:cubicBezTo>
                          <a:pt x="2" y="15"/>
                          <a:pt x="3" y="16"/>
                          <a:pt x="3" y="16"/>
                        </a:cubicBezTo>
                        <a:cubicBezTo>
                          <a:pt x="6" y="14"/>
                          <a:pt x="8" y="12"/>
                          <a:pt x="11" y="10"/>
                        </a:cubicBezTo>
                        <a:cubicBezTo>
                          <a:pt x="12" y="9"/>
                          <a:pt x="11" y="7"/>
                          <a:pt x="9" y="8"/>
                        </a:cubicBezTo>
                        <a:cubicBezTo>
                          <a:pt x="6" y="10"/>
                          <a:pt x="3" y="12"/>
                          <a:pt x="1" y="15"/>
                        </a:cubicBezTo>
                        <a:cubicBezTo>
                          <a:pt x="0" y="16"/>
                          <a:pt x="1" y="18"/>
                          <a:pt x="2" y="17"/>
                        </a:cubicBezTo>
                        <a:cubicBezTo>
                          <a:pt x="5" y="14"/>
                          <a:pt x="8" y="11"/>
                          <a:pt x="11" y="8"/>
                        </a:cubicBezTo>
                        <a:cubicBezTo>
                          <a:pt x="12" y="7"/>
                          <a:pt x="11" y="6"/>
                          <a:pt x="10" y="7"/>
                        </a:cubicBezTo>
                        <a:cubicBezTo>
                          <a:pt x="7" y="9"/>
                          <a:pt x="4" y="11"/>
                          <a:pt x="1" y="13"/>
                        </a:cubicBezTo>
                        <a:cubicBezTo>
                          <a:pt x="1" y="14"/>
                          <a:pt x="2" y="14"/>
                          <a:pt x="2" y="15"/>
                        </a:cubicBezTo>
                        <a:cubicBezTo>
                          <a:pt x="6" y="12"/>
                          <a:pt x="10" y="10"/>
                          <a:pt x="14" y="8"/>
                        </a:cubicBezTo>
                        <a:cubicBezTo>
                          <a:pt x="16" y="7"/>
                          <a:pt x="15" y="6"/>
                          <a:pt x="13" y="6"/>
                        </a:cubicBezTo>
                        <a:cubicBezTo>
                          <a:pt x="10" y="7"/>
                          <a:pt x="6" y="8"/>
                          <a:pt x="3" y="9"/>
                        </a:cubicBezTo>
                        <a:cubicBezTo>
                          <a:pt x="1" y="9"/>
                          <a:pt x="2" y="11"/>
                          <a:pt x="3" y="11"/>
                        </a:cubicBezTo>
                        <a:cubicBezTo>
                          <a:pt x="9" y="12"/>
                          <a:pt x="14" y="10"/>
                          <a:pt x="20" y="9"/>
                        </a:cubicBezTo>
                        <a:cubicBezTo>
                          <a:pt x="21" y="9"/>
                          <a:pt x="21" y="7"/>
                          <a:pt x="19" y="7"/>
                        </a:cubicBezTo>
                        <a:cubicBezTo>
                          <a:pt x="16" y="8"/>
                          <a:pt x="12" y="8"/>
                          <a:pt x="8" y="8"/>
                        </a:cubicBezTo>
                        <a:cubicBezTo>
                          <a:pt x="7" y="8"/>
                          <a:pt x="7" y="10"/>
                          <a:pt x="8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19" y="9"/>
                          <a:pt x="19" y="8"/>
                          <a:pt x="19" y="8"/>
                        </a:cubicBezTo>
                        <a:cubicBezTo>
                          <a:pt x="17" y="8"/>
                          <a:pt x="14" y="8"/>
                          <a:pt x="12" y="8"/>
                        </a:cubicBezTo>
                        <a:cubicBezTo>
                          <a:pt x="14" y="7"/>
                          <a:pt x="16" y="6"/>
                          <a:pt x="19" y="6"/>
                        </a:cubicBezTo>
                        <a:cubicBezTo>
                          <a:pt x="19" y="6"/>
                          <a:pt x="19" y="5"/>
                          <a:pt x="18" y="4"/>
                        </a:cubicBezTo>
                        <a:cubicBezTo>
                          <a:pt x="15" y="6"/>
                          <a:pt x="12" y="7"/>
                          <a:pt x="9" y="6"/>
                        </a:cubicBezTo>
                        <a:cubicBezTo>
                          <a:pt x="9" y="7"/>
                          <a:pt x="9" y="8"/>
                          <a:pt x="9" y="8"/>
                        </a:cubicBezTo>
                        <a:cubicBezTo>
                          <a:pt x="11" y="8"/>
                          <a:pt x="13" y="7"/>
                          <a:pt x="15" y="7"/>
                        </a:cubicBezTo>
                        <a:cubicBezTo>
                          <a:pt x="17" y="6"/>
                          <a:pt x="16" y="4"/>
                          <a:pt x="15" y="4"/>
                        </a:cubicBezTo>
                        <a:cubicBezTo>
                          <a:pt x="12" y="5"/>
                          <a:pt x="10" y="5"/>
                          <a:pt x="7" y="6"/>
                        </a:cubicBezTo>
                        <a:cubicBezTo>
                          <a:pt x="7" y="7"/>
                          <a:pt x="8" y="7"/>
                          <a:pt x="8" y="8"/>
                        </a:cubicBezTo>
                        <a:cubicBezTo>
                          <a:pt x="13" y="5"/>
                          <a:pt x="19" y="5"/>
                          <a:pt x="25" y="3"/>
                        </a:cubicBezTo>
                        <a:cubicBezTo>
                          <a:pt x="24" y="4"/>
                          <a:pt x="23" y="5"/>
                          <a:pt x="22" y="6"/>
                        </a:cubicBezTo>
                        <a:cubicBezTo>
                          <a:pt x="19" y="9"/>
                          <a:pt x="17" y="13"/>
                          <a:pt x="16" y="17"/>
                        </a:cubicBezTo>
                        <a:cubicBezTo>
                          <a:pt x="15" y="19"/>
                          <a:pt x="17" y="19"/>
                          <a:pt x="18" y="18"/>
                        </a:cubicBezTo>
                        <a:cubicBezTo>
                          <a:pt x="20" y="15"/>
                          <a:pt x="21" y="12"/>
                          <a:pt x="20" y="8"/>
                        </a:cubicBezTo>
                        <a:cubicBezTo>
                          <a:pt x="19" y="8"/>
                          <a:pt x="19" y="7"/>
                          <a:pt x="18" y="8"/>
                        </a:cubicBezTo>
                        <a:cubicBezTo>
                          <a:pt x="15" y="9"/>
                          <a:pt x="13" y="11"/>
                          <a:pt x="11" y="13"/>
                        </a:cubicBezTo>
                        <a:cubicBezTo>
                          <a:pt x="11" y="14"/>
                          <a:pt x="12" y="14"/>
                          <a:pt x="12" y="15"/>
                        </a:cubicBezTo>
                        <a:cubicBezTo>
                          <a:pt x="14" y="13"/>
                          <a:pt x="16" y="10"/>
                          <a:pt x="17" y="8"/>
                        </a:cubicBezTo>
                        <a:cubicBezTo>
                          <a:pt x="17" y="8"/>
                          <a:pt x="16" y="7"/>
                          <a:pt x="15" y="7"/>
                        </a:cubicBezTo>
                        <a:cubicBezTo>
                          <a:pt x="13" y="11"/>
                          <a:pt x="11" y="14"/>
                          <a:pt x="9" y="17"/>
                        </a:cubicBezTo>
                        <a:cubicBezTo>
                          <a:pt x="10" y="18"/>
                          <a:pt x="10" y="18"/>
                          <a:pt x="11" y="18"/>
                        </a:cubicBezTo>
                        <a:cubicBezTo>
                          <a:pt x="11" y="10"/>
                          <a:pt x="13" y="17"/>
                          <a:pt x="13" y="19"/>
                        </a:cubicBezTo>
                        <a:cubicBezTo>
                          <a:pt x="13" y="20"/>
                          <a:pt x="14" y="21"/>
                          <a:pt x="15" y="20"/>
                        </a:cubicBezTo>
                        <a:cubicBezTo>
                          <a:pt x="17" y="16"/>
                          <a:pt x="19" y="12"/>
                          <a:pt x="21" y="8"/>
                        </a:cubicBezTo>
                        <a:cubicBezTo>
                          <a:pt x="20" y="7"/>
                          <a:pt x="19" y="7"/>
                          <a:pt x="18" y="7"/>
                        </a:cubicBezTo>
                        <a:cubicBezTo>
                          <a:pt x="17" y="11"/>
                          <a:pt x="14" y="16"/>
                          <a:pt x="13" y="20"/>
                        </a:cubicBezTo>
                        <a:cubicBezTo>
                          <a:pt x="13" y="20"/>
                          <a:pt x="14" y="21"/>
                          <a:pt x="15" y="21"/>
                        </a:cubicBezTo>
                        <a:cubicBezTo>
                          <a:pt x="17" y="16"/>
                          <a:pt x="18" y="11"/>
                          <a:pt x="22" y="8"/>
                        </a:cubicBezTo>
                        <a:cubicBezTo>
                          <a:pt x="21" y="8"/>
                          <a:pt x="20" y="7"/>
                          <a:pt x="20" y="7"/>
                        </a:cubicBezTo>
                        <a:cubicBezTo>
                          <a:pt x="19" y="9"/>
                          <a:pt x="18" y="12"/>
                          <a:pt x="16" y="14"/>
                        </a:cubicBezTo>
                        <a:cubicBezTo>
                          <a:pt x="17" y="14"/>
                          <a:pt x="18" y="14"/>
                          <a:pt x="18" y="15"/>
                        </a:cubicBezTo>
                        <a:cubicBezTo>
                          <a:pt x="19" y="12"/>
                          <a:pt x="24" y="6"/>
                          <a:pt x="22" y="13"/>
                        </a:cubicBezTo>
                        <a:cubicBezTo>
                          <a:pt x="22" y="18"/>
                          <a:pt x="20" y="12"/>
                          <a:pt x="22" y="8"/>
                        </a:cubicBezTo>
                        <a:cubicBezTo>
                          <a:pt x="23" y="9"/>
                          <a:pt x="25" y="10"/>
                          <a:pt x="26" y="11"/>
                        </a:cubicBezTo>
                        <a:cubicBezTo>
                          <a:pt x="26" y="12"/>
                          <a:pt x="25" y="14"/>
                          <a:pt x="24" y="16"/>
                        </a:cubicBezTo>
                        <a:cubicBezTo>
                          <a:pt x="23" y="8"/>
                          <a:pt x="23" y="8"/>
                          <a:pt x="22" y="14"/>
                        </a:cubicBezTo>
                        <a:cubicBezTo>
                          <a:pt x="22" y="15"/>
                          <a:pt x="22" y="16"/>
                          <a:pt x="22" y="17"/>
                        </a:cubicBezTo>
                        <a:cubicBezTo>
                          <a:pt x="22" y="17"/>
                          <a:pt x="23" y="18"/>
                          <a:pt x="24" y="18"/>
                        </a:cubicBezTo>
                        <a:cubicBezTo>
                          <a:pt x="24" y="14"/>
                          <a:pt x="27" y="4"/>
                          <a:pt x="25" y="15"/>
                        </a:cubicBezTo>
                        <a:cubicBezTo>
                          <a:pt x="25" y="12"/>
                          <a:pt x="28" y="9"/>
                          <a:pt x="28" y="13"/>
                        </a:cubicBezTo>
                        <a:cubicBezTo>
                          <a:pt x="28" y="16"/>
                          <a:pt x="28" y="18"/>
                          <a:pt x="27" y="21"/>
                        </a:cubicBezTo>
                        <a:cubicBezTo>
                          <a:pt x="27" y="25"/>
                          <a:pt x="28" y="23"/>
                          <a:pt x="28" y="18"/>
                        </a:cubicBezTo>
                        <a:cubicBezTo>
                          <a:pt x="29" y="18"/>
                          <a:pt x="30" y="18"/>
                          <a:pt x="31" y="18"/>
                        </a:cubicBezTo>
                        <a:cubicBezTo>
                          <a:pt x="31" y="20"/>
                          <a:pt x="31" y="23"/>
                          <a:pt x="30" y="25"/>
                        </a:cubicBezTo>
                        <a:cubicBezTo>
                          <a:pt x="29" y="32"/>
                          <a:pt x="32" y="14"/>
                          <a:pt x="32" y="24"/>
                        </a:cubicBezTo>
                        <a:cubicBezTo>
                          <a:pt x="33" y="28"/>
                          <a:pt x="32" y="32"/>
                          <a:pt x="32" y="37"/>
                        </a:cubicBezTo>
                        <a:cubicBezTo>
                          <a:pt x="32" y="36"/>
                          <a:pt x="33" y="36"/>
                          <a:pt x="34" y="36"/>
                        </a:cubicBezTo>
                        <a:cubicBezTo>
                          <a:pt x="33" y="34"/>
                          <a:pt x="33" y="32"/>
                          <a:pt x="33" y="30"/>
                        </a:cubicBezTo>
                        <a:cubicBezTo>
                          <a:pt x="32" y="28"/>
                          <a:pt x="34" y="23"/>
                          <a:pt x="33" y="22"/>
                        </a:cubicBezTo>
                        <a:cubicBezTo>
                          <a:pt x="36" y="27"/>
                          <a:pt x="33" y="35"/>
                          <a:pt x="32" y="40"/>
                        </a:cubicBezTo>
                        <a:cubicBezTo>
                          <a:pt x="33" y="40"/>
                          <a:pt x="34" y="40"/>
                          <a:pt x="34" y="40"/>
                        </a:cubicBezTo>
                        <a:cubicBezTo>
                          <a:pt x="34" y="37"/>
                          <a:pt x="35" y="33"/>
                          <a:pt x="35" y="29"/>
                        </a:cubicBezTo>
                        <a:cubicBezTo>
                          <a:pt x="35" y="32"/>
                          <a:pt x="34" y="35"/>
                          <a:pt x="34" y="37"/>
                        </a:cubicBezTo>
                        <a:cubicBezTo>
                          <a:pt x="32" y="46"/>
                          <a:pt x="35" y="30"/>
                          <a:pt x="34" y="32"/>
                        </a:cubicBezTo>
                        <a:cubicBezTo>
                          <a:pt x="36" y="25"/>
                          <a:pt x="35" y="36"/>
                          <a:pt x="34" y="38"/>
                        </a:cubicBezTo>
                        <a:cubicBezTo>
                          <a:pt x="34" y="40"/>
                          <a:pt x="33" y="43"/>
                          <a:pt x="32" y="46"/>
                        </a:cubicBezTo>
                        <a:cubicBezTo>
                          <a:pt x="33" y="46"/>
                          <a:pt x="34" y="46"/>
                          <a:pt x="35" y="46"/>
                        </a:cubicBezTo>
                        <a:cubicBezTo>
                          <a:pt x="35" y="43"/>
                          <a:pt x="35" y="40"/>
                          <a:pt x="37" y="36"/>
                        </a:cubicBezTo>
                        <a:cubicBezTo>
                          <a:pt x="38" y="39"/>
                          <a:pt x="37" y="41"/>
                          <a:pt x="35" y="43"/>
                        </a:cubicBezTo>
                        <a:cubicBezTo>
                          <a:pt x="34" y="44"/>
                          <a:pt x="34" y="46"/>
                          <a:pt x="33" y="47"/>
                        </a:cubicBezTo>
                        <a:cubicBezTo>
                          <a:pt x="33" y="47"/>
                          <a:pt x="34" y="47"/>
                          <a:pt x="35" y="48"/>
                        </a:cubicBezTo>
                        <a:cubicBezTo>
                          <a:pt x="34" y="50"/>
                          <a:pt x="32" y="51"/>
                          <a:pt x="30" y="53"/>
                        </a:cubicBezTo>
                        <a:cubicBezTo>
                          <a:pt x="29" y="54"/>
                          <a:pt x="30" y="55"/>
                          <a:pt x="31" y="55"/>
                        </a:cubicBezTo>
                        <a:cubicBezTo>
                          <a:pt x="38" y="54"/>
                          <a:pt x="39" y="47"/>
                          <a:pt x="41" y="41"/>
                        </a:cubicBezTo>
                        <a:cubicBezTo>
                          <a:pt x="40" y="41"/>
                          <a:pt x="39" y="41"/>
                          <a:pt x="39" y="41"/>
                        </a:cubicBezTo>
                        <a:cubicBezTo>
                          <a:pt x="39" y="46"/>
                          <a:pt x="31" y="59"/>
                          <a:pt x="39" y="51"/>
                        </a:cubicBezTo>
                        <a:cubicBezTo>
                          <a:pt x="39" y="50"/>
                          <a:pt x="38" y="50"/>
                          <a:pt x="38" y="49"/>
                        </a:cubicBezTo>
                        <a:cubicBezTo>
                          <a:pt x="36" y="51"/>
                          <a:pt x="34" y="52"/>
                          <a:pt x="33" y="54"/>
                        </a:cubicBezTo>
                        <a:cubicBezTo>
                          <a:pt x="32" y="55"/>
                          <a:pt x="33" y="57"/>
                          <a:pt x="34" y="56"/>
                        </a:cubicBezTo>
                        <a:cubicBezTo>
                          <a:pt x="38" y="55"/>
                          <a:pt x="40" y="53"/>
                          <a:pt x="42" y="49"/>
                        </a:cubicBezTo>
                        <a:cubicBezTo>
                          <a:pt x="42" y="48"/>
                          <a:pt x="41" y="46"/>
                          <a:pt x="40" y="48"/>
                        </a:cubicBezTo>
                        <a:cubicBezTo>
                          <a:pt x="37" y="50"/>
                          <a:pt x="38" y="49"/>
                          <a:pt x="36" y="53"/>
                        </a:cubicBezTo>
                        <a:cubicBezTo>
                          <a:pt x="35" y="54"/>
                          <a:pt x="37" y="55"/>
                          <a:pt x="38" y="54"/>
                        </a:cubicBezTo>
                        <a:cubicBezTo>
                          <a:pt x="41" y="50"/>
                          <a:pt x="43" y="46"/>
                          <a:pt x="43" y="41"/>
                        </a:cubicBezTo>
                        <a:cubicBezTo>
                          <a:pt x="44" y="33"/>
                          <a:pt x="38" y="28"/>
                          <a:pt x="35" y="21"/>
                        </a:cubicBezTo>
                        <a:cubicBezTo>
                          <a:pt x="34" y="21"/>
                          <a:pt x="34" y="22"/>
                          <a:pt x="33" y="22"/>
                        </a:cubicBezTo>
                        <a:cubicBezTo>
                          <a:pt x="34" y="25"/>
                          <a:pt x="35" y="27"/>
                          <a:pt x="36" y="29"/>
                        </a:cubicBezTo>
                        <a:cubicBezTo>
                          <a:pt x="37" y="31"/>
                          <a:pt x="39" y="30"/>
                          <a:pt x="38" y="29"/>
                        </a:cubicBezTo>
                        <a:cubicBezTo>
                          <a:pt x="37" y="25"/>
                          <a:pt x="36" y="16"/>
                          <a:pt x="30" y="16"/>
                        </a:cubicBezTo>
                        <a:cubicBezTo>
                          <a:pt x="29" y="16"/>
                          <a:pt x="29" y="17"/>
                          <a:pt x="29" y="17"/>
                        </a:cubicBezTo>
                        <a:cubicBezTo>
                          <a:pt x="30" y="26"/>
                          <a:pt x="33" y="34"/>
                          <a:pt x="34" y="42"/>
                        </a:cubicBezTo>
                        <a:cubicBezTo>
                          <a:pt x="34" y="44"/>
                          <a:pt x="36" y="43"/>
                          <a:pt x="36" y="42"/>
                        </a:cubicBezTo>
                        <a:cubicBezTo>
                          <a:pt x="37" y="36"/>
                          <a:pt x="39" y="30"/>
                          <a:pt x="38" y="24"/>
                        </a:cubicBezTo>
                        <a:cubicBezTo>
                          <a:pt x="37" y="24"/>
                          <a:pt x="37" y="24"/>
                          <a:pt x="36" y="24"/>
                        </a:cubicBezTo>
                        <a:cubicBezTo>
                          <a:pt x="37" y="29"/>
                          <a:pt x="38" y="33"/>
                          <a:pt x="37" y="38"/>
                        </a:cubicBezTo>
                        <a:cubicBezTo>
                          <a:pt x="38" y="38"/>
                          <a:pt x="39" y="38"/>
                          <a:pt x="40" y="37"/>
                        </a:cubicBezTo>
                        <a:cubicBezTo>
                          <a:pt x="40" y="38"/>
                          <a:pt x="40" y="39"/>
                          <a:pt x="40" y="40"/>
                        </a:cubicBezTo>
                        <a:cubicBezTo>
                          <a:pt x="41" y="40"/>
                          <a:pt x="41" y="40"/>
                          <a:pt x="42" y="40"/>
                        </a:cubicBezTo>
                        <a:cubicBezTo>
                          <a:pt x="41" y="30"/>
                          <a:pt x="40" y="22"/>
                          <a:pt x="32" y="15"/>
                        </a:cubicBezTo>
                        <a:cubicBezTo>
                          <a:pt x="32" y="15"/>
                          <a:pt x="32" y="16"/>
                          <a:pt x="31" y="17"/>
                        </a:cubicBezTo>
                        <a:cubicBezTo>
                          <a:pt x="38" y="18"/>
                          <a:pt x="38" y="28"/>
                          <a:pt x="38" y="33"/>
                        </a:cubicBezTo>
                        <a:cubicBezTo>
                          <a:pt x="38" y="33"/>
                          <a:pt x="38" y="26"/>
                          <a:pt x="38" y="24"/>
                        </a:cubicBezTo>
                        <a:cubicBezTo>
                          <a:pt x="38" y="18"/>
                          <a:pt x="36" y="14"/>
                          <a:pt x="31" y="11"/>
                        </a:cubicBezTo>
                        <a:cubicBezTo>
                          <a:pt x="30" y="10"/>
                          <a:pt x="28" y="12"/>
                          <a:pt x="30" y="13"/>
                        </a:cubicBezTo>
                        <a:cubicBezTo>
                          <a:pt x="37" y="19"/>
                          <a:pt x="39" y="23"/>
                          <a:pt x="42" y="32"/>
                        </a:cubicBezTo>
                        <a:cubicBezTo>
                          <a:pt x="41" y="29"/>
                          <a:pt x="41" y="24"/>
                          <a:pt x="40" y="20"/>
                        </a:cubicBezTo>
                        <a:cubicBezTo>
                          <a:pt x="39" y="16"/>
                          <a:pt x="37" y="11"/>
                          <a:pt x="32" y="10"/>
                        </a:cubicBezTo>
                        <a:cubicBezTo>
                          <a:pt x="31" y="10"/>
                          <a:pt x="30" y="11"/>
                          <a:pt x="31" y="12"/>
                        </a:cubicBezTo>
                        <a:cubicBezTo>
                          <a:pt x="36" y="20"/>
                          <a:pt x="41" y="27"/>
                          <a:pt x="43" y="37"/>
                        </a:cubicBezTo>
                        <a:cubicBezTo>
                          <a:pt x="42" y="31"/>
                          <a:pt x="41" y="26"/>
                          <a:pt x="37" y="20"/>
                        </a:cubicBezTo>
                        <a:cubicBezTo>
                          <a:pt x="39" y="23"/>
                          <a:pt x="41" y="26"/>
                          <a:pt x="42" y="29"/>
                        </a:cubicBezTo>
                        <a:cubicBezTo>
                          <a:pt x="42" y="32"/>
                          <a:pt x="43" y="42"/>
                          <a:pt x="43" y="33"/>
                        </a:cubicBezTo>
                        <a:cubicBezTo>
                          <a:pt x="43" y="26"/>
                          <a:pt x="41" y="21"/>
                          <a:pt x="38" y="15"/>
                        </a:cubicBezTo>
                        <a:cubicBezTo>
                          <a:pt x="37" y="15"/>
                          <a:pt x="36" y="16"/>
                          <a:pt x="36" y="16"/>
                        </a:cubicBezTo>
                        <a:cubicBezTo>
                          <a:pt x="43" y="22"/>
                          <a:pt x="45" y="31"/>
                          <a:pt x="43" y="39"/>
                        </a:cubicBezTo>
                        <a:cubicBezTo>
                          <a:pt x="44" y="39"/>
                          <a:pt x="45" y="40"/>
                          <a:pt x="46" y="40"/>
                        </a:cubicBezTo>
                        <a:cubicBezTo>
                          <a:pt x="44" y="29"/>
                          <a:pt x="46" y="21"/>
                          <a:pt x="38" y="13"/>
                        </a:cubicBezTo>
                        <a:cubicBezTo>
                          <a:pt x="37" y="12"/>
                          <a:pt x="35" y="14"/>
                          <a:pt x="36" y="15"/>
                        </a:cubicBezTo>
                        <a:cubicBezTo>
                          <a:pt x="43" y="22"/>
                          <a:pt x="47" y="30"/>
                          <a:pt x="45" y="39"/>
                        </a:cubicBezTo>
                        <a:cubicBezTo>
                          <a:pt x="46" y="39"/>
                          <a:pt x="46" y="39"/>
                          <a:pt x="47" y="40"/>
                        </a:cubicBezTo>
                        <a:cubicBezTo>
                          <a:pt x="46" y="30"/>
                          <a:pt x="47" y="22"/>
                          <a:pt x="40" y="15"/>
                        </a:cubicBezTo>
                        <a:cubicBezTo>
                          <a:pt x="39" y="14"/>
                          <a:pt x="37" y="15"/>
                          <a:pt x="38" y="16"/>
                        </a:cubicBezTo>
                        <a:cubicBezTo>
                          <a:pt x="42" y="20"/>
                          <a:pt x="44" y="24"/>
                          <a:pt x="45" y="28"/>
                        </a:cubicBezTo>
                        <a:cubicBezTo>
                          <a:pt x="48" y="36"/>
                          <a:pt x="47" y="28"/>
                          <a:pt x="47" y="26"/>
                        </a:cubicBezTo>
                        <a:cubicBezTo>
                          <a:pt x="46" y="21"/>
                          <a:pt x="44" y="18"/>
                          <a:pt x="40" y="15"/>
                        </a:cubicBezTo>
                        <a:cubicBezTo>
                          <a:pt x="40" y="15"/>
                          <a:pt x="39" y="16"/>
                          <a:pt x="39" y="16"/>
                        </a:cubicBezTo>
                        <a:cubicBezTo>
                          <a:pt x="46" y="20"/>
                          <a:pt x="46" y="28"/>
                          <a:pt x="47" y="36"/>
                        </a:cubicBezTo>
                        <a:cubicBezTo>
                          <a:pt x="48" y="36"/>
                          <a:pt x="48" y="36"/>
                          <a:pt x="49" y="35"/>
                        </a:cubicBezTo>
                        <a:cubicBezTo>
                          <a:pt x="48" y="29"/>
                          <a:pt x="45" y="23"/>
                          <a:pt x="43" y="16"/>
                        </a:cubicBezTo>
                        <a:cubicBezTo>
                          <a:pt x="42" y="17"/>
                          <a:pt x="41" y="17"/>
                          <a:pt x="41" y="18"/>
                        </a:cubicBezTo>
                        <a:cubicBezTo>
                          <a:pt x="46" y="22"/>
                          <a:pt x="45" y="29"/>
                          <a:pt x="45" y="35"/>
                        </a:cubicBezTo>
                        <a:cubicBezTo>
                          <a:pt x="45" y="40"/>
                          <a:pt x="42" y="42"/>
                          <a:pt x="42" y="47"/>
                        </a:cubicBezTo>
                        <a:cubicBezTo>
                          <a:pt x="42" y="43"/>
                          <a:pt x="44" y="39"/>
                          <a:pt x="45" y="36"/>
                        </a:cubicBezTo>
                        <a:cubicBezTo>
                          <a:pt x="45" y="36"/>
                          <a:pt x="44" y="35"/>
                          <a:pt x="43" y="35"/>
                        </a:cubicBezTo>
                        <a:cubicBezTo>
                          <a:pt x="43" y="39"/>
                          <a:pt x="42" y="42"/>
                          <a:pt x="40" y="45"/>
                        </a:cubicBezTo>
                        <a:cubicBezTo>
                          <a:pt x="41" y="46"/>
                          <a:pt x="42" y="46"/>
                          <a:pt x="42" y="46"/>
                        </a:cubicBezTo>
                        <a:cubicBezTo>
                          <a:pt x="43" y="45"/>
                          <a:pt x="43" y="43"/>
                          <a:pt x="43" y="41"/>
                        </a:cubicBezTo>
                        <a:cubicBezTo>
                          <a:pt x="44" y="41"/>
                          <a:pt x="44" y="42"/>
                          <a:pt x="45" y="42"/>
                        </a:cubicBezTo>
                        <a:cubicBezTo>
                          <a:pt x="44" y="43"/>
                          <a:pt x="43" y="44"/>
                          <a:pt x="43" y="45"/>
                        </a:cubicBezTo>
                        <a:cubicBezTo>
                          <a:pt x="43" y="45"/>
                          <a:pt x="44" y="46"/>
                          <a:pt x="45" y="46"/>
                        </a:cubicBezTo>
                        <a:cubicBezTo>
                          <a:pt x="46" y="43"/>
                          <a:pt x="46" y="41"/>
                          <a:pt x="47" y="39"/>
                        </a:cubicBezTo>
                        <a:cubicBezTo>
                          <a:pt x="46" y="39"/>
                          <a:pt x="46" y="38"/>
                          <a:pt x="45" y="38"/>
                        </a:cubicBezTo>
                        <a:cubicBezTo>
                          <a:pt x="44" y="40"/>
                          <a:pt x="44" y="42"/>
                          <a:pt x="44" y="44"/>
                        </a:cubicBezTo>
                        <a:cubicBezTo>
                          <a:pt x="44" y="44"/>
                          <a:pt x="45" y="44"/>
                          <a:pt x="46" y="44"/>
                        </a:cubicBezTo>
                        <a:cubicBezTo>
                          <a:pt x="47" y="42"/>
                          <a:pt x="48" y="39"/>
                          <a:pt x="49" y="36"/>
                        </a:cubicBezTo>
                        <a:cubicBezTo>
                          <a:pt x="48" y="36"/>
                          <a:pt x="47" y="35"/>
                          <a:pt x="47" y="35"/>
                        </a:cubicBezTo>
                        <a:cubicBezTo>
                          <a:pt x="46" y="38"/>
                          <a:pt x="46" y="40"/>
                          <a:pt x="45" y="43"/>
                        </a:cubicBezTo>
                        <a:cubicBezTo>
                          <a:pt x="46" y="43"/>
                          <a:pt x="46" y="44"/>
                          <a:pt x="47" y="44"/>
                        </a:cubicBezTo>
                        <a:cubicBezTo>
                          <a:pt x="47" y="42"/>
                          <a:pt x="48" y="40"/>
                          <a:pt x="48" y="38"/>
                        </a:cubicBezTo>
                        <a:cubicBezTo>
                          <a:pt x="49" y="37"/>
                          <a:pt x="46" y="36"/>
                          <a:pt x="46" y="38"/>
                        </a:cubicBezTo>
                        <a:cubicBezTo>
                          <a:pt x="45" y="42"/>
                          <a:pt x="43" y="45"/>
                          <a:pt x="39" y="48"/>
                        </a:cubicBezTo>
                        <a:cubicBezTo>
                          <a:pt x="38" y="49"/>
                          <a:pt x="39" y="51"/>
                          <a:pt x="41" y="50"/>
                        </a:cubicBezTo>
                        <a:cubicBezTo>
                          <a:pt x="45" y="47"/>
                          <a:pt x="47" y="43"/>
                          <a:pt x="48" y="38"/>
                        </a:cubicBezTo>
                        <a:cubicBezTo>
                          <a:pt x="47" y="38"/>
                          <a:pt x="47" y="38"/>
                          <a:pt x="46" y="38"/>
                        </a:cubicBezTo>
                        <a:cubicBezTo>
                          <a:pt x="45" y="39"/>
                          <a:pt x="45" y="41"/>
                          <a:pt x="45" y="43"/>
                        </a:cubicBezTo>
                        <a:cubicBezTo>
                          <a:pt x="45" y="44"/>
                          <a:pt x="47" y="45"/>
                          <a:pt x="47" y="44"/>
                        </a:cubicBezTo>
                        <a:cubicBezTo>
                          <a:pt x="48" y="41"/>
                          <a:pt x="48" y="39"/>
                          <a:pt x="49" y="36"/>
                        </a:cubicBezTo>
                        <a:cubicBezTo>
                          <a:pt x="49" y="35"/>
                          <a:pt x="47" y="34"/>
                          <a:pt x="47" y="35"/>
                        </a:cubicBezTo>
                        <a:cubicBezTo>
                          <a:pt x="45" y="38"/>
                          <a:pt x="44" y="41"/>
                          <a:pt x="44" y="44"/>
                        </a:cubicBezTo>
                        <a:cubicBezTo>
                          <a:pt x="43" y="46"/>
                          <a:pt x="45" y="46"/>
                          <a:pt x="46" y="45"/>
                        </a:cubicBezTo>
                        <a:cubicBezTo>
                          <a:pt x="47" y="41"/>
                          <a:pt x="47" y="42"/>
                          <a:pt x="47" y="38"/>
                        </a:cubicBezTo>
                        <a:cubicBezTo>
                          <a:pt x="47" y="37"/>
                          <a:pt x="46" y="37"/>
                          <a:pt x="45" y="38"/>
                        </a:cubicBezTo>
                        <a:cubicBezTo>
                          <a:pt x="43" y="40"/>
                          <a:pt x="43" y="43"/>
                          <a:pt x="42" y="46"/>
                        </a:cubicBezTo>
                        <a:cubicBezTo>
                          <a:pt x="42" y="47"/>
                          <a:pt x="44" y="47"/>
                          <a:pt x="45" y="46"/>
                        </a:cubicBezTo>
                        <a:cubicBezTo>
                          <a:pt x="46" y="44"/>
                          <a:pt x="47" y="42"/>
                          <a:pt x="47" y="39"/>
                        </a:cubicBezTo>
                        <a:cubicBezTo>
                          <a:pt x="47" y="38"/>
                          <a:pt x="46" y="37"/>
                          <a:pt x="45" y="38"/>
                        </a:cubicBezTo>
                        <a:cubicBezTo>
                          <a:pt x="43" y="39"/>
                          <a:pt x="44" y="39"/>
                          <a:pt x="43" y="41"/>
                        </a:cubicBezTo>
                        <a:cubicBezTo>
                          <a:pt x="43" y="43"/>
                          <a:pt x="44" y="43"/>
                          <a:pt x="45" y="42"/>
                        </a:cubicBezTo>
                        <a:cubicBezTo>
                          <a:pt x="47" y="40"/>
                          <a:pt x="47" y="38"/>
                          <a:pt x="47" y="35"/>
                        </a:cubicBezTo>
                        <a:cubicBezTo>
                          <a:pt x="48" y="34"/>
                          <a:pt x="46" y="34"/>
                          <a:pt x="45" y="34"/>
                        </a:cubicBezTo>
                        <a:cubicBezTo>
                          <a:pt x="42" y="38"/>
                          <a:pt x="41" y="41"/>
                          <a:pt x="40" y="46"/>
                        </a:cubicBezTo>
                        <a:cubicBezTo>
                          <a:pt x="40" y="47"/>
                          <a:pt x="41" y="48"/>
                          <a:pt x="42" y="47"/>
                        </a:cubicBezTo>
                        <a:cubicBezTo>
                          <a:pt x="44" y="43"/>
                          <a:pt x="45" y="39"/>
                          <a:pt x="45" y="35"/>
                        </a:cubicBezTo>
                        <a:cubicBezTo>
                          <a:pt x="45" y="34"/>
                          <a:pt x="44" y="34"/>
                          <a:pt x="43" y="35"/>
                        </a:cubicBezTo>
                        <a:cubicBezTo>
                          <a:pt x="41" y="39"/>
                          <a:pt x="40" y="44"/>
                          <a:pt x="39" y="49"/>
                        </a:cubicBezTo>
                        <a:cubicBezTo>
                          <a:pt x="39" y="50"/>
                          <a:pt x="40" y="51"/>
                          <a:pt x="41" y="51"/>
                        </a:cubicBezTo>
                        <a:cubicBezTo>
                          <a:pt x="49" y="44"/>
                          <a:pt x="52" y="23"/>
                          <a:pt x="42" y="16"/>
                        </a:cubicBezTo>
                        <a:cubicBezTo>
                          <a:pt x="41" y="15"/>
                          <a:pt x="40" y="16"/>
                          <a:pt x="40" y="18"/>
                        </a:cubicBezTo>
                        <a:cubicBezTo>
                          <a:pt x="43" y="24"/>
                          <a:pt x="46" y="30"/>
                          <a:pt x="47" y="36"/>
                        </a:cubicBezTo>
                        <a:cubicBezTo>
                          <a:pt x="47" y="37"/>
                          <a:pt x="49" y="37"/>
                          <a:pt x="49" y="36"/>
                        </a:cubicBezTo>
                        <a:cubicBezTo>
                          <a:pt x="49" y="28"/>
                          <a:pt x="48" y="19"/>
                          <a:pt x="40" y="15"/>
                        </a:cubicBezTo>
                        <a:cubicBezTo>
                          <a:pt x="39" y="14"/>
                          <a:pt x="38" y="15"/>
                          <a:pt x="39" y="16"/>
                        </a:cubicBezTo>
                        <a:cubicBezTo>
                          <a:pt x="46" y="23"/>
                          <a:pt x="42" y="29"/>
                          <a:pt x="45" y="37"/>
                        </a:cubicBezTo>
                        <a:cubicBezTo>
                          <a:pt x="45" y="38"/>
                          <a:pt x="47" y="38"/>
                          <a:pt x="47" y="37"/>
                        </a:cubicBezTo>
                        <a:cubicBezTo>
                          <a:pt x="49" y="28"/>
                          <a:pt x="46" y="21"/>
                          <a:pt x="40" y="15"/>
                        </a:cubicBezTo>
                        <a:cubicBezTo>
                          <a:pt x="39" y="15"/>
                          <a:pt x="39" y="16"/>
                          <a:pt x="38" y="16"/>
                        </a:cubicBezTo>
                        <a:cubicBezTo>
                          <a:pt x="45" y="23"/>
                          <a:pt x="44" y="31"/>
                          <a:pt x="45" y="40"/>
                        </a:cubicBezTo>
                        <a:cubicBezTo>
                          <a:pt x="45" y="41"/>
                          <a:pt x="47" y="41"/>
                          <a:pt x="47" y="40"/>
                        </a:cubicBezTo>
                        <a:cubicBezTo>
                          <a:pt x="49" y="30"/>
                          <a:pt x="45" y="21"/>
                          <a:pt x="38" y="13"/>
                        </a:cubicBezTo>
                        <a:cubicBezTo>
                          <a:pt x="37" y="14"/>
                          <a:pt x="37" y="14"/>
                          <a:pt x="36" y="15"/>
                        </a:cubicBezTo>
                        <a:cubicBezTo>
                          <a:pt x="44" y="23"/>
                          <a:pt x="42" y="30"/>
                          <a:pt x="43" y="40"/>
                        </a:cubicBezTo>
                        <a:cubicBezTo>
                          <a:pt x="43" y="41"/>
                          <a:pt x="45" y="41"/>
                          <a:pt x="46" y="40"/>
                        </a:cubicBezTo>
                        <a:cubicBezTo>
                          <a:pt x="48" y="30"/>
                          <a:pt x="45" y="21"/>
                          <a:pt x="37" y="14"/>
                        </a:cubicBezTo>
                        <a:cubicBezTo>
                          <a:pt x="36" y="14"/>
                          <a:pt x="35" y="15"/>
                          <a:pt x="36" y="16"/>
                        </a:cubicBezTo>
                        <a:cubicBezTo>
                          <a:pt x="39" y="21"/>
                          <a:pt x="41" y="26"/>
                          <a:pt x="41" y="33"/>
                        </a:cubicBezTo>
                        <a:cubicBezTo>
                          <a:pt x="41" y="36"/>
                          <a:pt x="41" y="39"/>
                          <a:pt x="42" y="42"/>
                        </a:cubicBezTo>
                        <a:cubicBezTo>
                          <a:pt x="42" y="44"/>
                          <a:pt x="43" y="43"/>
                          <a:pt x="44" y="42"/>
                        </a:cubicBezTo>
                        <a:cubicBezTo>
                          <a:pt x="48" y="33"/>
                          <a:pt x="43" y="19"/>
                          <a:pt x="35" y="13"/>
                        </a:cubicBezTo>
                        <a:cubicBezTo>
                          <a:pt x="34" y="13"/>
                          <a:pt x="33" y="13"/>
                          <a:pt x="33" y="14"/>
                        </a:cubicBezTo>
                        <a:cubicBezTo>
                          <a:pt x="33" y="17"/>
                          <a:pt x="34" y="19"/>
                          <a:pt x="35" y="21"/>
                        </a:cubicBezTo>
                        <a:cubicBezTo>
                          <a:pt x="39" y="28"/>
                          <a:pt x="40" y="34"/>
                          <a:pt x="42" y="41"/>
                        </a:cubicBezTo>
                        <a:cubicBezTo>
                          <a:pt x="42" y="42"/>
                          <a:pt x="44" y="42"/>
                          <a:pt x="44" y="41"/>
                        </a:cubicBezTo>
                        <a:cubicBezTo>
                          <a:pt x="46" y="31"/>
                          <a:pt x="42" y="24"/>
                          <a:pt x="36" y="16"/>
                        </a:cubicBezTo>
                        <a:cubicBezTo>
                          <a:pt x="34" y="12"/>
                          <a:pt x="34" y="12"/>
                          <a:pt x="36" y="16"/>
                        </a:cubicBezTo>
                        <a:cubicBezTo>
                          <a:pt x="37" y="18"/>
                          <a:pt x="38" y="21"/>
                          <a:pt x="38" y="23"/>
                        </a:cubicBezTo>
                        <a:cubicBezTo>
                          <a:pt x="39" y="27"/>
                          <a:pt x="39" y="31"/>
                          <a:pt x="41" y="34"/>
                        </a:cubicBezTo>
                        <a:cubicBezTo>
                          <a:pt x="41" y="35"/>
                          <a:pt x="43" y="35"/>
                          <a:pt x="43" y="34"/>
                        </a:cubicBezTo>
                        <a:cubicBezTo>
                          <a:pt x="45" y="24"/>
                          <a:pt x="39" y="18"/>
                          <a:pt x="31" y="11"/>
                        </a:cubicBezTo>
                        <a:cubicBezTo>
                          <a:pt x="31" y="12"/>
                          <a:pt x="30" y="12"/>
                          <a:pt x="30" y="13"/>
                        </a:cubicBezTo>
                        <a:cubicBezTo>
                          <a:pt x="38" y="18"/>
                          <a:pt x="36" y="30"/>
                          <a:pt x="37" y="38"/>
                        </a:cubicBezTo>
                        <a:cubicBezTo>
                          <a:pt x="37" y="39"/>
                          <a:pt x="39" y="39"/>
                          <a:pt x="39" y="38"/>
                        </a:cubicBezTo>
                        <a:cubicBezTo>
                          <a:pt x="42" y="31"/>
                          <a:pt x="41" y="17"/>
                          <a:pt x="32" y="14"/>
                        </a:cubicBezTo>
                        <a:cubicBezTo>
                          <a:pt x="31" y="14"/>
                          <a:pt x="30" y="16"/>
                          <a:pt x="31" y="16"/>
                        </a:cubicBezTo>
                        <a:cubicBezTo>
                          <a:pt x="38" y="23"/>
                          <a:pt x="39" y="30"/>
                          <a:pt x="40" y="40"/>
                        </a:cubicBezTo>
                        <a:cubicBezTo>
                          <a:pt x="40" y="41"/>
                          <a:pt x="42" y="41"/>
                          <a:pt x="42" y="40"/>
                        </a:cubicBezTo>
                        <a:cubicBezTo>
                          <a:pt x="42" y="36"/>
                          <a:pt x="42" y="34"/>
                          <a:pt x="40" y="30"/>
                        </a:cubicBezTo>
                        <a:cubicBezTo>
                          <a:pt x="40" y="30"/>
                          <a:pt x="39" y="30"/>
                          <a:pt x="38" y="30"/>
                        </a:cubicBezTo>
                        <a:cubicBezTo>
                          <a:pt x="37" y="33"/>
                          <a:pt x="37" y="35"/>
                          <a:pt x="37" y="38"/>
                        </a:cubicBezTo>
                        <a:cubicBezTo>
                          <a:pt x="38" y="39"/>
                          <a:pt x="40" y="39"/>
                          <a:pt x="40" y="38"/>
                        </a:cubicBezTo>
                        <a:cubicBezTo>
                          <a:pt x="40" y="33"/>
                          <a:pt x="40" y="28"/>
                          <a:pt x="38" y="24"/>
                        </a:cubicBezTo>
                        <a:cubicBezTo>
                          <a:pt x="38" y="22"/>
                          <a:pt x="36" y="23"/>
                          <a:pt x="36" y="24"/>
                        </a:cubicBezTo>
                        <a:cubicBezTo>
                          <a:pt x="36" y="30"/>
                          <a:pt x="35" y="36"/>
                          <a:pt x="34" y="42"/>
                        </a:cubicBezTo>
                        <a:cubicBezTo>
                          <a:pt x="35" y="42"/>
                          <a:pt x="36" y="42"/>
                          <a:pt x="36" y="42"/>
                        </a:cubicBezTo>
                        <a:cubicBezTo>
                          <a:pt x="36" y="36"/>
                          <a:pt x="35" y="31"/>
                          <a:pt x="33" y="26"/>
                        </a:cubicBezTo>
                        <a:cubicBezTo>
                          <a:pt x="33" y="24"/>
                          <a:pt x="31" y="15"/>
                          <a:pt x="34" y="24"/>
                        </a:cubicBezTo>
                        <a:cubicBezTo>
                          <a:pt x="35" y="26"/>
                          <a:pt x="36" y="28"/>
                          <a:pt x="36" y="29"/>
                        </a:cubicBezTo>
                        <a:cubicBezTo>
                          <a:pt x="37" y="29"/>
                          <a:pt x="38" y="29"/>
                          <a:pt x="38" y="29"/>
                        </a:cubicBezTo>
                        <a:cubicBezTo>
                          <a:pt x="37" y="26"/>
                          <a:pt x="36" y="24"/>
                          <a:pt x="35" y="21"/>
                        </a:cubicBezTo>
                        <a:cubicBezTo>
                          <a:pt x="34" y="20"/>
                          <a:pt x="32" y="21"/>
                          <a:pt x="33" y="22"/>
                        </a:cubicBezTo>
                        <a:cubicBezTo>
                          <a:pt x="38" y="33"/>
                          <a:pt x="46" y="41"/>
                          <a:pt x="36" y="53"/>
                        </a:cubicBezTo>
                        <a:cubicBezTo>
                          <a:pt x="37" y="53"/>
                          <a:pt x="37" y="53"/>
                          <a:pt x="38" y="54"/>
                        </a:cubicBezTo>
                        <a:cubicBezTo>
                          <a:pt x="39" y="52"/>
                          <a:pt x="40" y="51"/>
                          <a:pt x="41" y="49"/>
                        </a:cubicBezTo>
                        <a:cubicBezTo>
                          <a:pt x="41" y="49"/>
                          <a:pt x="40" y="48"/>
                          <a:pt x="40" y="48"/>
                        </a:cubicBezTo>
                        <a:cubicBezTo>
                          <a:pt x="39" y="51"/>
                          <a:pt x="37" y="53"/>
                          <a:pt x="33" y="54"/>
                        </a:cubicBezTo>
                        <a:cubicBezTo>
                          <a:pt x="34" y="55"/>
                          <a:pt x="34" y="55"/>
                          <a:pt x="35" y="56"/>
                        </a:cubicBezTo>
                        <a:cubicBezTo>
                          <a:pt x="36" y="54"/>
                          <a:pt x="38" y="52"/>
                          <a:pt x="39" y="51"/>
                        </a:cubicBezTo>
                        <a:cubicBezTo>
                          <a:pt x="40" y="50"/>
                          <a:pt x="39" y="48"/>
                          <a:pt x="38" y="49"/>
                        </a:cubicBezTo>
                        <a:cubicBezTo>
                          <a:pt x="35" y="52"/>
                          <a:pt x="32" y="53"/>
                          <a:pt x="30" y="56"/>
                        </a:cubicBezTo>
                        <a:cubicBezTo>
                          <a:pt x="30" y="57"/>
                          <a:pt x="31" y="58"/>
                          <a:pt x="31" y="58"/>
                        </a:cubicBezTo>
                        <a:cubicBezTo>
                          <a:pt x="38" y="57"/>
                          <a:pt x="42" y="46"/>
                          <a:pt x="41" y="41"/>
                        </a:cubicBezTo>
                        <a:cubicBezTo>
                          <a:pt x="41" y="40"/>
                          <a:pt x="39" y="39"/>
                          <a:pt x="39" y="41"/>
                        </a:cubicBezTo>
                        <a:cubicBezTo>
                          <a:pt x="37" y="45"/>
                          <a:pt x="36" y="52"/>
                          <a:pt x="31" y="53"/>
                        </a:cubicBezTo>
                        <a:cubicBezTo>
                          <a:pt x="31" y="53"/>
                          <a:pt x="31" y="54"/>
                          <a:pt x="32" y="54"/>
                        </a:cubicBezTo>
                        <a:cubicBezTo>
                          <a:pt x="36" y="51"/>
                          <a:pt x="43" y="46"/>
                          <a:pt x="40" y="40"/>
                        </a:cubicBezTo>
                        <a:cubicBezTo>
                          <a:pt x="39" y="39"/>
                          <a:pt x="38" y="39"/>
                          <a:pt x="38" y="39"/>
                        </a:cubicBezTo>
                        <a:cubicBezTo>
                          <a:pt x="35" y="42"/>
                          <a:pt x="34" y="44"/>
                          <a:pt x="33" y="47"/>
                        </a:cubicBezTo>
                        <a:cubicBezTo>
                          <a:pt x="32" y="48"/>
                          <a:pt x="34" y="49"/>
                          <a:pt x="35" y="48"/>
                        </a:cubicBezTo>
                        <a:cubicBezTo>
                          <a:pt x="38" y="43"/>
                          <a:pt x="41" y="38"/>
                          <a:pt x="39" y="33"/>
                        </a:cubicBezTo>
                        <a:cubicBezTo>
                          <a:pt x="39" y="32"/>
                          <a:pt x="38" y="32"/>
                          <a:pt x="38" y="32"/>
                        </a:cubicBezTo>
                        <a:cubicBezTo>
                          <a:pt x="33" y="35"/>
                          <a:pt x="32" y="41"/>
                          <a:pt x="32" y="46"/>
                        </a:cubicBezTo>
                        <a:cubicBezTo>
                          <a:pt x="32" y="48"/>
                          <a:pt x="34" y="48"/>
                          <a:pt x="35" y="47"/>
                        </a:cubicBezTo>
                        <a:cubicBezTo>
                          <a:pt x="36" y="42"/>
                          <a:pt x="41" y="30"/>
                          <a:pt x="36" y="26"/>
                        </a:cubicBezTo>
                        <a:cubicBezTo>
                          <a:pt x="35" y="25"/>
                          <a:pt x="34" y="25"/>
                          <a:pt x="34" y="26"/>
                        </a:cubicBezTo>
                        <a:cubicBezTo>
                          <a:pt x="32" y="32"/>
                          <a:pt x="31" y="37"/>
                          <a:pt x="32" y="43"/>
                        </a:cubicBezTo>
                        <a:cubicBezTo>
                          <a:pt x="32" y="44"/>
                          <a:pt x="34" y="44"/>
                          <a:pt x="34" y="43"/>
                        </a:cubicBezTo>
                        <a:cubicBezTo>
                          <a:pt x="36" y="37"/>
                          <a:pt x="38" y="30"/>
                          <a:pt x="36" y="24"/>
                        </a:cubicBezTo>
                        <a:cubicBezTo>
                          <a:pt x="36" y="23"/>
                          <a:pt x="34" y="23"/>
                          <a:pt x="34" y="24"/>
                        </a:cubicBezTo>
                        <a:cubicBezTo>
                          <a:pt x="32" y="29"/>
                          <a:pt x="31" y="35"/>
                          <a:pt x="32" y="40"/>
                        </a:cubicBezTo>
                        <a:cubicBezTo>
                          <a:pt x="32" y="42"/>
                          <a:pt x="34" y="42"/>
                          <a:pt x="34" y="41"/>
                        </a:cubicBezTo>
                        <a:cubicBezTo>
                          <a:pt x="36" y="34"/>
                          <a:pt x="38" y="26"/>
                          <a:pt x="35" y="19"/>
                        </a:cubicBezTo>
                        <a:cubicBezTo>
                          <a:pt x="34" y="18"/>
                          <a:pt x="33" y="18"/>
                          <a:pt x="33" y="19"/>
                        </a:cubicBezTo>
                        <a:cubicBezTo>
                          <a:pt x="29" y="24"/>
                          <a:pt x="30" y="31"/>
                          <a:pt x="32" y="37"/>
                        </a:cubicBezTo>
                        <a:cubicBezTo>
                          <a:pt x="32" y="38"/>
                          <a:pt x="34" y="38"/>
                          <a:pt x="34" y="37"/>
                        </a:cubicBezTo>
                        <a:cubicBezTo>
                          <a:pt x="34" y="32"/>
                          <a:pt x="38" y="19"/>
                          <a:pt x="31" y="17"/>
                        </a:cubicBezTo>
                        <a:cubicBezTo>
                          <a:pt x="31" y="17"/>
                          <a:pt x="30" y="17"/>
                          <a:pt x="30" y="18"/>
                        </a:cubicBezTo>
                        <a:cubicBezTo>
                          <a:pt x="28" y="22"/>
                          <a:pt x="28" y="26"/>
                          <a:pt x="28" y="30"/>
                        </a:cubicBezTo>
                        <a:cubicBezTo>
                          <a:pt x="29" y="31"/>
                          <a:pt x="30" y="31"/>
                          <a:pt x="31" y="30"/>
                        </a:cubicBezTo>
                        <a:cubicBezTo>
                          <a:pt x="34" y="25"/>
                          <a:pt x="35" y="16"/>
                          <a:pt x="30" y="11"/>
                        </a:cubicBezTo>
                        <a:cubicBezTo>
                          <a:pt x="30" y="10"/>
                          <a:pt x="29" y="10"/>
                          <a:pt x="28" y="11"/>
                        </a:cubicBezTo>
                        <a:cubicBezTo>
                          <a:pt x="25" y="14"/>
                          <a:pt x="25" y="20"/>
                          <a:pt x="26" y="25"/>
                        </a:cubicBezTo>
                        <a:cubicBezTo>
                          <a:pt x="27" y="26"/>
                          <a:pt x="28" y="26"/>
                          <a:pt x="29" y="25"/>
                        </a:cubicBezTo>
                        <a:cubicBezTo>
                          <a:pt x="31" y="20"/>
                          <a:pt x="33" y="9"/>
                          <a:pt x="28" y="6"/>
                        </a:cubicBezTo>
                        <a:cubicBezTo>
                          <a:pt x="23" y="2"/>
                          <a:pt x="22" y="16"/>
                          <a:pt x="23" y="19"/>
                        </a:cubicBezTo>
                        <a:cubicBezTo>
                          <a:pt x="24" y="19"/>
                          <a:pt x="25" y="19"/>
                          <a:pt x="26" y="18"/>
                        </a:cubicBezTo>
                        <a:cubicBezTo>
                          <a:pt x="28" y="13"/>
                          <a:pt x="28" y="10"/>
                          <a:pt x="27" y="5"/>
                        </a:cubicBezTo>
                        <a:cubicBezTo>
                          <a:pt x="27" y="4"/>
                          <a:pt x="26" y="4"/>
                          <a:pt x="25" y="5"/>
                        </a:cubicBezTo>
                        <a:cubicBezTo>
                          <a:pt x="22" y="9"/>
                          <a:pt x="22" y="13"/>
                          <a:pt x="22" y="18"/>
                        </a:cubicBezTo>
                        <a:cubicBezTo>
                          <a:pt x="22" y="19"/>
                          <a:pt x="24" y="19"/>
                          <a:pt x="24" y="18"/>
                        </a:cubicBezTo>
                        <a:cubicBezTo>
                          <a:pt x="25" y="14"/>
                          <a:pt x="27" y="7"/>
                          <a:pt x="24" y="4"/>
                        </a:cubicBezTo>
                        <a:cubicBezTo>
                          <a:pt x="22" y="2"/>
                          <a:pt x="18" y="3"/>
                          <a:pt x="17" y="5"/>
                        </a:cubicBezTo>
                        <a:cubicBezTo>
                          <a:pt x="15" y="13"/>
                          <a:pt x="28" y="18"/>
                          <a:pt x="27" y="8"/>
                        </a:cubicBezTo>
                        <a:cubicBezTo>
                          <a:pt x="26" y="7"/>
                          <a:pt x="26" y="7"/>
                          <a:pt x="25" y="7"/>
                        </a:cubicBezTo>
                        <a:cubicBezTo>
                          <a:pt x="19" y="8"/>
                          <a:pt x="19" y="16"/>
                          <a:pt x="23" y="19"/>
                        </a:cubicBezTo>
                        <a:cubicBezTo>
                          <a:pt x="23" y="20"/>
                          <a:pt x="24" y="20"/>
                          <a:pt x="24" y="19"/>
                        </a:cubicBezTo>
                        <a:cubicBezTo>
                          <a:pt x="27" y="16"/>
                          <a:pt x="32" y="6"/>
                          <a:pt x="26" y="4"/>
                        </a:cubicBezTo>
                        <a:cubicBezTo>
                          <a:pt x="18" y="2"/>
                          <a:pt x="18" y="16"/>
                          <a:pt x="20" y="20"/>
                        </a:cubicBezTo>
                        <a:cubicBezTo>
                          <a:pt x="20" y="20"/>
                          <a:pt x="21" y="21"/>
                          <a:pt x="22" y="20"/>
                        </a:cubicBezTo>
                        <a:cubicBezTo>
                          <a:pt x="25" y="17"/>
                          <a:pt x="27" y="9"/>
                          <a:pt x="24" y="5"/>
                        </a:cubicBezTo>
                        <a:cubicBezTo>
                          <a:pt x="20" y="0"/>
                          <a:pt x="18" y="13"/>
                          <a:pt x="18" y="15"/>
                        </a:cubicBezTo>
                        <a:cubicBezTo>
                          <a:pt x="19" y="16"/>
                          <a:pt x="20" y="16"/>
                          <a:pt x="21" y="15"/>
                        </a:cubicBezTo>
                        <a:cubicBezTo>
                          <a:pt x="23" y="12"/>
                          <a:pt x="24" y="10"/>
                          <a:pt x="22" y="6"/>
                        </a:cubicBezTo>
                        <a:cubicBezTo>
                          <a:pt x="22" y="5"/>
                          <a:pt x="21" y="5"/>
                          <a:pt x="20" y="5"/>
                        </a:cubicBezTo>
                        <a:cubicBezTo>
                          <a:pt x="18" y="8"/>
                          <a:pt x="17" y="11"/>
                          <a:pt x="16" y="14"/>
                        </a:cubicBezTo>
                        <a:cubicBezTo>
                          <a:pt x="16" y="15"/>
                          <a:pt x="17" y="16"/>
                          <a:pt x="18" y="15"/>
                        </a:cubicBezTo>
                        <a:cubicBezTo>
                          <a:pt x="20" y="12"/>
                          <a:pt x="21" y="10"/>
                          <a:pt x="22" y="7"/>
                        </a:cubicBezTo>
                        <a:cubicBezTo>
                          <a:pt x="22" y="6"/>
                          <a:pt x="21" y="6"/>
                          <a:pt x="20" y="6"/>
                        </a:cubicBezTo>
                        <a:cubicBezTo>
                          <a:pt x="16" y="10"/>
                          <a:pt x="14" y="15"/>
                          <a:pt x="12" y="20"/>
                        </a:cubicBezTo>
                        <a:cubicBezTo>
                          <a:pt x="12" y="22"/>
                          <a:pt x="14" y="22"/>
                          <a:pt x="15" y="21"/>
                        </a:cubicBezTo>
                        <a:cubicBezTo>
                          <a:pt x="17" y="17"/>
                          <a:pt x="19" y="12"/>
                          <a:pt x="21" y="7"/>
                        </a:cubicBezTo>
                        <a:cubicBezTo>
                          <a:pt x="21" y="6"/>
                          <a:pt x="19" y="5"/>
                          <a:pt x="19" y="7"/>
                        </a:cubicBezTo>
                        <a:cubicBezTo>
                          <a:pt x="16" y="10"/>
                          <a:pt x="15" y="15"/>
                          <a:pt x="13" y="18"/>
                        </a:cubicBezTo>
                        <a:cubicBezTo>
                          <a:pt x="14" y="19"/>
                          <a:pt x="14" y="19"/>
                          <a:pt x="15" y="19"/>
                        </a:cubicBezTo>
                        <a:cubicBezTo>
                          <a:pt x="16" y="15"/>
                          <a:pt x="16" y="12"/>
                          <a:pt x="15" y="8"/>
                        </a:cubicBezTo>
                        <a:cubicBezTo>
                          <a:pt x="15" y="7"/>
                          <a:pt x="14" y="7"/>
                          <a:pt x="13" y="8"/>
                        </a:cubicBezTo>
                        <a:cubicBezTo>
                          <a:pt x="10" y="11"/>
                          <a:pt x="9" y="14"/>
                          <a:pt x="9" y="18"/>
                        </a:cubicBezTo>
                        <a:cubicBezTo>
                          <a:pt x="9" y="19"/>
                          <a:pt x="10" y="19"/>
                          <a:pt x="11" y="19"/>
                        </a:cubicBezTo>
                        <a:cubicBezTo>
                          <a:pt x="13" y="15"/>
                          <a:pt x="15" y="12"/>
                          <a:pt x="17" y="8"/>
                        </a:cubicBezTo>
                        <a:cubicBezTo>
                          <a:pt x="18" y="7"/>
                          <a:pt x="16" y="5"/>
                          <a:pt x="15" y="7"/>
                        </a:cubicBezTo>
                        <a:cubicBezTo>
                          <a:pt x="14" y="9"/>
                          <a:pt x="13" y="11"/>
                          <a:pt x="11" y="13"/>
                        </a:cubicBezTo>
                        <a:cubicBezTo>
                          <a:pt x="10" y="14"/>
                          <a:pt x="11" y="16"/>
                          <a:pt x="12" y="15"/>
                        </a:cubicBezTo>
                        <a:cubicBezTo>
                          <a:pt x="15" y="11"/>
                          <a:pt x="16" y="12"/>
                          <a:pt x="16" y="17"/>
                        </a:cubicBezTo>
                        <a:cubicBezTo>
                          <a:pt x="16" y="17"/>
                          <a:pt x="17" y="18"/>
                          <a:pt x="18" y="18"/>
                        </a:cubicBezTo>
                        <a:cubicBezTo>
                          <a:pt x="19" y="14"/>
                          <a:pt x="22" y="7"/>
                          <a:pt x="27" y="5"/>
                        </a:cubicBezTo>
                        <a:cubicBezTo>
                          <a:pt x="28" y="5"/>
                          <a:pt x="28" y="3"/>
                          <a:pt x="27" y="3"/>
                        </a:cubicBezTo>
                        <a:cubicBezTo>
                          <a:pt x="19" y="1"/>
                          <a:pt x="13" y="2"/>
                          <a:pt x="7" y="6"/>
                        </a:cubicBezTo>
                        <a:cubicBezTo>
                          <a:pt x="6" y="7"/>
                          <a:pt x="6" y="8"/>
                          <a:pt x="8" y="8"/>
                        </a:cubicBezTo>
                        <a:cubicBezTo>
                          <a:pt x="10" y="8"/>
                          <a:pt x="13" y="7"/>
                          <a:pt x="15" y="7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6"/>
                          <a:pt x="8" y="6"/>
                        </a:cubicBezTo>
                        <a:cubicBezTo>
                          <a:pt x="7" y="7"/>
                          <a:pt x="7" y="9"/>
                          <a:pt x="9" y="9"/>
                        </a:cubicBezTo>
                        <a:cubicBezTo>
                          <a:pt x="13" y="9"/>
                          <a:pt x="16" y="8"/>
                          <a:pt x="19" y="6"/>
                        </a:cubicBezTo>
                        <a:cubicBezTo>
                          <a:pt x="20" y="6"/>
                          <a:pt x="20" y="4"/>
                          <a:pt x="19" y="4"/>
                        </a:cubicBezTo>
                        <a:cubicBezTo>
                          <a:pt x="15" y="4"/>
                          <a:pt x="11" y="5"/>
                          <a:pt x="8" y="8"/>
                        </a:cubicBezTo>
                        <a:cubicBezTo>
                          <a:pt x="7" y="9"/>
                          <a:pt x="8" y="10"/>
                          <a:pt x="9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20" y="10"/>
                          <a:pt x="20" y="8"/>
                          <a:pt x="19" y="8"/>
                        </a:cubicBezTo>
                        <a:cubicBezTo>
                          <a:pt x="15" y="8"/>
                          <a:pt x="12" y="8"/>
                          <a:pt x="8" y="8"/>
                        </a:cubicBezTo>
                        <a:cubicBezTo>
                          <a:pt x="8" y="9"/>
                          <a:pt x="8" y="9"/>
                          <a:pt x="8" y="10"/>
                        </a:cubicBezTo>
                        <a:cubicBezTo>
                          <a:pt x="12" y="10"/>
                          <a:pt x="16" y="10"/>
                          <a:pt x="20" y="9"/>
                        </a:cubicBezTo>
                        <a:cubicBezTo>
                          <a:pt x="20" y="8"/>
                          <a:pt x="19" y="8"/>
                          <a:pt x="19" y="7"/>
                        </a:cubicBezTo>
                        <a:cubicBezTo>
                          <a:pt x="14" y="8"/>
                          <a:pt x="9" y="9"/>
                          <a:pt x="3" y="9"/>
                        </a:cubicBezTo>
                        <a:cubicBezTo>
                          <a:pt x="3" y="9"/>
                          <a:pt x="3" y="10"/>
                          <a:pt x="3" y="11"/>
                        </a:cubicBezTo>
                        <a:cubicBezTo>
                          <a:pt x="7" y="10"/>
                          <a:pt x="10" y="9"/>
                          <a:pt x="14" y="8"/>
                        </a:cubicBezTo>
                        <a:cubicBezTo>
                          <a:pt x="14" y="7"/>
                          <a:pt x="13" y="7"/>
                          <a:pt x="13" y="6"/>
                        </a:cubicBezTo>
                        <a:cubicBezTo>
                          <a:pt x="8" y="8"/>
                          <a:pt x="4" y="10"/>
                          <a:pt x="0" y="13"/>
                        </a:cubicBezTo>
                        <a:cubicBezTo>
                          <a:pt x="0" y="14"/>
                          <a:pt x="1" y="16"/>
                          <a:pt x="2" y="15"/>
                        </a:cubicBezTo>
                        <a:cubicBezTo>
                          <a:pt x="5" y="13"/>
                          <a:pt x="8" y="11"/>
                          <a:pt x="11" y="9"/>
                        </a:cubicBezTo>
                        <a:cubicBezTo>
                          <a:pt x="11" y="8"/>
                          <a:pt x="10" y="7"/>
                          <a:pt x="10" y="7"/>
                        </a:cubicBezTo>
                        <a:cubicBezTo>
                          <a:pt x="7" y="10"/>
                          <a:pt x="4" y="12"/>
                          <a:pt x="1" y="15"/>
                        </a:cubicBezTo>
                        <a:cubicBezTo>
                          <a:pt x="1" y="16"/>
                          <a:pt x="2" y="16"/>
                          <a:pt x="2" y="17"/>
                        </a:cubicBezTo>
                        <a:cubicBezTo>
                          <a:pt x="5" y="14"/>
                          <a:pt x="8" y="12"/>
                          <a:pt x="11" y="10"/>
                        </a:cubicBezTo>
                        <a:cubicBezTo>
                          <a:pt x="10" y="9"/>
                          <a:pt x="10" y="9"/>
                          <a:pt x="9" y="8"/>
                        </a:cubicBezTo>
                        <a:cubicBezTo>
                          <a:pt x="7" y="10"/>
                          <a:pt x="4" y="13"/>
                          <a:pt x="2" y="15"/>
                        </a:cubicBezTo>
                        <a:cubicBezTo>
                          <a:pt x="0" y="16"/>
                          <a:pt x="2" y="17"/>
                          <a:pt x="3" y="17"/>
                        </a:cubicBezTo>
                        <a:cubicBezTo>
                          <a:pt x="7" y="15"/>
                          <a:pt x="11" y="14"/>
                          <a:pt x="16" y="13"/>
                        </a:cubicBezTo>
                        <a:cubicBezTo>
                          <a:pt x="15" y="12"/>
                          <a:pt x="15" y="11"/>
                          <a:pt x="15" y="11"/>
                        </a:cubicBezTo>
                        <a:cubicBezTo>
                          <a:pt x="11" y="12"/>
                          <a:pt x="7" y="13"/>
                          <a:pt x="3" y="15"/>
                        </a:cubicBezTo>
                        <a:cubicBezTo>
                          <a:pt x="1" y="16"/>
                          <a:pt x="3" y="18"/>
                          <a:pt x="4" y="1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5" name="Freeform 298">
                    <a:extLst>
                      <a:ext uri="{FF2B5EF4-FFF2-40B4-BE49-F238E27FC236}">
                        <a16:creationId xmlns="" xmlns:a16="http://schemas.microsoft.com/office/drawing/2014/main" id="{E7CE507C-33C5-4445-BB6D-B98E69F9FBA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" y="1615"/>
                    <a:ext cx="18" cy="36"/>
                  </a:xfrm>
                  <a:custGeom>
                    <a:avLst/>
                    <a:gdLst>
                      <a:gd name="T0" fmla="*/ 12 w 26"/>
                      <a:gd name="T1" fmla="*/ 48 h 53"/>
                      <a:gd name="T2" fmla="*/ 22 w 26"/>
                      <a:gd name="T3" fmla="*/ 42 h 53"/>
                      <a:gd name="T4" fmla="*/ 10 w 26"/>
                      <a:gd name="T5" fmla="*/ 50 h 53"/>
                      <a:gd name="T6" fmla="*/ 23 w 26"/>
                      <a:gd name="T7" fmla="*/ 40 h 53"/>
                      <a:gd name="T8" fmla="*/ 20 w 26"/>
                      <a:gd name="T9" fmla="*/ 41 h 53"/>
                      <a:gd name="T10" fmla="*/ 23 w 26"/>
                      <a:gd name="T11" fmla="*/ 23 h 53"/>
                      <a:gd name="T12" fmla="*/ 13 w 26"/>
                      <a:gd name="T13" fmla="*/ 10 h 53"/>
                      <a:gd name="T14" fmla="*/ 19 w 26"/>
                      <a:gd name="T15" fmla="*/ 10 h 53"/>
                      <a:gd name="T16" fmla="*/ 6 w 26"/>
                      <a:gd name="T17" fmla="*/ 7 h 53"/>
                      <a:gd name="T18" fmla="*/ 14 w 26"/>
                      <a:gd name="T19" fmla="*/ 9 h 53"/>
                      <a:gd name="T20" fmla="*/ 5 w 26"/>
                      <a:gd name="T21" fmla="*/ 4 h 53"/>
                      <a:gd name="T22" fmla="*/ 11 w 26"/>
                      <a:gd name="T23" fmla="*/ 5 h 53"/>
                      <a:gd name="T24" fmla="*/ 5 w 26"/>
                      <a:gd name="T25" fmla="*/ 2 h 53"/>
                      <a:gd name="T26" fmla="*/ 11 w 26"/>
                      <a:gd name="T27" fmla="*/ 2 h 53"/>
                      <a:gd name="T28" fmla="*/ 2 w 26"/>
                      <a:gd name="T29" fmla="*/ 3 h 53"/>
                      <a:gd name="T30" fmla="*/ 16 w 26"/>
                      <a:gd name="T31" fmla="*/ 9 h 53"/>
                      <a:gd name="T32" fmla="*/ 16 w 26"/>
                      <a:gd name="T33" fmla="*/ 9 h 53"/>
                      <a:gd name="T34" fmla="*/ 10 w 26"/>
                      <a:gd name="T35" fmla="*/ 7 h 53"/>
                      <a:gd name="T36" fmla="*/ 20 w 26"/>
                      <a:gd name="T37" fmla="*/ 13 h 53"/>
                      <a:gd name="T38" fmla="*/ 18 w 26"/>
                      <a:gd name="T39" fmla="*/ 15 h 53"/>
                      <a:gd name="T40" fmla="*/ 25 w 26"/>
                      <a:gd name="T41" fmla="*/ 21 h 53"/>
                      <a:gd name="T42" fmla="*/ 18 w 26"/>
                      <a:gd name="T43" fmla="*/ 15 h 53"/>
                      <a:gd name="T44" fmla="*/ 20 w 26"/>
                      <a:gd name="T45" fmla="*/ 14 h 53"/>
                      <a:gd name="T46" fmla="*/ 10 w 26"/>
                      <a:gd name="T47" fmla="*/ 6 h 53"/>
                      <a:gd name="T48" fmla="*/ 17 w 26"/>
                      <a:gd name="T49" fmla="*/ 9 h 53"/>
                      <a:gd name="T50" fmla="*/ 9 w 26"/>
                      <a:gd name="T51" fmla="*/ 5 h 53"/>
                      <a:gd name="T52" fmla="*/ 16 w 26"/>
                      <a:gd name="T53" fmla="*/ 9 h 53"/>
                      <a:gd name="T54" fmla="*/ 2 w 26"/>
                      <a:gd name="T55" fmla="*/ 3 h 53"/>
                      <a:gd name="T56" fmla="*/ 11 w 26"/>
                      <a:gd name="T57" fmla="*/ 2 h 53"/>
                      <a:gd name="T58" fmla="*/ 4 w 26"/>
                      <a:gd name="T59" fmla="*/ 2 h 53"/>
                      <a:gd name="T60" fmla="*/ 11 w 26"/>
                      <a:gd name="T61" fmla="*/ 5 h 53"/>
                      <a:gd name="T62" fmla="*/ 4 w 26"/>
                      <a:gd name="T63" fmla="*/ 4 h 53"/>
                      <a:gd name="T64" fmla="*/ 14 w 26"/>
                      <a:gd name="T65" fmla="*/ 9 h 53"/>
                      <a:gd name="T66" fmla="*/ 7 w 26"/>
                      <a:gd name="T67" fmla="*/ 7 h 53"/>
                      <a:gd name="T68" fmla="*/ 19 w 26"/>
                      <a:gd name="T69" fmla="*/ 10 h 53"/>
                      <a:gd name="T70" fmla="*/ 13 w 26"/>
                      <a:gd name="T71" fmla="*/ 10 h 53"/>
                      <a:gd name="T72" fmla="*/ 20 w 26"/>
                      <a:gd name="T73" fmla="*/ 41 h 53"/>
                      <a:gd name="T74" fmla="*/ 23 w 26"/>
                      <a:gd name="T75" fmla="*/ 40 h 53"/>
                      <a:gd name="T76" fmla="*/ 10 w 26"/>
                      <a:gd name="T77" fmla="*/ 50 h 53"/>
                      <a:gd name="T78" fmla="*/ 22 w 26"/>
                      <a:gd name="T79" fmla="*/ 41 h 53"/>
                      <a:gd name="T80" fmla="*/ 12 w 26"/>
                      <a:gd name="T81" fmla="*/ 48 h 53"/>
                      <a:gd name="T82" fmla="*/ 23 w 26"/>
                      <a:gd name="T83" fmla="*/ 3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6" h="53">
                        <a:moveTo>
                          <a:pt x="20" y="37"/>
                        </a:moveTo>
                        <a:cubicBezTo>
                          <a:pt x="19" y="42"/>
                          <a:pt x="16" y="45"/>
                          <a:pt x="12" y="48"/>
                        </a:cubicBezTo>
                        <a:cubicBezTo>
                          <a:pt x="11" y="49"/>
                          <a:pt x="13" y="50"/>
                          <a:pt x="14" y="50"/>
                        </a:cubicBezTo>
                        <a:cubicBezTo>
                          <a:pt x="17" y="47"/>
                          <a:pt x="19" y="44"/>
                          <a:pt x="22" y="42"/>
                        </a:cubicBezTo>
                        <a:cubicBezTo>
                          <a:pt x="21" y="41"/>
                          <a:pt x="20" y="41"/>
                          <a:pt x="20" y="41"/>
                        </a:cubicBezTo>
                        <a:cubicBezTo>
                          <a:pt x="18" y="46"/>
                          <a:pt x="15" y="48"/>
                          <a:pt x="10" y="50"/>
                        </a:cubicBezTo>
                        <a:cubicBezTo>
                          <a:pt x="11" y="51"/>
                          <a:pt x="11" y="52"/>
                          <a:pt x="11" y="52"/>
                        </a:cubicBezTo>
                        <a:cubicBezTo>
                          <a:pt x="16" y="49"/>
                          <a:pt x="20" y="45"/>
                          <a:pt x="23" y="40"/>
                        </a:cubicBezTo>
                        <a:cubicBezTo>
                          <a:pt x="24" y="39"/>
                          <a:pt x="22" y="38"/>
                          <a:pt x="21" y="39"/>
                        </a:cubicBezTo>
                        <a:cubicBezTo>
                          <a:pt x="21" y="40"/>
                          <a:pt x="20" y="40"/>
                          <a:pt x="20" y="41"/>
                        </a:cubicBezTo>
                        <a:cubicBezTo>
                          <a:pt x="21" y="41"/>
                          <a:pt x="22" y="41"/>
                          <a:pt x="22" y="41"/>
                        </a:cubicBezTo>
                        <a:cubicBezTo>
                          <a:pt x="23" y="34"/>
                          <a:pt x="26" y="30"/>
                          <a:pt x="23" y="23"/>
                        </a:cubicBezTo>
                        <a:cubicBezTo>
                          <a:pt x="21" y="18"/>
                          <a:pt x="19" y="13"/>
                          <a:pt x="15" y="9"/>
                        </a:cubicBezTo>
                        <a:cubicBezTo>
                          <a:pt x="14" y="9"/>
                          <a:pt x="14" y="10"/>
                          <a:pt x="13" y="10"/>
                        </a:cubicBezTo>
                        <a:cubicBezTo>
                          <a:pt x="16" y="12"/>
                          <a:pt x="15" y="12"/>
                          <a:pt x="18" y="13"/>
                        </a:cubicBezTo>
                        <a:cubicBezTo>
                          <a:pt x="20" y="13"/>
                          <a:pt x="20" y="11"/>
                          <a:pt x="19" y="10"/>
                        </a:cubicBezTo>
                        <a:cubicBezTo>
                          <a:pt x="15" y="8"/>
                          <a:pt x="12" y="6"/>
                          <a:pt x="7" y="5"/>
                        </a:cubicBezTo>
                        <a:cubicBezTo>
                          <a:pt x="6" y="4"/>
                          <a:pt x="5" y="6"/>
                          <a:pt x="6" y="7"/>
                        </a:cubicBezTo>
                        <a:cubicBezTo>
                          <a:pt x="8" y="8"/>
                          <a:pt x="10" y="9"/>
                          <a:pt x="13" y="11"/>
                        </a:cubicBezTo>
                        <a:cubicBezTo>
                          <a:pt x="14" y="11"/>
                          <a:pt x="15" y="10"/>
                          <a:pt x="14" y="9"/>
                        </a:cubicBezTo>
                        <a:cubicBezTo>
                          <a:pt x="11" y="7"/>
                          <a:pt x="8" y="5"/>
                          <a:pt x="6" y="2"/>
                        </a:cubicBezTo>
                        <a:cubicBezTo>
                          <a:pt x="6" y="3"/>
                          <a:pt x="5" y="3"/>
                          <a:pt x="5" y="4"/>
                        </a:cubicBezTo>
                        <a:cubicBezTo>
                          <a:pt x="6" y="5"/>
                          <a:pt x="8" y="6"/>
                          <a:pt x="10" y="7"/>
                        </a:cubicBezTo>
                        <a:cubicBezTo>
                          <a:pt x="11" y="8"/>
                          <a:pt x="12" y="6"/>
                          <a:pt x="11" y="5"/>
                        </a:cubicBezTo>
                        <a:cubicBezTo>
                          <a:pt x="9" y="4"/>
                          <a:pt x="7" y="2"/>
                          <a:pt x="6" y="1"/>
                        </a:cubicBezTo>
                        <a:cubicBezTo>
                          <a:pt x="5" y="1"/>
                          <a:pt x="5" y="2"/>
                          <a:pt x="5" y="2"/>
                        </a:cubicBezTo>
                        <a:cubicBezTo>
                          <a:pt x="6" y="3"/>
                          <a:pt x="8" y="3"/>
                          <a:pt x="10" y="4"/>
                        </a:cubicBezTo>
                        <a:cubicBezTo>
                          <a:pt x="10" y="3"/>
                          <a:pt x="10" y="2"/>
                          <a:pt x="11" y="2"/>
                        </a:cubicBezTo>
                        <a:cubicBezTo>
                          <a:pt x="7" y="1"/>
                          <a:pt x="5" y="1"/>
                          <a:pt x="2" y="1"/>
                        </a:cubicBezTo>
                        <a:cubicBezTo>
                          <a:pt x="2" y="1"/>
                          <a:pt x="2" y="2"/>
                          <a:pt x="2" y="3"/>
                        </a:cubicBezTo>
                        <a:cubicBezTo>
                          <a:pt x="9" y="3"/>
                          <a:pt x="11" y="7"/>
                          <a:pt x="14" y="11"/>
                        </a:cubicBezTo>
                        <a:cubicBezTo>
                          <a:pt x="15" y="10"/>
                          <a:pt x="15" y="10"/>
                          <a:pt x="16" y="9"/>
                        </a:cubicBezTo>
                        <a:cubicBezTo>
                          <a:pt x="13" y="7"/>
                          <a:pt x="13" y="7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5" y="7"/>
                          <a:pt x="13" y="6"/>
                          <a:pt x="12" y="5"/>
                        </a:cubicBezTo>
                        <a:cubicBezTo>
                          <a:pt x="11" y="5"/>
                          <a:pt x="11" y="6"/>
                          <a:pt x="10" y="7"/>
                        </a:cubicBezTo>
                        <a:cubicBezTo>
                          <a:pt x="14" y="9"/>
                          <a:pt x="16" y="11"/>
                          <a:pt x="18" y="15"/>
                        </a:cubicBezTo>
                        <a:cubicBezTo>
                          <a:pt x="19" y="14"/>
                          <a:pt x="19" y="14"/>
                          <a:pt x="20" y="13"/>
                        </a:cubicBezTo>
                        <a:cubicBezTo>
                          <a:pt x="20" y="13"/>
                          <a:pt x="19" y="13"/>
                          <a:pt x="19" y="13"/>
                        </a:cubicBezTo>
                        <a:cubicBezTo>
                          <a:pt x="18" y="12"/>
                          <a:pt x="16" y="14"/>
                          <a:pt x="18" y="15"/>
                        </a:cubicBezTo>
                        <a:cubicBezTo>
                          <a:pt x="19" y="17"/>
                          <a:pt x="21" y="19"/>
                          <a:pt x="22" y="21"/>
                        </a:cubicBezTo>
                        <a:cubicBezTo>
                          <a:pt x="22" y="22"/>
                          <a:pt x="25" y="22"/>
                          <a:pt x="25" y="21"/>
                        </a:cubicBezTo>
                        <a:cubicBezTo>
                          <a:pt x="25" y="17"/>
                          <a:pt x="23" y="15"/>
                          <a:pt x="19" y="13"/>
                        </a:cubicBezTo>
                        <a:cubicBezTo>
                          <a:pt x="19" y="14"/>
                          <a:pt x="18" y="14"/>
                          <a:pt x="18" y="15"/>
                        </a:cubicBezTo>
                        <a:cubicBezTo>
                          <a:pt x="18" y="15"/>
                          <a:pt x="18" y="15"/>
                          <a:pt x="19" y="15"/>
                        </a:cubicBezTo>
                        <a:cubicBezTo>
                          <a:pt x="20" y="16"/>
                          <a:pt x="21" y="15"/>
                          <a:pt x="20" y="14"/>
                        </a:cubicBezTo>
                        <a:cubicBezTo>
                          <a:pt x="18" y="10"/>
                          <a:pt x="15" y="7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3" y="10"/>
                          <a:pt x="11" y="9"/>
                          <a:pt x="15" y="11"/>
                        </a:cubicBezTo>
                        <a:cubicBezTo>
                          <a:pt x="16" y="11"/>
                          <a:pt x="17" y="10"/>
                          <a:pt x="17" y="9"/>
                        </a:cubicBezTo>
                        <a:cubicBezTo>
                          <a:pt x="15" y="6"/>
                          <a:pt x="13" y="5"/>
                          <a:pt x="10" y="4"/>
                        </a:cubicBezTo>
                        <a:cubicBezTo>
                          <a:pt x="9" y="3"/>
                          <a:pt x="8" y="4"/>
                          <a:pt x="9" y="5"/>
                        </a:cubicBezTo>
                        <a:cubicBezTo>
                          <a:pt x="10" y="8"/>
                          <a:pt x="12" y="9"/>
                          <a:pt x="14" y="11"/>
                        </a:cubicBezTo>
                        <a:cubicBezTo>
                          <a:pt x="15" y="12"/>
                          <a:pt x="17" y="10"/>
                          <a:pt x="16" y="9"/>
                        </a:cubicBezTo>
                        <a:cubicBezTo>
                          <a:pt x="12" y="4"/>
                          <a:pt x="9" y="1"/>
                          <a:pt x="2" y="1"/>
                        </a:cubicBezTo>
                        <a:cubicBezTo>
                          <a:pt x="0" y="1"/>
                          <a:pt x="0" y="3"/>
                          <a:pt x="2" y="3"/>
                        </a:cubicBezTo>
                        <a:cubicBezTo>
                          <a:pt x="4" y="3"/>
                          <a:pt x="7" y="3"/>
                          <a:pt x="10" y="4"/>
                        </a:cubicBezTo>
                        <a:cubicBezTo>
                          <a:pt x="11" y="4"/>
                          <a:pt x="12" y="2"/>
                          <a:pt x="11" y="2"/>
                        </a:cubicBezTo>
                        <a:cubicBezTo>
                          <a:pt x="9" y="1"/>
                          <a:pt x="7" y="1"/>
                          <a:pt x="5" y="0"/>
                        </a:cubicBezTo>
                        <a:cubicBezTo>
                          <a:pt x="4" y="0"/>
                          <a:pt x="3" y="1"/>
                          <a:pt x="4" y="2"/>
                        </a:cubicBezTo>
                        <a:cubicBezTo>
                          <a:pt x="6" y="4"/>
                          <a:pt x="8" y="5"/>
                          <a:pt x="9" y="7"/>
                        </a:cubicBezTo>
                        <a:cubicBezTo>
                          <a:pt x="10" y="6"/>
                          <a:pt x="10" y="6"/>
                          <a:pt x="11" y="5"/>
                        </a:cubicBezTo>
                        <a:cubicBezTo>
                          <a:pt x="9" y="4"/>
                          <a:pt x="8" y="3"/>
                          <a:pt x="6" y="2"/>
                        </a:cubicBezTo>
                        <a:cubicBezTo>
                          <a:pt x="5" y="1"/>
                          <a:pt x="4" y="3"/>
                          <a:pt x="4" y="4"/>
                        </a:cubicBezTo>
                        <a:cubicBezTo>
                          <a:pt x="7" y="7"/>
                          <a:pt x="10" y="8"/>
                          <a:pt x="12" y="10"/>
                        </a:cubicBezTo>
                        <a:cubicBezTo>
                          <a:pt x="13" y="10"/>
                          <a:pt x="13" y="9"/>
                          <a:pt x="14" y="9"/>
                        </a:cubicBezTo>
                        <a:cubicBezTo>
                          <a:pt x="12" y="8"/>
                          <a:pt x="10" y="6"/>
                          <a:pt x="8" y="5"/>
                        </a:cubicBezTo>
                        <a:cubicBezTo>
                          <a:pt x="7" y="6"/>
                          <a:pt x="7" y="6"/>
                          <a:pt x="7" y="7"/>
                        </a:cubicBezTo>
                        <a:cubicBezTo>
                          <a:pt x="11" y="8"/>
                          <a:pt x="14" y="10"/>
                          <a:pt x="18" y="12"/>
                        </a:cubicBezTo>
                        <a:cubicBezTo>
                          <a:pt x="18" y="12"/>
                          <a:pt x="19" y="11"/>
                          <a:pt x="19" y="10"/>
                        </a:cubicBezTo>
                        <a:cubicBezTo>
                          <a:pt x="17" y="10"/>
                          <a:pt x="16" y="9"/>
                          <a:pt x="14" y="8"/>
                        </a:cubicBezTo>
                        <a:cubicBezTo>
                          <a:pt x="13" y="8"/>
                          <a:pt x="12" y="9"/>
                          <a:pt x="13" y="10"/>
                        </a:cubicBezTo>
                        <a:cubicBezTo>
                          <a:pt x="18" y="15"/>
                          <a:pt x="20" y="20"/>
                          <a:pt x="22" y="26"/>
                        </a:cubicBezTo>
                        <a:cubicBezTo>
                          <a:pt x="23" y="31"/>
                          <a:pt x="20" y="36"/>
                          <a:pt x="20" y="41"/>
                        </a:cubicBezTo>
                        <a:cubicBezTo>
                          <a:pt x="20" y="42"/>
                          <a:pt x="22" y="43"/>
                          <a:pt x="22" y="42"/>
                        </a:cubicBezTo>
                        <a:cubicBezTo>
                          <a:pt x="22" y="41"/>
                          <a:pt x="23" y="41"/>
                          <a:pt x="23" y="40"/>
                        </a:cubicBezTo>
                        <a:cubicBezTo>
                          <a:pt x="22" y="40"/>
                          <a:pt x="22" y="39"/>
                          <a:pt x="21" y="39"/>
                        </a:cubicBezTo>
                        <a:cubicBezTo>
                          <a:pt x="18" y="44"/>
                          <a:pt x="15" y="47"/>
                          <a:pt x="10" y="50"/>
                        </a:cubicBezTo>
                        <a:cubicBezTo>
                          <a:pt x="9" y="51"/>
                          <a:pt x="10" y="53"/>
                          <a:pt x="11" y="52"/>
                        </a:cubicBezTo>
                        <a:cubicBezTo>
                          <a:pt x="16" y="49"/>
                          <a:pt x="20" y="47"/>
                          <a:pt x="22" y="41"/>
                        </a:cubicBezTo>
                        <a:cubicBezTo>
                          <a:pt x="22" y="40"/>
                          <a:pt x="21" y="39"/>
                          <a:pt x="20" y="40"/>
                        </a:cubicBezTo>
                        <a:cubicBezTo>
                          <a:pt x="17" y="42"/>
                          <a:pt x="15" y="46"/>
                          <a:pt x="12" y="48"/>
                        </a:cubicBezTo>
                        <a:cubicBezTo>
                          <a:pt x="13" y="48"/>
                          <a:pt x="13" y="49"/>
                          <a:pt x="14" y="50"/>
                        </a:cubicBezTo>
                        <a:cubicBezTo>
                          <a:pt x="18" y="46"/>
                          <a:pt x="21" y="43"/>
                          <a:pt x="23" y="38"/>
                        </a:cubicBezTo>
                        <a:cubicBezTo>
                          <a:pt x="23" y="36"/>
                          <a:pt x="21" y="36"/>
                          <a:pt x="20" y="3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6" name="Freeform 299">
                    <a:extLst>
                      <a:ext uri="{FF2B5EF4-FFF2-40B4-BE49-F238E27FC236}">
                        <a16:creationId xmlns="" xmlns:a16="http://schemas.microsoft.com/office/drawing/2014/main" id="{5B257608-6E76-427C-9A49-86681ADC871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" y="1695"/>
                    <a:ext cx="10" cy="10"/>
                  </a:xfrm>
                  <a:custGeom>
                    <a:avLst/>
                    <a:gdLst>
                      <a:gd name="T0" fmla="*/ 8 w 14"/>
                      <a:gd name="T1" fmla="*/ 1 h 14"/>
                      <a:gd name="T2" fmla="*/ 1 w 14"/>
                      <a:gd name="T3" fmla="*/ 4 h 14"/>
                      <a:gd name="T4" fmla="*/ 1 w 14"/>
                      <a:gd name="T5" fmla="*/ 10 h 14"/>
                      <a:gd name="T6" fmla="*/ 13 w 14"/>
                      <a:gd name="T7" fmla="*/ 9 h 14"/>
                      <a:gd name="T8" fmla="*/ 4 w 14"/>
                      <a:gd name="T9" fmla="*/ 1 h 14"/>
                      <a:gd name="T10" fmla="*/ 1 w 14"/>
                      <a:gd name="T11" fmla="*/ 9 h 14"/>
                      <a:gd name="T12" fmla="*/ 8 w 14"/>
                      <a:gd name="T13" fmla="*/ 12 h 14"/>
                      <a:gd name="T14" fmla="*/ 11 w 14"/>
                      <a:gd name="T15" fmla="*/ 5 h 14"/>
                      <a:gd name="T16" fmla="*/ 4 w 14"/>
                      <a:gd name="T17" fmla="*/ 4 h 14"/>
                      <a:gd name="T18" fmla="*/ 8 w 14"/>
                      <a:gd name="T19" fmla="*/ 9 h 14"/>
                      <a:gd name="T20" fmla="*/ 7 w 14"/>
                      <a:gd name="T21" fmla="*/ 3 h 14"/>
                      <a:gd name="T22" fmla="*/ 3 w 14"/>
                      <a:gd name="T23" fmla="*/ 8 h 14"/>
                      <a:gd name="T24" fmla="*/ 8 w 14"/>
                      <a:gd name="T25" fmla="*/ 8 h 14"/>
                      <a:gd name="T26" fmla="*/ 4 w 14"/>
                      <a:gd name="T27" fmla="*/ 5 h 14"/>
                      <a:gd name="T28" fmla="*/ 6 w 14"/>
                      <a:gd name="T29" fmla="*/ 9 h 14"/>
                      <a:gd name="T30" fmla="*/ 10 w 14"/>
                      <a:gd name="T31" fmla="*/ 6 h 14"/>
                      <a:gd name="T32" fmla="*/ 10 w 14"/>
                      <a:gd name="T33" fmla="*/ 5 h 14"/>
                      <a:gd name="T34" fmla="*/ 7 w 14"/>
                      <a:gd name="T35" fmla="*/ 5 h 14"/>
                      <a:gd name="T36" fmla="*/ 8 w 14"/>
                      <a:gd name="T37" fmla="*/ 7 h 14"/>
                      <a:gd name="T38" fmla="*/ 9 w 14"/>
                      <a:gd name="T39" fmla="*/ 7 h 14"/>
                      <a:gd name="T40" fmla="*/ 8 w 14"/>
                      <a:gd name="T41" fmla="*/ 5 h 14"/>
                      <a:gd name="T42" fmla="*/ 5 w 14"/>
                      <a:gd name="T43" fmla="*/ 7 h 14"/>
                      <a:gd name="T44" fmla="*/ 6 w 14"/>
                      <a:gd name="T45" fmla="*/ 8 h 14"/>
                      <a:gd name="T46" fmla="*/ 6 w 14"/>
                      <a:gd name="T47" fmla="*/ 7 h 14"/>
                      <a:gd name="T48" fmla="*/ 6 w 14"/>
                      <a:gd name="T49" fmla="*/ 7 h 14"/>
                      <a:gd name="T50" fmla="*/ 5 w 14"/>
                      <a:gd name="T51" fmla="*/ 7 h 14"/>
                      <a:gd name="T52" fmla="*/ 7 w 14"/>
                      <a:gd name="T53" fmla="*/ 5 h 14"/>
                      <a:gd name="T54" fmla="*/ 6 w 14"/>
                      <a:gd name="T55" fmla="*/ 7 h 14"/>
                      <a:gd name="T56" fmla="*/ 7 w 14"/>
                      <a:gd name="T57" fmla="*/ 5 h 14"/>
                      <a:gd name="T58" fmla="*/ 9 w 14"/>
                      <a:gd name="T59" fmla="*/ 8 h 14"/>
                      <a:gd name="T60" fmla="*/ 5 w 14"/>
                      <a:gd name="T61" fmla="*/ 10 h 14"/>
                      <a:gd name="T62" fmla="*/ 6 w 14"/>
                      <a:gd name="T63" fmla="*/ 3 h 14"/>
                      <a:gd name="T64" fmla="*/ 10 w 14"/>
                      <a:gd name="T65" fmla="*/ 7 h 14"/>
                      <a:gd name="T66" fmla="*/ 6 w 14"/>
                      <a:gd name="T67" fmla="*/ 11 h 14"/>
                      <a:gd name="T68" fmla="*/ 2 w 14"/>
                      <a:gd name="T69" fmla="*/ 7 h 14"/>
                      <a:gd name="T70" fmla="*/ 8 w 14"/>
                      <a:gd name="T71" fmla="*/ 3 h 14"/>
                      <a:gd name="T72" fmla="*/ 8 w 14"/>
                      <a:gd name="T73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4" h="14">
                        <a:moveTo>
                          <a:pt x="8" y="1"/>
                        </a:moveTo>
                        <a:cubicBezTo>
                          <a:pt x="5" y="1"/>
                          <a:pt x="2" y="2"/>
                          <a:pt x="1" y="4"/>
                        </a:cubicBezTo>
                        <a:cubicBezTo>
                          <a:pt x="0" y="6"/>
                          <a:pt x="0" y="8"/>
                          <a:pt x="1" y="10"/>
                        </a:cubicBezTo>
                        <a:cubicBezTo>
                          <a:pt x="4" y="14"/>
                          <a:pt x="11" y="14"/>
                          <a:pt x="13" y="9"/>
                        </a:cubicBezTo>
                        <a:cubicBezTo>
                          <a:pt x="14" y="4"/>
                          <a:pt x="8" y="0"/>
                          <a:pt x="4" y="1"/>
                        </a:cubicBezTo>
                        <a:cubicBezTo>
                          <a:pt x="2" y="3"/>
                          <a:pt x="0" y="6"/>
                          <a:pt x="1" y="9"/>
                        </a:cubicBezTo>
                        <a:cubicBezTo>
                          <a:pt x="2" y="11"/>
                          <a:pt x="5" y="13"/>
                          <a:pt x="8" y="12"/>
                        </a:cubicBezTo>
                        <a:cubicBezTo>
                          <a:pt x="11" y="11"/>
                          <a:pt x="12" y="8"/>
                          <a:pt x="11" y="5"/>
                        </a:cubicBezTo>
                        <a:cubicBezTo>
                          <a:pt x="10" y="3"/>
                          <a:pt x="6" y="1"/>
                          <a:pt x="4" y="4"/>
                        </a:cubicBezTo>
                        <a:cubicBezTo>
                          <a:pt x="3" y="7"/>
                          <a:pt x="5" y="10"/>
                          <a:pt x="8" y="9"/>
                        </a:cubicBezTo>
                        <a:cubicBezTo>
                          <a:pt x="11" y="7"/>
                          <a:pt x="10" y="3"/>
                          <a:pt x="7" y="3"/>
                        </a:cubicBezTo>
                        <a:cubicBezTo>
                          <a:pt x="4" y="3"/>
                          <a:pt x="3" y="5"/>
                          <a:pt x="3" y="8"/>
                        </a:cubicBezTo>
                        <a:cubicBezTo>
                          <a:pt x="3" y="11"/>
                          <a:pt x="7" y="10"/>
                          <a:pt x="8" y="8"/>
                        </a:cubicBezTo>
                        <a:cubicBezTo>
                          <a:pt x="10" y="6"/>
                          <a:pt x="7" y="3"/>
                          <a:pt x="4" y="5"/>
                        </a:cubicBezTo>
                        <a:cubicBezTo>
                          <a:pt x="2" y="7"/>
                          <a:pt x="3" y="10"/>
                          <a:pt x="6" y="9"/>
                        </a:cubicBezTo>
                        <a:cubicBezTo>
                          <a:pt x="8" y="9"/>
                          <a:pt x="10" y="8"/>
                          <a:pt x="10" y="6"/>
                        </a:cubicBezTo>
                        <a:cubicBezTo>
                          <a:pt x="11" y="6"/>
                          <a:pt x="10" y="5"/>
                          <a:pt x="10" y="5"/>
                        </a:cubicBezTo>
                        <a:cubicBezTo>
                          <a:pt x="9" y="4"/>
                          <a:pt x="8" y="5"/>
                          <a:pt x="7" y="5"/>
                        </a:cubicBezTo>
                        <a:cubicBezTo>
                          <a:pt x="6" y="5"/>
                          <a:pt x="6" y="7"/>
                          <a:pt x="8" y="7"/>
                        </a:cubicBezTo>
                        <a:cubicBezTo>
                          <a:pt x="8" y="7"/>
                          <a:pt x="8" y="7"/>
                          <a:pt x="9" y="7"/>
                        </a:cubicBezTo>
                        <a:cubicBezTo>
                          <a:pt x="9" y="6"/>
                          <a:pt x="9" y="6"/>
                          <a:pt x="8" y="5"/>
                        </a:cubicBezTo>
                        <a:cubicBezTo>
                          <a:pt x="8" y="6"/>
                          <a:pt x="7" y="7"/>
                          <a:pt x="5" y="7"/>
                        </a:cubicBezTo>
                        <a:cubicBezTo>
                          <a:pt x="5" y="7"/>
                          <a:pt x="5" y="7"/>
                          <a:pt x="6" y="8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6"/>
                          <a:pt x="7" y="7"/>
                          <a:pt x="6" y="7"/>
                        </a:cubicBezTo>
                        <a:cubicBezTo>
                          <a:pt x="6" y="8"/>
                          <a:pt x="5" y="8"/>
                          <a:pt x="5" y="7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6"/>
                          <a:pt x="7" y="7"/>
                          <a:pt x="6" y="7"/>
                        </a:cubicBezTo>
                        <a:cubicBezTo>
                          <a:pt x="6" y="6"/>
                          <a:pt x="6" y="5"/>
                          <a:pt x="7" y="5"/>
                        </a:cubicBezTo>
                        <a:cubicBezTo>
                          <a:pt x="9" y="4"/>
                          <a:pt x="9" y="7"/>
                          <a:pt x="9" y="8"/>
                        </a:cubicBezTo>
                        <a:cubicBezTo>
                          <a:pt x="9" y="10"/>
                          <a:pt x="7" y="10"/>
                          <a:pt x="5" y="10"/>
                        </a:cubicBezTo>
                        <a:cubicBezTo>
                          <a:pt x="2" y="8"/>
                          <a:pt x="3" y="4"/>
                          <a:pt x="6" y="3"/>
                        </a:cubicBezTo>
                        <a:cubicBezTo>
                          <a:pt x="8" y="3"/>
                          <a:pt x="10" y="5"/>
                          <a:pt x="10" y="7"/>
                        </a:cubicBezTo>
                        <a:cubicBezTo>
                          <a:pt x="11" y="9"/>
                          <a:pt x="8" y="11"/>
                          <a:pt x="6" y="11"/>
                        </a:cubicBezTo>
                        <a:cubicBezTo>
                          <a:pt x="4" y="11"/>
                          <a:pt x="2" y="9"/>
                          <a:pt x="2" y="7"/>
                        </a:cubicBezTo>
                        <a:cubicBezTo>
                          <a:pt x="2" y="4"/>
                          <a:pt x="5" y="3"/>
                          <a:pt x="8" y="3"/>
                        </a:cubicBezTo>
                        <a:cubicBezTo>
                          <a:pt x="9" y="4"/>
                          <a:pt x="9" y="1"/>
                          <a:pt x="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7" name="Freeform 300">
                    <a:extLst>
                      <a:ext uri="{FF2B5EF4-FFF2-40B4-BE49-F238E27FC236}">
                        <a16:creationId xmlns="" xmlns:a16="http://schemas.microsoft.com/office/drawing/2014/main" id="{08D2F2FE-885F-42F2-A21B-1FAB3CC0F27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" y="1685"/>
                    <a:ext cx="20" cy="18"/>
                  </a:xfrm>
                  <a:custGeom>
                    <a:avLst/>
                    <a:gdLst>
                      <a:gd name="T0" fmla="*/ 22 w 30"/>
                      <a:gd name="T1" fmla="*/ 27 h 28"/>
                      <a:gd name="T2" fmla="*/ 30 w 30"/>
                      <a:gd name="T3" fmla="*/ 22 h 28"/>
                      <a:gd name="T4" fmla="*/ 1 w 30"/>
                      <a:gd name="T5" fmla="*/ 8 h 28"/>
                      <a:gd name="T6" fmla="*/ 3 w 30"/>
                      <a:gd name="T7" fmla="*/ 4 h 28"/>
                      <a:gd name="T8" fmla="*/ 5 w 30"/>
                      <a:gd name="T9" fmla="*/ 4 h 28"/>
                      <a:gd name="T10" fmla="*/ 6 w 30"/>
                      <a:gd name="T11" fmla="*/ 8 h 28"/>
                      <a:gd name="T12" fmla="*/ 5 w 30"/>
                      <a:gd name="T13" fmla="*/ 7 h 28"/>
                      <a:gd name="T14" fmla="*/ 6 w 30"/>
                      <a:gd name="T15" fmla="*/ 3 h 28"/>
                      <a:gd name="T16" fmla="*/ 10 w 30"/>
                      <a:gd name="T17" fmla="*/ 4 h 28"/>
                      <a:gd name="T18" fmla="*/ 10 w 30"/>
                      <a:gd name="T19" fmla="*/ 8 h 28"/>
                      <a:gd name="T20" fmla="*/ 10 w 30"/>
                      <a:gd name="T21" fmla="*/ 8 h 28"/>
                      <a:gd name="T22" fmla="*/ 12 w 30"/>
                      <a:gd name="T23" fmla="*/ 4 h 28"/>
                      <a:gd name="T24" fmla="*/ 15 w 30"/>
                      <a:gd name="T25" fmla="*/ 7 h 28"/>
                      <a:gd name="T26" fmla="*/ 14 w 30"/>
                      <a:gd name="T27" fmla="*/ 9 h 28"/>
                      <a:gd name="T28" fmla="*/ 13 w 30"/>
                      <a:gd name="T29" fmla="*/ 9 h 28"/>
                      <a:gd name="T30" fmla="*/ 15 w 30"/>
                      <a:gd name="T31" fmla="*/ 8 h 28"/>
                      <a:gd name="T32" fmla="*/ 18 w 30"/>
                      <a:gd name="T33" fmla="*/ 10 h 28"/>
                      <a:gd name="T34" fmla="*/ 17 w 30"/>
                      <a:gd name="T35" fmla="*/ 14 h 28"/>
                      <a:gd name="T36" fmla="*/ 17 w 30"/>
                      <a:gd name="T37" fmla="*/ 12 h 28"/>
                      <a:gd name="T38" fmla="*/ 20 w 30"/>
                      <a:gd name="T39" fmla="*/ 11 h 28"/>
                      <a:gd name="T40" fmla="*/ 23 w 30"/>
                      <a:gd name="T41" fmla="*/ 15 h 28"/>
                      <a:gd name="T42" fmla="*/ 21 w 30"/>
                      <a:gd name="T43" fmla="*/ 18 h 28"/>
                      <a:gd name="T44" fmla="*/ 21 w 30"/>
                      <a:gd name="T45" fmla="*/ 18 h 28"/>
                      <a:gd name="T46" fmla="*/ 23 w 30"/>
                      <a:gd name="T47" fmla="*/ 17 h 28"/>
                      <a:gd name="T48" fmla="*/ 25 w 30"/>
                      <a:gd name="T49" fmla="*/ 22 h 28"/>
                      <a:gd name="T50" fmla="*/ 23 w 30"/>
                      <a:gd name="T51" fmla="*/ 25 h 28"/>
                      <a:gd name="T52" fmla="*/ 23 w 30"/>
                      <a:gd name="T53" fmla="*/ 25 h 28"/>
                      <a:gd name="T54" fmla="*/ 24 w 30"/>
                      <a:gd name="T55" fmla="*/ 20 h 28"/>
                      <a:gd name="T56" fmla="*/ 19 w 30"/>
                      <a:gd name="T57" fmla="*/ 9 h 28"/>
                      <a:gd name="T58" fmla="*/ 22 w 30"/>
                      <a:gd name="T59" fmla="*/ 11 h 28"/>
                      <a:gd name="T60" fmla="*/ 20 w 30"/>
                      <a:gd name="T61" fmla="*/ 12 h 28"/>
                      <a:gd name="T62" fmla="*/ 17 w 30"/>
                      <a:gd name="T63" fmla="*/ 10 h 28"/>
                      <a:gd name="T64" fmla="*/ 26 w 30"/>
                      <a:gd name="T65" fmla="*/ 18 h 28"/>
                      <a:gd name="T66" fmla="*/ 24 w 30"/>
                      <a:gd name="T67" fmla="*/ 26 h 28"/>
                      <a:gd name="T68" fmla="*/ 23 w 30"/>
                      <a:gd name="T69" fmla="*/ 23 h 28"/>
                      <a:gd name="T70" fmla="*/ 24 w 30"/>
                      <a:gd name="T71" fmla="*/ 20 h 28"/>
                      <a:gd name="T72" fmla="*/ 25 w 30"/>
                      <a:gd name="T73" fmla="*/ 18 h 28"/>
                      <a:gd name="T74" fmla="*/ 23 w 30"/>
                      <a:gd name="T75" fmla="*/ 19 h 28"/>
                      <a:gd name="T76" fmla="*/ 21 w 30"/>
                      <a:gd name="T77" fmla="*/ 16 h 28"/>
                      <a:gd name="T78" fmla="*/ 22 w 30"/>
                      <a:gd name="T79" fmla="*/ 13 h 28"/>
                      <a:gd name="T80" fmla="*/ 22 w 30"/>
                      <a:gd name="T81" fmla="*/ 12 h 28"/>
                      <a:gd name="T82" fmla="*/ 19 w 30"/>
                      <a:gd name="T83" fmla="*/ 14 h 28"/>
                      <a:gd name="T84" fmla="*/ 16 w 30"/>
                      <a:gd name="T85" fmla="*/ 12 h 28"/>
                      <a:gd name="T86" fmla="*/ 17 w 30"/>
                      <a:gd name="T87" fmla="*/ 9 h 28"/>
                      <a:gd name="T88" fmla="*/ 17 w 30"/>
                      <a:gd name="T89" fmla="*/ 8 h 28"/>
                      <a:gd name="T90" fmla="*/ 15 w 30"/>
                      <a:gd name="T91" fmla="*/ 10 h 28"/>
                      <a:gd name="T92" fmla="*/ 13 w 30"/>
                      <a:gd name="T93" fmla="*/ 7 h 28"/>
                      <a:gd name="T94" fmla="*/ 14 w 30"/>
                      <a:gd name="T95" fmla="*/ 6 h 28"/>
                      <a:gd name="T96" fmla="*/ 14 w 30"/>
                      <a:gd name="T97" fmla="*/ 4 h 28"/>
                      <a:gd name="T98" fmla="*/ 12 w 30"/>
                      <a:gd name="T99" fmla="*/ 8 h 28"/>
                      <a:gd name="T100" fmla="*/ 8 w 30"/>
                      <a:gd name="T101" fmla="*/ 7 h 28"/>
                      <a:gd name="T102" fmla="*/ 8 w 30"/>
                      <a:gd name="T103" fmla="*/ 4 h 28"/>
                      <a:gd name="T104" fmla="*/ 8 w 30"/>
                      <a:gd name="T105" fmla="*/ 3 h 28"/>
                      <a:gd name="T106" fmla="*/ 7 w 30"/>
                      <a:gd name="T107" fmla="*/ 7 h 28"/>
                      <a:gd name="T108" fmla="*/ 3 w 30"/>
                      <a:gd name="T109" fmla="*/ 8 h 28"/>
                      <a:gd name="T110" fmla="*/ 3 w 30"/>
                      <a:gd name="T111" fmla="*/ 4 h 28"/>
                      <a:gd name="T112" fmla="*/ 5 w 30"/>
                      <a:gd name="T113" fmla="*/ 4 h 28"/>
                      <a:gd name="T114" fmla="*/ 3 w 30"/>
                      <a:gd name="T115" fmla="*/ 8 h 28"/>
                      <a:gd name="T116" fmla="*/ 19 w 30"/>
                      <a:gd name="T117" fmla="*/ 9 h 28"/>
                      <a:gd name="T118" fmla="*/ 24 w 30"/>
                      <a:gd name="T119" fmla="*/ 26 h 28"/>
                      <a:gd name="T120" fmla="*/ 2 w 30"/>
                      <a:gd name="T121" fmla="*/ 1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0" h="28">
                        <a:moveTo>
                          <a:pt x="2" y="10"/>
                        </a:moveTo>
                        <a:cubicBezTo>
                          <a:pt x="7" y="10"/>
                          <a:pt x="11" y="10"/>
                          <a:pt x="14" y="13"/>
                        </a:cubicBezTo>
                        <a:cubicBezTo>
                          <a:pt x="20" y="16"/>
                          <a:pt x="21" y="22"/>
                          <a:pt x="22" y="27"/>
                        </a:cubicBezTo>
                        <a:cubicBezTo>
                          <a:pt x="22" y="28"/>
                          <a:pt x="23" y="28"/>
                          <a:pt x="24" y="27"/>
                        </a:cubicBezTo>
                        <a:cubicBezTo>
                          <a:pt x="26" y="26"/>
                          <a:pt x="27" y="24"/>
                          <a:pt x="29" y="23"/>
                        </a:cubicBezTo>
                        <a:cubicBezTo>
                          <a:pt x="30" y="23"/>
                          <a:pt x="30" y="23"/>
                          <a:pt x="30" y="22"/>
                        </a:cubicBezTo>
                        <a:cubicBezTo>
                          <a:pt x="29" y="14"/>
                          <a:pt x="21" y="6"/>
                          <a:pt x="14" y="3"/>
                        </a:cubicBezTo>
                        <a:cubicBezTo>
                          <a:pt x="11" y="1"/>
                          <a:pt x="6" y="0"/>
                          <a:pt x="2" y="1"/>
                        </a:cubicBezTo>
                        <a:cubicBezTo>
                          <a:pt x="0" y="2"/>
                          <a:pt x="1" y="7"/>
                          <a:pt x="1" y="8"/>
                        </a:cubicBezTo>
                        <a:cubicBezTo>
                          <a:pt x="1" y="10"/>
                          <a:pt x="3" y="10"/>
                          <a:pt x="3" y="9"/>
                        </a:cubicBezTo>
                        <a:cubicBezTo>
                          <a:pt x="3" y="7"/>
                          <a:pt x="4" y="6"/>
                          <a:pt x="5" y="4"/>
                        </a:cubicBezTo>
                        <a:cubicBezTo>
                          <a:pt x="4" y="4"/>
                          <a:pt x="3" y="4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9"/>
                          <a:pt x="5" y="9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4" y="4"/>
                          <a:pt x="4" y="4"/>
                          <a:pt x="3" y="4"/>
                        </a:cubicBezTo>
                        <a:cubicBezTo>
                          <a:pt x="3" y="5"/>
                          <a:pt x="3" y="7"/>
                          <a:pt x="3" y="8"/>
                        </a:cubicBezTo>
                        <a:cubicBezTo>
                          <a:pt x="4" y="9"/>
                          <a:pt x="5" y="9"/>
                          <a:pt x="6" y="8"/>
                        </a:cubicBezTo>
                        <a:cubicBezTo>
                          <a:pt x="6" y="7"/>
                          <a:pt x="6" y="6"/>
                          <a:pt x="7" y="4"/>
                        </a:cubicBezTo>
                        <a:cubicBezTo>
                          <a:pt x="6" y="4"/>
                          <a:pt x="5" y="4"/>
                          <a:pt x="5" y="4"/>
                        </a:cubicBezTo>
                        <a:cubicBezTo>
                          <a:pt x="5" y="5"/>
                          <a:pt x="5" y="6"/>
                          <a:pt x="5" y="7"/>
                        </a:cubicBezTo>
                        <a:cubicBezTo>
                          <a:pt x="5" y="8"/>
                          <a:pt x="7" y="9"/>
                          <a:pt x="7" y="8"/>
                        </a:cubicBezTo>
                        <a:cubicBezTo>
                          <a:pt x="8" y="6"/>
                          <a:pt x="8" y="5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6" y="5"/>
                          <a:pt x="6" y="6"/>
                          <a:pt x="6" y="8"/>
                        </a:cubicBezTo>
                        <a:cubicBezTo>
                          <a:pt x="6" y="9"/>
                          <a:pt x="8" y="10"/>
                          <a:pt x="9" y="9"/>
                        </a:cubicBezTo>
                        <a:cubicBezTo>
                          <a:pt x="9" y="7"/>
                          <a:pt x="10" y="6"/>
                          <a:pt x="10" y="4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8" y="5"/>
                          <a:pt x="8" y="6"/>
                          <a:pt x="8" y="8"/>
                        </a:cubicBezTo>
                        <a:cubicBezTo>
                          <a:pt x="8" y="9"/>
                          <a:pt x="10" y="9"/>
                          <a:pt x="10" y="8"/>
                        </a:cubicBezTo>
                        <a:cubicBezTo>
                          <a:pt x="11" y="6"/>
                          <a:pt x="11" y="5"/>
                          <a:pt x="12" y="3"/>
                        </a:cubicBezTo>
                        <a:cubicBezTo>
                          <a:pt x="11" y="3"/>
                          <a:pt x="10" y="3"/>
                          <a:pt x="10" y="3"/>
                        </a:cubicBezTo>
                        <a:cubicBezTo>
                          <a:pt x="10" y="5"/>
                          <a:pt x="10" y="6"/>
                          <a:pt x="10" y="8"/>
                        </a:cubicBezTo>
                        <a:cubicBezTo>
                          <a:pt x="10" y="9"/>
                          <a:pt x="11" y="10"/>
                          <a:pt x="12" y="9"/>
                        </a:cubicBezTo>
                        <a:cubicBezTo>
                          <a:pt x="12" y="7"/>
                          <a:pt x="13" y="6"/>
                          <a:pt x="14" y="5"/>
                        </a:cubicBezTo>
                        <a:cubicBezTo>
                          <a:pt x="13" y="5"/>
                          <a:pt x="12" y="4"/>
                          <a:pt x="12" y="4"/>
                        </a:cubicBezTo>
                        <a:cubicBezTo>
                          <a:pt x="12" y="5"/>
                          <a:pt x="12" y="6"/>
                          <a:pt x="11" y="8"/>
                        </a:cubicBezTo>
                        <a:cubicBezTo>
                          <a:pt x="11" y="9"/>
                          <a:pt x="12" y="9"/>
                          <a:pt x="13" y="9"/>
                        </a:cubicBezTo>
                        <a:cubicBezTo>
                          <a:pt x="14" y="8"/>
                          <a:pt x="15" y="8"/>
                          <a:pt x="15" y="7"/>
                        </a:cubicBezTo>
                        <a:cubicBezTo>
                          <a:pt x="15" y="7"/>
                          <a:pt x="14" y="6"/>
                          <a:pt x="13" y="6"/>
                        </a:cubicBezTo>
                        <a:cubicBezTo>
                          <a:pt x="13" y="7"/>
                          <a:pt x="13" y="7"/>
                          <a:pt x="13" y="8"/>
                        </a:cubicBezTo>
                        <a:cubicBezTo>
                          <a:pt x="12" y="9"/>
                          <a:pt x="13" y="10"/>
                          <a:pt x="14" y="9"/>
                        </a:cubicBezTo>
                        <a:cubicBezTo>
                          <a:pt x="15" y="8"/>
                          <a:pt x="16" y="8"/>
                          <a:pt x="17" y="7"/>
                        </a:cubicBezTo>
                        <a:cubicBezTo>
                          <a:pt x="17" y="7"/>
                          <a:pt x="16" y="6"/>
                          <a:pt x="16" y="5"/>
                        </a:cubicBezTo>
                        <a:cubicBezTo>
                          <a:pt x="15" y="7"/>
                          <a:pt x="14" y="7"/>
                          <a:pt x="13" y="9"/>
                        </a:cubicBezTo>
                        <a:cubicBezTo>
                          <a:pt x="13" y="9"/>
                          <a:pt x="14" y="11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6" y="9"/>
                          <a:pt x="15" y="8"/>
                          <a:pt x="15" y="8"/>
                        </a:cubicBezTo>
                        <a:cubicBezTo>
                          <a:pt x="14" y="9"/>
                          <a:pt x="14" y="10"/>
                          <a:pt x="14" y="11"/>
                        </a:cubicBezTo>
                        <a:cubicBezTo>
                          <a:pt x="13" y="11"/>
                          <a:pt x="14" y="12"/>
                          <a:pt x="15" y="12"/>
                        </a:cubicBezTo>
                        <a:cubicBezTo>
                          <a:pt x="17" y="11"/>
                          <a:pt x="17" y="11"/>
                          <a:pt x="18" y="10"/>
                        </a:cubicBezTo>
                        <a:cubicBezTo>
                          <a:pt x="18" y="10"/>
                          <a:pt x="17" y="9"/>
                          <a:pt x="17" y="9"/>
                        </a:cubicBezTo>
                        <a:cubicBezTo>
                          <a:pt x="16" y="10"/>
                          <a:pt x="16" y="11"/>
                          <a:pt x="15" y="12"/>
                        </a:cubicBezTo>
                        <a:cubicBezTo>
                          <a:pt x="15" y="13"/>
                          <a:pt x="16" y="14"/>
                          <a:pt x="17" y="14"/>
                        </a:cubicBezTo>
                        <a:cubicBezTo>
                          <a:pt x="18" y="13"/>
                          <a:pt x="19" y="12"/>
                          <a:pt x="20" y="12"/>
                        </a:cubicBezTo>
                        <a:cubicBezTo>
                          <a:pt x="20" y="11"/>
                          <a:pt x="20" y="11"/>
                          <a:pt x="19" y="10"/>
                        </a:cubicBezTo>
                        <a:cubicBezTo>
                          <a:pt x="18" y="11"/>
                          <a:pt x="18" y="11"/>
                          <a:pt x="17" y="12"/>
                        </a:cubicBezTo>
                        <a:cubicBezTo>
                          <a:pt x="16" y="13"/>
                          <a:pt x="17" y="14"/>
                          <a:pt x="18" y="14"/>
                        </a:cubicBezTo>
                        <a:cubicBezTo>
                          <a:pt x="19" y="13"/>
                          <a:pt x="20" y="13"/>
                          <a:pt x="21" y="13"/>
                        </a:cubicBezTo>
                        <a:cubicBezTo>
                          <a:pt x="21" y="12"/>
                          <a:pt x="20" y="12"/>
                          <a:pt x="20" y="11"/>
                        </a:cubicBezTo>
                        <a:cubicBezTo>
                          <a:pt x="19" y="12"/>
                          <a:pt x="19" y="13"/>
                          <a:pt x="18" y="15"/>
                        </a:cubicBezTo>
                        <a:cubicBezTo>
                          <a:pt x="18" y="15"/>
                          <a:pt x="18" y="17"/>
                          <a:pt x="19" y="16"/>
                        </a:cubicBezTo>
                        <a:cubicBezTo>
                          <a:pt x="21" y="16"/>
                          <a:pt x="21" y="15"/>
                          <a:pt x="23" y="15"/>
                        </a:cubicBezTo>
                        <a:cubicBezTo>
                          <a:pt x="22" y="14"/>
                          <a:pt x="22" y="14"/>
                          <a:pt x="21" y="13"/>
                        </a:cubicBezTo>
                        <a:cubicBezTo>
                          <a:pt x="21" y="14"/>
                          <a:pt x="20" y="15"/>
                          <a:pt x="20" y="16"/>
                        </a:cubicBezTo>
                        <a:cubicBezTo>
                          <a:pt x="19" y="17"/>
                          <a:pt x="20" y="18"/>
                          <a:pt x="21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5"/>
                          <a:pt x="23" y="15"/>
                        </a:cubicBezTo>
                        <a:cubicBezTo>
                          <a:pt x="22" y="16"/>
                          <a:pt x="22" y="17"/>
                          <a:pt x="21" y="18"/>
                        </a:cubicBezTo>
                        <a:cubicBezTo>
                          <a:pt x="20" y="19"/>
                          <a:pt x="21" y="20"/>
                          <a:pt x="22" y="20"/>
                        </a:cubicBezTo>
                        <a:cubicBezTo>
                          <a:pt x="23" y="19"/>
                          <a:pt x="24" y="19"/>
                          <a:pt x="25" y="19"/>
                        </a:cubicBezTo>
                        <a:cubicBezTo>
                          <a:pt x="24" y="18"/>
                          <a:pt x="24" y="18"/>
                          <a:pt x="23" y="17"/>
                        </a:cubicBezTo>
                        <a:cubicBezTo>
                          <a:pt x="23" y="18"/>
                          <a:pt x="22" y="19"/>
                          <a:pt x="22" y="20"/>
                        </a:cubicBezTo>
                        <a:cubicBezTo>
                          <a:pt x="22" y="21"/>
                          <a:pt x="22" y="22"/>
                          <a:pt x="23" y="22"/>
                        </a:cubicBezTo>
                        <a:cubicBezTo>
                          <a:pt x="24" y="22"/>
                          <a:pt x="24" y="22"/>
                          <a:pt x="25" y="22"/>
                        </a:cubicBezTo>
                        <a:cubicBezTo>
                          <a:pt x="25" y="21"/>
                          <a:pt x="24" y="21"/>
                          <a:pt x="24" y="20"/>
                        </a:cubicBezTo>
                        <a:cubicBezTo>
                          <a:pt x="23" y="21"/>
                          <a:pt x="23" y="22"/>
                          <a:pt x="22" y="23"/>
                        </a:cubicBezTo>
                        <a:cubicBezTo>
                          <a:pt x="22" y="24"/>
                          <a:pt x="23" y="25"/>
                          <a:pt x="23" y="25"/>
                        </a:cubicBezTo>
                        <a:cubicBezTo>
                          <a:pt x="24" y="24"/>
                          <a:pt x="25" y="24"/>
                          <a:pt x="25" y="24"/>
                        </a:cubicBezTo>
                        <a:cubicBezTo>
                          <a:pt x="25" y="24"/>
                          <a:pt x="25" y="23"/>
                          <a:pt x="24" y="23"/>
                        </a:cubicBezTo>
                        <a:cubicBezTo>
                          <a:pt x="24" y="23"/>
                          <a:pt x="23" y="24"/>
                          <a:pt x="23" y="25"/>
                        </a:cubicBezTo>
                        <a:cubicBezTo>
                          <a:pt x="22" y="26"/>
                          <a:pt x="23" y="27"/>
                          <a:pt x="24" y="26"/>
                        </a:cubicBezTo>
                        <a:cubicBezTo>
                          <a:pt x="26" y="24"/>
                          <a:pt x="26" y="22"/>
                          <a:pt x="26" y="19"/>
                        </a:cubicBezTo>
                        <a:cubicBezTo>
                          <a:pt x="26" y="19"/>
                          <a:pt x="25" y="20"/>
                          <a:pt x="24" y="20"/>
                        </a:cubicBezTo>
                        <a:cubicBezTo>
                          <a:pt x="25" y="20"/>
                          <a:pt x="25" y="21"/>
                          <a:pt x="26" y="22"/>
                        </a:cubicBezTo>
                        <a:cubicBezTo>
                          <a:pt x="26" y="21"/>
                          <a:pt x="27" y="21"/>
                          <a:pt x="27" y="20"/>
                        </a:cubicBezTo>
                        <a:cubicBezTo>
                          <a:pt x="25" y="16"/>
                          <a:pt x="23" y="12"/>
                          <a:pt x="19" y="9"/>
                        </a:cubicBezTo>
                        <a:cubicBezTo>
                          <a:pt x="18" y="9"/>
                          <a:pt x="18" y="10"/>
                          <a:pt x="17" y="10"/>
                        </a:cubicBezTo>
                        <a:cubicBezTo>
                          <a:pt x="18" y="11"/>
                          <a:pt x="20" y="12"/>
                          <a:pt x="21" y="12"/>
                        </a:cubicBezTo>
                        <a:cubicBezTo>
                          <a:pt x="22" y="13"/>
                          <a:pt x="23" y="11"/>
                          <a:pt x="22" y="11"/>
                        </a:cubicBezTo>
                        <a:cubicBezTo>
                          <a:pt x="20" y="9"/>
                          <a:pt x="19" y="9"/>
                          <a:pt x="17" y="8"/>
                        </a:cubicBezTo>
                        <a:cubicBezTo>
                          <a:pt x="16" y="7"/>
                          <a:pt x="15" y="9"/>
                          <a:pt x="17" y="10"/>
                        </a:cubicBezTo>
                        <a:cubicBezTo>
                          <a:pt x="18" y="11"/>
                          <a:pt x="19" y="11"/>
                          <a:pt x="20" y="12"/>
                        </a:cubicBezTo>
                        <a:cubicBezTo>
                          <a:pt x="21" y="12"/>
                          <a:pt x="21" y="11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8"/>
                          <a:pt x="16" y="9"/>
                          <a:pt x="17" y="10"/>
                        </a:cubicBezTo>
                        <a:cubicBezTo>
                          <a:pt x="21" y="14"/>
                          <a:pt x="23" y="17"/>
                          <a:pt x="26" y="22"/>
                        </a:cubicBezTo>
                        <a:cubicBezTo>
                          <a:pt x="26" y="23"/>
                          <a:pt x="28" y="22"/>
                          <a:pt x="27" y="20"/>
                        </a:cubicBezTo>
                        <a:cubicBezTo>
                          <a:pt x="27" y="19"/>
                          <a:pt x="27" y="19"/>
                          <a:pt x="26" y="18"/>
                        </a:cubicBezTo>
                        <a:cubicBezTo>
                          <a:pt x="25" y="18"/>
                          <a:pt x="24" y="18"/>
                          <a:pt x="24" y="19"/>
                        </a:cubicBezTo>
                        <a:cubicBezTo>
                          <a:pt x="24" y="21"/>
                          <a:pt x="24" y="23"/>
                          <a:pt x="23" y="25"/>
                        </a:cubicBezTo>
                        <a:cubicBezTo>
                          <a:pt x="23" y="25"/>
                          <a:pt x="24" y="26"/>
                          <a:pt x="24" y="26"/>
                        </a:cubicBezTo>
                        <a:cubicBezTo>
                          <a:pt x="25" y="25"/>
                          <a:pt x="25" y="25"/>
                          <a:pt x="26" y="24"/>
                        </a:cubicBezTo>
                        <a:cubicBezTo>
                          <a:pt x="26" y="23"/>
                          <a:pt x="26" y="22"/>
                          <a:pt x="25" y="22"/>
                        </a:cubicBezTo>
                        <a:cubicBezTo>
                          <a:pt x="24" y="22"/>
                          <a:pt x="24" y="22"/>
                          <a:pt x="23" y="23"/>
                        </a:cubicBezTo>
                        <a:cubicBezTo>
                          <a:pt x="23" y="23"/>
                          <a:pt x="24" y="24"/>
                          <a:pt x="24" y="24"/>
                        </a:cubicBezTo>
                        <a:cubicBezTo>
                          <a:pt x="25" y="23"/>
                          <a:pt x="25" y="23"/>
                          <a:pt x="26" y="21"/>
                        </a:cubicBezTo>
                        <a:cubicBezTo>
                          <a:pt x="26" y="20"/>
                          <a:pt x="25" y="19"/>
                          <a:pt x="24" y="20"/>
                        </a:cubicBezTo>
                        <a:cubicBezTo>
                          <a:pt x="24" y="20"/>
                          <a:pt x="23" y="20"/>
                          <a:pt x="23" y="20"/>
                        </a:cubicBezTo>
                        <a:cubicBezTo>
                          <a:pt x="23" y="20"/>
                          <a:pt x="23" y="21"/>
                          <a:pt x="24" y="22"/>
                        </a:cubicBezTo>
                        <a:cubicBezTo>
                          <a:pt x="25" y="20"/>
                          <a:pt x="25" y="20"/>
                          <a:pt x="25" y="18"/>
                        </a:cubicBezTo>
                        <a:cubicBezTo>
                          <a:pt x="26" y="17"/>
                          <a:pt x="24" y="16"/>
                          <a:pt x="24" y="17"/>
                        </a:cubicBezTo>
                        <a:cubicBezTo>
                          <a:pt x="23" y="17"/>
                          <a:pt x="22" y="17"/>
                          <a:pt x="22" y="17"/>
                        </a:cubicBezTo>
                        <a:cubicBezTo>
                          <a:pt x="22" y="18"/>
                          <a:pt x="22" y="19"/>
                          <a:pt x="23" y="19"/>
                        </a:cubicBezTo>
                        <a:cubicBezTo>
                          <a:pt x="23" y="18"/>
                          <a:pt x="24" y="17"/>
                          <a:pt x="25" y="16"/>
                        </a:cubicBezTo>
                        <a:cubicBezTo>
                          <a:pt x="25" y="15"/>
                          <a:pt x="24" y="14"/>
                          <a:pt x="23" y="14"/>
                        </a:cubicBezTo>
                        <a:cubicBezTo>
                          <a:pt x="22" y="15"/>
                          <a:pt x="22" y="15"/>
                          <a:pt x="21" y="16"/>
                        </a:cubicBezTo>
                        <a:cubicBezTo>
                          <a:pt x="21" y="16"/>
                          <a:pt x="22" y="17"/>
                          <a:pt x="22" y="17"/>
                        </a:cubicBezTo>
                        <a:cubicBezTo>
                          <a:pt x="23" y="15"/>
                          <a:pt x="23" y="16"/>
                          <a:pt x="23" y="14"/>
                        </a:cubicBezTo>
                        <a:cubicBezTo>
                          <a:pt x="24" y="13"/>
                          <a:pt x="23" y="12"/>
                          <a:pt x="22" y="13"/>
                        </a:cubicBezTo>
                        <a:cubicBezTo>
                          <a:pt x="21" y="13"/>
                          <a:pt x="20" y="14"/>
                          <a:pt x="19" y="14"/>
                        </a:cubicBezTo>
                        <a:cubicBezTo>
                          <a:pt x="19" y="15"/>
                          <a:pt x="19" y="15"/>
                          <a:pt x="20" y="16"/>
                        </a:cubicBezTo>
                        <a:cubicBezTo>
                          <a:pt x="21" y="15"/>
                          <a:pt x="21" y="13"/>
                          <a:pt x="22" y="12"/>
                        </a:cubicBezTo>
                        <a:cubicBezTo>
                          <a:pt x="22" y="11"/>
                          <a:pt x="22" y="10"/>
                          <a:pt x="21" y="11"/>
                        </a:cubicBezTo>
                        <a:cubicBezTo>
                          <a:pt x="19" y="11"/>
                          <a:pt x="18" y="11"/>
                          <a:pt x="17" y="12"/>
                        </a:cubicBezTo>
                        <a:cubicBezTo>
                          <a:pt x="18" y="13"/>
                          <a:pt x="18" y="13"/>
                          <a:pt x="19" y="14"/>
                        </a:cubicBezTo>
                        <a:cubicBezTo>
                          <a:pt x="19" y="13"/>
                          <a:pt x="20" y="12"/>
                          <a:pt x="21" y="12"/>
                        </a:cubicBezTo>
                        <a:cubicBezTo>
                          <a:pt x="21" y="11"/>
                          <a:pt x="21" y="9"/>
                          <a:pt x="20" y="10"/>
                        </a:cubicBezTo>
                        <a:cubicBezTo>
                          <a:pt x="18" y="10"/>
                          <a:pt x="17" y="11"/>
                          <a:pt x="16" y="12"/>
                        </a:cubicBezTo>
                        <a:cubicBezTo>
                          <a:pt x="16" y="12"/>
                          <a:pt x="17" y="13"/>
                          <a:pt x="17" y="13"/>
                        </a:cubicBezTo>
                        <a:cubicBezTo>
                          <a:pt x="18" y="12"/>
                          <a:pt x="18" y="11"/>
                          <a:pt x="19" y="10"/>
                        </a:cubicBezTo>
                        <a:cubicBezTo>
                          <a:pt x="19" y="9"/>
                          <a:pt x="18" y="8"/>
                          <a:pt x="17" y="9"/>
                        </a:cubicBezTo>
                        <a:cubicBezTo>
                          <a:pt x="16" y="9"/>
                          <a:pt x="15" y="10"/>
                          <a:pt x="14" y="10"/>
                        </a:cubicBezTo>
                        <a:cubicBezTo>
                          <a:pt x="15" y="10"/>
                          <a:pt x="15" y="11"/>
                          <a:pt x="16" y="11"/>
                        </a:cubicBezTo>
                        <a:cubicBezTo>
                          <a:pt x="16" y="10"/>
                          <a:pt x="17" y="9"/>
                          <a:pt x="17" y="8"/>
                        </a:cubicBezTo>
                        <a:cubicBezTo>
                          <a:pt x="17" y="7"/>
                          <a:pt x="16" y="7"/>
                          <a:pt x="15" y="7"/>
                        </a:cubicBezTo>
                        <a:cubicBezTo>
                          <a:pt x="15" y="7"/>
                          <a:pt x="14" y="8"/>
                          <a:pt x="14" y="8"/>
                        </a:cubicBezTo>
                        <a:cubicBezTo>
                          <a:pt x="14" y="9"/>
                          <a:pt x="15" y="9"/>
                          <a:pt x="15" y="10"/>
                        </a:cubicBezTo>
                        <a:cubicBezTo>
                          <a:pt x="16" y="9"/>
                          <a:pt x="17" y="8"/>
                          <a:pt x="17" y="7"/>
                        </a:cubicBezTo>
                        <a:cubicBezTo>
                          <a:pt x="18" y="6"/>
                          <a:pt x="17" y="5"/>
                          <a:pt x="16" y="5"/>
                        </a:cubicBezTo>
                        <a:cubicBezTo>
                          <a:pt x="15" y="6"/>
                          <a:pt x="14" y="7"/>
                          <a:pt x="13" y="7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8"/>
                          <a:pt x="15" y="7"/>
                          <a:pt x="15" y="7"/>
                        </a:cubicBezTo>
                        <a:cubicBezTo>
                          <a:pt x="16" y="5"/>
                          <a:pt x="14" y="5"/>
                          <a:pt x="14" y="6"/>
                        </a:cubicBezTo>
                        <a:cubicBezTo>
                          <a:pt x="13" y="6"/>
                          <a:pt x="12" y="7"/>
                          <a:pt x="12" y="7"/>
                        </a:cubicBezTo>
                        <a:cubicBezTo>
                          <a:pt x="12" y="7"/>
                          <a:pt x="13" y="8"/>
                          <a:pt x="14" y="8"/>
                        </a:cubicBezTo>
                        <a:cubicBezTo>
                          <a:pt x="14" y="6"/>
                          <a:pt x="14" y="6"/>
                          <a:pt x="14" y="4"/>
                        </a:cubicBezTo>
                        <a:cubicBezTo>
                          <a:pt x="14" y="3"/>
                          <a:pt x="12" y="3"/>
                          <a:pt x="12" y="4"/>
                        </a:cubicBezTo>
                        <a:cubicBezTo>
                          <a:pt x="11" y="5"/>
                          <a:pt x="11" y="6"/>
                          <a:pt x="10" y="8"/>
                        </a:cubicBezTo>
                        <a:cubicBezTo>
                          <a:pt x="11" y="8"/>
                          <a:pt x="11" y="8"/>
                          <a:pt x="12" y="8"/>
                        </a:cubicBezTo>
                        <a:cubicBezTo>
                          <a:pt x="12" y="6"/>
                          <a:pt x="12" y="5"/>
                          <a:pt x="12" y="3"/>
                        </a:cubicBezTo>
                        <a:cubicBezTo>
                          <a:pt x="12" y="2"/>
                          <a:pt x="10" y="2"/>
                          <a:pt x="10" y="3"/>
                        </a:cubicBezTo>
                        <a:cubicBezTo>
                          <a:pt x="9" y="4"/>
                          <a:pt x="9" y="6"/>
                          <a:pt x="8" y="7"/>
                        </a:cubicBezTo>
                        <a:cubicBezTo>
                          <a:pt x="9" y="7"/>
                          <a:pt x="10" y="7"/>
                          <a:pt x="10" y="8"/>
                        </a:cubicBezTo>
                        <a:cubicBezTo>
                          <a:pt x="11" y="6"/>
                          <a:pt x="10" y="5"/>
                          <a:pt x="10" y="4"/>
                        </a:cubicBezTo>
                        <a:cubicBezTo>
                          <a:pt x="10" y="3"/>
                          <a:pt x="9" y="2"/>
                          <a:pt x="8" y="4"/>
                        </a:cubicBezTo>
                        <a:cubicBezTo>
                          <a:pt x="7" y="5"/>
                          <a:pt x="7" y="7"/>
                          <a:pt x="6" y="8"/>
                        </a:cubicBezTo>
                        <a:cubicBezTo>
                          <a:pt x="7" y="8"/>
                          <a:pt x="8" y="8"/>
                          <a:pt x="9" y="8"/>
                        </a:cubicBezTo>
                        <a:cubicBezTo>
                          <a:pt x="9" y="6"/>
                          <a:pt x="9" y="5"/>
                          <a:pt x="8" y="3"/>
                        </a:cubicBezTo>
                        <a:cubicBezTo>
                          <a:pt x="8" y="2"/>
                          <a:pt x="7" y="2"/>
                          <a:pt x="6" y="3"/>
                        </a:cubicBezTo>
                        <a:cubicBezTo>
                          <a:pt x="6" y="4"/>
                          <a:pt x="5" y="6"/>
                          <a:pt x="5" y="7"/>
                        </a:cubicBezTo>
                        <a:cubicBezTo>
                          <a:pt x="6" y="7"/>
                          <a:pt x="6" y="7"/>
                          <a:pt x="7" y="7"/>
                        </a:cubicBezTo>
                        <a:cubicBezTo>
                          <a:pt x="7" y="6"/>
                          <a:pt x="7" y="5"/>
                          <a:pt x="7" y="4"/>
                        </a:cubicBezTo>
                        <a:cubicBezTo>
                          <a:pt x="7" y="3"/>
                          <a:pt x="5" y="3"/>
                          <a:pt x="5" y="3"/>
                        </a:cubicBezTo>
                        <a:cubicBezTo>
                          <a:pt x="4" y="5"/>
                          <a:pt x="4" y="6"/>
                          <a:pt x="3" y="8"/>
                        </a:cubicBezTo>
                        <a:cubicBezTo>
                          <a:pt x="4" y="8"/>
                          <a:pt x="5" y="8"/>
                          <a:pt x="6" y="8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2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7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2" y="6"/>
                          <a:pt x="1" y="6"/>
                          <a:pt x="1" y="8"/>
                        </a:cubicBezTo>
                        <a:cubicBezTo>
                          <a:pt x="2" y="8"/>
                          <a:pt x="2" y="8"/>
                          <a:pt x="3" y="8"/>
                        </a:cubicBezTo>
                        <a:cubicBezTo>
                          <a:pt x="3" y="7"/>
                          <a:pt x="3" y="5"/>
                          <a:pt x="3" y="3"/>
                        </a:cubicBezTo>
                        <a:cubicBezTo>
                          <a:pt x="3" y="2"/>
                          <a:pt x="9" y="3"/>
                          <a:pt x="9" y="3"/>
                        </a:cubicBezTo>
                        <a:cubicBezTo>
                          <a:pt x="13" y="4"/>
                          <a:pt x="16" y="6"/>
                          <a:pt x="19" y="9"/>
                        </a:cubicBezTo>
                        <a:cubicBezTo>
                          <a:pt x="22" y="11"/>
                          <a:pt x="24" y="14"/>
                          <a:pt x="26" y="17"/>
                        </a:cubicBezTo>
                        <a:cubicBezTo>
                          <a:pt x="29" y="22"/>
                          <a:pt x="26" y="23"/>
                          <a:pt x="22" y="26"/>
                        </a:cubicBezTo>
                        <a:cubicBezTo>
                          <a:pt x="23" y="26"/>
                          <a:pt x="24" y="26"/>
                          <a:pt x="24" y="26"/>
                        </a:cubicBezTo>
                        <a:cubicBezTo>
                          <a:pt x="23" y="21"/>
                          <a:pt x="21" y="16"/>
                          <a:pt x="17" y="12"/>
                        </a:cubicBezTo>
                        <a:cubicBezTo>
                          <a:pt x="13" y="8"/>
                          <a:pt x="8" y="8"/>
                          <a:pt x="2" y="7"/>
                        </a:cubicBezTo>
                        <a:cubicBezTo>
                          <a:pt x="1" y="7"/>
                          <a:pt x="1" y="10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8" name="Freeform 301">
                    <a:extLst>
                      <a:ext uri="{FF2B5EF4-FFF2-40B4-BE49-F238E27FC236}">
                        <a16:creationId xmlns="" xmlns:a16="http://schemas.microsoft.com/office/drawing/2014/main" id="{496FB46C-6314-418A-9F47-5BA596490D6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3" y="1671"/>
                    <a:ext cx="36" cy="29"/>
                  </a:xfrm>
                  <a:custGeom>
                    <a:avLst/>
                    <a:gdLst>
                      <a:gd name="T0" fmla="*/ 5 w 53"/>
                      <a:gd name="T1" fmla="*/ 12 h 44"/>
                      <a:gd name="T2" fmla="*/ 10 w 53"/>
                      <a:gd name="T3" fmla="*/ 3 h 44"/>
                      <a:gd name="T4" fmla="*/ 33 w 53"/>
                      <a:gd name="T5" fmla="*/ 13 h 44"/>
                      <a:gd name="T6" fmla="*/ 45 w 53"/>
                      <a:gd name="T7" fmla="*/ 28 h 44"/>
                      <a:gd name="T8" fmla="*/ 49 w 53"/>
                      <a:gd name="T9" fmla="*/ 37 h 44"/>
                      <a:gd name="T10" fmla="*/ 44 w 53"/>
                      <a:gd name="T11" fmla="*/ 41 h 44"/>
                      <a:gd name="T12" fmla="*/ 38 w 53"/>
                      <a:gd name="T13" fmla="*/ 30 h 44"/>
                      <a:gd name="T14" fmla="*/ 27 w 53"/>
                      <a:gd name="T15" fmla="*/ 17 h 44"/>
                      <a:gd name="T16" fmla="*/ 3 w 53"/>
                      <a:gd name="T17" fmla="*/ 10 h 44"/>
                      <a:gd name="T18" fmla="*/ 4 w 53"/>
                      <a:gd name="T19" fmla="*/ 12 h 44"/>
                      <a:gd name="T20" fmla="*/ 42 w 53"/>
                      <a:gd name="T21" fmla="*/ 43 h 44"/>
                      <a:gd name="T22" fmla="*/ 43 w 53"/>
                      <a:gd name="T23" fmla="*/ 44 h 44"/>
                      <a:gd name="T24" fmla="*/ 52 w 53"/>
                      <a:gd name="T25" fmla="*/ 40 h 44"/>
                      <a:gd name="T26" fmla="*/ 35 w 53"/>
                      <a:gd name="T27" fmla="*/ 11 h 44"/>
                      <a:gd name="T28" fmla="*/ 8 w 53"/>
                      <a:gd name="T29" fmla="*/ 1 h 44"/>
                      <a:gd name="T30" fmla="*/ 3 w 53"/>
                      <a:gd name="T31" fmla="*/ 12 h 44"/>
                      <a:gd name="T32" fmla="*/ 5 w 53"/>
                      <a:gd name="T33" fmla="*/ 12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3" h="44">
                        <a:moveTo>
                          <a:pt x="5" y="12"/>
                        </a:moveTo>
                        <a:cubicBezTo>
                          <a:pt x="5" y="8"/>
                          <a:pt x="3" y="3"/>
                          <a:pt x="10" y="3"/>
                        </a:cubicBezTo>
                        <a:cubicBezTo>
                          <a:pt x="19" y="3"/>
                          <a:pt x="27" y="8"/>
                          <a:pt x="33" y="13"/>
                        </a:cubicBezTo>
                        <a:cubicBezTo>
                          <a:pt x="38" y="17"/>
                          <a:pt x="42" y="22"/>
                          <a:pt x="45" y="28"/>
                        </a:cubicBezTo>
                        <a:cubicBezTo>
                          <a:pt x="47" y="31"/>
                          <a:pt x="48" y="34"/>
                          <a:pt x="49" y="37"/>
                        </a:cubicBezTo>
                        <a:cubicBezTo>
                          <a:pt x="50" y="41"/>
                          <a:pt x="47" y="41"/>
                          <a:pt x="44" y="41"/>
                        </a:cubicBezTo>
                        <a:cubicBezTo>
                          <a:pt x="45" y="41"/>
                          <a:pt x="38" y="30"/>
                          <a:pt x="38" y="30"/>
                        </a:cubicBezTo>
                        <a:cubicBezTo>
                          <a:pt x="35" y="25"/>
                          <a:pt x="31" y="21"/>
                          <a:pt x="27" y="17"/>
                        </a:cubicBezTo>
                        <a:cubicBezTo>
                          <a:pt x="21" y="12"/>
                          <a:pt x="11" y="8"/>
                          <a:pt x="3" y="10"/>
                        </a:cubicBezTo>
                        <a:cubicBezTo>
                          <a:pt x="2" y="11"/>
                          <a:pt x="2" y="13"/>
                          <a:pt x="4" y="12"/>
                        </a:cubicBezTo>
                        <a:cubicBezTo>
                          <a:pt x="20" y="8"/>
                          <a:pt x="39" y="28"/>
                          <a:pt x="42" y="43"/>
                        </a:cubicBezTo>
                        <a:cubicBezTo>
                          <a:pt x="42" y="43"/>
                          <a:pt x="42" y="44"/>
                          <a:pt x="43" y="44"/>
                        </a:cubicBezTo>
                        <a:cubicBezTo>
                          <a:pt x="45" y="43"/>
                          <a:pt x="53" y="44"/>
                          <a:pt x="52" y="40"/>
                        </a:cubicBezTo>
                        <a:cubicBezTo>
                          <a:pt x="49" y="29"/>
                          <a:pt x="43" y="19"/>
                          <a:pt x="35" y="11"/>
                        </a:cubicBezTo>
                        <a:cubicBezTo>
                          <a:pt x="27" y="5"/>
                          <a:pt x="18" y="1"/>
                          <a:pt x="8" y="1"/>
                        </a:cubicBezTo>
                        <a:cubicBezTo>
                          <a:pt x="0" y="0"/>
                          <a:pt x="3" y="7"/>
                          <a:pt x="3" y="12"/>
                        </a:cubicBezTo>
                        <a:cubicBezTo>
                          <a:pt x="3" y="14"/>
                          <a:pt x="5" y="14"/>
                          <a:pt x="5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9" name="Freeform 302">
                    <a:extLst>
                      <a:ext uri="{FF2B5EF4-FFF2-40B4-BE49-F238E27FC236}">
                        <a16:creationId xmlns="" xmlns:a16="http://schemas.microsoft.com/office/drawing/2014/main" id="{7162A718-46EA-4DB7-BC54-53B012AAF2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" y="1672"/>
                    <a:ext cx="24" cy="17"/>
                  </a:xfrm>
                  <a:custGeom>
                    <a:avLst/>
                    <a:gdLst>
                      <a:gd name="T0" fmla="*/ 4 w 35"/>
                      <a:gd name="T1" fmla="*/ 4 h 25"/>
                      <a:gd name="T2" fmla="*/ 3 w 35"/>
                      <a:gd name="T3" fmla="*/ 3 h 25"/>
                      <a:gd name="T4" fmla="*/ 4 w 35"/>
                      <a:gd name="T5" fmla="*/ 2 h 25"/>
                      <a:gd name="T6" fmla="*/ 5 w 35"/>
                      <a:gd name="T7" fmla="*/ 2 h 25"/>
                      <a:gd name="T8" fmla="*/ 5 w 35"/>
                      <a:gd name="T9" fmla="*/ 6 h 25"/>
                      <a:gd name="T10" fmla="*/ 6 w 35"/>
                      <a:gd name="T11" fmla="*/ 6 h 25"/>
                      <a:gd name="T12" fmla="*/ 11 w 35"/>
                      <a:gd name="T13" fmla="*/ 7 h 25"/>
                      <a:gd name="T14" fmla="*/ 12 w 35"/>
                      <a:gd name="T15" fmla="*/ 9 h 25"/>
                      <a:gd name="T16" fmla="*/ 14 w 35"/>
                      <a:gd name="T17" fmla="*/ 9 h 25"/>
                      <a:gd name="T18" fmla="*/ 15 w 35"/>
                      <a:gd name="T19" fmla="*/ 11 h 25"/>
                      <a:gd name="T20" fmla="*/ 15 w 35"/>
                      <a:gd name="T21" fmla="*/ 9 h 25"/>
                      <a:gd name="T22" fmla="*/ 15 w 35"/>
                      <a:gd name="T23" fmla="*/ 8 h 25"/>
                      <a:gd name="T24" fmla="*/ 15 w 35"/>
                      <a:gd name="T25" fmla="*/ 6 h 25"/>
                      <a:gd name="T26" fmla="*/ 16 w 35"/>
                      <a:gd name="T27" fmla="*/ 5 h 25"/>
                      <a:gd name="T28" fmla="*/ 15 w 35"/>
                      <a:gd name="T29" fmla="*/ 5 h 25"/>
                      <a:gd name="T30" fmla="*/ 14 w 35"/>
                      <a:gd name="T31" fmla="*/ 2 h 25"/>
                      <a:gd name="T32" fmla="*/ 19 w 35"/>
                      <a:gd name="T33" fmla="*/ 5 h 25"/>
                      <a:gd name="T34" fmla="*/ 18 w 35"/>
                      <a:gd name="T35" fmla="*/ 7 h 25"/>
                      <a:gd name="T36" fmla="*/ 22 w 35"/>
                      <a:gd name="T37" fmla="*/ 13 h 25"/>
                      <a:gd name="T38" fmla="*/ 22 w 35"/>
                      <a:gd name="T39" fmla="*/ 14 h 25"/>
                      <a:gd name="T40" fmla="*/ 24 w 35"/>
                      <a:gd name="T41" fmla="*/ 15 h 25"/>
                      <a:gd name="T42" fmla="*/ 25 w 35"/>
                      <a:gd name="T43" fmla="*/ 17 h 25"/>
                      <a:gd name="T44" fmla="*/ 26 w 35"/>
                      <a:gd name="T45" fmla="*/ 15 h 25"/>
                      <a:gd name="T46" fmla="*/ 28 w 35"/>
                      <a:gd name="T47" fmla="*/ 18 h 25"/>
                      <a:gd name="T48" fmla="*/ 29 w 35"/>
                      <a:gd name="T49" fmla="*/ 13 h 25"/>
                      <a:gd name="T50" fmla="*/ 30 w 35"/>
                      <a:gd name="T51" fmla="*/ 16 h 25"/>
                      <a:gd name="T52" fmla="*/ 33 w 35"/>
                      <a:gd name="T53" fmla="*/ 24 h 25"/>
                      <a:gd name="T54" fmla="*/ 20 w 35"/>
                      <a:gd name="T55" fmla="*/ 6 h 25"/>
                      <a:gd name="T56" fmla="*/ 24 w 35"/>
                      <a:gd name="T57" fmla="*/ 9 h 25"/>
                      <a:gd name="T58" fmla="*/ 29 w 35"/>
                      <a:gd name="T59" fmla="*/ 19 h 25"/>
                      <a:gd name="T60" fmla="*/ 27 w 35"/>
                      <a:gd name="T61" fmla="*/ 16 h 25"/>
                      <a:gd name="T62" fmla="*/ 25 w 35"/>
                      <a:gd name="T63" fmla="*/ 18 h 25"/>
                      <a:gd name="T64" fmla="*/ 24 w 35"/>
                      <a:gd name="T65" fmla="*/ 15 h 25"/>
                      <a:gd name="T66" fmla="*/ 23 w 35"/>
                      <a:gd name="T67" fmla="*/ 14 h 25"/>
                      <a:gd name="T68" fmla="*/ 23 w 35"/>
                      <a:gd name="T69" fmla="*/ 13 h 25"/>
                      <a:gd name="T70" fmla="*/ 23 w 35"/>
                      <a:gd name="T71" fmla="*/ 11 h 25"/>
                      <a:gd name="T72" fmla="*/ 20 w 35"/>
                      <a:gd name="T73" fmla="*/ 6 h 25"/>
                      <a:gd name="T74" fmla="*/ 14 w 35"/>
                      <a:gd name="T75" fmla="*/ 2 h 25"/>
                      <a:gd name="T76" fmla="*/ 15 w 35"/>
                      <a:gd name="T77" fmla="*/ 5 h 25"/>
                      <a:gd name="T78" fmla="*/ 16 w 35"/>
                      <a:gd name="T79" fmla="*/ 5 h 25"/>
                      <a:gd name="T80" fmla="*/ 15 w 35"/>
                      <a:gd name="T81" fmla="*/ 7 h 25"/>
                      <a:gd name="T82" fmla="*/ 16 w 35"/>
                      <a:gd name="T83" fmla="*/ 8 h 25"/>
                      <a:gd name="T84" fmla="*/ 15 w 35"/>
                      <a:gd name="T85" fmla="*/ 8 h 25"/>
                      <a:gd name="T86" fmla="*/ 15 w 35"/>
                      <a:gd name="T87" fmla="*/ 11 h 25"/>
                      <a:gd name="T88" fmla="*/ 15 w 35"/>
                      <a:gd name="T89" fmla="*/ 9 h 25"/>
                      <a:gd name="T90" fmla="*/ 12 w 35"/>
                      <a:gd name="T91" fmla="*/ 9 h 25"/>
                      <a:gd name="T92" fmla="*/ 11 w 35"/>
                      <a:gd name="T93" fmla="*/ 7 h 25"/>
                      <a:gd name="T94" fmla="*/ 7 w 35"/>
                      <a:gd name="T95" fmla="*/ 5 h 25"/>
                      <a:gd name="T96" fmla="*/ 6 w 35"/>
                      <a:gd name="T97" fmla="*/ 8 h 25"/>
                      <a:gd name="T98" fmla="*/ 6 w 35"/>
                      <a:gd name="T99" fmla="*/ 8 h 25"/>
                      <a:gd name="T100" fmla="*/ 5 w 35"/>
                      <a:gd name="T101" fmla="*/ 1 h 25"/>
                      <a:gd name="T102" fmla="*/ 4 w 35"/>
                      <a:gd name="T103" fmla="*/ 1 h 25"/>
                      <a:gd name="T104" fmla="*/ 3 w 35"/>
                      <a:gd name="T105" fmla="*/ 3 h 25"/>
                      <a:gd name="T106" fmla="*/ 4 w 35"/>
                      <a:gd name="T107" fmla="*/ 4 h 25"/>
                      <a:gd name="T108" fmla="*/ 4 w 35"/>
                      <a:gd name="T109" fmla="*/ 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5" h="25">
                        <a:moveTo>
                          <a:pt x="2" y="4"/>
                        </a:move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5"/>
                          <a:pt x="3" y="5"/>
                          <a:pt x="4" y="5"/>
                        </a:cubicBez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4" y="2"/>
                          <a:pt x="2" y="2"/>
                          <a:pt x="2" y="4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4"/>
                          <a:pt x="3" y="3"/>
                        </a:cubicBezTo>
                        <a:cubicBezTo>
                          <a:pt x="3" y="2"/>
                          <a:pt x="1" y="1"/>
                          <a:pt x="1" y="2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1" y="5"/>
                          <a:pt x="2" y="6"/>
                          <a:pt x="3" y="6"/>
                        </a:cubicBezTo>
                        <a:cubicBezTo>
                          <a:pt x="3" y="4"/>
                          <a:pt x="3" y="3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3" y="3"/>
                          <a:pt x="3" y="4"/>
                          <a:pt x="3" y="5"/>
                        </a:cubicBezTo>
                        <a:cubicBezTo>
                          <a:pt x="3" y="5"/>
                          <a:pt x="4" y="5"/>
                          <a:pt x="5" y="5"/>
                        </a:cubicBezTo>
                        <a:cubicBezTo>
                          <a:pt x="5" y="4"/>
                          <a:pt x="5" y="3"/>
                          <a:pt x="5" y="2"/>
                        </a:cubicBezTo>
                        <a:cubicBezTo>
                          <a:pt x="5" y="2"/>
                          <a:pt x="4" y="2"/>
                          <a:pt x="4" y="2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4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5"/>
                          <a:pt x="5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2" y="6"/>
                          <a:pt x="2" y="8"/>
                          <a:pt x="4" y="8"/>
                        </a:cubicBezTo>
                        <a:cubicBezTo>
                          <a:pt x="6" y="8"/>
                          <a:pt x="8" y="7"/>
                          <a:pt x="11" y="7"/>
                        </a:cubicBezTo>
                        <a:cubicBezTo>
                          <a:pt x="12" y="7"/>
                          <a:pt x="12" y="5"/>
                          <a:pt x="10" y="5"/>
                        </a:cubicBezTo>
                        <a:cubicBezTo>
                          <a:pt x="9" y="5"/>
                          <a:pt x="9" y="5"/>
                          <a:pt x="8" y="6"/>
                        </a:cubicBezTo>
                        <a:cubicBezTo>
                          <a:pt x="7" y="6"/>
                          <a:pt x="7" y="7"/>
                          <a:pt x="8" y="8"/>
                        </a:cubicBezTo>
                        <a:cubicBezTo>
                          <a:pt x="10" y="9"/>
                          <a:pt x="9" y="8"/>
                          <a:pt x="12" y="9"/>
                        </a:cubicBezTo>
                        <a:cubicBezTo>
                          <a:pt x="12" y="8"/>
                          <a:pt x="12" y="7"/>
                          <a:pt x="12" y="7"/>
                        </a:cubicBezTo>
                        <a:cubicBezTo>
                          <a:pt x="11" y="7"/>
                          <a:pt x="9" y="6"/>
                          <a:pt x="8" y="6"/>
                        </a:cubicBezTo>
                        <a:cubicBezTo>
                          <a:pt x="8" y="7"/>
                          <a:pt x="7" y="7"/>
                          <a:pt x="7" y="8"/>
                        </a:cubicBezTo>
                        <a:cubicBezTo>
                          <a:pt x="10" y="8"/>
                          <a:pt x="12" y="9"/>
                          <a:pt x="14" y="9"/>
                        </a:cubicBezTo>
                        <a:cubicBezTo>
                          <a:pt x="14" y="9"/>
                          <a:pt x="14" y="8"/>
                          <a:pt x="14" y="7"/>
                        </a:cubicBezTo>
                        <a:cubicBezTo>
                          <a:pt x="12" y="8"/>
                          <a:pt x="10" y="8"/>
                          <a:pt x="9" y="7"/>
                        </a:cubicBezTo>
                        <a:cubicBezTo>
                          <a:pt x="7" y="7"/>
                          <a:pt x="7" y="9"/>
                          <a:pt x="8" y="9"/>
                        </a:cubicBezTo>
                        <a:cubicBezTo>
                          <a:pt x="10" y="10"/>
                          <a:pt x="13" y="11"/>
                          <a:pt x="15" y="11"/>
                        </a:cubicBezTo>
                        <a:cubicBezTo>
                          <a:pt x="16" y="12"/>
                          <a:pt x="17" y="10"/>
                          <a:pt x="16" y="9"/>
                        </a:cubicBezTo>
                        <a:cubicBezTo>
                          <a:pt x="13" y="9"/>
                          <a:pt x="11" y="8"/>
                          <a:pt x="10" y="6"/>
                        </a:cubicBezTo>
                        <a:cubicBezTo>
                          <a:pt x="10" y="6"/>
                          <a:pt x="10" y="7"/>
                          <a:pt x="9" y="7"/>
                        </a:cubicBezTo>
                        <a:cubicBezTo>
                          <a:pt x="11" y="7"/>
                          <a:pt x="13" y="8"/>
                          <a:pt x="15" y="9"/>
                        </a:cubicBezTo>
                        <a:cubicBezTo>
                          <a:pt x="16" y="9"/>
                          <a:pt x="17" y="8"/>
                          <a:pt x="16" y="7"/>
                        </a:cubicBezTo>
                        <a:cubicBezTo>
                          <a:pt x="15" y="6"/>
                          <a:pt x="13" y="4"/>
                          <a:pt x="12" y="3"/>
                        </a:cubicBezTo>
                        <a:cubicBezTo>
                          <a:pt x="12" y="3"/>
                          <a:pt x="11" y="4"/>
                          <a:pt x="11" y="4"/>
                        </a:cubicBezTo>
                        <a:cubicBezTo>
                          <a:pt x="12" y="5"/>
                          <a:pt x="14" y="7"/>
                          <a:pt x="15" y="8"/>
                        </a:cubicBezTo>
                        <a:cubicBezTo>
                          <a:pt x="16" y="7"/>
                          <a:pt x="16" y="7"/>
                          <a:pt x="16" y="6"/>
                        </a:cubicBezTo>
                        <a:cubicBezTo>
                          <a:pt x="14" y="6"/>
                          <a:pt x="12" y="4"/>
                          <a:pt x="10" y="3"/>
                        </a:cubicBezTo>
                        <a:cubicBezTo>
                          <a:pt x="9" y="4"/>
                          <a:pt x="9" y="4"/>
                          <a:pt x="9" y="5"/>
                        </a:cubicBezTo>
                        <a:cubicBezTo>
                          <a:pt x="11" y="5"/>
                          <a:pt x="13" y="6"/>
                          <a:pt x="15" y="6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4"/>
                          <a:pt x="9" y="2"/>
                        </a:cubicBezTo>
                        <a:cubicBezTo>
                          <a:pt x="9" y="3"/>
                          <a:pt x="9" y="4"/>
                          <a:pt x="8" y="4"/>
                        </a:cubicBezTo>
                        <a:cubicBezTo>
                          <a:pt x="11" y="4"/>
                          <a:pt x="13" y="4"/>
                          <a:pt x="16" y="5"/>
                        </a:cubicBezTo>
                        <a:cubicBezTo>
                          <a:pt x="16" y="5"/>
                          <a:pt x="16" y="4"/>
                          <a:pt x="16" y="3"/>
                        </a:cubicBezTo>
                        <a:cubicBezTo>
                          <a:pt x="13" y="3"/>
                          <a:pt x="11" y="3"/>
                          <a:pt x="9" y="3"/>
                        </a:cubicBezTo>
                        <a:cubicBezTo>
                          <a:pt x="9" y="3"/>
                          <a:pt x="9" y="4"/>
                          <a:pt x="9" y="5"/>
                        </a:cubicBezTo>
                        <a:cubicBezTo>
                          <a:pt x="11" y="5"/>
                          <a:pt x="13" y="5"/>
                          <a:pt x="15" y="5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2" y="3"/>
                          <a:pt x="10" y="2"/>
                          <a:pt x="8" y="0"/>
                        </a:cubicBezTo>
                        <a:cubicBezTo>
                          <a:pt x="8" y="1"/>
                          <a:pt x="8" y="1"/>
                          <a:pt x="8" y="2"/>
                        </a:cubicBezTo>
                        <a:cubicBezTo>
                          <a:pt x="10" y="2"/>
                          <a:pt x="12" y="2"/>
                          <a:pt x="14" y="2"/>
                        </a:cubicBezTo>
                        <a:cubicBezTo>
                          <a:pt x="14" y="2"/>
                          <a:pt x="14" y="1"/>
                          <a:pt x="14" y="0"/>
                        </a:cubicBezTo>
                        <a:cubicBezTo>
                          <a:pt x="12" y="0"/>
                          <a:pt x="11" y="0"/>
                          <a:pt x="10" y="0"/>
                        </a:cubicBezTo>
                        <a:cubicBezTo>
                          <a:pt x="8" y="0"/>
                          <a:pt x="8" y="2"/>
                          <a:pt x="9" y="2"/>
                        </a:cubicBezTo>
                        <a:cubicBezTo>
                          <a:pt x="12" y="3"/>
                          <a:pt x="16" y="3"/>
                          <a:pt x="19" y="5"/>
                        </a:cubicBezTo>
                        <a:cubicBezTo>
                          <a:pt x="19" y="5"/>
                          <a:pt x="19" y="4"/>
                          <a:pt x="20" y="4"/>
                        </a:cubicBezTo>
                        <a:cubicBezTo>
                          <a:pt x="19" y="4"/>
                          <a:pt x="17" y="3"/>
                          <a:pt x="16" y="3"/>
                        </a:cubicBezTo>
                        <a:cubicBezTo>
                          <a:pt x="15" y="3"/>
                          <a:pt x="14" y="5"/>
                          <a:pt x="15" y="5"/>
                        </a:cubicBezTo>
                        <a:cubicBezTo>
                          <a:pt x="16" y="6"/>
                          <a:pt x="17" y="6"/>
                          <a:pt x="18" y="7"/>
                        </a:cubicBezTo>
                        <a:cubicBezTo>
                          <a:pt x="19" y="7"/>
                          <a:pt x="20" y="8"/>
                          <a:pt x="21" y="9"/>
                        </a:cubicBezTo>
                        <a:cubicBezTo>
                          <a:pt x="19" y="9"/>
                          <a:pt x="17" y="8"/>
                          <a:pt x="16" y="6"/>
                        </a:cubicBezTo>
                        <a:cubicBezTo>
                          <a:pt x="15" y="7"/>
                          <a:pt x="15" y="7"/>
                          <a:pt x="15" y="8"/>
                        </a:cubicBezTo>
                        <a:cubicBezTo>
                          <a:pt x="18" y="9"/>
                          <a:pt x="20" y="10"/>
                          <a:pt x="22" y="13"/>
                        </a:cubicBezTo>
                        <a:cubicBezTo>
                          <a:pt x="23" y="12"/>
                          <a:pt x="23" y="11"/>
                          <a:pt x="23" y="11"/>
                        </a:cubicBezTo>
                        <a:cubicBezTo>
                          <a:pt x="21" y="10"/>
                          <a:pt x="18" y="9"/>
                          <a:pt x="16" y="8"/>
                        </a:cubicBezTo>
                        <a:cubicBezTo>
                          <a:pt x="16" y="8"/>
                          <a:pt x="15" y="9"/>
                          <a:pt x="15" y="10"/>
                        </a:cubicBezTo>
                        <a:cubicBezTo>
                          <a:pt x="18" y="11"/>
                          <a:pt x="20" y="12"/>
                          <a:pt x="22" y="14"/>
                        </a:cubicBezTo>
                        <a:cubicBezTo>
                          <a:pt x="22" y="13"/>
                          <a:pt x="22" y="12"/>
                          <a:pt x="23" y="12"/>
                        </a:cubicBezTo>
                        <a:cubicBezTo>
                          <a:pt x="20" y="12"/>
                          <a:pt x="18" y="11"/>
                          <a:pt x="15" y="9"/>
                        </a:cubicBezTo>
                        <a:cubicBezTo>
                          <a:pt x="15" y="10"/>
                          <a:pt x="15" y="11"/>
                          <a:pt x="15" y="11"/>
                        </a:cubicBezTo>
                        <a:cubicBezTo>
                          <a:pt x="18" y="12"/>
                          <a:pt x="21" y="14"/>
                          <a:pt x="24" y="15"/>
                        </a:cubicBezTo>
                        <a:cubicBezTo>
                          <a:pt x="25" y="16"/>
                          <a:pt x="26" y="14"/>
                          <a:pt x="25" y="14"/>
                        </a:cubicBezTo>
                        <a:cubicBezTo>
                          <a:pt x="23" y="12"/>
                          <a:pt x="21" y="11"/>
                          <a:pt x="19" y="9"/>
                        </a:cubicBezTo>
                        <a:cubicBezTo>
                          <a:pt x="19" y="10"/>
                          <a:pt x="18" y="10"/>
                          <a:pt x="18" y="11"/>
                        </a:cubicBezTo>
                        <a:cubicBezTo>
                          <a:pt x="21" y="12"/>
                          <a:pt x="23" y="14"/>
                          <a:pt x="25" y="17"/>
                        </a:cubicBezTo>
                        <a:cubicBezTo>
                          <a:pt x="26" y="17"/>
                          <a:pt x="26" y="16"/>
                          <a:pt x="27" y="16"/>
                        </a:cubicBezTo>
                        <a:cubicBezTo>
                          <a:pt x="24" y="14"/>
                          <a:pt x="21" y="11"/>
                          <a:pt x="20" y="7"/>
                        </a:cubicBezTo>
                        <a:cubicBezTo>
                          <a:pt x="20" y="8"/>
                          <a:pt x="19" y="8"/>
                          <a:pt x="19" y="9"/>
                        </a:cubicBezTo>
                        <a:cubicBezTo>
                          <a:pt x="23" y="9"/>
                          <a:pt x="25" y="12"/>
                          <a:pt x="26" y="15"/>
                        </a:cubicBezTo>
                        <a:cubicBezTo>
                          <a:pt x="27" y="15"/>
                          <a:pt x="27" y="14"/>
                          <a:pt x="28" y="14"/>
                        </a:cubicBezTo>
                        <a:cubicBezTo>
                          <a:pt x="25" y="13"/>
                          <a:pt x="21" y="9"/>
                          <a:pt x="21" y="6"/>
                        </a:cubicBezTo>
                        <a:cubicBezTo>
                          <a:pt x="21" y="7"/>
                          <a:pt x="20" y="7"/>
                          <a:pt x="20" y="7"/>
                        </a:cubicBezTo>
                        <a:cubicBezTo>
                          <a:pt x="24" y="9"/>
                          <a:pt x="28" y="13"/>
                          <a:pt x="28" y="18"/>
                        </a:cubicBezTo>
                        <a:cubicBezTo>
                          <a:pt x="29" y="18"/>
                          <a:pt x="29" y="17"/>
                          <a:pt x="30" y="17"/>
                        </a:cubicBezTo>
                        <a:cubicBezTo>
                          <a:pt x="28" y="16"/>
                          <a:pt x="26" y="14"/>
                          <a:pt x="25" y="12"/>
                        </a:cubicBezTo>
                        <a:cubicBezTo>
                          <a:pt x="26" y="11"/>
                          <a:pt x="26" y="11"/>
                          <a:pt x="27" y="10"/>
                        </a:cubicBezTo>
                        <a:cubicBezTo>
                          <a:pt x="28" y="11"/>
                          <a:pt x="29" y="12"/>
                          <a:pt x="29" y="13"/>
                        </a:cubicBezTo>
                        <a:cubicBezTo>
                          <a:pt x="30" y="14"/>
                          <a:pt x="31" y="16"/>
                          <a:pt x="31" y="18"/>
                        </a:cubicBezTo>
                        <a:cubicBezTo>
                          <a:pt x="31" y="17"/>
                          <a:pt x="32" y="17"/>
                          <a:pt x="32" y="17"/>
                        </a:cubicBezTo>
                        <a:cubicBezTo>
                          <a:pt x="31" y="16"/>
                          <a:pt x="29" y="15"/>
                          <a:pt x="28" y="14"/>
                        </a:cubicBezTo>
                        <a:cubicBezTo>
                          <a:pt x="25" y="11"/>
                          <a:pt x="30" y="10"/>
                          <a:pt x="30" y="16"/>
                        </a:cubicBezTo>
                        <a:cubicBezTo>
                          <a:pt x="30" y="15"/>
                          <a:pt x="31" y="15"/>
                          <a:pt x="31" y="15"/>
                        </a:cubicBezTo>
                        <a:cubicBezTo>
                          <a:pt x="27" y="13"/>
                          <a:pt x="23" y="9"/>
                          <a:pt x="22" y="5"/>
                        </a:cubicBezTo>
                        <a:cubicBezTo>
                          <a:pt x="21" y="6"/>
                          <a:pt x="21" y="6"/>
                          <a:pt x="20" y="7"/>
                        </a:cubicBezTo>
                        <a:cubicBezTo>
                          <a:pt x="29" y="9"/>
                          <a:pt x="28" y="18"/>
                          <a:pt x="33" y="24"/>
                        </a:cubicBezTo>
                        <a:cubicBezTo>
                          <a:pt x="34" y="25"/>
                          <a:pt x="35" y="23"/>
                          <a:pt x="34" y="22"/>
                        </a:cubicBezTo>
                        <a:cubicBezTo>
                          <a:pt x="32" y="19"/>
                          <a:pt x="31" y="14"/>
                          <a:pt x="29" y="10"/>
                        </a:cubicBezTo>
                        <a:cubicBezTo>
                          <a:pt x="27" y="7"/>
                          <a:pt x="24" y="6"/>
                          <a:pt x="21" y="5"/>
                        </a:cubicBezTo>
                        <a:cubicBezTo>
                          <a:pt x="20" y="4"/>
                          <a:pt x="19" y="5"/>
                          <a:pt x="20" y="6"/>
                        </a:cubicBezTo>
                        <a:cubicBezTo>
                          <a:pt x="22" y="11"/>
                          <a:pt x="26" y="15"/>
                          <a:pt x="30" y="17"/>
                        </a:cubicBezTo>
                        <a:cubicBezTo>
                          <a:pt x="31" y="17"/>
                          <a:pt x="32" y="16"/>
                          <a:pt x="32" y="16"/>
                        </a:cubicBezTo>
                        <a:cubicBezTo>
                          <a:pt x="32" y="12"/>
                          <a:pt x="29" y="9"/>
                          <a:pt x="25" y="8"/>
                        </a:cubicBezTo>
                        <a:cubicBezTo>
                          <a:pt x="25" y="8"/>
                          <a:pt x="24" y="9"/>
                          <a:pt x="24" y="9"/>
                        </a:cubicBezTo>
                        <a:cubicBezTo>
                          <a:pt x="23" y="14"/>
                          <a:pt x="27" y="17"/>
                          <a:pt x="32" y="19"/>
                        </a:cubicBezTo>
                        <a:cubicBezTo>
                          <a:pt x="32" y="19"/>
                          <a:pt x="33" y="18"/>
                          <a:pt x="33" y="18"/>
                        </a:cubicBezTo>
                        <a:cubicBezTo>
                          <a:pt x="33" y="15"/>
                          <a:pt x="28" y="5"/>
                          <a:pt x="24" y="7"/>
                        </a:cubicBezTo>
                        <a:cubicBezTo>
                          <a:pt x="19" y="10"/>
                          <a:pt x="26" y="17"/>
                          <a:pt x="29" y="19"/>
                        </a:cubicBezTo>
                        <a:cubicBezTo>
                          <a:pt x="29" y="19"/>
                          <a:pt x="30" y="19"/>
                          <a:pt x="30" y="18"/>
                        </a:cubicBezTo>
                        <a:cubicBezTo>
                          <a:pt x="30" y="12"/>
                          <a:pt x="25" y="7"/>
                          <a:pt x="20" y="5"/>
                        </a:cubicBezTo>
                        <a:cubicBezTo>
                          <a:pt x="19" y="5"/>
                          <a:pt x="19" y="6"/>
                          <a:pt x="19" y="6"/>
                        </a:cubicBezTo>
                        <a:cubicBezTo>
                          <a:pt x="19" y="11"/>
                          <a:pt x="24" y="14"/>
                          <a:pt x="27" y="16"/>
                        </a:cubicBezTo>
                        <a:cubicBezTo>
                          <a:pt x="28" y="16"/>
                          <a:pt x="29" y="15"/>
                          <a:pt x="28" y="14"/>
                        </a:cubicBezTo>
                        <a:cubicBezTo>
                          <a:pt x="26" y="11"/>
                          <a:pt x="24" y="7"/>
                          <a:pt x="20" y="6"/>
                        </a:cubicBezTo>
                        <a:cubicBezTo>
                          <a:pt x="19" y="6"/>
                          <a:pt x="18" y="7"/>
                          <a:pt x="18" y="8"/>
                        </a:cubicBezTo>
                        <a:cubicBezTo>
                          <a:pt x="19" y="12"/>
                          <a:pt x="22" y="15"/>
                          <a:pt x="25" y="18"/>
                        </a:cubicBezTo>
                        <a:cubicBezTo>
                          <a:pt x="26" y="18"/>
                          <a:pt x="28" y="17"/>
                          <a:pt x="27" y="16"/>
                        </a:cubicBezTo>
                        <a:cubicBezTo>
                          <a:pt x="25" y="13"/>
                          <a:pt x="22" y="10"/>
                          <a:pt x="18" y="9"/>
                        </a:cubicBezTo>
                        <a:cubicBezTo>
                          <a:pt x="17" y="9"/>
                          <a:pt x="17" y="10"/>
                          <a:pt x="17" y="11"/>
                        </a:cubicBezTo>
                        <a:cubicBezTo>
                          <a:pt x="19" y="13"/>
                          <a:pt x="21" y="14"/>
                          <a:pt x="24" y="15"/>
                        </a:cubicBezTo>
                        <a:cubicBezTo>
                          <a:pt x="24" y="15"/>
                          <a:pt x="24" y="14"/>
                          <a:pt x="25" y="14"/>
                        </a:cubicBezTo>
                        <a:cubicBezTo>
                          <a:pt x="22" y="12"/>
                          <a:pt x="19" y="10"/>
                          <a:pt x="15" y="9"/>
                        </a:cubicBezTo>
                        <a:cubicBezTo>
                          <a:pt x="14" y="9"/>
                          <a:pt x="13" y="11"/>
                          <a:pt x="14" y="11"/>
                        </a:cubicBezTo>
                        <a:cubicBezTo>
                          <a:pt x="17" y="13"/>
                          <a:pt x="19" y="14"/>
                          <a:pt x="23" y="14"/>
                        </a:cubicBezTo>
                        <a:cubicBezTo>
                          <a:pt x="24" y="14"/>
                          <a:pt x="24" y="13"/>
                          <a:pt x="23" y="12"/>
                        </a:cubicBezTo>
                        <a:cubicBezTo>
                          <a:pt x="21" y="10"/>
                          <a:pt x="19" y="9"/>
                          <a:pt x="16" y="8"/>
                        </a:cubicBezTo>
                        <a:cubicBezTo>
                          <a:pt x="15" y="7"/>
                          <a:pt x="14" y="9"/>
                          <a:pt x="15" y="10"/>
                        </a:cubicBezTo>
                        <a:cubicBezTo>
                          <a:pt x="18" y="11"/>
                          <a:pt x="20" y="12"/>
                          <a:pt x="23" y="13"/>
                        </a:cubicBezTo>
                        <a:cubicBezTo>
                          <a:pt x="24" y="13"/>
                          <a:pt x="25" y="12"/>
                          <a:pt x="24" y="11"/>
                        </a:cubicBezTo>
                        <a:cubicBezTo>
                          <a:pt x="21" y="9"/>
                          <a:pt x="19" y="7"/>
                          <a:pt x="15" y="6"/>
                        </a:cubicBezTo>
                        <a:cubicBezTo>
                          <a:pt x="14" y="6"/>
                          <a:pt x="13" y="7"/>
                          <a:pt x="14" y="8"/>
                        </a:cubicBezTo>
                        <a:cubicBezTo>
                          <a:pt x="17" y="10"/>
                          <a:pt x="19" y="11"/>
                          <a:pt x="23" y="11"/>
                        </a:cubicBezTo>
                        <a:cubicBezTo>
                          <a:pt x="23" y="11"/>
                          <a:pt x="24" y="11"/>
                          <a:pt x="24" y="10"/>
                        </a:cubicBezTo>
                        <a:cubicBezTo>
                          <a:pt x="24" y="7"/>
                          <a:pt x="19" y="5"/>
                          <a:pt x="16" y="3"/>
                        </a:cubicBezTo>
                        <a:cubicBezTo>
                          <a:pt x="16" y="4"/>
                          <a:pt x="16" y="5"/>
                          <a:pt x="15" y="5"/>
                        </a:cubicBezTo>
                        <a:cubicBezTo>
                          <a:pt x="18" y="6"/>
                          <a:pt x="18" y="6"/>
                          <a:pt x="20" y="6"/>
                        </a:cubicBezTo>
                        <a:cubicBezTo>
                          <a:pt x="21" y="6"/>
                          <a:pt x="21" y="5"/>
                          <a:pt x="21" y="4"/>
                        </a:cubicBezTo>
                        <a:cubicBezTo>
                          <a:pt x="18" y="1"/>
                          <a:pt x="13" y="1"/>
                          <a:pt x="10" y="0"/>
                        </a:cubicBezTo>
                        <a:cubicBezTo>
                          <a:pt x="9" y="1"/>
                          <a:pt x="9" y="2"/>
                          <a:pt x="9" y="2"/>
                        </a:cubicBezTo>
                        <a:cubicBezTo>
                          <a:pt x="12" y="3"/>
                          <a:pt x="11" y="3"/>
                          <a:pt x="14" y="2"/>
                        </a:cubicBezTo>
                        <a:cubicBezTo>
                          <a:pt x="15" y="2"/>
                          <a:pt x="15" y="0"/>
                          <a:pt x="14" y="0"/>
                        </a:cubicBezTo>
                        <a:cubicBezTo>
                          <a:pt x="12" y="0"/>
                          <a:pt x="10" y="0"/>
                          <a:pt x="8" y="0"/>
                        </a:cubicBezTo>
                        <a:cubicBezTo>
                          <a:pt x="7" y="0"/>
                          <a:pt x="6" y="1"/>
                          <a:pt x="7" y="2"/>
                        </a:cubicBezTo>
                        <a:cubicBezTo>
                          <a:pt x="9" y="4"/>
                          <a:pt x="12" y="4"/>
                          <a:pt x="15" y="5"/>
                        </a:cubicBezTo>
                        <a:cubicBezTo>
                          <a:pt x="16" y="5"/>
                          <a:pt x="16" y="3"/>
                          <a:pt x="15" y="3"/>
                        </a:cubicBezTo>
                        <a:cubicBezTo>
                          <a:pt x="13" y="2"/>
                          <a:pt x="11" y="2"/>
                          <a:pt x="9" y="3"/>
                        </a:cubicBezTo>
                        <a:cubicBezTo>
                          <a:pt x="8" y="3"/>
                          <a:pt x="8" y="5"/>
                          <a:pt x="9" y="5"/>
                        </a:cubicBezTo>
                        <a:cubicBezTo>
                          <a:pt x="11" y="5"/>
                          <a:pt x="14" y="6"/>
                          <a:pt x="16" y="5"/>
                        </a:cubicBezTo>
                        <a:cubicBezTo>
                          <a:pt x="17" y="5"/>
                          <a:pt x="17" y="4"/>
                          <a:pt x="16" y="3"/>
                        </a:cubicBezTo>
                        <a:cubicBezTo>
                          <a:pt x="14" y="2"/>
                          <a:pt x="11" y="2"/>
                          <a:pt x="8" y="2"/>
                        </a:cubicBezTo>
                        <a:cubicBezTo>
                          <a:pt x="7" y="2"/>
                          <a:pt x="7" y="3"/>
                          <a:pt x="8" y="4"/>
                        </a:cubicBezTo>
                        <a:cubicBezTo>
                          <a:pt x="10" y="6"/>
                          <a:pt x="12" y="7"/>
                          <a:pt x="15" y="7"/>
                        </a:cubicBezTo>
                        <a:cubicBezTo>
                          <a:pt x="16" y="6"/>
                          <a:pt x="17" y="5"/>
                          <a:pt x="15" y="4"/>
                        </a:cubicBezTo>
                        <a:cubicBezTo>
                          <a:pt x="13" y="4"/>
                          <a:pt x="11" y="3"/>
                          <a:pt x="10" y="3"/>
                        </a:cubicBezTo>
                        <a:cubicBezTo>
                          <a:pt x="8" y="2"/>
                          <a:pt x="8" y="4"/>
                          <a:pt x="9" y="5"/>
                        </a:cubicBezTo>
                        <a:cubicBezTo>
                          <a:pt x="11" y="6"/>
                          <a:pt x="13" y="8"/>
                          <a:pt x="16" y="8"/>
                        </a:cubicBezTo>
                        <a:cubicBezTo>
                          <a:pt x="17" y="8"/>
                          <a:pt x="18" y="7"/>
                          <a:pt x="17" y="6"/>
                        </a:cubicBezTo>
                        <a:cubicBezTo>
                          <a:pt x="15" y="5"/>
                          <a:pt x="14" y="4"/>
                          <a:pt x="12" y="3"/>
                        </a:cubicBezTo>
                        <a:cubicBezTo>
                          <a:pt x="11" y="2"/>
                          <a:pt x="10" y="3"/>
                          <a:pt x="10" y="4"/>
                        </a:cubicBezTo>
                        <a:cubicBezTo>
                          <a:pt x="12" y="6"/>
                          <a:pt x="13" y="7"/>
                          <a:pt x="15" y="8"/>
                        </a:cubicBezTo>
                        <a:cubicBezTo>
                          <a:pt x="15" y="8"/>
                          <a:pt x="15" y="7"/>
                          <a:pt x="16" y="7"/>
                        </a:cubicBezTo>
                        <a:cubicBezTo>
                          <a:pt x="14" y="6"/>
                          <a:pt x="12" y="5"/>
                          <a:pt x="9" y="5"/>
                        </a:cubicBezTo>
                        <a:cubicBezTo>
                          <a:pt x="8" y="5"/>
                          <a:pt x="8" y="6"/>
                          <a:pt x="8" y="7"/>
                        </a:cubicBezTo>
                        <a:cubicBezTo>
                          <a:pt x="10" y="9"/>
                          <a:pt x="12" y="10"/>
                          <a:pt x="15" y="11"/>
                        </a:cubicBezTo>
                        <a:cubicBezTo>
                          <a:pt x="15" y="11"/>
                          <a:pt x="15" y="10"/>
                          <a:pt x="16" y="9"/>
                        </a:cubicBezTo>
                        <a:cubicBezTo>
                          <a:pt x="13" y="9"/>
                          <a:pt x="11" y="8"/>
                          <a:pt x="9" y="7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1" y="10"/>
                          <a:pt x="12" y="10"/>
                          <a:pt x="15" y="9"/>
                        </a:cubicBezTo>
                        <a:cubicBezTo>
                          <a:pt x="16" y="9"/>
                          <a:pt x="15" y="8"/>
                          <a:pt x="15" y="7"/>
                        </a:cubicBezTo>
                        <a:cubicBezTo>
                          <a:pt x="12" y="7"/>
                          <a:pt x="10" y="6"/>
                          <a:pt x="7" y="6"/>
                        </a:cubicBezTo>
                        <a:cubicBezTo>
                          <a:pt x="6" y="6"/>
                          <a:pt x="6" y="8"/>
                          <a:pt x="7" y="8"/>
                        </a:cubicBezTo>
                        <a:cubicBezTo>
                          <a:pt x="10" y="9"/>
                          <a:pt x="9" y="9"/>
                          <a:pt x="12" y="9"/>
                        </a:cubicBezTo>
                        <a:cubicBezTo>
                          <a:pt x="13" y="9"/>
                          <a:pt x="14" y="7"/>
                          <a:pt x="12" y="7"/>
                        </a:cubicBezTo>
                        <a:cubicBezTo>
                          <a:pt x="11" y="6"/>
                          <a:pt x="10" y="6"/>
                          <a:pt x="9" y="6"/>
                        </a:cubicBezTo>
                        <a:cubicBezTo>
                          <a:pt x="9" y="6"/>
                          <a:pt x="9" y="7"/>
                          <a:pt x="9" y="8"/>
                        </a:cubicBezTo>
                        <a:cubicBezTo>
                          <a:pt x="10" y="7"/>
                          <a:pt x="10" y="7"/>
                          <a:pt x="11" y="7"/>
                        </a:cubicBezTo>
                        <a:cubicBezTo>
                          <a:pt x="11" y="6"/>
                          <a:pt x="10" y="6"/>
                          <a:pt x="10" y="5"/>
                        </a:cubicBezTo>
                        <a:cubicBezTo>
                          <a:pt x="8" y="5"/>
                          <a:pt x="6" y="5"/>
                          <a:pt x="4" y="6"/>
                        </a:cubicBezTo>
                        <a:cubicBezTo>
                          <a:pt x="4" y="6"/>
                          <a:pt x="4" y="7"/>
                          <a:pt x="4" y="8"/>
                        </a:cubicBezTo>
                        <a:cubicBezTo>
                          <a:pt x="6" y="7"/>
                          <a:pt x="6" y="7"/>
                          <a:pt x="7" y="5"/>
                        </a:cubicBezTo>
                        <a:cubicBezTo>
                          <a:pt x="7" y="5"/>
                          <a:pt x="6" y="4"/>
                          <a:pt x="6" y="4"/>
                        </a:cubicBezTo>
                        <a:cubicBezTo>
                          <a:pt x="0" y="5"/>
                          <a:pt x="7" y="11"/>
                          <a:pt x="9" y="6"/>
                        </a:cubicBezTo>
                        <a:cubicBezTo>
                          <a:pt x="11" y="1"/>
                          <a:pt x="2" y="1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9" y="6"/>
                          <a:pt x="9" y="3"/>
                          <a:pt x="7" y="1"/>
                        </a:cubicBezTo>
                        <a:cubicBezTo>
                          <a:pt x="7" y="1"/>
                          <a:pt x="6" y="0"/>
                          <a:pt x="6" y="1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8" y="6"/>
                          <a:pt x="9" y="2"/>
                          <a:pt x="6" y="2"/>
                        </a:cubicBezTo>
                        <a:cubicBezTo>
                          <a:pt x="3" y="1"/>
                          <a:pt x="2" y="5"/>
                          <a:pt x="3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7" y="5"/>
                          <a:pt x="7" y="3"/>
                          <a:pt x="5" y="1"/>
                        </a:cubicBezTo>
                        <a:cubicBezTo>
                          <a:pt x="5" y="0"/>
                          <a:pt x="4" y="1"/>
                          <a:pt x="3" y="1"/>
                        </a:cubicBezTo>
                        <a:cubicBezTo>
                          <a:pt x="2" y="3"/>
                          <a:pt x="2" y="4"/>
                          <a:pt x="3" y="6"/>
                        </a:cubicBezTo>
                        <a:cubicBezTo>
                          <a:pt x="3" y="7"/>
                          <a:pt x="4" y="7"/>
                          <a:pt x="5" y="6"/>
                        </a:cubicBezTo>
                        <a:cubicBezTo>
                          <a:pt x="5" y="4"/>
                          <a:pt x="5" y="2"/>
                          <a:pt x="4" y="1"/>
                        </a:cubicBezTo>
                        <a:cubicBezTo>
                          <a:pt x="4" y="0"/>
                          <a:pt x="3" y="0"/>
                          <a:pt x="2" y="1"/>
                        </a:cubicBezTo>
                        <a:cubicBezTo>
                          <a:pt x="1" y="2"/>
                          <a:pt x="1" y="3"/>
                          <a:pt x="1" y="5"/>
                        </a:cubicBezTo>
                        <a:cubicBezTo>
                          <a:pt x="1" y="6"/>
                          <a:pt x="3" y="7"/>
                          <a:pt x="3" y="6"/>
                        </a:cubicBezTo>
                        <a:cubicBezTo>
                          <a:pt x="3" y="5"/>
                          <a:pt x="3" y="4"/>
                          <a:pt x="3" y="3"/>
                        </a:cubicBezTo>
                        <a:cubicBezTo>
                          <a:pt x="3" y="3"/>
                          <a:pt x="2" y="3"/>
                          <a:pt x="1" y="3"/>
                        </a:cubicBezTo>
                        <a:cubicBezTo>
                          <a:pt x="1" y="4"/>
                          <a:pt x="1" y="6"/>
                          <a:pt x="1" y="7"/>
                        </a:cubicBezTo>
                        <a:cubicBezTo>
                          <a:pt x="1" y="8"/>
                          <a:pt x="3" y="8"/>
                          <a:pt x="3" y="7"/>
                        </a:cubicBezTo>
                        <a:cubicBezTo>
                          <a:pt x="4" y="6"/>
                          <a:pt x="4" y="5"/>
                          <a:pt x="4" y="4"/>
                        </a:cubicBezTo>
                        <a:cubicBezTo>
                          <a:pt x="3" y="4"/>
                          <a:pt x="2" y="4"/>
                          <a:pt x="2" y="4"/>
                        </a:cubicBezTo>
                        <a:cubicBezTo>
                          <a:pt x="2" y="4"/>
                          <a:pt x="2" y="5"/>
                          <a:pt x="2" y="5"/>
                        </a:cubicBezTo>
                        <a:cubicBezTo>
                          <a:pt x="2" y="6"/>
                          <a:pt x="3" y="7"/>
                          <a:pt x="3" y="6"/>
                        </a:cubicBezTo>
                        <a:cubicBezTo>
                          <a:pt x="4" y="6"/>
                          <a:pt x="4" y="6"/>
                          <a:pt x="4" y="5"/>
                        </a:cubicBezTo>
                        <a:cubicBezTo>
                          <a:pt x="5" y="4"/>
                          <a:pt x="3" y="3"/>
                          <a:pt x="2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0" name="Freeform 303">
                    <a:extLst>
                      <a:ext uri="{FF2B5EF4-FFF2-40B4-BE49-F238E27FC236}">
                        <a16:creationId xmlns="" xmlns:a16="http://schemas.microsoft.com/office/drawing/2014/main" id="{27A2A7C6-93F3-43AE-BE83-4BAA4644CE6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677"/>
                    <a:ext cx="14" cy="22"/>
                  </a:xfrm>
                  <a:custGeom>
                    <a:avLst/>
                    <a:gdLst>
                      <a:gd name="T0" fmla="*/ 5 w 21"/>
                      <a:gd name="T1" fmla="*/ 13 h 34"/>
                      <a:gd name="T2" fmla="*/ 6 w 21"/>
                      <a:gd name="T3" fmla="*/ 13 h 34"/>
                      <a:gd name="T4" fmla="*/ 12 w 21"/>
                      <a:gd name="T5" fmla="*/ 21 h 34"/>
                      <a:gd name="T6" fmla="*/ 3 w 21"/>
                      <a:gd name="T7" fmla="*/ 15 h 34"/>
                      <a:gd name="T8" fmla="*/ 1 w 21"/>
                      <a:gd name="T9" fmla="*/ 12 h 34"/>
                      <a:gd name="T10" fmla="*/ 10 w 21"/>
                      <a:gd name="T11" fmla="*/ 17 h 34"/>
                      <a:gd name="T12" fmla="*/ 14 w 21"/>
                      <a:gd name="T13" fmla="*/ 26 h 34"/>
                      <a:gd name="T14" fmla="*/ 13 w 21"/>
                      <a:gd name="T15" fmla="*/ 28 h 34"/>
                      <a:gd name="T16" fmla="*/ 10 w 21"/>
                      <a:gd name="T17" fmla="*/ 23 h 34"/>
                      <a:gd name="T18" fmla="*/ 12 w 21"/>
                      <a:gd name="T19" fmla="*/ 25 h 34"/>
                      <a:gd name="T20" fmla="*/ 13 w 21"/>
                      <a:gd name="T21" fmla="*/ 32 h 34"/>
                      <a:gd name="T22" fmla="*/ 15 w 21"/>
                      <a:gd name="T23" fmla="*/ 24 h 34"/>
                      <a:gd name="T24" fmla="*/ 16 w 21"/>
                      <a:gd name="T25" fmla="*/ 32 h 34"/>
                      <a:gd name="T26" fmla="*/ 15 w 21"/>
                      <a:gd name="T27" fmla="*/ 24 h 34"/>
                      <a:gd name="T28" fmla="*/ 19 w 21"/>
                      <a:gd name="T29" fmla="*/ 31 h 34"/>
                      <a:gd name="T30" fmla="*/ 19 w 21"/>
                      <a:gd name="T31" fmla="*/ 30 h 34"/>
                      <a:gd name="T32" fmla="*/ 14 w 21"/>
                      <a:gd name="T33" fmla="*/ 21 h 34"/>
                      <a:gd name="T34" fmla="*/ 15 w 21"/>
                      <a:gd name="T35" fmla="*/ 18 h 34"/>
                      <a:gd name="T36" fmla="*/ 19 w 21"/>
                      <a:gd name="T37" fmla="*/ 26 h 34"/>
                      <a:gd name="T38" fmla="*/ 14 w 21"/>
                      <a:gd name="T39" fmla="*/ 23 h 34"/>
                      <a:gd name="T40" fmla="*/ 7 w 21"/>
                      <a:gd name="T41" fmla="*/ 13 h 34"/>
                      <a:gd name="T42" fmla="*/ 8 w 21"/>
                      <a:gd name="T43" fmla="*/ 8 h 34"/>
                      <a:gd name="T44" fmla="*/ 16 w 21"/>
                      <a:gd name="T45" fmla="*/ 18 h 34"/>
                      <a:gd name="T46" fmla="*/ 14 w 21"/>
                      <a:gd name="T47" fmla="*/ 19 h 34"/>
                      <a:gd name="T48" fmla="*/ 3 w 21"/>
                      <a:gd name="T49" fmla="*/ 6 h 34"/>
                      <a:gd name="T50" fmla="*/ 10 w 21"/>
                      <a:gd name="T51" fmla="*/ 13 h 34"/>
                      <a:gd name="T52" fmla="*/ 6 w 21"/>
                      <a:gd name="T53" fmla="*/ 8 h 34"/>
                      <a:gd name="T54" fmla="*/ 17 w 21"/>
                      <a:gd name="T55" fmla="*/ 26 h 34"/>
                      <a:gd name="T56" fmla="*/ 15 w 21"/>
                      <a:gd name="T57" fmla="*/ 26 h 34"/>
                      <a:gd name="T58" fmla="*/ 8 w 21"/>
                      <a:gd name="T59" fmla="*/ 6 h 34"/>
                      <a:gd name="T60" fmla="*/ 12 w 21"/>
                      <a:gd name="T61" fmla="*/ 11 h 34"/>
                      <a:gd name="T62" fmla="*/ 14 w 21"/>
                      <a:gd name="T63" fmla="*/ 20 h 34"/>
                      <a:gd name="T64" fmla="*/ 8 w 21"/>
                      <a:gd name="T65" fmla="*/ 9 h 34"/>
                      <a:gd name="T66" fmla="*/ 7 w 21"/>
                      <a:gd name="T67" fmla="*/ 8 h 34"/>
                      <a:gd name="T68" fmla="*/ 15 w 21"/>
                      <a:gd name="T69" fmla="*/ 19 h 34"/>
                      <a:gd name="T70" fmla="*/ 14 w 21"/>
                      <a:gd name="T71" fmla="*/ 23 h 34"/>
                      <a:gd name="T72" fmla="*/ 9 w 21"/>
                      <a:gd name="T73" fmla="*/ 15 h 34"/>
                      <a:gd name="T74" fmla="*/ 15 w 21"/>
                      <a:gd name="T75" fmla="*/ 18 h 34"/>
                      <a:gd name="T76" fmla="*/ 20 w 21"/>
                      <a:gd name="T77" fmla="*/ 28 h 34"/>
                      <a:gd name="T78" fmla="*/ 19 w 21"/>
                      <a:gd name="T79" fmla="*/ 30 h 34"/>
                      <a:gd name="T80" fmla="*/ 14 w 21"/>
                      <a:gd name="T81" fmla="*/ 23 h 34"/>
                      <a:gd name="T82" fmla="*/ 15 w 21"/>
                      <a:gd name="T83" fmla="*/ 24 h 34"/>
                      <a:gd name="T84" fmla="*/ 18 w 21"/>
                      <a:gd name="T85" fmla="*/ 28 h 34"/>
                      <a:gd name="T86" fmla="*/ 14 w 21"/>
                      <a:gd name="T87" fmla="*/ 33 h 34"/>
                      <a:gd name="T88" fmla="*/ 13 w 21"/>
                      <a:gd name="T89" fmla="*/ 25 h 34"/>
                      <a:gd name="T90" fmla="*/ 12 w 21"/>
                      <a:gd name="T91" fmla="*/ 25 h 34"/>
                      <a:gd name="T92" fmla="*/ 15 w 21"/>
                      <a:gd name="T93" fmla="*/ 31 h 34"/>
                      <a:gd name="T94" fmla="*/ 14 w 21"/>
                      <a:gd name="T95" fmla="*/ 29 h 34"/>
                      <a:gd name="T96" fmla="*/ 10 w 21"/>
                      <a:gd name="T97" fmla="*/ 20 h 34"/>
                      <a:gd name="T98" fmla="*/ 10 w 21"/>
                      <a:gd name="T99" fmla="*/ 17 h 34"/>
                      <a:gd name="T100" fmla="*/ 10 w 21"/>
                      <a:gd name="T101" fmla="*/ 17 h 34"/>
                      <a:gd name="T102" fmla="*/ 3 w 21"/>
                      <a:gd name="T103" fmla="*/ 15 h 34"/>
                      <a:gd name="T104" fmla="*/ 2 w 21"/>
                      <a:gd name="T105" fmla="*/ 12 h 34"/>
                      <a:gd name="T106" fmla="*/ 6 w 21"/>
                      <a:gd name="T107" fmla="*/ 13 h 34"/>
                      <a:gd name="T108" fmla="*/ 12 w 21"/>
                      <a:gd name="T109" fmla="*/ 22 h 34"/>
                      <a:gd name="T110" fmla="*/ 6 w 21"/>
                      <a:gd name="T111" fmla="*/ 15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21" h="34">
                        <a:moveTo>
                          <a:pt x="8" y="14"/>
                        </a:moveTo>
                        <a:cubicBezTo>
                          <a:pt x="7" y="13"/>
                          <a:pt x="7" y="13"/>
                          <a:pt x="6" y="12"/>
                        </a:cubicBezTo>
                        <a:cubicBezTo>
                          <a:pt x="6" y="12"/>
                          <a:pt x="5" y="13"/>
                          <a:pt x="5" y="13"/>
                        </a:cubicBezTo>
                        <a:cubicBezTo>
                          <a:pt x="8" y="15"/>
                          <a:pt x="9" y="18"/>
                          <a:pt x="10" y="22"/>
                        </a:cubicBezTo>
                        <a:cubicBezTo>
                          <a:pt x="10" y="22"/>
                          <a:pt x="11" y="21"/>
                          <a:pt x="12" y="21"/>
                        </a:cubicBezTo>
                        <a:cubicBezTo>
                          <a:pt x="9" y="19"/>
                          <a:pt x="8" y="16"/>
                          <a:pt x="6" y="13"/>
                        </a:cubicBezTo>
                        <a:cubicBezTo>
                          <a:pt x="6" y="13"/>
                          <a:pt x="5" y="14"/>
                          <a:pt x="5" y="14"/>
                        </a:cubicBezTo>
                        <a:cubicBezTo>
                          <a:pt x="7" y="17"/>
                          <a:pt x="9" y="19"/>
                          <a:pt x="10" y="22"/>
                        </a:cubicBezTo>
                        <a:cubicBezTo>
                          <a:pt x="11" y="22"/>
                          <a:pt x="12" y="22"/>
                          <a:pt x="12" y="21"/>
                        </a:cubicBezTo>
                        <a:cubicBezTo>
                          <a:pt x="9" y="18"/>
                          <a:pt x="6" y="15"/>
                          <a:pt x="4" y="11"/>
                        </a:cubicBezTo>
                        <a:cubicBezTo>
                          <a:pt x="3" y="10"/>
                          <a:pt x="2" y="11"/>
                          <a:pt x="2" y="12"/>
                        </a:cubicBezTo>
                        <a:cubicBezTo>
                          <a:pt x="2" y="13"/>
                          <a:pt x="2" y="14"/>
                          <a:pt x="3" y="15"/>
                        </a:cubicBezTo>
                        <a:cubicBezTo>
                          <a:pt x="3" y="15"/>
                          <a:pt x="4" y="14"/>
                          <a:pt x="5" y="14"/>
                        </a:cubicBezTo>
                        <a:cubicBezTo>
                          <a:pt x="4" y="13"/>
                          <a:pt x="3" y="12"/>
                          <a:pt x="2" y="11"/>
                        </a:cubicBezTo>
                        <a:cubicBezTo>
                          <a:pt x="2" y="11"/>
                          <a:pt x="1" y="12"/>
                          <a:pt x="1" y="12"/>
                        </a:cubicBezTo>
                        <a:cubicBezTo>
                          <a:pt x="4" y="14"/>
                          <a:pt x="6" y="16"/>
                          <a:pt x="9" y="19"/>
                        </a:cubicBezTo>
                        <a:cubicBezTo>
                          <a:pt x="9" y="18"/>
                          <a:pt x="10" y="18"/>
                          <a:pt x="10" y="17"/>
                        </a:cubicBezTo>
                        <a:cubicBezTo>
                          <a:pt x="10" y="17"/>
                          <a:pt x="10" y="17"/>
                          <a:pt x="10" y="17"/>
                        </a:cubicBezTo>
                        <a:cubicBezTo>
                          <a:pt x="9" y="16"/>
                          <a:pt x="7" y="17"/>
                          <a:pt x="8" y="18"/>
                        </a:cubicBezTo>
                        <a:cubicBezTo>
                          <a:pt x="9" y="21"/>
                          <a:pt x="11" y="24"/>
                          <a:pt x="12" y="27"/>
                        </a:cubicBezTo>
                        <a:cubicBezTo>
                          <a:pt x="13" y="28"/>
                          <a:pt x="15" y="28"/>
                          <a:pt x="14" y="26"/>
                        </a:cubicBezTo>
                        <a:cubicBezTo>
                          <a:pt x="13" y="24"/>
                          <a:pt x="13" y="22"/>
                          <a:pt x="13" y="20"/>
                        </a:cubicBezTo>
                        <a:cubicBezTo>
                          <a:pt x="12" y="20"/>
                          <a:pt x="11" y="20"/>
                          <a:pt x="11" y="21"/>
                        </a:cubicBezTo>
                        <a:cubicBezTo>
                          <a:pt x="13" y="23"/>
                          <a:pt x="13" y="26"/>
                          <a:pt x="13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6"/>
                          <a:pt x="13" y="24"/>
                          <a:pt x="12" y="22"/>
                        </a:cubicBezTo>
                        <a:cubicBezTo>
                          <a:pt x="11" y="23"/>
                          <a:pt x="11" y="23"/>
                          <a:pt x="10" y="23"/>
                        </a:cubicBezTo>
                        <a:cubicBezTo>
                          <a:pt x="12" y="26"/>
                          <a:pt x="13" y="28"/>
                          <a:pt x="13" y="31"/>
                        </a:cubicBezTo>
                        <a:cubicBezTo>
                          <a:pt x="14" y="31"/>
                          <a:pt x="15" y="31"/>
                          <a:pt x="15" y="30"/>
                        </a:cubicBezTo>
                        <a:cubicBezTo>
                          <a:pt x="14" y="29"/>
                          <a:pt x="13" y="27"/>
                          <a:pt x="12" y="25"/>
                        </a:cubicBezTo>
                        <a:cubicBezTo>
                          <a:pt x="12" y="26"/>
                          <a:pt x="11" y="26"/>
                          <a:pt x="11" y="27"/>
                        </a:cubicBezTo>
                        <a:cubicBezTo>
                          <a:pt x="11" y="28"/>
                          <a:pt x="12" y="29"/>
                          <a:pt x="13" y="31"/>
                        </a:cubicBezTo>
                        <a:cubicBezTo>
                          <a:pt x="13" y="31"/>
                          <a:pt x="13" y="32"/>
                          <a:pt x="13" y="32"/>
                        </a:cubicBezTo>
                        <a:cubicBezTo>
                          <a:pt x="16" y="32"/>
                          <a:pt x="15" y="32"/>
                          <a:pt x="18" y="32"/>
                        </a:cubicBezTo>
                        <a:cubicBezTo>
                          <a:pt x="18" y="32"/>
                          <a:pt x="19" y="32"/>
                          <a:pt x="19" y="31"/>
                        </a:cubicBezTo>
                        <a:cubicBezTo>
                          <a:pt x="18" y="28"/>
                          <a:pt x="16" y="26"/>
                          <a:pt x="15" y="24"/>
                        </a:cubicBezTo>
                        <a:cubicBezTo>
                          <a:pt x="14" y="22"/>
                          <a:pt x="12" y="24"/>
                          <a:pt x="13" y="25"/>
                        </a:cubicBezTo>
                        <a:cubicBezTo>
                          <a:pt x="14" y="27"/>
                          <a:pt x="14" y="29"/>
                          <a:pt x="14" y="32"/>
                        </a:cubicBezTo>
                        <a:cubicBezTo>
                          <a:pt x="15" y="32"/>
                          <a:pt x="16" y="32"/>
                          <a:pt x="16" y="32"/>
                        </a:cubicBezTo>
                        <a:cubicBezTo>
                          <a:pt x="17" y="31"/>
                          <a:pt x="17" y="31"/>
                          <a:pt x="17" y="30"/>
                        </a:cubicBezTo>
                        <a:cubicBezTo>
                          <a:pt x="18" y="31"/>
                          <a:pt x="19" y="30"/>
                          <a:pt x="19" y="29"/>
                        </a:cubicBezTo>
                        <a:cubicBezTo>
                          <a:pt x="18" y="27"/>
                          <a:pt x="17" y="25"/>
                          <a:pt x="15" y="24"/>
                        </a:cubicBezTo>
                        <a:cubicBezTo>
                          <a:pt x="14" y="22"/>
                          <a:pt x="13" y="23"/>
                          <a:pt x="13" y="25"/>
                        </a:cubicBezTo>
                        <a:cubicBezTo>
                          <a:pt x="15" y="27"/>
                          <a:pt x="16" y="30"/>
                          <a:pt x="17" y="32"/>
                        </a:cubicBezTo>
                        <a:cubicBezTo>
                          <a:pt x="18" y="33"/>
                          <a:pt x="20" y="32"/>
                          <a:pt x="19" y="31"/>
                        </a:cubicBezTo>
                        <a:cubicBezTo>
                          <a:pt x="18" y="28"/>
                          <a:pt x="17" y="26"/>
                          <a:pt x="16" y="23"/>
                        </a:cubicBezTo>
                        <a:cubicBezTo>
                          <a:pt x="16" y="23"/>
                          <a:pt x="15" y="24"/>
                          <a:pt x="14" y="24"/>
                        </a:cubicBezTo>
                        <a:cubicBezTo>
                          <a:pt x="16" y="26"/>
                          <a:pt x="17" y="28"/>
                          <a:pt x="19" y="30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19" y="26"/>
                          <a:pt x="17" y="23"/>
                          <a:pt x="16" y="20"/>
                        </a:cubicBezTo>
                        <a:cubicBezTo>
                          <a:pt x="16" y="21"/>
                          <a:pt x="15" y="21"/>
                          <a:pt x="14" y="21"/>
                        </a:cubicBezTo>
                        <a:cubicBezTo>
                          <a:pt x="16" y="24"/>
                          <a:pt x="17" y="26"/>
                          <a:pt x="18" y="29"/>
                        </a:cubicBezTo>
                        <a:cubicBezTo>
                          <a:pt x="18" y="29"/>
                          <a:pt x="19" y="28"/>
                          <a:pt x="20" y="28"/>
                        </a:cubicBezTo>
                        <a:cubicBezTo>
                          <a:pt x="18" y="25"/>
                          <a:pt x="16" y="21"/>
                          <a:pt x="15" y="18"/>
                        </a:cubicBezTo>
                        <a:cubicBezTo>
                          <a:pt x="14" y="18"/>
                          <a:pt x="13" y="19"/>
                          <a:pt x="13" y="19"/>
                        </a:cubicBezTo>
                        <a:cubicBezTo>
                          <a:pt x="14" y="22"/>
                          <a:pt x="16" y="25"/>
                          <a:pt x="17" y="27"/>
                        </a:cubicBezTo>
                        <a:cubicBezTo>
                          <a:pt x="18" y="27"/>
                          <a:pt x="18" y="27"/>
                          <a:pt x="19" y="26"/>
                        </a:cubicBezTo>
                        <a:cubicBezTo>
                          <a:pt x="16" y="22"/>
                          <a:pt x="13" y="19"/>
                          <a:pt x="11" y="14"/>
                        </a:cubicBezTo>
                        <a:cubicBezTo>
                          <a:pt x="10" y="15"/>
                          <a:pt x="9" y="15"/>
                          <a:pt x="9" y="15"/>
                        </a:cubicBezTo>
                        <a:cubicBezTo>
                          <a:pt x="11" y="18"/>
                          <a:pt x="13" y="21"/>
                          <a:pt x="14" y="23"/>
                        </a:cubicBezTo>
                        <a:cubicBezTo>
                          <a:pt x="15" y="24"/>
                          <a:pt x="17" y="23"/>
                          <a:pt x="16" y="22"/>
                        </a:cubicBezTo>
                        <a:cubicBezTo>
                          <a:pt x="14" y="18"/>
                          <a:pt x="11" y="15"/>
                          <a:pt x="9" y="12"/>
                        </a:cubicBezTo>
                        <a:cubicBezTo>
                          <a:pt x="8" y="12"/>
                          <a:pt x="7" y="13"/>
                          <a:pt x="7" y="13"/>
                        </a:cubicBezTo>
                        <a:cubicBezTo>
                          <a:pt x="9" y="15"/>
                          <a:pt x="11" y="18"/>
                          <a:pt x="13" y="20"/>
                        </a:cubicBezTo>
                        <a:cubicBezTo>
                          <a:pt x="14" y="20"/>
                          <a:pt x="14" y="19"/>
                          <a:pt x="15" y="19"/>
                        </a:cubicBezTo>
                        <a:cubicBezTo>
                          <a:pt x="12" y="16"/>
                          <a:pt x="9" y="12"/>
                          <a:pt x="8" y="8"/>
                        </a:cubicBezTo>
                        <a:cubicBezTo>
                          <a:pt x="7" y="9"/>
                          <a:pt x="7" y="9"/>
                          <a:pt x="6" y="10"/>
                        </a:cubicBezTo>
                        <a:cubicBezTo>
                          <a:pt x="10" y="12"/>
                          <a:pt x="12" y="16"/>
                          <a:pt x="14" y="19"/>
                        </a:cubicBezTo>
                        <a:cubicBezTo>
                          <a:pt x="15" y="19"/>
                          <a:pt x="16" y="18"/>
                          <a:pt x="16" y="18"/>
                        </a:cubicBezTo>
                        <a:cubicBezTo>
                          <a:pt x="14" y="15"/>
                          <a:pt x="11" y="12"/>
                          <a:pt x="10" y="8"/>
                        </a:cubicBezTo>
                        <a:cubicBezTo>
                          <a:pt x="9" y="8"/>
                          <a:pt x="9" y="9"/>
                          <a:pt x="8" y="9"/>
                        </a:cubicBezTo>
                        <a:cubicBezTo>
                          <a:pt x="11" y="12"/>
                          <a:pt x="13" y="15"/>
                          <a:pt x="14" y="19"/>
                        </a:cubicBezTo>
                        <a:cubicBezTo>
                          <a:pt x="14" y="19"/>
                          <a:pt x="15" y="19"/>
                          <a:pt x="16" y="18"/>
                        </a:cubicBezTo>
                        <a:cubicBezTo>
                          <a:pt x="12" y="16"/>
                          <a:pt x="10" y="13"/>
                          <a:pt x="8" y="10"/>
                        </a:cubicBezTo>
                        <a:cubicBezTo>
                          <a:pt x="7" y="9"/>
                          <a:pt x="5" y="7"/>
                          <a:pt x="3" y="6"/>
                        </a:cubicBezTo>
                        <a:cubicBezTo>
                          <a:pt x="2" y="4"/>
                          <a:pt x="5" y="7"/>
                          <a:pt x="5" y="7"/>
                        </a:cubicBezTo>
                        <a:cubicBezTo>
                          <a:pt x="6" y="8"/>
                          <a:pt x="6" y="8"/>
                          <a:pt x="7" y="9"/>
                        </a:cubicBezTo>
                        <a:cubicBezTo>
                          <a:pt x="8" y="10"/>
                          <a:pt x="9" y="12"/>
                          <a:pt x="10" y="13"/>
                        </a:cubicBezTo>
                        <a:cubicBezTo>
                          <a:pt x="11" y="14"/>
                          <a:pt x="13" y="12"/>
                          <a:pt x="12" y="11"/>
                        </a:cubicBezTo>
                        <a:cubicBezTo>
                          <a:pt x="10" y="10"/>
                          <a:pt x="9" y="8"/>
                          <a:pt x="8" y="6"/>
                        </a:cubicBezTo>
                        <a:cubicBezTo>
                          <a:pt x="8" y="7"/>
                          <a:pt x="7" y="7"/>
                          <a:pt x="6" y="8"/>
                        </a:cubicBezTo>
                        <a:cubicBezTo>
                          <a:pt x="8" y="10"/>
                          <a:pt x="10" y="14"/>
                          <a:pt x="12" y="17"/>
                        </a:cubicBezTo>
                        <a:cubicBezTo>
                          <a:pt x="13" y="20"/>
                          <a:pt x="14" y="23"/>
                          <a:pt x="16" y="27"/>
                        </a:cubicBezTo>
                        <a:cubicBezTo>
                          <a:pt x="16" y="28"/>
                          <a:pt x="18" y="27"/>
                          <a:pt x="17" y="26"/>
                        </a:cubicBezTo>
                        <a:cubicBezTo>
                          <a:pt x="17" y="25"/>
                          <a:pt x="17" y="25"/>
                          <a:pt x="17" y="24"/>
                        </a:cubicBezTo>
                        <a:cubicBezTo>
                          <a:pt x="16" y="23"/>
                          <a:pt x="14" y="25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6" y="23"/>
                          <a:pt x="16" y="20"/>
                          <a:pt x="15" y="17"/>
                        </a:cubicBezTo>
                        <a:cubicBezTo>
                          <a:pt x="13" y="14"/>
                          <a:pt x="11" y="10"/>
                          <a:pt x="8" y="6"/>
                        </a:cubicBezTo>
                        <a:cubicBezTo>
                          <a:pt x="8" y="5"/>
                          <a:pt x="6" y="6"/>
                          <a:pt x="6" y="8"/>
                        </a:cubicBezTo>
                        <a:cubicBezTo>
                          <a:pt x="8" y="9"/>
                          <a:pt x="9" y="11"/>
                          <a:pt x="10" y="13"/>
                        </a:cubicBezTo>
                        <a:cubicBezTo>
                          <a:pt x="11" y="12"/>
                          <a:pt x="11" y="12"/>
                          <a:pt x="12" y="11"/>
                        </a:cubicBezTo>
                        <a:cubicBezTo>
                          <a:pt x="10" y="10"/>
                          <a:pt x="3" y="0"/>
                          <a:pt x="1" y="4"/>
                        </a:cubicBezTo>
                        <a:cubicBezTo>
                          <a:pt x="0" y="6"/>
                          <a:pt x="3" y="8"/>
                          <a:pt x="4" y="10"/>
                        </a:cubicBezTo>
                        <a:cubicBezTo>
                          <a:pt x="8" y="13"/>
                          <a:pt x="10" y="17"/>
                          <a:pt x="14" y="20"/>
                        </a:cubicBezTo>
                        <a:cubicBezTo>
                          <a:pt x="15" y="21"/>
                          <a:pt x="16" y="20"/>
                          <a:pt x="16" y="19"/>
                        </a:cubicBezTo>
                        <a:cubicBezTo>
                          <a:pt x="15" y="15"/>
                          <a:pt x="13" y="10"/>
                          <a:pt x="10" y="8"/>
                        </a:cubicBezTo>
                        <a:cubicBezTo>
                          <a:pt x="9" y="7"/>
                          <a:pt x="7" y="8"/>
                          <a:pt x="8" y="9"/>
                        </a:cubicBezTo>
                        <a:cubicBezTo>
                          <a:pt x="9" y="13"/>
                          <a:pt x="12" y="16"/>
                          <a:pt x="14" y="19"/>
                        </a:cubicBezTo>
                        <a:cubicBezTo>
                          <a:pt x="15" y="20"/>
                          <a:pt x="17" y="19"/>
                          <a:pt x="16" y="18"/>
                        </a:cubicBezTo>
                        <a:cubicBezTo>
                          <a:pt x="14" y="14"/>
                          <a:pt x="12" y="10"/>
                          <a:pt x="7" y="8"/>
                        </a:cubicBezTo>
                        <a:cubicBezTo>
                          <a:pt x="7" y="7"/>
                          <a:pt x="5" y="8"/>
                          <a:pt x="6" y="9"/>
                        </a:cubicBezTo>
                        <a:cubicBezTo>
                          <a:pt x="7" y="13"/>
                          <a:pt x="10" y="17"/>
                          <a:pt x="13" y="20"/>
                        </a:cubicBezTo>
                        <a:cubicBezTo>
                          <a:pt x="14" y="21"/>
                          <a:pt x="16" y="20"/>
                          <a:pt x="15" y="19"/>
                        </a:cubicBezTo>
                        <a:cubicBezTo>
                          <a:pt x="13" y="16"/>
                          <a:pt x="11" y="14"/>
                          <a:pt x="9" y="12"/>
                        </a:cubicBezTo>
                        <a:cubicBezTo>
                          <a:pt x="7" y="11"/>
                          <a:pt x="6" y="12"/>
                          <a:pt x="7" y="13"/>
                        </a:cubicBezTo>
                        <a:cubicBezTo>
                          <a:pt x="10" y="16"/>
                          <a:pt x="12" y="19"/>
                          <a:pt x="14" y="23"/>
                        </a:cubicBezTo>
                        <a:cubicBezTo>
                          <a:pt x="15" y="23"/>
                          <a:pt x="16" y="23"/>
                          <a:pt x="16" y="22"/>
                        </a:cubicBezTo>
                        <a:cubicBezTo>
                          <a:pt x="14" y="20"/>
                          <a:pt x="13" y="17"/>
                          <a:pt x="11" y="14"/>
                        </a:cubicBezTo>
                        <a:cubicBezTo>
                          <a:pt x="10" y="13"/>
                          <a:pt x="8" y="14"/>
                          <a:pt x="9" y="15"/>
                        </a:cubicBezTo>
                        <a:cubicBezTo>
                          <a:pt x="11" y="20"/>
                          <a:pt x="14" y="24"/>
                          <a:pt x="17" y="27"/>
                        </a:cubicBezTo>
                        <a:cubicBezTo>
                          <a:pt x="18" y="28"/>
                          <a:pt x="20" y="28"/>
                          <a:pt x="19" y="26"/>
                        </a:cubicBezTo>
                        <a:cubicBezTo>
                          <a:pt x="17" y="24"/>
                          <a:pt x="16" y="21"/>
                          <a:pt x="15" y="18"/>
                        </a:cubicBezTo>
                        <a:cubicBezTo>
                          <a:pt x="14" y="17"/>
                          <a:pt x="12" y="18"/>
                          <a:pt x="13" y="19"/>
                        </a:cubicBezTo>
                        <a:cubicBezTo>
                          <a:pt x="14" y="23"/>
                          <a:pt x="16" y="26"/>
                          <a:pt x="18" y="29"/>
                        </a:cubicBezTo>
                        <a:cubicBezTo>
                          <a:pt x="18" y="30"/>
                          <a:pt x="20" y="30"/>
                          <a:pt x="20" y="28"/>
                        </a:cubicBezTo>
                        <a:cubicBezTo>
                          <a:pt x="19" y="25"/>
                          <a:pt x="18" y="23"/>
                          <a:pt x="16" y="20"/>
                        </a:cubicBezTo>
                        <a:cubicBezTo>
                          <a:pt x="16" y="19"/>
                          <a:pt x="14" y="20"/>
                          <a:pt x="14" y="21"/>
                        </a:cubicBezTo>
                        <a:cubicBezTo>
                          <a:pt x="15" y="24"/>
                          <a:pt x="17" y="27"/>
                          <a:pt x="19" y="30"/>
                        </a:cubicBezTo>
                        <a:cubicBezTo>
                          <a:pt x="19" y="32"/>
                          <a:pt x="21" y="30"/>
                          <a:pt x="20" y="29"/>
                        </a:cubicBezTo>
                        <a:cubicBezTo>
                          <a:pt x="19" y="27"/>
                          <a:pt x="18" y="25"/>
                          <a:pt x="16" y="22"/>
                        </a:cubicBezTo>
                        <a:cubicBezTo>
                          <a:pt x="15" y="22"/>
                          <a:pt x="14" y="22"/>
                          <a:pt x="14" y="23"/>
                        </a:cubicBezTo>
                        <a:cubicBezTo>
                          <a:pt x="14" y="26"/>
                          <a:pt x="16" y="29"/>
                          <a:pt x="17" y="32"/>
                        </a:cubicBezTo>
                        <a:cubicBezTo>
                          <a:pt x="18" y="32"/>
                          <a:pt x="18" y="31"/>
                          <a:pt x="19" y="31"/>
                        </a:cubicBezTo>
                        <a:cubicBezTo>
                          <a:pt x="17" y="29"/>
                          <a:pt x="17" y="26"/>
                          <a:pt x="15" y="24"/>
                        </a:cubicBezTo>
                        <a:cubicBezTo>
                          <a:pt x="15" y="24"/>
                          <a:pt x="14" y="24"/>
                          <a:pt x="13" y="25"/>
                        </a:cubicBezTo>
                        <a:cubicBezTo>
                          <a:pt x="15" y="26"/>
                          <a:pt x="16" y="28"/>
                          <a:pt x="17" y="30"/>
                        </a:cubicBezTo>
                        <a:cubicBezTo>
                          <a:pt x="17" y="29"/>
                          <a:pt x="18" y="29"/>
                          <a:pt x="18" y="28"/>
                        </a:cubicBezTo>
                        <a:cubicBezTo>
                          <a:pt x="17" y="27"/>
                          <a:pt x="15" y="27"/>
                          <a:pt x="14" y="27"/>
                        </a:cubicBezTo>
                        <a:cubicBezTo>
                          <a:pt x="13" y="27"/>
                          <a:pt x="12" y="27"/>
                          <a:pt x="13" y="28"/>
                        </a:cubicBezTo>
                        <a:cubicBezTo>
                          <a:pt x="13" y="30"/>
                          <a:pt x="13" y="31"/>
                          <a:pt x="14" y="33"/>
                        </a:cubicBezTo>
                        <a:cubicBezTo>
                          <a:pt x="15" y="34"/>
                          <a:pt x="16" y="33"/>
                          <a:pt x="16" y="32"/>
                        </a:cubicBezTo>
                        <a:cubicBezTo>
                          <a:pt x="17" y="29"/>
                          <a:pt x="16" y="26"/>
                          <a:pt x="15" y="24"/>
                        </a:cubicBezTo>
                        <a:cubicBezTo>
                          <a:pt x="14" y="24"/>
                          <a:pt x="14" y="24"/>
                          <a:pt x="13" y="25"/>
                        </a:cubicBezTo>
                        <a:cubicBezTo>
                          <a:pt x="14" y="27"/>
                          <a:pt x="16" y="29"/>
                          <a:pt x="16" y="31"/>
                        </a:cubicBezTo>
                        <a:cubicBezTo>
                          <a:pt x="17" y="31"/>
                          <a:pt x="17" y="31"/>
                          <a:pt x="18" y="30"/>
                        </a:cubicBezTo>
                        <a:cubicBezTo>
                          <a:pt x="14" y="30"/>
                          <a:pt x="14" y="27"/>
                          <a:pt x="12" y="25"/>
                        </a:cubicBezTo>
                        <a:cubicBezTo>
                          <a:pt x="11" y="24"/>
                          <a:pt x="10" y="25"/>
                          <a:pt x="10" y="26"/>
                        </a:cubicBezTo>
                        <a:cubicBezTo>
                          <a:pt x="11" y="28"/>
                          <a:pt x="12" y="30"/>
                          <a:pt x="13" y="31"/>
                        </a:cubicBezTo>
                        <a:cubicBezTo>
                          <a:pt x="14" y="32"/>
                          <a:pt x="16" y="32"/>
                          <a:pt x="15" y="31"/>
                        </a:cubicBezTo>
                        <a:cubicBezTo>
                          <a:pt x="15" y="27"/>
                          <a:pt x="14" y="25"/>
                          <a:pt x="12" y="22"/>
                        </a:cubicBezTo>
                        <a:cubicBezTo>
                          <a:pt x="11" y="21"/>
                          <a:pt x="9" y="22"/>
                          <a:pt x="10" y="23"/>
                        </a:cubicBezTo>
                        <a:cubicBezTo>
                          <a:pt x="11" y="25"/>
                          <a:pt x="12" y="27"/>
                          <a:pt x="14" y="29"/>
                        </a:cubicBezTo>
                        <a:cubicBezTo>
                          <a:pt x="14" y="30"/>
                          <a:pt x="16" y="29"/>
                          <a:pt x="15" y="28"/>
                        </a:cubicBezTo>
                        <a:cubicBezTo>
                          <a:pt x="15" y="25"/>
                          <a:pt x="15" y="22"/>
                          <a:pt x="12" y="19"/>
                        </a:cubicBezTo>
                        <a:cubicBezTo>
                          <a:pt x="12" y="19"/>
                          <a:pt x="10" y="19"/>
                          <a:pt x="10" y="20"/>
                        </a:cubicBezTo>
                        <a:cubicBezTo>
                          <a:pt x="11" y="22"/>
                          <a:pt x="11" y="25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3" y="23"/>
                          <a:pt x="11" y="20"/>
                          <a:pt x="10" y="17"/>
                        </a:cubicBezTo>
                        <a:cubicBezTo>
                          <a:pt x="9" y="17"/>
                          <a:pt x="9" y="18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0" y="20"/>
                          <a:pt x="11" y="18"/>
                          <a:pt x="10" y="17"/>
                        </a:cubicBezTo>
                        <a:cubicBezTo>
                          <a:pt x="8" y="15"/>
                          <a:pt x="5" y="12"/>
                          <a:pt x="2" y="11"/>
                        </a:cubicBezTo>
                        <a:cubicBezTo>
                          <a:pt x="1" y="10"/>
                          <a:pt x="0" y="11"/>
                          <a:pt x="0" y="12"/>
                        </a:cubicBezTo>
                        <a:cubicBezTo>
                          <a:pt x="1" y="13"/>
                          <a:pt x="2" y="14"/>
                          <a:pt x="3" y="15"/>
                        </a:cubicBezTo>
                        <a:cubicBezTo>
                          <a:pt x="4" y="16"/>
                          <a:pt x="5" y="15"/>
                          <a:pt x="5" y="14"/>
                        </a:cubicBezTo>
                        <a:cubicBezTo>
                          <a:pt x="4" y="13"/>
                          <a:pt x="4" y="13"/>
                          <a:pt x="4" y="12"/>
                        </a:cubicBezTo>
                        <a:cubicBezTo>
                          <a:pt x="3" y="12"/>
                          <a:pt x="3" y="12"/>
                          <a:pt x="2" y="12"/>
                        </a:cubicBezTo>
                        <a:cubicBezTo>
                          <a:pt x="4" y="16"/>
                          <a:pt x="7" y="20"/>
                          <a:pt x="11" y="23"/>
                        </a:cubicBezTo>
                        <a:cubicBezTo>
                          <a:pt x="11" y="23"/>
                          <a:pt x="13" y="23"/>
                          <a:pt x="13" y="22"/>
                        </a:cubicBezTo>
                        <a:cubicBezTo>
                          <a:pt x="11" y="18"/>
                          <a:pt x="9" y="15"/>
                          <a:pt x="6" y="13"/>
                        </a:cubicBezTo>
                        <a:cubicBezTo>
                          <a:pt x="5" y="12"/>
                          <a:pt x="4" y="13"/>
                          <a:pt x="4" y="14"/>
                        </a:cubicBezTo>
                        <a:cubicBezTo>
                          <a:pt x="6" y="17"/>
                          <a:pt x="7" y="20"/>
                          <a:pt x="10" y="23"/>
                        </a:cubicBezTo>
                        <a:cubicBezTo>
                          <a:pt x="11" y="23"/>
                          <a:pt x="12" y="23"/>
                          <a:pt x="12" y="22"/>
                        </a:cubicBezTo>
                        <a:cubicBezTo>
                          <a:pt x="11" y="18"/>
                          <a:pt x="10" y="14"/>
                          <a:pt x="6" y="12"/>
                        </a:cubicBezTo>
                        <a:cubicBezTo>
                          <a:pt x="5" y="11"/>
                          <a:pt x="4" y="12"/>
                          <a:pt x="5" y="13"/>
                        </a:cubicBezTo>
                        <a:cubicBezTo>
                          <a:pt x="5" y="14"/>
                          <a:pt x="6" y="14"/>
                          <a:pt x="6" y="15"/>
                        </a:cubicBezTo>
                        <a:cubicBezTo>
                          <a:pt x="7" y="16"/>
                          <a:pt x="9" y="15"/>
                          <a:pt x="8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1" name="Freeform 304">
                    <a:extLst>
                      <a:ext uri="{FF2B5EF4-FFF2-40B4-BE49-F238E27FC236}">
                        <a16:creationId xmlns="" xmlns:a16="http://schemas.microsoft.com/office/drawing/2014/main" id="{30AFCD83-3EC0-4A20-AEAC-9C550770727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9" y="1598"/>
                    <a:ext cx="31" cy="30"/>
                  </a:xfrm>
                  <a:custGeom>
                    <a:avLst/>
                    <a:gdLst>
                      <a:gd name="T0" fmla="*/ 3 w 47"/>
                      <a:gd name="T1" fmla="*/ 30 h 45"/>
                      <a:gd name="T2" fmla="*/ 3 w 47"/>
                      <a:gd name="T3" fmla="*/ 30 h 45"/>
                      <a:gd name="T4" fmla="*/ 4 w 47"/>
                      <a:gd name="T5" fmla="*/ 32 h 45"/>
                      <a:gd name="T6" fmla="*/ 10 w 47"/>
                      <a:gd name="T7" fmla="*/ 23 h 45"/>
                      <a:gd name="T8" fmla="*/ 18 w 47"/>
                      <a:gd name="T9" fmla="*/ 30 h 45"/>
                      <a:gd name="T10" fmla="*/ 20 w 47"/>
                      <a:gd name="T11" fmla="*/ 30 h 45"/>
                      <a:gd name="T12" fmla="*/ 32 w 47"/>
                      <a:gd name="T13" fmla="*/ 10 h 45"/>
                      <a:gd name="T14" fmla="*/ 39 w 47"/>
                      <a:gd name="T15" fmla="*/ 5 h 45"/>
                      <a:gd name="T16" fmla="*/ 39 w 47"/>
                      <a:gd name="T17" fmla="*/ 18 h 45"/>
                      <a:gd name="T18" fmla="*/ 28 w 47"/>
                      <a:gd name="T19" fmla="*/ 41 h 45"/>
                      <a:gd name="T20" fmla="*/ 15 w 47"/>
                      <a:gd name="T21" fmla="*/ 36 h 45"/>
                      <a:gd name="T22" fmla="*/ 3 w 47"/>
                      <a:gd name="T23" fmla="*/ 31 h 45"/>
                      <a:gd name="T24" fmla="*/ 2 w 47"/>
                      <a:gd name="T25" fmla="*/ 33 h 45"/>
                      <a:gd name="T26" fmla="*/ 12 w 47"/>
                      <a:gd name="T27" fmla="*/ 38 h 45"/>
                      <a:gd name="T28" fmla="*/ 30 w 47"/>
                      <a:gd name="T29" fmla="*/ 45 h 45"/>
                      <a:gd name="T30" fmla="*/ 32 w 47"/>
                      <a:gd name="T31" fmla="*/ 44 h 45"/>
                      <a:gd name="T32" fmla="*/ 45 w 47"/>
                      <a:gd name="T33" fmla="*/ 11 h 45"/>
                      <a:gd name="T34" fmla="*/ 34 w 47"/>
                      <a:gd name="T35" fmla="*/ 0 h 45"/>
                      <a:gd name="T36" fmla="*/ 33 w 47"/>
                      <a:gd name="T37" fmla="*/ 1 h 45"/>
                      <a:gd name="T38" fmla="*/ 18 w 47"/>
                      <a:gd name="T39" fmla="*/ 29 h 45"/>
                      <a:gd name="T40" fmla="*/ 20 w 47"/>
                      <a:gd name="T41" fmla="*/ 28 h 45"/>
                      <a:gd name="T42" fmla="*/ 8 w 47"/>
                      <a:gd name="T43" fmla="*/ 20 h 45"/>
                      <a:gd name="T44" fmla="*/ 2 w 47"/>
                      <a:gd name="T45" fmla="*/ 31 h 45"/>
                      <a:gd name="T46" fmla="*/ 3 w 47"/>
                      <a:gd name="T47" fmla="*/ 33 h 45"/>
                      <a:gd name="T48" fmla="*/ 5 w 47"/>
                      <a:gd name="T49" fmla="*/ 32 h 45"/>
                      <a:gd name="T50" fmla="*/ 3 w 47"/>
                      <a:gd name="T51" fmla="*/ 3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47" h="45">
                        <a:moveTo>
                          <a:pt x="3" y="30"/>
                        </a:moveTo>
                        <a:cubicBezTo>
                          <a:pt x="3" y="30"/>
                          <a:pt x="3" y="30"/>
                          <a:pt x="3" y="30"/>
                        </a:cubicBezTo>
                        <a:cubicBezTo>
                          <a:pt x="3" y="31"/>
                          <a:pt x="4" y="31"/>
                          <a:pt x="4" y="32"/>
                        </a:cubicBezTo>
                        <a:cubicBezTo>
                          <a:pt x="5" y="30"/>
                          <a:pt x="7" y="22"/>
                          <a:pt x="10" y="23"/>
                        </a:cubicBezTo>
                        <a:cubicBezTo>
                          <a:pt x="13" y="25"/>
                          <a:pt x="15" y="28"/>
                          <a:pt x="18" y="30"/>
                        </a:cubicBezTo>
                        <a:cubicBezTo>
                          <a:pt x="19" y="31"/>
                          <a:pt x="20" y="31"/>
                          <a:pt x="20" y="30"/>
                        </a:cubicBezTo>
                        <a:cubicBezTo>
                          <a:pt x="25" y="24"/>
                          <a:pt x="29" y="17"/>
                          <a:pt x="32" y="10"/>
                        </a:cubicBezTo>
                        <a:cubicBezTo>
                          <a:pt x="34" y="5"/>
                          <a:pt x="34" y="3"/>
                          <a:pt x="39" y="5"/>
                        </a:cubicBezTo>
                        <a:cubicBezTo>
                          <a:pt x="45" y="8"/>
                          <a:pt x="40" y="15"/>
                          <a:pt x="39" y="18"/>
                        </a:cubicBezTo>
                        <a:cubicBezTo>
                          <a:pt x="38" y="21"/>
                          <a:pt x="31" y="42"/>
                          <a:pt x="28" y="41"/>
                        </a:cubicBezTo>
                        <a:cubicBezTo>
                          <a:pt x="24" y="40"/>
                          <a:pt x="20" y="37"/>
                          <a:pt x="15" y="36"/>
                        </a:cubicBezTo>
                        <a:cubicBezTo>
                          <a:pt x="11" y="34"/>
                          <a:pt x="7" y="33"/>
                          <a:pt x="3" y="31"/>
                        </a:cubicBezTo>
                        <a:cubicBezTo>
                          <a:pt x="2" y="30"/>
                          <a:pt x="0" y="32"/>
                          <a:pt x="2" y="33"/>
                        </a:cubicBezTo>
                        <a:cubicBezTo>
                          <a:pt x="5" y="35"/>
                          <a:pt x="8" y="37"/>
                          <a:pt x="12" y="38"/>
                        </a:cubicBezTo>
                        <a:cubicBezTo>
                          <a:pt x="18" y="40"/>
                          <a:pt x="24" y="43"/>
                          <a:pt x="30" y="45"/>
                        </a:cubicBezTo>
                        <a:cubicBezTo>
                          <a:pt x="31" y="45"/>
                          <a:pt x="32" y="44"/>
                          <a:pt x="32" y="44"/>
                        </a:cubicBezTo>
                        <a:cubicBezTo>
                          <a:pt x="36" y="33"/>
                          <a:pt x="42" y="22"/>
                          <a:pt x="45" y="11"/>
                        </a:cubicBezTo>
                        <a:cubicBezTo>
                          <a:pt x="47" y="4"/>
                          <a:pt x="40" y="2"/>
                          <a:pt x="34" y="0"/>
                        </a:cubicBezTo>
                        <a:cubicBezTo>
                          <a:pt x="34" y="0"/>
                          <a:pt x="33" y="1"/>
                          <a:pt x="33" y="1"/>
                        </a:cubicBezTo>
                        <a:cubicBezTo>
                          <a:pt x="28" y="11"/>
                          <a:pt x="24" y="20"/>
                          <a:pt x="18" y="29"/>
                        </a:cubicBezTo>
                        <a:cubicBezTo>
                          <a:pt x="19" y="28"/>
                          <a:pt x="19" y="28"/>
                          <a:pt x="20" y="28"/>
                        </a:cubicBezTo>
                        <a:cubicBezTo>
                          <a:pt x="18" y="26"/>
                          <a:pt x="12" y="19"/>
                          <a:pt x="8" y="20"/>
                        </a:cubicBezTo>
                        <a:cubicBezTo>
                          <a:pt x="4" y="21"/>
                          <a:pt x="3" y="28"/>
                          <a:pt x="2" y="31"/>
                        </a:cubicBezTo>
                        <a:cubicBezTo>
                          <a:pt x="1" y="32"/>
                          <a:pt x="2" y="33"/>
                          <a:pt x="3" y="33"/>
                        </a:cubicBezTo>
                        <a:cubicBezTo>
                          <a:pt x="4" y="33"/>
                          <a:pt x="5" y="32"/>
                          <a:pt x="5" y="32"/>
                        </a:cubicBezTo>
                        <a:cubicBezTo>
                          <a:pt x="6" y="31"/>
                          <a:pt x="4" y="29"/>
                          <a:pt x="3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2" name="Freeform 305">
                    <a:extLst>
                      <a:ext uri="{FF2B5EF4-FFF2-40B4-BE49-F238E27FC236}">
                        <a16:creationId xmlns="" xmlns:a16="http://schemas.microsoft.com/office/drawing/2014/main" id="{A3F57B0B-1904-49FF-9F88-5E0156DCD4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598"/>
                    <a:ext cx="28" cy="28"/>
                  </a:xfrm>
                  <a:custGeom>
                    <a:avLst/>
                    <a:gdLst>
                      <a:gd name="T0" fmla="*/ 4 w 43"/>
                      <a:gd name="T1" fmla="*/ 31 h 42"/>
                      <a:gd name="T2" fmla="*/ 6 w 43"/>
                      <a:gd name="T3" fmla="*/ 25 h 42"/>
                      <a:gd name="T4" fmla="*/ 4 w 43"/>
                      <a:gd name="T5" fmla="*/ 26 h 42"/>
                      <a:gd name="T6" fmla="*/ 3 w 43"/>
                      <a:gd name="T7" fmla="*/ 26 h 42"/>
                      <a:gd name="T8" fmla="*/ 8 w 43"/>
                      <a:gd name="T9" fmla="*/ 34 h 42"/>
                      <a:gd name="T10" fmla="*/ 9 w 43"/>
                      <a:gd name="T11" fmla="*/ 27 h 42"/>
                      <a:gd name="T12" fmla="*/ 7 w 43"/>
                      <a:gd name="T13" fmla="*/ 27 h 42"/>
                      <a:gd name="T14" fmla="*/ 12 w 43"/>
                      <a:gd name="T15" fmla="*/ 35 h 42"/>
                      <a:gd name="T16" fmla="*/ 12 w 43"/>
                      <a:gd name="T17" fmla="*/ 37 h 42"/>
                      <a:gd name="T18" fmla="*/ 13 w 43"/>
                      <a:gd name="T19" fmla="*/ 31 h 42"/>
                      <a:gd name="T20" fmla="*/ 14 w 43"/>
                      <a:gd name="T21" fmla="*/ 34 h 42"/>
                      <a:gd name="T22" fmla="*/ 16 w 43"/>
                      <a:gd name="T23" fmla="*/ 32 h 42"/>
                      <a:gd name="T24" fmla="*/ 23 w 43"/>
                      <a:gd name="T25" fmla="*/ 31 h 42"/>
                      <a:gd name="T26" fmla="*/ 22 w 43"/>
                      <a:gd name="T27" fmla="*/ 23 h 42"/>
                      <a:gd name="T28" fmla="*/ 16 w 43"/>
                      <a:gd name="T29" fmla="*/ 32 h 42"/>
                      <a:gd name="T30" fmla="*/ 21 w 43"/>
                      <a:gd name="T31" fmla="*/ 29 h 42"/>
                      <a:gd name="T32" fmla="*/ 31 w 43"/>
                      <a:gd name="T33" fmla="*/ 10 h 42"/>
                      <a:gd name="T34" fmla="*/ 29 w 43"/>
                      <a:gd name="T35" fmla="*/ 12 h 42"/>
                      <a:gd name="T36" fmla="*/ 23 w 43"/>
                      <a:gd name="T37" fmla="*/ 34 h 42"/>
                      <a:gd name="T38" fmla="*/ 25 w 43"/>
                      <a:gd name="T39" fmla="*/ 39 h 42"/>
                      <a:gd name="T40" fmla="*/ 28 w 43"/>
                      <a:gd name="T41" fmla="*/ 31 h 42"/>
                      <a:gd name="T42" fmla="*/ 29 w 43"/>
                      <a:gd name="T43" fmla="*/ 19 h 42"/>
                      <a:gd name="T44" fmla="*/ 25 w 43"/>
                      <a:gd name="T45" fmla="*/ 35 h 42"/>
                      <a:gd name="T46" fmla="*/ 32 w 43"/>
                      <a:gd name="T47" fmla="*/ 34 h 42"/>
                      <a:gd name="T48" fmla="*/ 38 w 43"/>
                      <a:gd name="T49" fmla="*/ 10 h 42"/>
                      <a:gd name="T50" fmla="*/ 34 w 43"/>
                      <a:gd name="T51" fmla="*/ 10 h 42"/>
                      <a:gd name="T52" fmla="*/ 36 w 43"/>
                      <a:gd name="T53" fmla="*/ 12 h 42"/>
                      <a:gd name="T54" fmla="*/ 32 w 43"/>
                      <a:gd name="T55" fmla="*/ 11 h 42"/>
                      <a:gd name="T56" fmla="*/ 34 w 43"/>
                      <a:gd name="T57" fmla="*/ 16 h 42"/>
                      <a:gd name="T58" fmla="*/ 32 w 43"/>
                      <a:gd name="T59" fmla="*/ 14 h 42"/>
                      <a:gd name="T60" fmla="*/ 35 w 43"/>
                      <a:gd name="T61" fmla="*/ 10 h 42"/>
                      <a:gd name="T62" fmla="*/ 30 w 43"/>
                      <a:gd name="T63" fmla="*/ 33 h 42"/>
                      <a:gd name="T64" fmla="*/ 28 w 43"/>
                      <a:gd name="T65" fmla="*/ 36 h 42"/>
                      <a:gd name="T66" fmla="*/ 32 w 43"/>
                      <a:gd name="T67" fmla="*/ 20 h 42"/>
                      <a:gd name="T68" fmla="*/ 25 w 43"/>
                      <a:gd name="T69" fmla="*/ 30 h 42"/>
                      <a:gd name="T70" fmla="*/ 22 w 43"/>
                      <a:gd name="T71" fmla="*/ 39 h 42"/>
                      <a:gd name="T72" fmla="*/ 26 w 43"/>
                      <a:gd name="T73" fmla="*/ 35 h 42"/>
                      <a:gd name="T74" fmla="*/ 31 w 43"/>
                      <a:gd name="T75" fmla="*/ 12 h 42"/>
                      <a:gd name="T76" fmla="*/ 28 w 43"/>
                      <a:gd name="T77" fmla="*/ 9 h 42"/>
                      <a:gd name="T78" fmla="*/ 19 w 43"/>
                      <a:gd name="T79" fmla="*/ 27 h 42"/>
                      <a:gd name="T80" fmla="*/ 19 w 43"/>
                      <a:gd name="T81" fmla="*/ 33 h 42"/>
                      <a:gd name="T82" fmla="*/ 25 w 43"/>
                      <a:gd name="T83" fmla="*/ 24 h 42"/>
                      <a:gd name="T84" fmla="*/ 20 w 43"/>
                      <a:gd name="T85" fmla="*/ 32 h 42"/>
                      <a:gd name="T86" fmla="*/ 20 w 43"/>
                      <a:gd name="T87" fmla="*/ 40 h 42"/>
                      <a:gd name="T88" fmla="*/ 23 w 43"/>
                      <a:gd name="T89" fmla="*/ 39 h 42"/>
                      <a:gd name="T90" fmla="*/ 12 w 43"/>
                      <a:gd name="T91" fmla="*/ 30 h 42"/>
                      <a:gd name="T92" fmla="*/ 7 w 43"/>
                      <a:gd name="T93" fmla="*/ 31 h 42"/>
                      <a:gd name="T94" fmla="*/ 12 w 43"/>
                      <a:gd name="T95" fmla="*/ 35 h 42"/>
                      <a:gd name="T96" fmla="*/ 9 w 43"/>
                      <a:gd name="T97" fmla="*/ 33 h 42"/>
                      <a:gd name="T98" fmla="*/ 9 w 43"/>
                      <a:gd name="T99" fmla="*/ 26 h 42"/>
                      <a:gd name="T100" fmla="*/ 5 w 43"/>
                      <a:gd name="T101" fmla="*/ 26 h 42"/>
                      <a:gd name="T102" fmla="*/ 3 w 43"/>
                      <a:gd name="T103" fmla="*/ 28 h 42"/>
                      <a:gd name="T104" fmla="*/ 6 w 43"/>
                      <a:gd name="T105" fmla="*/ 34 h 42"/>
                      <a:gd name="T106" fmla="*/ 6 w 43"/>
                      <a:gd name="T107" fmla="*/ 24 h 42"/>
                      <a:gd name="T108" fmla="*/ 2 w 43"/>
                      <a:gd name="T109" fmla="*/ 26 h 42"/>
                      <a:gd name="T110" fmla="*/ 4 w 43"/>
                      <a:gd name="T111" fmla="*/ 3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43" h="42">
                        <a:moveTo>
                          <a:pt x="7" y="30"/>
                        </a:moveTo>
                        <a:cubicBezTo>
                          <a:pt x="7" y="28"/>
                          <a:pt x="7" y="27"/>
                          <a:pt x="7" y="26"/>
                        </a:cubicBezTo>
                        <a:cubicBezTo>
                          <a:pt x="7" y="24"/>
                          <a:pt x="5" y="23"/>
                          <a:pt x="4" y="25"/>
                        </a:cubicBezTo>
                        <a:cubicBezTo>
                          <a:pt x="3" y="27"/>
                          <a:pt x="2" y="29"/>
                          <a:pt x="1" y="31"/>
                        </a:cubicBezTo>
                        <a:cubicBezTo>
                          <a:pt x="2" y="31"/>
                          <a:pt x="3" y="31"/>
                          <a:pt x="4" y="31"/>
                        </a:cubicBezTo>
                        <a:cubicBezTo>
                          <a:pt x="4" y="30"/>
                          <a:pt x="4" y="28"/>
                          <a:pt x="5" y="26"/>
                        </a:cubicBezTo>
                        <a:cubicBezTo>
                          <a:pt x="5" y="25"/>
                          <a:pt x="3" y="24"/>
                          <a:pt x="2" y="26"/>
                        </a:cubicBezTo>
                        <a:cubicBezTo>
                          <a:pt x="1" y="27"/>
                          <a:pt x="1" y="29"/>
                          <a:pt x="0" y="31"/>
                        </a:cubicBezTo>
                        <a:cubicBezTo>
                          <a:pt x="0" y="33"/>
                          <a:pt x="2" y="34"/>
                          <a:pt x="3" y="32"/>
                        </a:cubicBezTo>
                        <a:cubicBezTo>
                          <a:pt x="4" y="30"/>
                          <a:pt x="5" y="27"/>
                          <a:pt x="6" y="25"/>
                        </a:cubicBezTo>
                        <a:cubicBezTo>
                          <a:pt x="5" y="25"/>
                          <a:pt x="4" y="25"/>
                          <a:pt x="3" y="24"/>
                        </a:cubicBezTo>
                        <a:cubicBezTo>
                          <a:pt x="3" y="28"/>
                          <a:pt x="2" y="31"/>
                          <a:pt x="2" y="34"/>
                        </a:cubicBezTo>
                        <a:cubicBezTo>
                          <a:pt x="2" y="35"/>
                          <a:pt x="5" y="36"/>
                          <a:pt x="5" y="34"/>
                        </a:cubicBezTo>
                        <a:cubicBezTo>
                          <a:pt x="6" y="32"/>
                          <a:pt x="6" y="29"/>
                          <a:pt x="7" y="26"/>
                        </a:cubicBezTo>
                        <a:cubicBezTo>
                          <a:pt x="6" y="26"/>
                          <a:pt x="5" y="26"/>
                          <a:pt x="4" y="26"/>
                        </a:cubicBezTo>
                        <a:cubicBezTo>
                          <a:pt x="4" y="29"/>
                          <a:pt x="4" y="32"/>
                          <a:pt x="3" y="34"/>
                        </a:cubicBezTo>
                        <a:cubicBezTo>
                          <a:pt x="4" y="34"/>
                          <a:pt x="5" y="34"/>
                          <a:pt x="6" y="34"/>
                        </a:cubicBezTo>
                        <a:cubicBezTo>
                          <a:pt x="7" y="31"/>
                          <a:pt x="7" y="28"/>
                          <a:pt x="7" y="25"/>
                        </a:cubicBezTo>
                        <a:cubicBezTo>
                          <a:pt x="7" y="23"/>
                          <a:pt x="5" y="23"/>
                          <a:pt x="4" y="24"/>
                        </a:cubicBezTo>
                        <a:cubicBezTo>
                          <a:pt x="4" y="25"/>
                          <a:pt x="3" y="26"/>
                          <a:pt x="3" y="26"/>
                        </a:cubicBezTo>
                        <a:cubicBezTo>
                          <a:pt x="4" y="27"/>
                          <a:pt x="5" y="27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28"/>
                          <a:pt x="5" y="31"/>
                          <a:pt x="5" y="34"/>
                        </a:cubicBezTo>
                        <a:cubicBezTo>
                          <a:pt x="5" y="36"/>
                          <a:pt x="8" y="36"/>
                          <a:pt x="8" y="34"/>
                        </a:cubicBezTo>
                        <a:cubicBezTo>
                          <a:pt x="8" y="31"/>
                          <a:pt x="8" y="29"/>
                          <a:pt x="8" y="26"/>
                        </a:cubicBezTo>
                        <a:cubicBezTo>
                          <a:pt x="7" y="26"/>
                          <a:pt x="6" y="26"/>
                          <a:pt x="5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7" y="34"/>
                          <a:pt x="8" y="34"/>
                          <a:pt x="8" y="34"/>
                        </a:cubicBezTo>
                        <a:cubicBezTo>
                          <a:pt x="8" y="31"/>
                          <a:pt x="9" y="29"/>
                          <a:pt x="9" y="27"/>
                        </a:cubicBezTo>
                        <a:cubicBezTo>
                          <a:pt x="8" y="27"/>
                          <a:pt x="7" y="27"/>
                          <a:pt x="7" y="27"/>
                        </a:cubicBezTo>
                        <a:cubicBezTo>
                          <a:pt x="7" y="30"/>
                          <a:pt x="7" y="32"/>
                          <a:pt x="7" y="35"/>
                        </a:cubicBezTo>
                        <a:cubicBezTo>
                          <a:pt x="8" y="35"/>
                          <a:pt x="9" y="35"/>
                          <a:pt x="10" y="35"/>
                        </a:cubicBezTo>
                        <a:cubicBezTo>
                          <a:pt x="9" y="32"/>
                          <a:pt x="9" y="30"/>
                          <a:pt x="10" y="27"/>
                        </a:cubicBezTo>
                        <a:cubicBezTo>
                          <a:pt x="9" y="27"/>
                          <a:pt x="8" y="27"/>
                          <a:pt x="7" y="27"/>
                        </a:cubicBezTo>
                        <a:cubicBezTo>
                          <a:pt x="7" y="28"/>
                          <a:pt x="7" y="30"/>
                          <a:pt x="7" y="31"/>
                        </a:cubicBezTo>
                        <a:cubicBezTo>
                          <a:pt x="7" y="31"/>
                          <a:pt x="8" y="31"/>
                          <a:pt x="9" y="32"/>
                        </a:cubicBezTo>
                        <a:cubicBezTo>
                          <a:pt x="8" y="29"/>
                          <a:pt x="8" y="26"/>
                          <a:pt x="7" y="23"/>
                        </a:cubicBezTo>
                        <a:cubicBezTo>
                          <a:pt x="6" y="23"/>
                          <a:pt x="6" y="24"/>
                          <a:pt x="5" y="24"/>
                        </a:cubicBezTo>
                        <a:cubicBezTo>
                          <a:pt x="9" y="26"/>
                          <a:pt x="11" y="30"/>
                          <a:pt x="12" y="35"/>
                        </a:cubicBezTo>
                        <a:cubicBezTo>
                          <a:pt x="13" y="34"/>
                          <a:pt x="14" y="34"/>
                          <a:pt x="15" y="34"/>
                        </a:cubicBezTo>
                        <a:cubicBezTo>
                          <a:pt x="14" y="33"/>
                          <a:pt x="13" y="31"/>
                          <a:pt x="12" y="30"/>
                        </a:cubicBezTo>
                        <a:cubicBezTo>
                          <a:pt x="12" y="29"/>
                          <a:pt x="10" y="29"/>
                          <a:pt x="10" y="31"/>
                        </a:cubicBezTo>
                        <a:cubicBezTo>
                          <a:pt x="10" y="33"/>
                          <a:pt x="10" y="35"/>
                          <a:pt x="10" y="38"/>
                        </a:cubicBezTo>
                        <a:cubicBezTo>
                          <a:pt x="11" y="37"/>
                          <a:pt x="12" y="37"/>
                          <a:pt x="12" y="37"/>
                        </a:cubicBezTo>
                        <a:cubicBezTo>
                          <a:pt x="11" y="35"/>
                          <a:pt x="10" y="33"/>
                          <a:pt x="9" y="30"/>
                        </a:cubicBezTo>
                        <a:cubicBezTo>
                          <a:pt x="9" y="31"/>
                          <a:pt x="8" y="31"/>
                          <a:pt x="8" y="32"/>
                        </a:cubicBezTo>
                        <a:cubicBezTo>
                          <a:pt x="11" y="32"/>
                          <a:pt x="13" y="34"/>
                          <a:pt x="14" y="36"/>
                        </a:cubicBezTo>
                        <a:cubicBezTo>
                          <a:pt x="14" y="35"/>
                          <a:pt x="15" y="35"/>
                          <a:pt x="16" y="34"/>
                        </a:cubicBezTo>
                        <a:cubicBezTo>
                          <a:pt x="15" y="33"/>
                          <a:pt x="14" y="32"/>
                          <a:pt x="13" y="31"/>
                        </a:cubicBezTo>
                        <a:cubicBezTo>
                          <a:pt x="12" y="31"/>
                          <a:pt x="12" y="32"/>
                          <a:pt x="11" y="33"/>
                        </a:cubicBezTo>
                        <a:cubicBezTo>
                          <a:pt x="14" y="34"/>
                          <a:pt x="16" y="36"/>
                          <a:pt x="17" y="38"/>
                        </a:cubicBezTo>
                        <a:cubicBezTo>
                          <a:pt x="18" y="38"/>
                          <a:pt x="18" y="37"/>
                          <a:pt x="19" y="36"/>
                        </a:cubicBezTo>
                        <a:cubicBezTo>
                          <a:pt x="18" y="35"/>
                          <a:pt x="16" y="33"/>
                          <a:pt x="16" y="32"/>
                        </a:cubicBezTo>
                        <a:cubicBezTo>
                          <a:pt x="15" y="32"/>
                          <a:pt x="15" y="33"/>
                          <a:pt x="14" y="34"/>
                        </a:cubicBezTo>
                        <a:cubicBezTo>
                          <a:pt x="17" y="35"/>
                          <a:pt x="19" y="37"/>
                          <a:pt x="20" y="40"/>
                        </a:cubicBezTo>
                        <a:cubicBezTo>
                          <a:pt x="21" y="40"/>
                          <a:pt x="22" y="39"/>
                          <a:pt x="22" y="39"/>
                        </a:cubicBezTo>
                        <a:cubicBezTo>
                          <a:pt x="21" y="37"/>
                          <a:pt x="20" y="34"/>
                          <a:pt x="19" y="32"/>
                        </a:cubicBezTo>
                        <a:cubicBezTo>
                          <a:pt x="19" y="32"/>
                          <a:pt x="18" y="33"/>
                          <a:pt x="17" y="33"/>
                        </a:cubicBezTo>
                        <a:cubicBezTo>
                          <a:pt x="17" y="35"/>
                          <a:pt x="17" y="34"/>
                          <a:pt x="16" y="32"/>
                        </a:cubicBezTo>
                        <a:cubicBezTo>
                          <a:pt x="16" y="31"/>
                          <a:pt x="15" y="30"/>
                          <a:pt x="15" y="28"/>
                        </a:cubicBezTo>
                        <a:cubicBezTo>
                          <a:pt x="14" y="29"/>
                          <a:pt x="14" y="30"/>
                          <a:pt x="13" y="30"/>
                        </a:cubicBezTo>
                        <a:cubicBezTo>
                          <a:pt x="16" y="32"/>
                          <a:pt x="18" y="35"/>
                          <a:pt x="21" y="37"/>
                        </a:cubicBezTo>
                        <a:cubicBezTo>
                          <a:pt x="22" y="37"/>
                          <a:pt x="23" y="37"/>
                          <a:pt x="24" y="37"/>
                        </a:cubicBezTo>
                        <a:cubicBezTo>
                          <a:pt x="23" y="34"/>
                          <a:pt x="23" y="33"/>
                          <a:pt x="23" y="31"/>
                        </a:cubicBezTo>
                        <a:cubicBezTo>
                          <a:pt x="22" y="29"/>
                          <a:pt x="20" y="30"/>
                          <a:pt x="20" y="31"/>
                        </a:cubicBezTo>
                        <a:cubicBezTo>
                          <a:pt x="19" y="32"/>
                          <a:pt x="19" y="33"/>
                          <a:pt x="19" y="35"/>
                        </a:cubicBezTo>
                        <a:cubicBezTo>
                          <a:pt x="19" y="36"/>
                          <a:pt x="22" y="37"/>
                          <a:pt x="22" y="35"/>
                        </a:cubicBezTo>
                        <a:cubicBezTo>
                          <a:pt x="23" y="31"/>
                          <a:pt x="23" y="27"/>
                          <a:pt x="25" y="24"/>
                        </a:cubicBezTo>
                        <a:cubicBezTo>
                          <a:pt x="24" y="23"/>
                          <a:pt x="23" y="23"/>
                          <a:pt x="22" y="23"/>
                        </a:cubicBezTo>
                        <a:cubicBezTo>
                          <a:pt x="21" y="26"/>
                          <a:pt x="20" y="30"/>
                          <a:pt x="18" y="33"/>
                        </a:cubicBezTo>
                        <a:cubicBezTo>
                          <a:pt x="18" y="35"/>
                          <a:pt x="21" y="36"/>
                          <a:pt x="21" y="34"/>
                        </a:cubicBezTo>
                        <a:cubicBezTo>
                          <a:pt x="23" y="29"/>
                          <a:pt x="24" y="25"/>
                          <a:pt x="26" y="20"/>
                        </a:cubicBezTo>
                        <a:cubicBezTo>
                          <a:pt x="27" y="18"/>
                          <a:pt x="25" y="17"/>
                          <a:pt x="24" y="19"/>
                        </a:cubicBezTo>
                        <a:cubicBezTo>
                          <a:pt x="21" y="23"/>
                          <a:pt x="19" y="27"/>
                          <a:pt x="16" y="32"/>
                        </a:cubicBezTo>
                        <a:cubicBezTo>
                          <a:pt x="15" y="33"/>
                          <a:pt x="18" y="35"/>
                          <a:pt x="19" y="33"/>
                        </a:cubicBezTo>
                        <a:cubicBezTo>
                          <a:pt x="22" y="28"/>
                          <a:pt x="24" y="22"/>
                          <a:pt x="27" y="16"/>
                        </a:cubicBezTo>
                        <a:cubicBezTo>
                          <a:pt x="26" y="16"/>
                          <a:pt x="26" y="15"/>
                          <a:pt x="25" y="15"/>
                        </a:cubicBezTo>
                        <a:cubicBezTo>
                          <a:pt x="22" y="19"/>
                          <a:pt x="20" y="23"/>
                          <a:pt x="18" y="28"/>
                        </a:cubicBezTo>
                        <a:cubicBezTo>
                          <a:pt x="18" y="29"/>
                          <a:pt x="20" y="30"/>
                          <a:pt x="21" y="29"/>
                        </a:cubicBezTo>
                        <a:cubicBezTo>
                          <a:pt x="26" y="24"/>
                          <a:pt x="27" y="17"/>
                          <a:pt x="31" y="11"/>
                        </a:cubicBezTo>
                        <a:cubicBezTo>
                          <a:pt x="30" y="11"/>
                          <a:pt x="29" y="10"/>
                          <a:pt x="28" y="10"/>
                        </a:cubicBezTo>
                        <a:cubicBezTo>
                          <a:pt x="26" y="14"/>
                          <a:pt x="24" y="19"/>
                          <a:pt x="23" y="23"/>
                        </a:cubicBezTo>
                        <a:cubicBezTo>
                          <a:pt x="24" y="24"/>
                          <a:pt x="25" y="24"/>
                          <a:pt x="26" y="24"/>
                        </a:cubicBezTo>
                        <a:cubicBezTo>
                          <a:pt x="27" y="19"/>
                          <a:pt x="28" y="14"/>
                          <a:pt x="31" y="10"/>
                        </a:cubicBezTo>
                        <a:cubicBezTo>
                          <a:pt x="30" y="10"/>
                          <a:pt x="29" y="9"/>
                          <a:pt x="28" y="9"/>
                        </a:cubicBezTo>
                        <a:cubicBezTo>
                          <a:pt x="27" y="17"/>
                          <a:pt x="23" y="24"/>
                          <a:pt x="20" y="32"/>
                        </a:cubicBezTo>
                        <a:cubicBezTo>
                          <a:pt x="20" y="34"/>
                          <a:pt x="23" y="35"/>
                          <a:pt x="23" y="33"/>
                        </a:cubicBezTo>
                        <a:cubicBezTo>
                          <a:pt x="26" y="26"/>
                          <a:pt x="26" y="18"/>
                          <a:pt x="31" y="13"/>
                        </a:cubicBezTo>
                        <a:cubicBezTo>
                          <a:pt x="30" y="12"/>
                          <a:pt x="29" y="12"/>
                          <a:pt x="29" y="12"/>
                        </a:cubicBezTo>
                        <a:cubicBezTo>
                          <a:pt x="27" y="19"/>
                          <a:pt x="24" y="25"/>
                          <a:pt x="23" y="32"/>
                        </a:cubicBezTo>
                        <a:cubicBezTo>
                          <a:pt x="23" y="34"/>
                          <a:pt x="25" y="34"/>
                          <a:pt x="26" y="33"/>
                        </a:cubicBezTo>
                        <a:cubicBezTo>
                          <a:pt x="28" y="27"/>
                          <a:pt x="30" y="21"/>
                          <a:pt x="32" y="16"/>
                        </a:cubicBezTo>
                        <a:cubicBezTo>
                          <a:pt x="32" y="15"/>
                          <a:pt x="31" y="15"/>
                          <a:pt x="30" y="15"/>
                        </a:cubicBezTo>
                        <a:cubicBezTo>
                          <a:pt x="27" y="21"/>
                          <a:pt x="24" y="27"/>
                          <a:pt x="23" y="34"/>
                        </a:cubicBezTo>
                        <a:cubicBezTo>
                          <a:pt x="23" y="36"/>
                          <a:pt x="25" y="36"/>
                          <a:pt x="26" y="35"/>
                        </a:cubicBezTo>
                        <a:cubicBezTo>
                          <a:pt x="27" y="32"/>
                          <a:pt x="27" y="29"/>
                          <a:pt x="28" y="27"/>
                        </a:cubicBezTo>
                        <a:cubicBezTo>
                          <a:pt x="27" y="26"/>
                          <a:pt x="26" y="26"/>
                          <a:pt x="25" y="26"/>
                        </a:cubicBezTo>
                        <a:cubicBezTo>
                          <a:pt x="25" y="30"/>
                          <a:pt x="24" y="35"/>
                          <a:pt x="22" y="39"/>
                        </a:cubicBezTo>
                        <a:cubicBezTo>
                          <a:pt x="23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4" y="35"/>
                          <a:pt x="23" y="35"/>
                          <a:pt x="22" y="35"/>
                        </a:cubicBezTo>
                        <a:cubicBezTo>
                          <a:pt x="22" y="38"/>
                          <a:pt x="22" y="37"/>
                          <a:pt x="22" y="40"/>
                        </a:cubicBezTo>
                        <a:cubicBezTo>
                          <a:pt x="23" y="41"/>
                          <a:pt x="25" y="41"/>
                          <a:pt x="25" y="40"/>
                        </a:cubicBezTo>
                        <a:cubicBezTo>
                          <a:pt x="27" y="37"/>
                          <a:pt x="27" y="34"/>
                          <a:pt x="28" y="31"/>
                        </a:cubicBezTo>
                        <a:cubicBezTo>
                          <a:pt x="27" y="30"/>
                          <a:pt x="26" y="30"/>
                          <a:pt x="25" y="30"/>
                        </a:cubicBezTo>
                        <a:cubicBezTo>
                          <a:pt x="26" y="33"/>
                          <a:pt x="25" y="36"/>
                          <a:pt x="25" y="38"/>
                        </a:cubicBezTo>
                        <a:cubicBezTo>
                          <a:pt x="26" y="39"/>
                          <a:pt x="27" y="39"/>
                          <a:pt x="28" y="39"/>
                        </a:cubicBezTo>
                        <a:cubicBezTo>
                          <a:pt x="28" y="32"/>
                          <a:pt x="30" y="26"/>
                          <a:pt x="32" y="20"/>
                        </a:cubicBezTo>
                        <a:cubicBezTo>
                          <a:pt x="31" y="20"/>
                          <a:pt x="30" y="20"/>
                          <a:pt x="29" y="19"/>
                        </a:cubicBezTo>
                        <a:cubicBezTo>
                          <a:pt x="28" y="24"/>
                          <a:pt x="26" y="30"/>
                          <a:pt x="25" y="35"/>
                        </a:cubicBezTo>
                        <a:cubicBezTo>
                          <a:pt x="25" y="36"/>
                          <a:pt x="27" y="37"/>
                          <a:pt x="28" y="36"/>
                        </a:cubicBezTo>
                        <a:cubicBezTo>
                          <a:pt x="31" y="30"/>
                          <a:pt x="33" y="24"/>
                          <a:pt x="35" y="17"/>
                        </a:cubicBezTo>
                        <a:cubicBezTo>
                          <a:pt x="35" y="16"/>
                          <a:pt x="33" y="15"/>
                          <a:pt x="32" y="16"/>
                        </a:cubicBezTo>
                        <a:cubicBezTo>
                          <a:pt x="29" y="22"/>
                          <a:pt x="26" y="29"/>
                          <a:pt x="25" y="35"/>
                        </a:cubicBezTo>
                        <a:cubicBezTo>
                          <a:pt x="24" y="37"/>
                          <a:pt x="26" y="38"/>
                          <a:pt x="27" y="37"/>
                        </a:cubicBezTo>
                        <a:cubicBezTo>
                          <a:pt x="34" y="32"/>
                          <a:pt x="35" y="21"/>
                          <a:pt x="38" y="14"/>
                        </a:cubicBezTo>
                        <a:cubicBezTo>
                          <a:pt x="37" y="14"/>
                          <a:pt x="36" y="14"/>
                          <a:pt x="36" y="13"/>
                        </a:cubicBezTo>
                        <a:cubicBezTo>
                          <a:pt x="36" y="20"/>
                          <a:pt x="31" y="26"/>
                          <a:pt x="29" y="33"/>
                        </a:cubicBezTo>
                        <a:cubicBezTo>
                          <a:pt x="29" y="35"/>
                          <a:pt x="31" y="36"/>
                          <a:pt x="32" y="34"/>
                        </a:cubicBezTo>
                        <a:cubicBezTo>
                          <a:pt x="35" y="28"/>
                          <a:pt x="37" y="21"/>
                          <a:pt x="40" y="14"/>
                        </a:cubicBezTo>
                        <a:cubicBezTo>
                          <a:pt x="39" y="14"/>
                          <a:pt x="38" y="14"/>
                          <a:pt x="37" y="13"/>
                        </a:cubicBezTo>
                        <a:cubicBezTo>
                          <a:pt x="36" y="18"/>
                          <a:pt x="34" y="23"/>
                          <a:pt x="31" y="27"/>
                        </a:cubicBezTo>
                        <a:cubicBezTo>
                          <a:pt x="31" y="28"/>
                          <a:pt x="32" y="28"/>
                          <a:pt x="33" y="29"/>
                        </a:cubicBezTo>
                        <a:cubicBezTo>
                          <a:pt x="35" y="22"/>
                          <a:pt x="39" y="17"/>
                          <a:pt x="38" y="10"/>
                        </a:cubicBezTo>
                        <a:cubicBezTo>
                          <a:pt x="38" y="9"/>
                          <a:pt x="37" y="8"/>
                          <a:pt x="36" y="9"/>
                        </a:cubicBezTo>
                        <a:cubicBezTo>
                          <a:pt x="35" y="9"/>
                          <a:pt x="35" y="10"/>
                          <a:pt x="34" y="11"/>
                        </a:cubicBezTo>
                        <a:cubicBezTo>
                          <a:pt x="33" y="13"/>
                          <a:pt x="31" y="13"/>
                          <a:pt x="30" y="12"/>
                        </a:cubicBezTo>
                        <a:cubicBezTo>
                          <a:pt x="30" y="12"/>
                          <a:pt x="34" y="12"/>
                          <a:pt x="34" y="12"/>
                        </a:cubicBezTo>
                        <a:cubicBezTo>
                          <a:pt x="33" y="11"/>
                          <a:pt x="33" y="10"/>
                          <a:pt x="34" y="10"/>
                        </a:cubicBezTo>
                        <a:cubicBezTo>
                          <a:pt x="34" y="14"/>
                          <a:pt x="33" y="15"/>
                          <a:pt x="33" y="13"/>
                        </a:cubicBezTo>
                        <a:cubicBezTo>
                          <a:pt x="31" y="8"/>
                          <a:pt x="36" y="11"/>
                          <a:pt x="32" y="14"/>
                        </a:cubicBezTo>
                        <a:cubicBezTo>
                          <a:pt x="33" y="14"/>
                          <a:pt x="33" y="14"/>
                          <a:pt x="34" y="15"/>
                        </a:cubicBezTo>
                        <a:cubicBezTo>
                          <a:pt x="33" y="13"/>
                          <a:pt x="34" y="11"/>
                          <a:pt x="35" y="9"/>
                        </a:cubicBezTo>
                        <a:cubicBezTo>
                          <a:pt x="37" y="10"/>
                          <a:pt x="37" y="10"/>
                          <a:pt x="36" y="12"/>
                        </a:cubicBezTo>
                        <a:cubicBezTo>
                          <a:pt x="35" y="14"/>
                          <a:pt x="33" y="15"/>
                          <a:pt x="31" y="14"/>
                        </a:cubicBezTo>
                        <a:cubicBezTo>
                          <a:pt x="30" y="6"/>
                          <a:pt x="31" y="6"/>
                          <a:pt x="34" y="11"/>
                        </a:cubicBezTo>
                        <a:cubicBezTo>
                          <a:pt x="36" y="12"/>
                          <a:pt x="37" y="9"/>
                          <a:pt x="35" y="9"/>
                        </a:cubicBezTo>
                        <a:cubicBezTo>
                          <a:pt x="34" y="8"/>
                          <a:pt x="33" y="8"/>
                          <a:pt x="32" y="9"/>
                        </a:cubicBezTo>
                        <a:cubicBezTo>
                          <a:pt x="31" y="10"/>
                          <a:pt x="31" y="10"/>
                          <a:pt x="32" y="11"/>
                        </a:cubicBezTo>
                        <a:cubicBezTo>
                          <a:pt x="36" y="18"/>
                          <a:pt x="43" y="8"/>
                          <a:pt x="36" y="4"/>
                        </a:cubicBezTo>
                        <a:cubicBezTo>
                          <a:pt x="29" y="0"/>
                          <a:pt x="25" y="12"/>
                          <a:pt x="30" y="16"/>
                        </a:cubicBezTo>
                        <a:cubicBezTo>
                          <a:pt x="34" y="21"/>
                          <a:pt x="41" y="13"/>
                          <a:pt x="39" y="9"/>
                        </a:cubicBezTo>
                        <a:cubicBezTo>
                          <a:pt x="37" y="1"/>
                          <a:pt x="29" y="10"/>
                          <a:pt x="32" y="15"/>
                        </a:cubicBezTo>
                        <a:cubicBezTo>
                          <a:pt x="32" y="16"/>
                          <a:pt x="33" y="17"/>
                          <a:pt x="34" y="16"/>
                        </a:cubicBezTo>
                        <a:cubicBezTo>
                          <a:pt x="37" y="14"/>
                          <a:pt x="39" y="7"/>
                          <a:pt x="34" y="5"/>
                        </a:cubicBezTo>
                        <a:cubicBezTo>
                          <a:pt x="28" y="4"/>
                          <a:pt x="29" y="12"/>
                          <a:pt x="30" y="15"/>
                        </a:cubicBezTo>
                        <a:cubicBezTo>
                          <a:pt x="31" y="16"/>
                          <a:pt x="31" y="17"/>
                          <a:pt x="32" y="16"/>
                        </a:cubicBezTo>
                        <a:cubicBezTo>
                          <a:pt x="36" y="15"/>
                          <a:pt x="40" y="8"/>
                          <a:pt x="35" y="6"/>
                        </a:cubicBezTo>
                        <a:cubicBezTo>
                          <a:pt x="29" y="2"/>
                          <a:pt x="30" y="12"/>
                          <a:pt x="32" y="14"/>
                        </a:cubicBezTo>
                        <a:cubicBezTo>
                          <a:pt x="32" y="15"/>
                          <a:pt x="33" y="15"/>
                          <a:pt x="34" y="15"/>
                        </a:cubicBezTo>
                        <a:cubicBezTo>
                          <a:pt x="43" y="10"/>
                          <a:pt x="19" y="6"/>
                          <a:pt x="30" y="16"/>
                        </a:cubicBezTo>
                        <a:cubicBezTo>
                          <a:pt x="31" y="16"/>
                          <a:pt x="31" y="16"/>
                          <a:pt x="32" y="16"/>
                        </a:cubicBezTo>
                        <a:cubicBezTo>
                          <a:pt x="34" y="14"/>
                          <a:pt x="36" y="13"/>
                          <a:pt x="38" y="11"/>
                        </a:cubicBezTo>
                        <a:cubicBezTo>
                          <a:pt x="37" y="11"/>
                          <a:pt x="36" y="10"/>
                          <a:pt x="35" y="10"/>
                        </a:cubicBezTo>
                        <a:cubicBezTo>
                          <a:pt x="36" y="16"/>
                          <a:pt x="32" y="22"/>
                          <a:pt x="30" y="28"/>
                        </a:cubicBezTo>
                        <a:cubicBezTo>
                          <a:pt x="30" y="29"/>
                          <a:pt x="32" y="30"/>
                          <a:pt x="33" y="29"/>
                        </a:cubicBezTo>
                        <a:cubicBezTo>
                          <a:pt x="36" y="24"/>
                          <a:pt x="38" y="19"/>
                          <a:pt x="40" y="14"/>
                        </a:cubicBezTo>
                        <a:cubicBezTo>
                          <a:pt x="40" y="13"/>
                          <a:pt x="38" y="12"/>
                          <a:pt x="37" y="13"/>
                        </a:cubicBezTo>
                        <a:cubicBezTo>
                          <a:pt x="34" y="19"/>
                          <a:pt x="33" y="27"/>
                          <a:pt x="30" y="33"/>
                        </a:cubicBezTo>
                        <a:cubicBezTo>
                          <a:pt x="31" y="33"/>
                          <a:pt x="31" y="34"/>
                          <a:pt x="32" y="34"/>
                        </a:cubicBezTo>
                        <a:cubicBezTo>
                          <a:pt x="33" y="27"/>
                          <a:pt x="38" y="21"/>
                          <a:pt x="38" y="13"/>
                        </a:cubicBezTo>
                        <a:cubicBezTo>
                          <a:pt x="38" y="12"/>
                          <a:pt x="36" y="11"/>
                          <a:pt x="36" y="13"/>
                        </a:cubicBezTo>
                        <a:cubicBezTo>
                          <a:pt x="32" y="20"/>
                          <a:pt x="32" y="30"/>
                          <a:pt x="25" y="35"/>
                        </a:cubicBezTo>
                        <a:cubicBezTo>
                          <a:pt x="26" y="35"/>
                          <a:pt x="27" y="36"/>
                          <a:pt x="28" y="36"/>
                        </a:cubicBezTo>
                        <a:cubicBezTo>
                          <a:pt x="29" y="30"/>
                          <a:pt x="31" y="24"/>
                          <a:pt x="34" y="18"/>
                        </a:cubicBezTo>
                        <a:cubicBezTo>
                          <a:pt x="34" y="17"/>
                          <a:pt x="33" y="17"/>
                          <a:pt x="32" y="17"/>
                        </a:cubicBezTo>
                        <a:cubicBezTo>
                          <a:pt x="31" y="23"/>
                          <a:pt x="28" y="29"/>
                          <a:pt x="25" y="34"/>
                        </a:cubicBezTo>
                        <a:cubicBezTo>
                          <a:pt x="26" y="35"/>
                          <a:pt x="27" y="35"/>
                          <a:pt x="28" y="35"/>
                        </a:cubicBezTo>
                        <a:cubicBezTo>
                          <a:pt x="29" y="30"/>
                          <a:pt x="31" y="25"/>
                          <a:pt x="32" y="20"/>
                        </a:cubicBezTo>
                        <a:cubicBezTo>
                          <a:pt x="33" y="18"/>
                          <a:pt x="30" y="18"/>
                          <a:pt x="29" y="19"/>
                        </a:cubicBezTo>
                        <a:cubicBezTo>
                          <a:pt x="27" y="26"/>
                          <a:pt x="26" y="32"/>
                          <a:pt x="25" y="39"/>
                        </a:cubicBezTo>
                        <a:cubicBezTo>
                          <a:pt x="25" y="40"/>
                          <a:pt x="28" y="41"/>
                          <a:pt x="28" y="39"/>
                        </a:cubicBezTo>
                        <a:cubicBezTo>
                          <a:pt x="28" y="36"/>
                          <a:pt x="28" y="33"/>
                          <a:pt x="28" y="30"/>
                        </a:cubicBezTo>
                        <a:cubicBezTo>
                          <a:pt x="28" y="29"/>
                          <a:pt x="26" y="28"/>
                          <a:pt x="25" y="30"/>
                        </a:cubicBezTo>
                        <a:cubicBezTo>
                          <a:pt x="24" y="33"/>
                          <a:pt x="24" y="36"/>
                          <a:pt x="23" y="39"/>
                        </a:cubicBezTo>
                        <a:cubicBezTo>
                          <a:pt x="24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5" y="33"/>
                          <a:pt x="22" y="33"/>
                          <a:pt x="22" y="35"/>
                        </a:cubicBezTo>
                        <a:cubicBezTo>
                          <a:pt x="22" y="36"/>
                          <a:pt x="22" y="38"/>
                          <a:pt x="22" y="39"/>
                        </a:cubicBezTo>
                        <a:cubicBezTo>
                          <a:pt x="22" y="41"/>
                          <a:pt x="24" y="41"/>
                          <a:pt x="25" y="40"/>
                        </a:cubicBezTo>
                        <a:cubicBezTo>
                          <a:pt x="27" y="35"/>
                          <a:pt x="28" y="31"/>
                          <a:pt x="28" y="27"/>
                        </a:cubicBezTo>
                        <a:cubicBezTo>
                          <a:pt x="28" y="25"/>
                          <a:pt x="26" y="24"/>
                          <a:pt x="25" y="26"/>
                        </a:cubicBezTo>
                        <a:cubicBezTo>
                          <a:pt x="25" y="29"/>
                          <a:pt x="24" y="31"/>
                          <a:pt x="23" y="34"/>
                        </a:cubicBezTo>
                        <a:cubicBezTo>
                          <a:pt x="24" y="34"/>
                          <a:pt x="25" y="34"/>
                          <a:pt x="26" y="35"/>
                        </a:cubicBezTo>
                        <a:cubicBezTo>
                          <a:pt x="27" y="28"/>
                          <a:pt x="30" y="22"/>
                          <a:pt x="32" y="16"/>
                        </a:cubicBezTo>
                        <a:cubicBezTo>
                          <a:pt x="33" y="14"/>
                          <a:pt x="30" y="13"/>
                          <a:pt x="30" y="15"/>
                        </a:cubicBezTo>
                        <a:cubicBezTo>
                          <a:pt x="27" y="20"/>
                          <a:pt x="25" y="26"/>
                          <a:pt x="23" y="32"/>
                        </a:cubicBezTo>
                        <a:cubicBezTo>
                          <a:pt x="24" y="32"/>
                          <a:pt x="25" y="32"/>
                          <a:pt x="26" y="32"/>
                        </a:cubicBezTo>
                        <a:cubicBezTo>
                          <a:pt x="27" y="25"/>
                          <a:pt x="30" y="19"/>
                          <a:pt x="31" y="12"/>
                        </a:cubicBezTo>
                        <a:cubicBezTo>
                          <a:pt x="32" y="11"/>
                          <a:pt x="30" y="10"/>
                          <a:pt x="29" y="11"/>
                        </a:cubicBezTo>
                        <a:cubicBezTo>
                          <a:pt x="23" y="16"/>
                          <a:pt x="23" y="25"/>
                          <a:pt x="20" y="32"/>
                        </a:cubicBezTo>
                        <a:cubicBezTo>
                          <a:pt x="21" y="32"/>
                          <a:pt x="22" y="33"/>
                          <a:pt x="23" y="33"/>
                        </a:cubicBezTo>
                        <a:cubicBezTo>
                          <a:pt x="26" y="25"/>
                          <a:pt x="30" y="18"/>
                          <a:pt x="31" y="10"/>
                        </a:cubicBezTo>
                        <a:cubicBezTo>
                          <a:pt x="31" y="8"/>
                          <a:pt x="29" y="7"/>
                          <a:pt x="28" y="9"/>
                        </a:cubicBezTo>
                        <a:cubicBezTo>
                          <a:pt x="25" y="13"/>
                          <a:pt x="24" y="18"/>
                          <a:pt x="23" y="23"/>
                        </a:cubicBezTo>
                        <a:cubicBezTo>
                          <a:pt x="22" y="25"/>
                          <a:pt x="25" y="26"/>
                          <a:pt x="26" y="24"/>
                        </a:cubicBezTo>
                        <a:cubicBezTo>
                          <a:pt x="27" y="20"/>
                          <a:pt x="29" y="15"/>
                          <a:pt x="31" y="11"/>
                        </a:cubicBezTo>
                        <a:cubicBezTo>
                          <a:pt x="31" y="9"/>
                          <a:pt x="29" y="8"/>
                          <a:pt x="28" y="10"/>
                        </a:cubicBezTo>
                        <a:cubicBezTo>
                          <a:pt x="25" y="15"/>
                          <a:pt x="24" y="22"/>
                          <a:pt x="19" y="27"/>
                        </a:cubicBezTo>
                        <a:cubicBezTo>
                          <a:pt x="20" y="27"/>
                          <a:pt x="20" y="28"/>
                          <a:pt x="21" y="28"/>
                        </a:cubicBezTo>
                        <a:cubicBezTo>
                          <a:pt x="22" y="24"/>
                          <a:pt x="25" y="20"/>
                          <a:pt x="27" y="16"/>
                        </a:cubicBezTo>
                        <a:cubicBezTo>
                          <a:pt x="28" y="15"/>
                          <a:pt x="26" y="13"/>
                          <a:pt x="25" y="15"/>
                        </a:cubicBezTo>
                        <a:cubicBezTo>
                          <a:pt x="21" y="20"/>
                          <a:pt x="20" y="26"/>
                          <a:pt x="16" y="32"/>
                        </a:cubicBezTo>
                        <a:cubicBezTo>
                          <a:pt x="17" y="32"/>
                          <a:pt x="18" y="33"/>
                          <a:pt x="19" y="33"/>
                        </a:cubicBezTo>
                        <a:cubicBezTo>
                          <a:pt x="21" y="29"/>
                          <a:pt x="24" y="24"/>
                          <a:pt x="26" y="20"/>
                        </a:cubicBezTo>
                        <a:cubicBezTo>
                          <a:pt x="25" y="20"/>
                          <a:pt x="25" y="19"/>
                          <a:pt x="24" y="19"/>
                        </a:cubicBezTo>
                        <a:cubicBezTo>
                          <a:pt x="22" y="23"/>
                          <a:pt x="20" y="28"/>
                          <a:pt x="18" y="33"/>
                        </a:cubicBezTo>
                        <a:cubicBezTo>
                          <a:pt x="19" y="34"/>
                          <a:pt x="20" y="34"/>
                          <a:pt x="21" y="34"/>
                        </a:cubicBezTo>
                        <a:cubicBezTo>
                          <a:pt x="22" y="31"/>
                          <a:pt x="23" y="27"/>
                          <a:pt x="25" y="24"/>
                        </a:cubicBezTo>
                        <a:cubicBezTo>
                          <a:pt x="25" y="22"/>
                          <a:pt x="23" y="21"/>
                          <a:pt x="22" y="23"/>
                        </a:cubicBezTo>
                        <a:cubicBezTo>
                          <a:pt x="21" y="27"/>
                          <a:pt x="20" y="31"/>
                          <a:pt x="19" y="35"/>
                        </a:cubicBezTo>
                        <a:cubicBezTo>
                          <a:pt x="20" y="35"/>
                          <a:pt x="21" y="35"/>
                          <a:pt x="22" y="35"/>
                        </a:cubicBezTo>
                        <a:cubicBezTo>
                          <a:pt x="22" y="34"/>
                          <a:pt x="22" y="33"/>
                          <a:pt x="23" y="32"/>
                        </a:cubicBezTo>
                        <a:cubicBezTo>
                          <a:pt x="22" y="32"/>
                          <a:pt x="21" y="32"/>
                          <a:pt x="20" y="32"/>
                        </a:cubicBezTo>
                        <a:cubicBezTo>
                          <a:pt x="20" y="33"/>
                          <a:pt x="20" y="36"/>
                          <a:pt x="21" y="37"/>
                        </a:cubicBezTo>
                        <a:cubicBezTo>
                          <a:pt x="21" y="39"/>
                          <a:pt x="24" y="39"/>
                          <a:pt x="24" y="37"/>
                        </a:cubicBezTo>
                        <a:cubicBezTo>
                          <a:pt x="23" y="31"/>
                          <a:pt x="19" y="27"/>
                          <a:pt x="13" y="27"/>
                        </a:cubicBezTo>
                        <a:cubicBezTo>
                          <a:pt x="12" y="27"/>
                          <a:pt x="12" y="28"/>
                          <a:pt x="12" y="29"/>
                        </a:cubicBezTo>
                        <a:cubicBezTo>
                          <a:pt x="13" y="34"/>
                          <a:pt x="16" y="38"/>
                          <a:pt x="20" y="40"/>
                        </a:cubicBezTo>
                        <a:cubicBezTo>
                          <a:pt x="21" y="40"/>
                          <a:pt x="22" y="40"/>
                          <a:pt x="22" y="39"/>
                        </a:cubicBezTo>
                        <a:cubicBezTo>
                          <a:pt x="23" y="35"/>
                          <a:pt x="22" y="33"/>
                          <a:pt x="19" y="31"/>
                        </a:cubicBezTo>
                        <a:cubicBezTo>
                          <a:pt x="18" y="30"/>
                          <a:pt x="16" y="31"/>
                          <a:pt x="16" y="32"/>
                        </a:cubicBezTo>
                        <a:cubicBezTo>
                          <a:pt x="17" y="35"/>
                          <a:pt x="18" y="38"/>
                          <a:pt x="20" y="41"/>
                        </a:cubicBezTo>
                        <a:cubicBezTo>
                          <a:pt x="21" y="42"/>
                          <a:pt x="23" y="41"/>
                          <a:pt x="23" y="39"/>
                        </a:cubicBezTo>
                        <a:cubicBezTo>
                          <a:pt x="22" y="35"/>
                          <a:pt x="19" y="32"/>
                          <a:pt x="15" y="31"/>
                        </a:cubicBezTo>
                        <a:cubicBezTo>
                          <a:pt x="14" y="30"/>
                          <a:pt x="13" y="32"/>
                          <a:pt x="13" y="33"/>
                        </a:cubicBezTo>
                        <a:cubicBezTo>
                          <a:pt x="14" y="35"/>
                          <a:pt x="15" y="37"/>
                          <a:pt x="17" y="38"/>
                        </a:cubicBezTo>
                        <a:cubicBezTo>
                          <a:pt x="18" y="40"/>
                          <a:pt x="20" y="38"/>
                          <a:pt x="19" y="37"/>
                        </a:cubicBezTo>
                        <a:cubicBezTo>
                          <a:pt x="18" y="33"/>
                          <a:pt x="15" y="31"/>
                          <a:pt x="12" y="30"/>
                        </a:cubicBezTo>
                        <a:cubicBezTo>
                          <a:pt x="11" y="29"/>
                          <a:pt x="10" y="31"/>
                          <a:pt x="10" y="32"/>
                        </a:cubicBezTo>
                        <a:cubicBezTo>
                          <a:pt x="11" y="34"/>
                          <a:pt x="12" y="35"/>
                          <a:pt x="14" y="36"/>
                        </a:cubicBezTo>
                        <a:cubicBezTo>
                          <a:pt x="15" y="37"/>
                          <a:pt x="17" y="36"/>
                          <a:pt x="16" y="34"/>
                        </a:cubicBezTo>
                        <a:cubicBezTo>
                          <a:pt x="14" y="32"/>
                          <a:pt x="12" y="29"/>
                          <a:pt x="8" y="29"/>
                        </a:cubicBezTo>
                        <a:cubicBezTo>
                          <a:pt x="7" y="29"/>
                          <a:pt x="6" y="30"/>
                          <a:pt x="7" y="31"/>
                        </a:cubicBezTo>
                        <a:cubicBezTo>
                          <a:pt x="7" y="34"/>
                          <a:pt x="8" y="36"/>
                          <a:pt x="10" y="39"/>
                        </a:cubicBezTo>
                        <a:cubicBezTo>
                          <a:pt x="11" y="40"/>
                          <a:pt x="13" y="39"/>
                          <a:pt x="13" y="38"/>
                        </a:cubicBezTo>
                        <a:cubicBezTo>
                          <a:pt x="13" y="35"/>
                          <a:pt x="13" y="33"/>
                          <a:pt x="13" y="31"/>
                        </a:cubicBezTo>
                        <a:cubicBezTo>
                          <a:pt x="12" y="31"/>
                          <a:pt x="11" y="31"/>
                          <a:pt x="10" y="31"/>
                        </a:cubicBezTo>
                        <a:cubicBezTo>
                          <a:pt x="11" y="33"/>
                          <a:pt x="11" y="34"/>
                          <a:pt x="12" y="35"/>
                        </a:cubicBezTo>
                        <a:cubicBezTo>
                          <a:pt x="13" y="36"/>
                          <a:pt x="15" y="36"/>
                          <a:pt x="15" y="35"/>
                        </a:cubicBezTo>
                        <a:cubicBezTo>
                          <a:pt x="14" y="29"/>
                          <a:pt x="12" y="24"/>
                          <a:pt x="6" y="22"/>
                        </a:cubicBezTo>
                        <a:cubicBezTo>
                          <a:pt x="5" y="21"/>
                          <a:pt x="4" y="22"/>
                          <a:pt x="4" y="23"/>
                        </a:cubicBezTo>
                        <a:cubicBezTo>
                          <a:pt x="5" y="26"/>
                          <a:pt x="6" y="29"/>
                          <a:pt x="6" y="32"/>
                        </a:cubicBezTo>
                        <a:cubicBezTo>
                          <a:pt x="7" y="33"/>
                          <a:pt x="9" y="34"/>
                          <a:pt x="9" y="33"/>
                        </a:cubicBezTo>
                        <a:cubicBezTo>
                          <a:pt x="10" y="30"/>
                          <a:pt x="10" y="29"/>
                          <a:pt x="10" y="26"/>
                        </a:cubicBezTo>
                        <a:cubicBezTo>
                          <a:pt x="10" y="24"/>
                          <a:pt x="8" y="25"/>
                          <a:pt x="7" y="26"/>
                        </a:cubicBezTo>
                        <a:cubicBezTo>
                          <a:pt x="6" y="29"/>
                          <a:pt x="7" y="32"/>
                          <a:pt x="7" y="35"/>
                        </a:cubicBezTo>
                        <a:cubicBezTo>
                          <a:pt x="7" y="37"/>
                          <a:pt x="10" y="37"/>
                          <a:pt x="10" y="35"/>
                        </a:cubicBezTo>
                        <a:cubicBezTo>
                          <a:pt x="10" y="32"/>
                          <a:pt x="10" y="29"/>
                          <a:pt x="9" y="26"/>
                        </a:cubicBezTo>
                        <a:cubicBezTo>
                          <a:pt x="9" y="24"/>
                          <a:pt x="7" y="25"/>
                          <a:pt x="7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6" y="36"/>
                          <a:pt x="8" y="36"/>
                          <a:pt x="8" y="34"/>
                        </a:cubicBezTo>
                        <a:cubicBezTo>
                          <a:pt x="9" y="31"/>
                          <a:pt x="9" y="29"/>
                          <a:pt x="8" y="26"/>
                        </a:cubicBezTo>
                        <a:cubicBezTo>
                          <a:pt x="8" y="24"/>
                          <a:pt x="6" y="24"/>
                          <a:pt x="5" y="26"/>
                        </a:cubicBezTo>
                        <a:cubicBezTo>
                          <a:pt x="5" y="29"/>
                          <a:pt x="5" y="31"/>
                          <a:pt x="5" y="34"/>
                        </a:cubicBezTo>
                        <a:cubicBezTo>
                          <a:pt x="6" y="34"/>
                          <a:pt x="7" y="34"/>
                          <a:pt x="8" y="34"/>
                        </a:cubicBezTo>
                        <a:cubicBezTo>
                          <a:pt x="8" y="30"/>
                          <a:pt x="8" y="27"/>
                          <a:pt x="7" y="24"/>
                        </a:cubicBezTo>
                        <a:cubicBezTo>
                          <a:pt x="7" y="23"/>
                          <a:pt x="5" y="23"/>
                          <a:pt x="5" y="23"/>
                        </a:cubicBezTo>
                        <a:cubicBezTo>
                          <a:pt x="3" y="24"/>
                          <a:pt x="2" y="25"/>
                          <a:pt x="3" y="28"/>
                        </a:cubicBezTo>
                        <a:cubicBezTo>
                          <a:pt x="3" y="29"/>
                          <a:pt x="5" y="29"/>
                          <a:pt x="5" y="28"/>
                        </a:cubicBezTo>
                        <a:cubicBezTo>
                          <a:pt x="6" y="27"/>
                          <a:pt x="6" y="26"/>
                          <a:pt x="7" y="26"/>
                        </a:cubicBezTo>
                        <a:cubicBezTo>
                          <a:pt x="6" y="25"/>
                          <a:pt x="5" y="25"/>
                          <a:pt x="4" y="25"/>
                        </a:cubicBezTo>
                        <a:cubicBezTo>
                          <a:pt x="4" y="28"/>
                          <a:pt x="4" y="31"/>
                          <a:pt x="3" y="34"/>
                        </a:cubicBezTo>
                        <a:cubicBezTo>
                          <a:pt x="3" y="36"/>
                          <a:pt x="6" y="36"/>
                          <a:pt x="6" y="34"/>
                        </a:cubicBezTo>
                        <a:cubicBezTo>
                          <a:pt x="7" y="32"/>
                          <a:pt x="7" y="29"/>
                          <a:pt x="7" y="26"/>
                        </a:cubicBezTo>
                        <a:cubicBezTo>
                          <a:pt x="7" y="24"/>
                          <a:pt x="5" y="24"/>
                          <a:pt x="4" y="26"/>
                        </a:cubicBezTo>
                        <a:cubicBezTo>
                          <a:pt x="3" y="28"/>
                          <a:pt x="3" y="31"/>
                          <a:pt x="2" y="34"/>
                        </a:cubicBezTo>
                        <a:cubicBezTo>
                          <a:pt x="3" y="34"/>
                          <a:pt x="4" y="34"/>
                          <a:pt x="5" y="34"/>
                        </a:cubicBezTo>
                        <a:cubicBezTo>
                          <a:pt x="5" y="31"/>
                          <a:pt x="6" y="28"/>
                          <a:pt x="6" y="24"/>
                        </a:cubicBezTo>
                        <a:cubicBezTo>
                          <a:pt x="6" y="23"/>
                          <a:pt x="3" y="23"/>
                          <a:pt x="3" y="24"/>
                        </a:cubicBezTo>
                        <a:cubicBezTo>
                          <a:pt x="2" y="26"/>
                          <a:pt x="1" y="29"/>
                          <a:pt x="0" y="31"/>
                        </a:cubicBezTo>
                        <a:cubicBezTo>
                          <a:pt x="1" y="31"/>
                          <a:pt x="2" y="32"/>
                          <a:pt x="3" y="32"/>
                        </a:cubicBezTo>
                        <a:cubicBezTo>
                          <a:pt x="3" y="30"/>
                          <a:pt x="4" y="28"/>
                          <a:pt x="5" y="26"/>
                        </a:cubicBezTo>
                        <a:cubicBezTo>
                          <a:pt x="4" y="26"/>
                          <a:pt x="3" y="26"/>
                          <a:pt x="2" y="26"/>
                        </a:cubicBezTo>
                        <a:cubicBezTo>
                          <a:pt x="1" y="28"/>
                          <a:pt x="1" y="29"/>
                          <a:pt x="1" y="31"/>
                        </a:cubicBezTo>
                        <a:cubicBezTo>
                          <a:pt x="1" y="33"/>
                          <a:pt x="3" y="33"/>
                          <a:pt x="4" y="32"/>
                        </a:cubicBezTo>
                        <a:cubicBezTo>
                          <a:pt x="5" y="30"/>
                          <a:pt x="5" y="29"/>
                          <a:pt x="7" y="26"/>
                        </a:cubicBezTo>
                        <a:cubicBezTo>
                          <a:pt x="6" y="26"/>
                          <a:pt x="5" y="25"/>
                          <a:pt x="4" y="25"/>
                        </a:cubicBezTo>
                        <a:cubicBezTo>
                          <a:pt x="4" y="27"/>
                          <a:pt x="4" y="28"/>
                          <a:pt x="4" y="30"/>
                        </a:cubicBezTo>
                        <a:cubicBezTo>
                          <a:pt x="4" y="31"/>
                          <a:pt x="6" y="31"/>
                          <a:pt x="7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3" name="Freeform 306">
                    <a:extLst>
                      <a:ext uri="{FF2B5EF4-FFF2-40B4-BE49-F238E27FC236}">
                        <a16:creationId xmlns="" xmlns:a16="http://schemas.microsoft.com/office/drawing/2014/main" id="{0649C3E9-6C24-465F-9A45-0DAEDD358F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668"/>
                    <a:ext cx="30" cy="17"/>
                  </a:xfrm>
                  <a:custGeom>
                    <a:avLst/>
                    <a:gdLst>
                      <a:gd name="T0" fmla="*/ 3 w 44"/>
                      <a:gd name="T1" fmla="*/ 22 h 25"/>
                      <a:gd name="T2" fmla="*/ 19 w 44"/>
                      <a:gd name="T3" fmla="*/ 5 h 25"/>
                      <a:gd name="T4" fmla="*/ 32 w 44"/>
                      <a:gd name="T5" fmla="*/ 12 h 25"/>
                      <a:gd name="T6" fmla="*/ 41 w 44"/>
                      <a:gd name="T7" fmla="*/ 21 h 25"/>
                      <a:gd name="T8" fmla="*/ 42 w 44"/>
                      <a:gd name="T9" fmla="*/ 19 h 25"/>
                      <a:gd name="T10" fmla="*/ 41 w 44"/>
                      <a:gd name="T11" fmla="*/ 19 h 25"/>
                      <a:gd name="T12" fmla="*/ 42 w 44"/>
                      <a:gd name="T13" fmla="*/ 22 h 25"/>
                      <a:gd name="T14" fmla="*/ 43 w 44"/>
                      <a:gd name="T15" fmla="*/ 22 h 25"/>
                      <a:gd name="T16" fmla="*/ 44 w 44"/>
                      <a:gd name="T17" fmla="*/ 20 h 25"/>
                      <a:gd name="T18" fmla="*/ 33 w 44"/>
                      <a:gd name="T19" fmla="*/ 9 h 25"/>
                      <a:gd name="T20" fmla="*/ 22 w 44"/>
                      <a:gd name="T21" fmla="*/ 0 h 25"/>
                      <a:gd name="T22" fmla="*/ 14 w 44"/>
                      <a:gd name="T23" fmla="*/ 8 h 25"/>
                      <a:gd name="T24" fmla="*/ 0 w 44"/>
                      <a:gd name="T25" fmla="*/ 22 h 25"/>
                      <a:gd name="T26" fmla="*/ 0 w 44"/>
                      <a:gd name="T27" fmla="*/ 23 h 25"/>
                      <a:gd name="T28" fmla="*/ 0 w 44"/>
                      <a:gd name="T29" fmla="*/ 23 h 25"/>
                      <a:gd name="T30" fmla="*/ 3 w 44"/>
                      <a:gd name="T31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44" h="25">
                        <a:moveTo>
                          <a:pt x="3" y="22"/>
                        </a:moveTo>
                        <a:cubicBezTo>
                          <a:pt x="4" y="23"/>
                          <a:pt x="18" y="7"/>
                          <a:pt x="19" y="5"/>
                        </a:cubicBezTo>
                        <a:cubicBezTo>
                          <a:pt x="23" y="0"/>
                          <a:pt x="30" y="9"/>
                          <a:pt x="32" y="12"/>
                        </a:cubicBezTo>
                        <a:cubicBezTo>
                          <a:pt x="35" y="15"/>
                          <a:pt x="39" y="17"/>
                          <a:pt x="41" y="21"/>
                        </a:cubicBezTo>
                        <a:cubicBezTo>
                          <a:pt x="42" y="20"/>
                          <a:pt x="42" y="20"/>
                          <a:pt x="42" y="19"/>
                        </a:cubicBezTo>
                        <a:cubicBezTo>
                          <a:pt x="42" y="19"/>
                          <a:pt x="42" y="19"/>
                          <a:pt x="41" y="19"/>
                        </a:cubicBezTo>
                        <a:cubicBezTo>
                          <a:pt x="39" y="20"/>
                          <a:pt x="40" y="22"/>
                          <a:pt x="42" y="22"/>
                        </a:cubicBezTo>
                        <a:cubicBezTo>
                          <a:pt x="42" y="22"/>
                          <a:pt x="43" y="22"/>
                          <a:pt x="43" y="22"/>
                        </a:cubicBezTo>
                        <a:cubicBezTo>
                          <a:pt x="44" y="22"/>
                          <a:pt x="44" y="20"/>
                          <a:pt x="44" y="20"/>
                        </a:cubicBezTo>
                        <a:cubicBezTo>
                          <a:pt x="42" y="15"/>
                          <a:pt x="36" y="12"/>
                          <a:pt x="33" y="9"/>
                        </a:cubicBezTo>
                        <a:cubicBezTo>
                          <a:pt x="30" y="6"/>
                          <a:pt x="26" y="0"/>
                          <a:pt x="22" y="0"/>
                        </a:cubicBezTo>
                        <a:cubicBezTo>
                          <a:pt x="18" y="0"/>
                          <a:pt x="15" y="5"/>
                          <a:pt x="14" y="8"/>
                        </a:cubicBezTo>
                        <a:cubicBezTo>
                          <a:pt x="10" y="13"/>
                          <a:pt x="4" y="16"/>
                          <a:pt x="0" y="22"/>
                        </a:cubicBezTo>
                        <a:cubicBezTo>
                          <a:pt x="0" y="22"/>
                          <a:pt x="0" y="23"/>
                          <a:pt x="0" y="23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1" y="25"/>
                          <a:pt x="4" y="23"/>
                          <a:pt x="3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4" name="Freeform 307">
                    <a:extLst>
                      <a:ext uri="{FF2B5EF4-FFF2-40B4-BE49-F238E27FC236}">
                        <a16:creationId xmlns="" xmlns:a16="http://schemas.microsoft.com/office/drawing/2014/main" id="{BF9C9A93-5963-4706-B110-F3F938BE9E6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677"/>
                    <a:ext cx="25" cy="22"/>
                  </a:xfrm>
                  <a:custGeom>
                    <a:avLst/>
                    <a:gdLst>
                      <a:gd name="T0" fmla="*/ 1 w 37"/>
                      <a:gd name="T1" fmla="*/ 6 h 33"/>
                      <a:gd name="T2" fmla="*/ 2 w 37"/>
                      <a:gd name="T3" fmla="*/ 31 h 33"/>
                      <a:gd name="T4" fmla="*/ 4 w 37"/>
                      <a:gd name="T5" fmla="*/ 33 h 33"/>
                      <a:gd name="T6" fmla="*/ 24 w 37"/>
                      <a:gd name="T7" fmla="*/ 32 h 33"/>
                      <a:gd name="T8" fmla="*/ 35 w 37"/>
                      <a:gd name="T9" fmla="*/ 30 h 33"/>
                      <a:gd name="T10" fmla="*/ 36 w 37"/>
                      <a:gd name="T11" fmla="*/ 19 h 33"/>
                      <a:gd name="T12" fmla="*/ 34 w 37"/>
                      <a:gd name="T13" fmla="*/ 2 h 33"/>
                      <a:gd name="T14" fmla="*/ 31 w 37"/>
                      <a:gd name="T15" fmla="*/ 3 h 33"/>
                      <a:gd name="T16" fmla="*/ 33 w 37"/>
                      <a:gd name="T17" fmla="*/ 27 h 33"/>
                      <a:gd name="T18" fmla="*/ 20 w 37"/>
                      <a:gd name="T19" fmla="*/ 29 h 33"/>
                      <a:gd name="T20" fmla="*/ 4 w 37"/>
                      <a:gd name="T21" fmla="*/ 30 h 33"/>
                      <a:gd name="T22" fmla="*/ 5 w 37"/>
                      <a:gd name="T23" fmla="*/ 31 h 33"/>
                      <a:gd name="T24" fmla="*/ 3 w 37"/>
                      <a:gd name="T25" fmla="*/ 5 h 33"/>
                      <a:gd name="T26" fmla="*/ 1 w 37"/>
                      <a:gd name="T27" fmla="*/ 6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7" h="33">
                        <a:moveTo>
                          <a:pt x="1" y="6"/>
                        </a:moveTo>
                        <a:cubicBezTo>
                          <a:pt x="2" y="14"/>
                          <a:pt x="2" y="23"/>
                          <a:pt x="2" y="31"/>
                        </a:cubicBezTo>
                        <a:cubicBezTo>
                          <a:pt x="3" y="32"/>
                          <a:pt x="3" y="33"/>
                          <a:pt x="4" y="33"/>
                        </a:cubicBezTo>
                        <a:cubicBezTo>
                          <a:pt x="11" y="33"/>
                          <a:pt x="17" y="32"/>
                          <a:pt x="24" y="32"/>
                        </a:cubicBezTo>
                        <a:cubicBezTo>
                          <a:pt x="27" y="32"/>
                          <a:pt x="32" y="33"/>
                          <a:pt x="35" y="30"/>
                        </a:cubicBezTo>
                        <a:cubicBezTo>
                          <a:pt x="37" y="27"/>
                          <a:pt x="36" y="22"/>
                          <a:pt x="36" y="19"/>
                        </a:cubicBezTo>
                        <a:cubicBezTo>
                          <a:pt x="36" y="13"/>
                          <a:pt x="36" y="8"/>
                          <a:pt x="34" y="2"/>
                        </a:cubicBezTo>
                        <a:cubicBezTo>
                          <a:pt x="33" y="0"/>
                          <a:pt x="30" y="1"/>
                          <a:pt x="31" y="3"/>
                        </a:cubicBezTo>
                        <a:cubicBezTo>
                          <a:pt x="33" y="10"/>
                          <a:pt x="35" y="20"/>
                          <a:pt x="33" y="27"/>
                        </a:cubicBezTo>
                        <a:cubicBezTo>
                          <a:pt x="32" y="31"/>
                          <a:pt x="22" y="29"/>
                          <a:pt x="20" y="29"/>
                        </a:cubicBezTo>
                        <a:cubicBezTo>
                          <a:pt x="14" y="29"/>
                          <a:pt x="9" y="30"/>
                          <a:pt x="4" y="30"/>
                        </a:cubicBezTo>
                        <a:cubicBezTo>
                          <a:pt x="4" y="30"/>
                          <a:pt x="5" y="31"/>
                          <a:pt x="5" y="31"/>
                        </a:cubicBezTo>
                        <a:cubicBezTo>
                          <a:pt x="5" y="22"/>
                          <a:pt x="5" y="14"/>
                          <a:pt x="3" y="5"/>
                        </a:cubicBezTo>
                        <a:cubicBezTo>
                          <a:pt x="3" y="3"/>
                          <a:pt x="0" y="4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5" name="Freeform 308">
                    <a:extLst>
                      <a:ext uri="{FF2B5EF4-FFF2-40B4-BE49-F238E27FC236}">
                        <a16:creationId xmlns="" xmlns:a16="http://schemas.microsoft.com/office/drawing/2014/main" id="{A86C3D01-3523-45BD-B76D-B674D19B41E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3" y="1681"/>
                    <a:ext cx="12" cy="17"/>
                  </a:xfrm>
                  <a:custGeom>
                    <a:avLst/>
                    <a:gdLst>
                      <a:gd name="T0" fmla="*/ 2 w 19"/>
                      <a:gd name="T1" fmla="*/ 24 h 26"/>
                      <a:gd name="T2" fmla="*/ 2 w 19"/>
                      <a:gd name="T3" fmla="*/ 24 h 26"/>
                      <a:gd name="T4" fmla="*/ 5 w 19"/>
                      <a:gd name="T5" fmla="*/ 24 h 26"/>
                      <a:gd name="T6" fmla="*/ 5 w 19"/>
                      <a:gd name="T7" fmla="*/ 14 h 26"/>
                      <a:gd name="T8" fmla="*/ 12 w 19"/>
                      <a:gd name="T9" fmla="*/ 7 h 26"/>
                      <a:gd name="T10" fmla="*/ 15 w 19"/>
                      <a:gd name="T11" fmla="*/ 24 h 26"/>
                      <a:gd name="T12" fmla="*/ 18 w 19"/>
                      <a:gd name="T13" fmla="*/ 24 h 26"/>
                      <a:gd name="T14" fmla="*/ 11 w 19"/>
                      <a:gd name="T15" fmla="*/ 3 h 26"/>
                      <a:gd name="T16" fmla="*/ 2 w 19"/>
                      <a:gd name="T17" fmla="*/ 24 h 26"/>
                      <a:gd name="T18" fmla="*/ 5 w 19"/>
                      <a:gd name="T19" fmla="*/ 24 h 26"/>
                      <a:gd name="T20" fmla="*/ 5 w 19"/>
                      <a:gd name="T21" fmla="*/ 24 h 26"/>
                      <a:gd name="T22" fmla="*/ 2 w 19"/>
                      <a:gd name="T23" fmla="*/ 24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9" h="26">
                        <a:moveTo>
                          <a:pt x="2" y="24"/>
                        </a:move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1"/>
                          <a:pt x="5" y="17"/>
                          <a:pt x="5" y="14"/>
                        </a:cubicBezTo>
                        <a:cubicBezTo>
                          <a:pt x="5" y="10"/>
                          <a:pt x="7" y="2"/>
                          <a:pt x="12" y="7"/>
                        </a:cubicBezTo>
                        <a:cubicBezTo>
                          <a:pt x="16" y="11"/>
                          <a:pt x="15" y="19"/>
                          <a:pt x="15" y="24"/>
                        </a:cubicBezTo>
                        <a:cubicBezTo>
                          <a:pt x="15" y="26"/>
                          <a:pt x="18" y="26"/>
                          <a:pt x="18" y="24"/>
                        </a:cubicBezTo>
                        <a:cubicBezTo>
                          <a:pt x="18" y="19"/>
                          <a:pt x="19" y="5"/>
                          <a:pt x="11" y="3"/>
                        </a:cubicBezTo>
                        <a:cubicBezTo>
                          <a:pt x="0" y="0"/>
                          <a:pt x="2" y="19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4"/>
                          <a:pt x="5" y="24"/>
                          <a:pt x="5" y="24"/>
                        </a:cubicBezTo>
                        <a:cubicBezTo>
                          <a:pt x="5" y="22"/>
                          <a:pt x="2" y="22"/>
                          <a:pt x="2" y="2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" name="Freeform 309">
                    <a:extLst>
                      <a:ext uri="{FF2B5EF4-FFF2-40B4-BE49-F238E27FC236}">
                        <a16:creationId xmlns="" xmlns:a16="http://schemas.microsoft.com/office/drawing/2014/main" id="{42AFFDF3-C945-4043-BD7C-05797F6EB2E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5" y="1689"/>
                    <a:ext cx="4" cy="3"/>
                  </a:xfrm>
                  <a:custGeom>
                    <a:avLst/>
                    <a:gdLst>
                      <a:gd name="T0" fmla="*/ 4 w 5"/>
                      <a:gd name="T1" fmla="*/ 4 h 5"/>
                      <a:gd name="T2" fmla="*/ 4 w 5"/>
                      <a:gd name="T3" fmla="*/ 3 h 5"/>
                      <a:gd name="T4" fmla="*/ 2 w 5"/>
                      <a:gd name="T5" fmla="*/ 1 h 5"/>
                      <a:gd name="T6" fmla="*/ 2 w 5"/>
                      <a:gd name="T7" fmla="*/ 2 h 5"/>
                      <a:gd name="T8" fmla="*/ 4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4" y="4"/>
                        </a:moveTo>
                        <a:cubicBezTo>
                          <a:pt x="4" y="4"/>
                          <a:pt x="4" y="3"/>
                          <a:pt x="4" y="3"/>
                        </a:cubicBezTo>
                        <a:cubicBezTo>
                          <a:pt x="5" y="2"/>
                          <a:pt x="3" y="0"/>
                          <a:pt x="2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0" y="3"/>
                          <a:pt x="2" y="5"/>
                          <a:pt x="4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7" name="Freeform 310">
                    <a:extLst>
                      <a:ext uri="{FF2B5EF4-FFF2-40B4-BE49-F238E27FC236}">
                        <a16:creationId xmlns="" xmlns:a16="http://schemas.microsoft.com/office/drawing/2014/main" id="{6A73634A-8C2A-42B2-9EC5-5164228E81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76"/>
                    <a:ext cx="6" cy="7"/>
                  </a:xfrm>
                  <a:custGeom>
                    <a:avLst/>
                    <a:gdLst>
                      <a:gd name="T0" fmla="*/ 3 w 9"/>
                      <a:gd name="T1" fmla="*/ 10 h 11"/>
                      <a:gd name="T2" fmla="*/ 7 w 9"/>
                      <a:gd name="T3" fmla="*/ 3 h 11"/>
                      <a:gd name="T4" fmla="*/ 5 w 9"/>
                      <a:gd name="T5" fmla="*/ 2 h 11"/>
                      <a:gd name="T6" fmla="*/ 1 w 9"/>
                      <a:gd name="T7" fmla="*/ 8 h 11"/>
                      <a:gd name="T8" fmla="*/ 3 w 9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10"/>
                        </a:moveTo>
                        <a:cubicBezTo>
                          <a:pt x="4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2"/>
                        </a:cubicBezTo>
                        <a:cubicBezTo>
                          <a:pt x="3" y="4"/>
                          <a:pt x="2" y="6"/>
                          <a:pt x="1" y="8"/>
                        </a:cubicBezTo>
                        <a:cubicBezTo>
                          <a:pt x="0" y="10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8" name="Freeform 311">
                    <a:extLst>
                      <a:ext uri="{FF2B5EF4-FFF2-40B4-BE49-F238E27FC236}">
                        <a16:creationId xmlns="" xmlns:a16="http://schemas.microsoft.com/office/drawing/2014/main" id="{EE001D2D-1458-472F-A121-C4FEA212A60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671"/>
                    <a:ext cx="13" cy="16"/>
                  </a:xfrm>
                  <a:custGeom>
                    <a:avLst/>
                    <a:gdLst>
                      <a:gd name="T0" fmla="*/ 4 w 19"/>
                      <a:gd name="T1" fmla="*/ 22 h 24"/>
                      <a:gd name="T2" fmla="*/ 17 w 19"/>
                      <a:gd name="T3" fmla="*/ 3 h 24"/>
                      <a:gd name="T4" fmla="*/ 15 w 19"/>
                      <a:gd name="T5" fmla="*/ 2 h 24"/>
                      <a:gd name="T6" fmla="*/ 1 w 19"/>
                      <a:gd name="T7" fmla="*/ 21 h 24"/>
                      <a:gd name="T8" fmla="*/ 4 w 19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" h="24">
                        <a:moveTo>
                          <a:pt x="4" y="22"/>
                        </a:moveTo>
                        <a:cubicBezTo>
                          <a:pt x="8" y="16"/>
                          <a:pt x="13" y="9"/>
                          <a:pt x="17" y="3"/>
                        </a:cubicBezTo>
                        <a:cubicBezTo>
                          <a:pt x="19" y="1"/>
                          <a:pt x="16" y="0"/>
                          <a:pt x="15" y="2"/>
                        </a:cubicBezTo>
                        <a:cubicBezTo>
                          <a:pt x="10" y="8"/>
                          <a:pt x="6" y="14"/>
                          <a:pt x="1" y="21"/>
                        </a:cubicBezTo>
                        <a:cubicBezTo>
                          <a:pt x="0" y="22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9" name="Freeform 312">
                    <a:extLst>
                      <a:ext uri="{FF2B5EF4-FFF2-40B4-BE49-F238E27FC236}">
                        <a16:creationId xmlns="" xmlns:a16="http://schemas.microsoft.com/office/drawing/2014/main" id="{8E74B27B-74FF-43D2-96F3-F421E5C66D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9" y="1671"/>
                    <a:ext cx="11" cy="16"/>
                  </a:xfrm>
                  <a:custGeom>
                    <a:avLst/>
                    <a:gdLst>
                      <a:gd name="T0" fmla="*/ 4 w 17"/>
                      <a:gd name="T1" fmla="*/ 22 h 24"/>
                      <a:gd name="T2" fmla="*/ 15 w 17"/>
                      <a:gd name="T3" fmla="*/ 3 h 24"/>
                      <a:gd name="T4" fmla="*/ 13 w 17"/>
                      <a:gd name="T5" fmla="*/ 1 h 24"/>
                      <a:gd name="T6" fmla="*/ 1 w 17"/>
                      <a:gd name="T7" fmla="*/ 21 h 24"/>
                      <a:gd name="T8" fmla="*/ 4 w 17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4">
                        <a:moveTo>
                          <a:pt x="4" y="22"/>
                        </a:moveTo>
                        <a:cubicBezTo>
                          <a:pt x="6" y="15"/>
                          <a:pt x="11" y="9"/>
                          <a:pt x="15" y="3"/>
                        </a:cubicBezTo>
                        <a:cubicBezTo>
                          <a:pt x="17" y="1"/>
                          <a:pt x="14" y="0"/>
                          <a:pt x="13" y="1"/>
                        </a:cubicBezTo>
                        <a:cubicBezTo>
                          <a:pt x="8" y="7"/>
                          <a:pt x="3" y="14"/>
                          <a:pt x="1" y="21"/>
                        </a:cubicBezTo>
                        <a:cubicBezTo>
                          <a:pt x="0" y="23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0" name="Freeform 313">
                    <a:extLst>
                      <a:ext uri="{FF2B5EF4-FFF2-40B4-BE49-F238E27FC236}">
                        <a16:creationId xmlns="" xmlns:a16="http://schemas.microsoft.com/office/drawing/2014/main" id="{19F094DC-4F53-460C-9000-A524FDB1C9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9" y="1671"/>
                    <a:ext cx="12" cy="18"/>
                  </a:xfrm>
                  <a:custGeom>
                    <a:avLst/>
                    <a:gdLst>
                      <a:gd name="T0" fmla="*/ 3 w 19"/>
                      <a:gd name="T1" fmla="*/ 26 h 27"/>
                      <a:gd name="T2" fmla="*/ 8 w 19"/>
                      <a:gd name="T3" fmla="*/ 17 h 27"/>
                      <a:gd name="T4" fmla="*/ 18 w 19"/>
                      <a:gd name="T5" fmla="*/ 3 h 27"/>
                      <a:gd name="T6" fmla="*/ 16 w 19"/>
                      <a:gd name="T7" fmla="*/ 1 h 27"/>
                      <a:gd name="T8" fmla="*/ 7 w 19"/>
                      <a:gd name="T9" fmla="*/ 14 h 27"/>
                      <a:gd name="T10" fmla="*/ 1 w 19"/>
                      <a:gd name="T11" fmla="*/ 23 h 27"/>
                      <a:gd name="T12" fmla="*/ 3 w 19"/>
                      <a:gd name="T13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" h="27">
                        <a:moveTo>
                          <a:pt x="3" y="26"/>
                        </a:moveTo>
                        <a:cubicBezTo>
                          <a:pt x="6" y="24"/>
                          <a:pt x="7" y="20"/>
                          <a:pt x="8" y="17"/>
                        </a:cubicBezTo>
                        <a:cubicBezTo>
                          <a:pt x="11" y="12"/>
                          <a:pt x="15" y="7"/>
                          <a:pt x="18" y="3"/>
                        </a:cubicBezTo>
                        <a:cubicBezTo>
                          <a:pt x="19" y="1"/>
                          <a:pt x="17" y="0"/>
                          <a:pt x="16" y="1"/>
                        </a:cubicBezTo>
                        <a:cubicBezTo>
                          <a:pt x="13" y="5"/>
                          <a:pt x="10" y="10"/>
                          <a:pt x="7" y="14"/>
                        </a:cubicBezTo>
                        <a:cubicBezTo>
                          <a:pt x="5" y="17"/>
                          <a:pt x="4" y="21"/>
                          <a:pt x="1" y="23"/>
                        </a:cubicBezTo>
                        <a:cubicBezTo>
                          <a:pt x="0" y="24"/>
                          <a:pt x="1" y="27"/>
                          <a:pt x="3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1" name="Freeform 314">
                    <a:extLst>
                      <a:ext uri="{FF2B5EF4-FFF2-40B4-BE49-F238E27FC236}">
                        <a16:creationId xmlns="" xmlns:a16="http://schemas.microsoft.com/office/drawing/2014/main" id="{9E3B4DFC-CE8A-4DCE-8DFC-8CF438FA30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672"/>
                    <a:ext cx="12" cy="17"/>
                  </a:xfrm>
                  <a:custGeom>
                    <a:avLst/>
                    <a:gdLst>
                      <a:gd name="T0" fmla="*/ 4 w 17"/>
                      <a:gd name="T1" fmla="*/ 23 h 25"/>
                      <a:gd name="T2" fmla="*/ 16 w 17"/>
                      <a:gd name="T3" fmla="*/ 3 h 25"/>
                      <a:gd name="T4" fmla="*/ 13 w 17"/>
                      <a:gd name="T5" fmla="*/ 2 h 25"/>
                      <a:gd name="T6" fmla="*/ 1 w 17"/>
                      <a:gd name="T7" fmla="*/ 22 h 25"/>
                      <a:gd name="T8" fmla="*/ 4 w 17"/>
                      <a:gd name="T9" fmla="*/ 23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5">
                        <a:moveTo>
                          <a:pt x="4" y="23"/>
                        </a:moveTo>
                        <a:cubicBezTo>
                          <a:pt x="6" y="16"/>
                          <a:pt x="12" y="10"/>
                          <a:pt x="16" y="3"/>
                        </a:cubicBezTo>
                        <a:cubicBezTo>
                          <a:pt x="17" y="2"/>
                          <a:pt x="14" y="0"/>
                          <a:pt x="13" y="2"/>
                        </a:cubicBezTo>
                        <a:cubicBezTo>
                          <a:pt x="9" y="9"/>
                          <a:pt x="3" y="15"/>
                          <a:pt x="1" y="22"/>
                        </a:cubicBezTo>
                        <a:cubicBezTo>
                          <a:pt x="0" y="24"/>
                          <a:pt x="3" y="25"/>
                          <a:pt x="4" y="2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2" name="Freeform 315">
                    <a:extLst>
                      <a:ext uri="{FF2B5EF4-FFF2-40B4-BE49-F238E27FC236}">
                        <a16:creationId xmlns="" xmlns:a16="http://schemas.microsoft.com/office/drawing/2014/main" id="{A7DD205E-B85C-494F-B7B8-17F342DDFE6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5" y="1675"/>
                    <a:ext cx="10" cy="10"/>
                  </a:xfrm>
                  <a:custGeom>
                    <a:avLst/>
                    <a:gdLst>
                      <a:gd name="T0" fmla="*/ 3 w 14"/>
                      <a:gd name="T1" fmla="*/ 14 h 15"/>
                      <a:gd name="T2" fmla="*/ 12 w 14"/>
                      <a:gd name="T3" fmla="*/ 3 h 15"/>
                      <a:gd name="T4" fmla="*/ 10 w 14"/>
                      <a:gd name="T5" fmla="*/ 1 h 15"/>
                      <a:gd name="T6" fmla="*/ 1 w 14"/>
                      <a:gd name="T7" fmla="*/ 12 h 15"/>
                      <a:gd name="T8" fmla="*/ 3 w 14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5">
                        <a:moveTo>
                          <a:pt x="3" y="14"/>
                        </a:moveTo>
                        <a:cubicBezTo>
                          <a:pt x="6" y="10"/>
                          <a:pt x="9" y="6"/>
                          <a:pt x="12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4" y="8"/>
                          <a:pt x="1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3" name="Freeform 316">
                    <a:extLst>
                      <a:ext uri="{FF2B5EF4-FFF2-40B4-BE49-F238E27FC236}">
                        <a16:creationId xmlns="" xmlns:a16="http://schemas.microsoft.com/office/drawing/2014/main" id="{A8FC66D6-8452-4867-BA69-D9174C0479B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7" y="1675"/>
                    <a:ext cx="10" cy="9"/>
                  </a:xfrm>
                  <a:custGeom>
                    <a:avLst/>
                    <a:gdLst>
                      <a:gd name="T0" fmla="*/ 4 w 14"/>
                      <a:gd name="T1" fmla="*/ 13 h 14"/>
                      <a:gd name="T2" fmla="*/ 13 w 14"/>
                      <a:gd name="T3" fmla="*/ 3 h 14"/>
                      <a:gd name="T4" fmla="*/ 10 w 14"/>
                      <a:gd name="T5" fmla="*/ 1 h 14"/>
                      <a:gd name="T6" fmla="*/ 2 w 14"/>
                      <a:gd name="T7" fmla="*/ 11 h 14"/>
                      <a:gd name="T8" fmla="*/ 4 w 14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4">
                        <a:moveTo>
                          <a:pt x="4" y="13"/>
                        </a:moveTo>
                        <a:cubicBezTo>
                          <a:pt x="7" y="10"/>
                          <a:pt x="9" y="6"/>
                          <a:pt x="13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5" y="8"/>
                          <a:pt x="2" y="11"/>
                        </a:cubicBezTo>
                        <a:cubicBezTo>
                          <a:pt x="0" y="12"/>
                          <a:pt x="2" y="14"/>
                          <a:pt x="4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4" name="Freeform 317">
                    <a:extLst>
                      <a:ext uri="{FF2B5EF4-FFF2-40B4-BE49-F238E27FC236}">
                        <a16:creationId xmlns="" xmlns:a16="http://schemas.microsoft.com/office/drawing/2014/main" id="{0CCA48BD-AD60-4FC5-A9C7-A7FA190F9DF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0" y="1677"/>
                    <a:ext cx="7" cy="8"/>
                  </a:xfrm>
                  <a:custGeom>
                    <a:avLst/>
                    <a:gdLst>
                      <a:gd name="T0" fmla="*/ 1 w 10"/>
                      <a:gd name="T1" fmla="*/ 10 h 11"/>
                      <a:gd name="T2" fmla="*/ 5 w 10"/>
                      <a:gd name="T3" fmla="*/ 8 h 11"/>
                      <a:gd name="T4" fmla="*/ 9 w 10"/>
                      <a:gd name="T5" fmla="*/ 3 h 11"/>
                      <a:gd name="T6" fmla="*/ 7 w 10"/>
                      <a:gd name="T7" fmla="*/ 2 h 11"/>
                      <a:gd name="T8" fmla="*/ 4 w 10"/>
                      <a:gd name="T9" fmla="*/ 5 h 11"/>
                      <a:gd name="T10" fmla="*/ 3 w 10"/>
                      <a:gd name="T11" fmla="*/ 6 h 11"/>
                      <a:gd name="T12" fmla="*/ 2 w 10"/>
                      <a:gd name="T13" fmla="*/ 7 h 11"/>
                      <a:gd name="T14" fmla="*/ 3 w 10"/>
                      <a:gd name="T15" fmla="*/ 7 h 11"/>
                      <a:gd name="T16" fmla="*/ 1 w 10"/>
                      <a:gd name="T17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0" h="11">
                        <a:moveTo>
                          <a:pt x="1" y="10"/>
                        </a:moveTo>
                        <a:cubicBezTo>
                          <a:pt x="3" y="11"/>
                          <a:pt x="4" y="9"/>
                          <a:pt x="5" y="8"/>
                        </a:cubicBezTo>
                        <a:cubicBezTo>
                          <a:pt x="7" y="7"/>
                          <a:pt x="8" y="5"/>
                          <a:pt x="9" y="3"/>
                        </a:cubicBezTo>
                        <a:cubicBezTo>
                          <a:pt x="10" y="2"/>
                          <a:pt x="8" y="0"/>
                          <a:pt x="7" y="2"/>
                        </a:cubicBezTo>
                        <a:cubicBezTo>
                          <a:pt x="6" y="3"/>
                          <a:pt x="5" y="4"/>
                          <a:pt x="4" y="5"/>
                        </a:cubicBezTo>
                        <a:cubicBezTo>
                          <a:pt x="4" y="5"/>
                          <a:pt x="3" y="6"/>
                          <a:pt x="3" y="6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1" y="8"/>
                          <a:pt x="2" y="7"/>
                          <a:pt x="3" y="7"/>
                        </a:cubicBezTo>
                        <a:cubicBezTo>
                          <a:pt x="1" y="6"/>
                          <a:pt x="0" y="9"/>
                          <a:pt x="1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5" name="Freeform 318">
                    <a:extLst>
                      <a:ext uri="{FF2B5EF4-FFF2-40B4-BE49-F238E27FC236}">
                        <a16:creationId xmlns="" xmlns:a16="http://schemas.microsoft.com/office/drawing/2014/main" id="{398BA4B3-8361-4112-AAB5-E9DF667A370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0" y="1679"/>
                    <a:ext cx="8" cy="8"/>
                  </a:xfrm>
                  <a:custGeom>
                    <a:avLst/>
                    <a:gdLst>
                      <a:gd name="T0" fmla="*/ 4 w 12"/>
                      <a:gd name="T1" fmla="*/ 11 h 13"/>
                      <a:gd name="T2" fmla="*/ 11 w 12"/>
                      <a:gd name="T3" fmla="*/ 4 h 13"/>
                      <a:gd name="T4" fmla="*/ 8 w 12"/>
                      <a:gd name="T5" fmla="*/ 2 h 13"/>
                      <a:gd name="T6" fmla="*/ 1 w 12"/>
                      <a:gd name="T7" fmla="*/ 10 h 13"/>
                      <a:gd name="T8" fmla="*/ 4 w 12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3">
                        <a:moveTo>
                          <a:pt x="4" y="11"/>
                        </a:moveTo>
                        <a:cubicBezTo>
                          <a:pt x="6" y="9"/>
                          <a:pt x="8" y="6"/>
                          <a:pt x="11" y="4"/>
                        </a:cubicBezTo>
                        <a:cubicBezTo>
                          <a:pt x="12" y="2"/>
                          <a:pt x="10" y="0"/>
                          <a:pt x="8" y="2"/>
                        </a:cubicBezTo>
                        <a:cubicBezTo>
                          <a:pt x="6" y="4"/>
                          <a:pt x="4" y="7"/>
                          <a:pt x="1" y="10"/>
                        </a:cubicBezTo>
                        <a:cubicBezTo>
                          <a:pt x="0" y="12"/>
                          <a:pt x="3" y="13"/>
                          <a:pt x="4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" name="Freeform 319">
                    <a:extLst>
                      <a:ext uri="{FF2B5EF4-FFF2-40B4-BE49-F238E27FC236}">
                        <a16:creationId xmlns="" xmlns:a16="http://schemas.microsoft.com/office/drawing/2014/main" id="{633B19E0-8937-41B7-A943-F62D7507E3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681"/>
                    <a:ext cx="8" cy="8"/>
                  </a:xfrm>
                  <a:custGeom>
                    <a:avLst/>
                    <a:gdLst>
                      <a:gd name="T0" fmla="*/ 2 w 11"/>
                      <a:gd name="T1" fmla="*/ 10 h 11"/>
                      <a:gd name="T2" fmla="*/ 10 w 11"/>
                      <a:gd name="T3" fmla="*/ 3 h 11"/>
                      <a:gd name="T4" fmla="*/ 8 w 11"/>
                      <a:gd name="T5" fmla="*/ 1 h 11"/>
                      <a:gd name="T6" fmla="*/ 2 w 11"/>
                      <a:gd name="T7" fmla="*/ 7 h 11"/>
                      <a:gd name="T8" fmla="*/ 2 w 11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1">
                        <a:moveTo>
                          <a:pt x="2" y="10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2" y="7"/>
                        </a:cubicBezTo>
                        <a:cubicBezTo>
                          <a:pt x="0" y="8"/>
                          <a:pt x="1" y="11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7" name="Freeform 320">
                    <a:extLst>
                      <a:ext uri="{FF2B5EF4-FFF2-40B4-BE49-F238E27FC236}">
                        <a16:creationId xmlns="" xmlns:a16="http://schemas.microsoft.com/office/drawing/2014/main" id="{6400F20B-6CEA-444A-8A86-44D21886D10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4"/>
                    <a:ext cx="6" cy="6"/>
                  </a:xfrm>
                  <a:custGeom>
                    <a:avLst/>
                    <a:gdLst>
                      <a:gd name="T0" fmla="*/ 3 w 8"/>
                      <a:gd name="T1" fmla="*/ 8 h 9"/>
                      <a:gd name="T2" fmla="*/ 7 w 8"/>
                      <a:gd name="T3" fmla="*/ 3 h 9"/>
                      <a:gd name="T4" fmla="*/ 5 w 8"/>
                      <a:gd name="T5" fmla="*/ 2 h 9"/>
                      <a:gd name="T6" fmla="*/ 1 w 8"/>
                      <a:gd name="T7" fmla="*/ 6 h 9"/>
                      <a:gd name="T8" fmla="*/ 3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3" y="8"/>
                        </a:moveTo>
                        <a:cubicBezTo>
                          <a:pt x="5" y="6"/>
                          <a:pt x="6" y="5"/>
                          <a:pt x="7" y="3"/>
                        </a:cubicBezTo>
                        <a:cubicBezTo>
                          <a:pt x="8" y="2"/>
                          <a:pt x="6" y="0"/>
                          <a:pt x="5" y="2"/>
                        </a:cubicBezTo>
                        <a:cubicBezTo>
                          <a:pt x="4" y="3"/>
                          <a:pt x="2" y="4"/>
                          <a:pt x="1" y="6"/>
                        </a:cubicBezTo>
                        <a:cubicBezTo>
                          <a:pt x="0" y="7"/>
                          <a:pt x="2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8" name="Freeform 321">
                    <a:extLst>
                      <a:ext uri="{FF2B5EF4-FFF2-40B4-BE49-F238E27FC236}">
                        <a16:creationId xmlns="" xmlns:a16="http://schemas.microsoft.com/office/drawing/2014/main" id="{06019D43-1777-47B7-A7C5-8B8A944B5FE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7"/>
                    <a:ext cx="6" cy="6"/>
                  </a:xfrm>
                  <a:custGeom>
                    <a:avLst/>
                    <a:gdLst>
                      <a:gd name="T0" fmla="*/ 3 w 9"/>
                      <a:gd name="T1" fmla="*/ 8 h 9"/>
                      <a:gd name="T2" fmla="*/ 7 w 9"/>
                      <a:gd name="T3" fmla="*/ 3 h 9"/>
                      <a:gd name="T4" fmla="*/ 5 w 9"/>
                      <a:gd name="T5" fmla="*/ 1 h 9"/>
                      <a:gd name="T6" fmla="*/ 1 w 9"/>
                      <a:gd name="T7" fmla="*/ 5 h 9"/>
                      <a:gd name="T8" fmla="*/ 3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3" y="8"/>
                        </a:moveTo>
                        <a:cubicBezTo>
                          <a:pt x="5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1"/>
                        </a:cubicBezTo>
                        <a:cubicBezTo>
                          <a:pt x="4" y="3"/>
                          <a:pt x="3" y="4"/>
                          <a:pt x="1" y="5"/>
                        </a:cubicBezTo>
                        <a:cubicBezTo>
                          <a:pt x="0" y="6"/>
                          <a:pt x="1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9" name="Freeform 322">
                    <a:extLst>
                      <a:ext uri="{FF2B5EF4-FFF2-40B4-BE49-F238E27FC236}">
                        <a16:creationId xmlns="" xmlns:a16="http://schemas.microsoft.com/office/drawing/2014/main" id="{8252BF21-9082-44BF-9A04-7980FE9F7F7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9"/>
                    <a:ext cx="6" cy="6"/>
                  </a:xfrm>
                  <a:custGeom>
                    <a:avLst/>
                    <a:gdLst>
                      <a:gd name="T0" fmla="*/ 4 w 10"/>
                      <a:gd name="T1" fmla="*/ 8 h 9"/>
                      <a:gd name="T2" fmla="*/ 8 w 10"/>
                      <a:gd name="T3" fmla="*/ 3 h 9"/>
                      <a:gd name="T4" fmla="*/ 6 w 10"/>
                      <a:gd name="T5" fmla="*/ 1 h 9"/>
                      <a:gd name="T6" fmla="*/ 2 w 10"/>
                      <a:gd name="T7" fmla="*/ 6 h 9"/>
                      <a:gd name="T8" fmla="*/ 4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4" y="8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10" y="2"/>
                          <a:pt x="8" y="0"/>
                          <a:pt x="6" y="1"/>
                        </a:cubicBezTo>
                        <a:cubicBezTo>
                          <a:pt x="5" y="3"/>
                          <a:pt x="3" y="5"/>
                          <a:pt x="2" y="6"/>
                        </a:cubicBezTo>
                        <a:cubicBezTo>
                          <a:pt x="0" y="7"/>
                          <a:pt x="2" y="9"/>
                          <a:pt x="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0" name="Freeform 323">
                    <a:extLst>
                      <a:ext uri="{FF2B5EF4-FFF2-40B4-BE49-F238E27FC236}">
                        <a16:creationId xmlns="" xmlns:a16="http://schemas.microsoft.com/office/drawing/2014/main" id="{FE304252-5CCF-4125-9024-12271260BC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93"/>
                    <a:ext cx="4" cy="5"/>
                  </a:xfrm>
                  <a:custGeom>
                    <a:avLst/>
                    <a:gdLst>
                      <a:gd name="T0" fmla="*/ 4 w 7"/>
                      <a:gd name="T1" fmla="*/ 6 h 8"/>
                      <a:gd name="T2" fmla="*/ 6 w 7"/>
                      <a:gd name="T3" fmla="*/ 3 h 8"/>
                      <a:gd name="T4" fmla="*/ 4 w 7"/>
                      <a:gd name="T5" fmla="*/ 2 h 8"/>
                      <a:gd name="T6" fmla="*/ 2 w 7"/>
                      <a:gd name="T7" fmla="*/ 4 h 8"/>
                      <a:gd name="T8" fmla="*/ 4 w 7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2"/>
                          <a:pt x="5" y="0"/>
                          <a:pt x="4" y="2"/>
                        </a:cubicBezTo>
                        <a:cubicBezTo>
                          <a:pt x="3" y="3"/>
                          <a:pt x="2" y="4"/>
                          <a:pt x="2" y="4"/>
                        </a:cubicBezTo>
                        <a:cubicBezTo>
                          <a:pt x="0" y="6"/>
                          <a:pt x="2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1" name="Freeform 324">
                    <a:extLst>
                      <a:ext uri="{FF2B5EF4-FFF2-40B4-BE49-F238E27FC236}">
                        <a16:creationId xmlns="" xmlns:a16="http://schemas.microsoft.com/office/drawing/2014/main" id="{325A4FE5-478C-4CDA-99CE-3B61EAE198F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7"/>
                    <a:ext cx="6" cy="6"/>
                  </a:xfrm>
                  <a:custGeom>
                    <a:avLst/>
                    <a:gdLst>
                      <a:gd name="T0" fmla="*/ 4 w 8"/>
                      <a:gd name="T1" fmla="*/ 6 h 8"/>
                      <a:gd name="T2" fmla="*/ 7 w 8"/>
                      <a:gd name="T3" fmla="*/ 3 h 8"/>
                      <a:gd name="T4" fmla="*/ 5 w 8"/>
                      <a:gd name="T5" fmla="*/ 1 h 8"/>
                      <a:gd name="T6" fmla="*/ 2 w 8"/>
                      <a:gd name="T7" fmla="*/ 4 h 8"/>
                      <a:gd name="T8" fmla="*/ 4 w 8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4"/>
                        </a:cubicBezTo>
                        <a:cubicBezTo>
                          <a:pt x="0" y="6"/>
                          <a:pt x="3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2" name="Freeform 325">
                    <a:extLst>
                      <a:ext uri="{FF2B5EF4-FFF2-40B4-BE49-F238E27FC236}">
                        <a16:creationId xmlns="" xmlns:a16="http://schemas.microsoft.com/office/drawing/2014/main" id="{7945E378-AEB8-425C-B21B-8E38893ABB3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9"/>
                    <a:ext cx="6" cy="8"/>
                  </a:xfrm>
                  <a:custGeom>
                    <a:avLst/>
                    <a:gdLst>
                      <a:gd name="T0" fmla="*/ 3 w 9"/>
                      <a:gd name="T1" fmla="*/ 9 h 11"/>
                      <a:gd name="T2" fmla="*/ 8 w 9"/>
                      <a:gd name="T3" fmla="*/ 3 h 11"/>
                      <a:gd name="T4" fmla="*/ 6 w 9"/>
                      <a:gd name="T5" fmla="*/ 1 h 11"/>
                      <a:gd name="T6" fmla="*/ 1 w 9"/>
                      <a:gd name="T7" fmla="*/ 8 h 11"/>
                      <a:gd name="T8" fmla="*/ 3 w 9"/>
                      <a:gd name="T9" fmla="*/ 9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9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9" y="1"/>
                          <a:pt x="7" y="0"/>
                          <a:pt x="6" y="1"/>
                        </a:cubicBezTo>
                        <a:cubicBezTo>
                          <a:pt x="4" y="4"/>
                          <a:pt x="2" y="5"/>
                          <a:pt x="1" y="8"/>
                        </a:cubicBezTo>
                        <a:cubicBezTo>
                          <a:pt x="0" y="9"/>
                          <a:pt x="2" y="11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3" name="Freeform 326">
                    <a:extLst>
                      <a:ext uri="{FF2B5EF4-FFF2-40B4-BE49-F238E27FC236}">
                        <a16:creationId xmlns="" xmlns:a16="http://schemas.microsoft.com/office/drawing/2014/main" id="{CD39D2C5-138F-4EBF-B602-FD21472982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9"/>
                    <a:ext cx="8" cy="9"/>
                  </a:xfrm>
                  <a:custGeom>
                    <a:avLst/>
                    <a:gdLst>
                      <a:gd name="T0" fmla="*/ 3 w 11"/>
                      <a:gd name="T1" fmla="*/ 11 h 13"/>
                      <a:gd name="T2" fmla="*/ 10 w 11"/>
                      <a:gd name="T3" fmla="*/ 3 h 13"/>
                      <a:gd name="T4" fmla="*/ 7 w 11"/>
                      <a:gd name="T5" fmla="*/ 2 h 13"/>
                      <a:gd name="T6" fmla="*/ 1 w 11"/>
                      <a:gd name="T7" fmla="*/ 9 h 13"/>
                      <a:gd name="T8" fmla="*/ 3 w 11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3">
                        <a:moveTo>
                          <a:pt x="3" y="11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8" y="0"/>
                          <a:pt x="7" y="2"/>
                        </a:cubicBezTo>
                        <a:cubicBezTo>
                          <a:pt x="6" y="5"/>
                          <a:pt x="3" y="7"/>
                          <a:pt x="1" y="9"/>
                        </a:cubicBezTo>
                        <a:cubicBezTo>
                          <a:pt x="0" y="11"/>
                          <a:pt x="2" y="13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4" name="Freeform 327">
                    <a:extLst>
                      <a:ext uri="{FF2B5EF4-FFF2-40B4-BE49-F238E27FC236}">
                        <a16:creationId xmlns="" xmlns:a16="http://schemas.microsoft.com/office/drawing/2014/main" id="{0300BB13-5355-4209-83DE-1E2C1EDE911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8" y="1693"/>
                    <a:ext cx="5" cy="6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4" y="5"/>
                          <a:pt x="5" y="4"/>
                          <a:pt x="6" y="3"/>
                        </a:cubicBezTo>
                        <a:cubicBezTo>
                          <a:pt x="7" y="2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5" name="Freeform 328">
                    <a:extLst>
                      <a:ext uri="{FF2B5EF4-FFF2-40B4-BE49-F238E27FC236}">
                        <a16:creationId xmlns="" xmlns:a16="http://schemas.microsoft.com/office/drawing/2014/main" id="{5946BD54-AC49-43F4-AF97-A308D4DBA7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0" y="1685"/>
                    <a:ext cx="4" cy="5"/>
                  </a:xfrm>
                  <a:custGeom>
                    <a:avLst/>
                    <a:gdLst>
                      <a:gd name="T0" fmla="*/ 3 w 6"/>
                      <a:gd name="T1" fmla="*/ 5 h 7"/>
                      <a:gd name="T2" fmla="*/ 4 w 6"/>
                      <a:gd name="T3" fmla="*/ 4 h 7"/>
                      <a:gd name="T4" fmla="*/ 2 w 6"/>
                      <a:gd name="T5" fmla="*/ 2 h 7"/>
                      <a:gd name="T6" fmla="*/ 1 w 6"/>
                      <a:gd name="T7" fmla="*/ 4 h 7"/>
                      <a:gd name="T8" fmla="*/ 3 w 6"/>
                      <a:gd name="T9" fmla="*/ 5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7">
                        <a:moveTo>
                          <a:pt x="3" y="5"/>
                        </a:move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6" y="2"/>
                          <a:pt x="4" y="0"/>
                          <a:pt x="2" y="2"/>
                        </a:cubicBezTo>
                        <a:cubicBezTo>
                          <a:pt x="2" y="2"/>
                          <a:pt x="1" y="3"/>
                          <a:pt x="1" y="4"/>
                        </a:cubicBezTo>
                        <a:cubicBezTo>
                          <a:pt x="0" y="5"/>
                          <a:pt x="2" y="7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6" name="Freeform 329">
                    <a:extLst>
                      <a:ext uri="{FF2B5EF4-FFF2-40B4-BE49-F238E27FC236}">
                        <a16:creationId xmlns="" xmlns:a16="http://schemas.microsoft.com/office/drawing/2014/main" id="{2EFFDB95-40A0-4315-93BC-5A65D9C545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0" y="1691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3 h 7"/>
                      <a:gd name="T4" fmla="*/ 4 w 8"/>
                      <a:gd name="T5" fmla="*/ 2 h 7"/>
                      <a:gd name="T6" fmla="*/ 1 w 8"/>
                      <a:gd name="T7" fmla="*/ 4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6"/>
                          <a:pt x="6" y="5"/>
                          <a:pt x="7" y="3"/>
                        </a:cubicBezTo>
                        <a:cubicBezTo>
                          <a:pt x="8" y="2"/>
                          <a:pt x="5" y="0"/>
                          <a:pt x="4" y="2"/>
                        </a:cubicBezTo>
                        <a:cubicBezTo>
                          <a:pt x="3" y="3"/>
                          <a:pt x="3" y="3"/>
                          <a:pt x="1" y="4"/>
                        </a:cubicBezTo>
                        <a:cubicBezTo>
                          <a:pt x="0" y="4"/>
                          <a:pt x="0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7" name="Freeform 330">
                    <a:extLst>
                      <a:ext uri="{FF2B5EF4-FFF2-40B4-BE49-F238E27FC236}">
                        <a16:creationId xmlns="" xmlns:a16="http://schemas.microsoft.com/office/drawing/2014/main" id="{13B2CA52-BC07-4DAF-B25F-449B981366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693"/>
                    <a:ext cx="4" cy="5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1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8" name="Freeform 331">
                    <a:extLst>
                      <a:ext uri="{FF2B5EF4-FFF2-40B4-BE49-F238E27FC236}">
                        <a16:creationId xmlns="" xmlns:a16="http://schemas.microsoft.com/office/drawing/2014/main" id="{10312927-4AD1-481B-A520-A8CD77FBD68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87" y="1279"/>
                    <a:ext cx="41" cy="39"/>
                  </a:xfrm>
                  <a:custGeom>
                    <a:avLst/>
                    <a:gdLst>
                      <a:gd name="T0" fmla="*/ 39 w 61"/>
                      <a:gd name="T1" fmla="*/ 8 h 58"/>
                      <a:gd name="T2" fmla="*/ 5 w 61"/>
                      <a:gd name="T3" fmla="*/ 20 h 58"/>
                      <a:gd name="T4" fmla="*/ 22 w 61"/>
                      <a:gd name="T5" fmla="*/ 53 h 58"/>
                      <a:gd name="T6" fmla="*/ 33 w 61"/>
                      <a:gd name="T7" fmla="*/ 8 h 58"/>
                      <a:gd name="T8" fmla="*/ 33 w 61"/>
                      <a:gd name="T9" fmla="*/ 11 h 58"/>
                      <a:gd name="T10" fmla="*/ 46 w 61"/>
                      <a:gd name="T11" fmla="*/ 29 h 58"/>
                      <a:gd name="T12" fmla="*/ 25 w 61"/>
                      <a:gd name="T13" fmla="*/ 50 h 58"/>
                      <a:gd name="T14" fmla="*/ 7 w 61"/>
                      <a:gd name="T15" fmla="*/ 23 h 58"/>
                      <a:gd name="T16" fmla="*/ 38 w 61"/>
                      <a:gd name="T17" fmla="*/ 10 h 58"/>
                      <a:gd name="T18" fmla="*/ 39 w 61"/>
                      <a:gd name="T19" fmla="*/ 8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1" h="58">
                        <a:moveTo>
                          <a:pt x="39" y="8"/>
                        </a:moveTo>
                        <a:cubicBezTo>
                          <a:pt x="27" y="0"/>
                          <a:pt x="10" y="7"/>
                          <a:pt x="5" y="20"/>
                        </a:cubicBezTo>
                        <a:cubicBezTo>
                          <a:pt x="0" y="34"/>
                          <a:pt x="8" y="50"/>
                          <a:pt x="22" y="53"/>
                        </a:cubicBezTo>
                        <a:cubicBezTo>
                          <a:pt x="48" y="58"/>
                          <a:pt x="61" y="9"/>
                          <a:pt x="33" y="8"/>
                        </a:cubicBezTo>
                        <a:cubicBezTo>
                          <a:pt x="31" y="8"/>
                          <a:pt x="31" y="11"/>
                          <a:pt x="33" y="11"/>
                        </a:cubicBezTo>
                        <a:cubicBezTo>
                          <a:pt x="43" y="11"/>
                          <a:pt x="46" y="20"/>
                          <a:pt x="46" y="29"/>
                        </a:cubicBezTo>
                        <a:cubicBezTo>
                          <a:pt x="46" y="40"/>
                          <a:pt x="36" y="50"/>
                          <a:pt x="25" y="50"/>
                        </a:cubicBezTo>
                        <a:cubicBezTo>
                          <a:pt x="11" y="51"/>
                          <a:pt x="4" y="34"/>
                          <a:pt x="7" y="23"/>
                        </a:cubicBezTo>
                        <a:cubicBezTo>
                          <a:pt x="11" y="11"/>
                          <a:pt x="27" y="3"/>
                          <a:pt x="38" y="10"/>
                        </a:cubicBezTo>
                        <a:cubicBezTo>
                          <a:pt x="39" y="11"/>
                          <a:pt x="41" y="9"/>
                          <a:pt x="3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9" name="Freeform 332">
                    <a:extLst>
                      <a:ext uri="{FF2B5EF4-FFF2-40B4-BE49-F238E27FC236}">
                        <a16:creationId xmlns="" xmlns:a16="http://schemas.microsoft.com/office/drawing/2014/main" id="{5194B079-9D38-4374-A465-58A9A7301F6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03" y="1286"/>
                    <a:ext cx="12" cy="14"/>
                  </a:xfrm>
                  <a:custGeom>
                    <a:avLst/>
                    <a:gdLst>
                      <a:gd name="T0" fmla="*/ 4 w 18"/>
                      <a:gd name="T1" fmla="*/ 3 h 21"/>
                      <a:gd name="T2" fmla="*/ 4 w 18"/>
                      <a:gd name="T3" fmla="*/ 2 h 21"/>
                      <a:gd name="T4" fmla="*/ 1 w 18"/>
                      <a:gd name="T5" fmla="*/ 2 h 21"/>
                      <a:gd name="T6" fmla="*/ 0 w 18"/>
                      <a:gd name="T7" fmla="*/ 20 h 21"/>
                      <a:gd name="T8" fmla="*/ 2 w 18"/>
                      <a:gd name="T9" fmla="*/ 21 h 21"/>
                      <a:gd name="T10" fmla="*/ 16 w 18"/>
                      <a:gd name="T11" fmla="*/ 20 h 21"/>
                      <a:gd name="T12" fmla="*/ 16 w 18"/>
                      <a:gd name="T13" fmla="*/ 17 h 21"/>
                      <a:gd name="T14" fmla="*/ 1 w 18"/>
                      <a:gd name="T15" fmla="*/ 19 h 21"/>
                      <a:gd name="T16" fmla="*/ 3 w 18"/>
                      <a:gd name="T17" fmla="*/ 20 h 21"/>
                      <a:gd name="T18" fmla="*/ 4 w 18"/>
                      <a:gd name="T19" fmla="*/ 2 h 21"/>
                      <a:gd name="T20" fmla="*/ 1 w 18"/>
                      <a:gd name="T21" fmla="*/ 2 h 21"/>
                      <a:gd name="T22" fmla="*/ 1 w 18"/>
                      <a:gd name="T23" fmla="*/ 3 h 21"/>
                      <a:gd name="T24" fmla="*/ 4 w 18"/>
                      <a:gd name="T25" fmla="*/ 3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8" h="21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8"/>
                          <a:pt x="0" y="14"/>
                          <a:pt x="0" y="20"/>
                        </a:cubicBezTo>
                        <a:cubicBezTo>
                          <a:pt x="0" y="21"/>
                          <a:pt x="1" y="21"/>
                          <a:pt x="2" y="21"/>
                        </a:cubicBezTo>
                        <a:cubicBezTo>
                          <a:pt x="6" y="20"/>
                          <a:pt x="11" y="20"/>
                          <a:pt x="16" y="20"/>
                        </a:cubicBezTo>
                        <a:cubicBezTo>
                          <a:pt x="18" y="20"/>
                          <a:pt x="18" y="17"/>
                          <a:pt x="16" y="17"/>
                        </a:cubicBezTo>
                        <a:cubicBezTo>
                          <a:pt x="11" y="17"/>
                          <a:pt x="6" y="17"/>
                          <a:pt x="1" y="19"/>
                        </a:cubicBezTo>
                        <a:cubicBezTo>
                          <a:pt x="2" y="19"/>
                          <a:pt x="2" y="19"/>
                          <a:pt x="3" y="20"/>
                        </a:cubicBezTo>
                        <a:cubicBezTo>
                          <a:pt x="3" y="14"/>
                          <a:pt x="4" y="8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0" name="Freeform 333">
                    <a:extLst>
                      <a:ext uri="{FF2B5EF4-FFF2-40B4-BE49-F238E27FC236}">
                        <a16:creationId xmlns="" xmlns:a16="http://schemas.microsoft.com/office/drawing/2014/main" id="{4B326E46-D97A-4133-BD32-435FCC2FAC7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5" y="1470"/>
                    <a:ext cx="28" cy="40"/>
                  </a:xfrm>
                  <a:custGeom>
                    <a:avLst/>
                    <a:gdLst>
                      <a:gd name="T0" fmla="*/ 6 w 42"/>
                      <a:gd name="T1" fmla="*/ 7 h 60"/>
                      <a:gd name="T2" fmla="*/ 6 w 42"/>
                      <a:gd name="T3" fmla="*/ 5 h 60"/>
                      <a:gd name="T4" fmla="*/ 3 w 42"/>
                      <a:gd name="T5" fmla="*/ 4 h 60"/>
                      <a:gd name="T6" fmla="*/ 4 w 42"/>
                      <a:gd name="T7" fmla="*/ 58 h 60"/>
                      <a:gd name="T8" fmla="*/ 6 w 42"/>
                      <a:gd name="T9" fmla="*/ 59 h 60"/>
                      <a:gd name="T10" fmla="*/ 36 w 42"/>
                      <a:gd name="T11" fmla="*/ 60 h 60"/>
                      <a:gd name="T12" fmla="*/ 38 w 42"/>
                      <a:gd name="T13" fmla="*/ 59 h 60"/>
                      <a:gd name="T14" fmla="*/ 38 w 42"/>
                      <a:gd name="T15" fmla="*/ 5 h 60"/>
                      <a:gd name="T16" fmla="*/ 34 w 42"/>
                      <a:gd name="T17" fmla="*/ 0 h 60"/>
                      <a:gd name="T18" fmla="*/ 3 w 42"/>
                      <a:gd name="T19" fmla="*/ 3 h 60"/>
                      <a:gd name="T20" fmla="*/ 2 w 42"/>
                      <a:gd name="T21" fmla="*/ 6 h 60"/>
                      <a:gd name="T22" fmla="*/ 32 w 42"/>
                      <a:gd name="T23" fmla="*/ 3 h 60"/>
                      <a:gd name="T24" fmla="*/ 36 w 42"/>
                      <a:gd name="T25" fmla="*/ 43 h 60"/>
                      <a:gd name="T26" fmla="*/ 28 w 42"/>
                      <a:gd name="T27" fmla="*/ 57 h 60"/>
                      <a:gd name="T28" fmla="*/ 7 w 42"/>
                      <a:gd name="T29" fmla="*/ 49 h 60"/>
                      <a:gd name="T30" fmla="*/ 6 w 42"/>
                      <a:gd name="T31" fmla="*/ 4 h 60"/>
                      <a:gd name="T32" fmla="*/ 3 w 42"/>
                      <a:gd name="T33" fmla="*/ 4 h 60"/>
                      <a:gd name="T34" fmla="*/ 3 w 42"/>
                      <a:gd name="T35" fmla="*/ 6 h 60"/>
                      <a:gd name="T36" fmla="*/ 6 w 42"/>
                      <a:gd name="T37" fmla="*/ 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2" h="60">
                        <a:moveTo>
                          <a:pt x="6" y="7"/>
                        </a:moveTo>
                        <a:cubicBezTo>
                          <a:pt x="6" y="6"/>
                          <a:pt x="6" y="5"/>
                          <a:pt x="6" y="5"/>
                        </a:cubicBezTo>
                        <a:cubicBezTo>
                          <a:pt x="5" y="4"/>
                          <a:pt x="4" y="4"/>
                          <a:pt x="3" y="4"/>
                        </a:cubicBezTo>
                        <a:cubicBezTo>
                          <a:pt x="3" y="22"/>
                          <a:pt x="4" y="40"/>
                          <a:pt x="4" y="58"/>
                        </a:cubicBezTo>
                        <a:cubicBezTo>
                          <a:pt x="4" y="59"/>
                          <a:pt x="5" y="59"/>
                          <a:pt x="6" y="59"/>
                        </a:cubicBezTo>
                        <a:cubicBezTo>
                          <a:pt x="16" y="60"/>
                          <a:pt x="26" y="60"/>
                          <a:pt x="36" y="60"/>
                        </a:cubicBezTo>
                        <a:cubicBezTo>
                          <a:pt x="37" y="60"/>
                          <a:pt x="38" y="59"/>
                          <a:pt x="38" y="59"/>
                        </a:cubicBezTo>
                        <a:cubicBezTo>
                          <a:pt x="38" y="41"/>
                          <a:pt x="42" y="22"/>
                          <a:pt x="38" y="5"/>
                        </a:cubicBezTo>
                        <a:cubicBezTo>
                          <a:pt x="38" y="3"/>
                          <a:pt x="36" y="0"/>
                          <a:pt x="34" y="0"/>
                        </a:cubicBezTo>
                        <a:cubicBezTo>
                          <a:pt x="24" y="0"/>
                          <a:pt x="13" y="5"/>
                          <a:pt x="3" y="3"/>
                        </a:cubicBezTo>
                        <a:cubicBezTo>
                          <a:pt x="1" y="3"/>
                          <a:pt x="0" y="5"/>
                          <a:pt x="2" y="6"/>
                        </a:cubicBezTo>
                        <a:cubicBezTo>
                          <a:pt x="11" y="8"/>
                          <a:pt x="23" y="5"/>
                          <a:pt x="32" y="3"/>
                        </a:cubicBezTo>
                        <a:cubicBezTo>
                          <a:pt x="39" y="2"/>
                          <a:pt x="36" y="38"/>
                          <a:pt x="36" y="43"/>
                        </a:cubicBezTo>
                        <a:cubicBezTo>
                          <a:pt x="35" y="50"/>
                          <a:pt x="37" y="57"/>
                          <a:pt x="28" y="57"/>
                        </a:cubicBezTo>
                        <a:cubicBezTo>
                          <a:pt x="20" y="57"/>
                          <a:pt x="7" y="60"/>
                          <a:pt x="7" y="49"/>
                        </a:cubicBezTo>
                        <a:cubicBezTo>
                          <a:pt x="7" y="34"/>
                          <a:pt x="6" y="19"/>
                          <a:pt x="6" y="4"/>
                        </a:cubicBezTo>
                        <a:cubicBezTo>
                          <a:pt x="6" y="3"/>
                          <a:pt x="3" y="2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2" y="8"/>
                          <a:pt x="5" y="9"/>
                          <a:pt x="6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1" name="Freeform 334">
                    <a:extLst>
                      <a:ext uri="{FF2B5EF4-FFF2-40B4-BE49-F238E27FC236}">
                        <a16:creationId xmlns="" xmlns:a16="http://schemas.microsoft.com/office/drawing/2014/main" id="{1AE5D822-8F7A-4946-BA52-941A4ED336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8" y="1473"/>
                    <a:ext cx="22" cy="32"/>
                  </a:xfrm>
                  <a:custGeom>
                    <a:avLst/>
                    <a:gdLst>
                      <a:gd name="T0" fmla="*/ 4 w 33"/>
                      <a:gd name="T1" fmla="*/ 3 h 48"/>
                      <a:gd name="T2" fmla="*/ 4 w 33"/>
                      <a:gd name="T3" fmla="*/ 2 h 48"/>
                      <a:gd name="T4" fmla="*/ 1 w 33"/>
                      <a:gd name="T5" fmla="*/ 2 h 48"/>
                      <a:gd name="T6" fmla="*/ 1 w 33"/>
                      <a:gd name="T7" fmla="*/ 46 h 48"/>
                      <a:gd name="T8" fmla="*/ 2 w 33"/>
                      <a:gd name="T9" fmla="*/ 48 h 48"/>
                      <a:gd name="T10" fmla="*/ 31 w 33"/>
                      <a:gd name="T11" fmla="*/ 47 h 48"/>
                      <a:gd name="T12" fmla="*/ 31 w 33"/>
                      <a:gd name="T13" fmla="*/ 44 h 48"/>
                      <a:gd name="T14" fmla="*/ 15 w 33"/>
                      <a:gd name="T15" fmla="*/ 45 h 48"/>
                      <a:gd name="T16" fmla="*/ 5 w 33"/>
                      <a:gd name="T17" fmla="*/ 45 h 48"/>
                      <a:gd name="T18" fmla="*/ 3 w 33"/>
                      <a:gd name="T19" fmla="*/ 38 h 48"/>
                      <a:gd name="T20" fmla="*/ 4 w 33"/>
                      <a:gd name="T21" fmla="*/ 2 h 48"/>
                      <a:gd name="T22" fmla="*/ 1 w 33"/>
                      <a:gd name="T23" fmla="*/ 2 h 48"/>
                      <a:gd name="T24" fmla="*/ 1 w 33"/>
                      <a:gd name="T25" fmla="*/ 3 h 48"/>
                      <a:gd name="T26" fmla="*/ 4 w 33"/>
                      <a:gd name="T27" fmla="*/ 3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3" h="48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17"/>
                          <a:pt x="0" y="32"/>
                          <a:pt x="1" y="46"/>
                        </a:cubicBezTo>
                        <a:cubicBezTo>
                          <a:pt x="1" y="47"/>
                          <a:pt x="1" y="48"/>
                          <a:pt x="2" y="48"/>
                        </a:cubicBezTo>
                        <a:cubicBezTo>
                          <a:pt x="12" y="48"/>
                          <a:pt x="21" y="48"/>
                          <a:pt x="31" y="47"/>
                        </a:cubicBezTo>
                        <a:cubicBezTo>
                          <a:pt x="33" y="46"/>
                          <a:pt x="33" y="43"/>
                          <a:pt x="31" y="44"/>
                        </a:cubicBezTo>
                        <a:cubicBezTo>
                          <a:pt x="25" y="44"/>
                          <a:pt x="20" y="45"/>
                          <a:pt x="15" y="45"/>
                        </a:cubicBezTo>
                        <a:cubicBezTo>
                          <a:pt x="12" y="45"/>
                          <a:pt x="9" y="45"/>
                          <a:pt x="5" y="45"/>
                        </a:cubicBezTo>
                        <a:cubicBezTo>
                          <a:pt x="2" y="45"/>
                          <a:pt x="3" y="39"/>
                          <a:pt x="3" y="38"/>
                        </a:cubicBezTo>
                        <a:cubicBezTo>
                          <a:pt x="4" y="26"/>
                          <a:pt x="4" y="1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2" name="Freeform 335">
                    <a:extLst>
                      <a:ext uri="{FF2B5EF4-FFF2-40B4-BE49-F238E27FC236}">
                        <a16:creationId xmlns="" xmlns:a16="http://schemas.microsoft.com/office/drawing/2014/main" id="{CA030AA7-F708-42EF-A42B-B198F7FC1A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2" y="1502"/>
                    <a:ext cx="12" cy="8"/>
                  </a:xfrm>
                  <a:custGeom>
                    <a:avLst/>
                    <a:gdLst>
                      <a:gd name="T0" fmla="*/ 12 w 17"/>
                      <a:gd name="T1" fmla="*/ 0 h 11"/>
                      <a:gd name="T2" fmla="*/ 3 w 17"/>
                      <a:gd name="T3" fmla="*/ 4 h 11"/>
                      <a:gd name="T4" fmla="*/ 7 w 17"/>
                      <a:gd name="T5" fmla="*/ 11 h 11"/>
                      <a:gd name="T6" fmla="*/ 15 w 17"/>
                      <a:gd name="T7" fmla="*/ 7 h 11"/>
                      <a:gd name="T8" fmla="*/ 11 w 17"/>
                      <a:gd name="T9" fmla="*/ 1 h 11"/>
                      <a:gd name="T10" fmla="*/ 11 w 17"/>
                      <a:gd name="T11" fmla="*/ 4 h 11"/>
                      <a:gd name="T12" fmla="*/ 12 w 17"/>
                      <a:gd name="T13" fmla="*/ 6 h 11"/>
                      <a:gd name="T14" fmla="*/ 7 w 17"/>
                      <a:gd name="T15" fmla="*/ 8 h 11"/>
                      <a:gd name="T16" fmla="*/ 5 w 17"/>
                      <a:gd name="T17" fmla="*/ 6 h 11"/>
                      <a:gd name="T18" fmla="*/ 7 w 17"/>
                      <a:gd name="T19" fmla="*/ 5 h 11"/>
                      <a:gd name="T20" fmla="*/ 12 w 17"/>
                      <a:gd name="T21" fmla="*/ 3 h 11"/>
                      <a:gd name="T22" fmla="*/ 12 w 17"/>
                      <a:gd name="T23" fmla="*/ 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" h="11">
                        <a:moveTo>
                          <a:pt x="12" y="0"/>
                        </a:moveTo>
                        <a:cubicBezTo>
                          <a:pt x="9" y="0"/>
                          <a:pt x="5" y="2"/>
                          <a:pt x="3" y="4"/>
                        </a:cubicBezTo>
                        <a:cubicBezTo>
                          <a:pt x="0" y="7"/>
                          <a:pt x="4" y="10"/>
                          <a:pt x="7" y="11"/>
                        </a:cubicBezTo>
                        <a:cubicBezTo>
                          <a:pt x="10" y="11"/>
                          <a:pt x="14" y="9"/>
                          <a:pt x="15" y="7"/>
                        </a:cubicBezTo>
                        <a:cubicBezTo>
                          <a:pt x="17" y="4"/>
                          <a:pt x="15" y="1"/>
                          <a:pt x="11" y="1"/>
                        </a:cubicBezTo>
                        <a:cubicBezTo>
                          <a:pt x="10" y="1"/>
                          <a:pt x="10" y="4"/>
                          <a:pt x="11" y="4"/>
                        </a:cubicBezTo>
                        <a:cubicBezTo>
                          <a:pt x="13" y="4"/>
                          <a:pt x="13" y="5"/>
                          <a:pt x="12" y="6"/>
                        </a:cubicBezTo>
                        <a:cubicBezTo>
                          <a:pt x="11" y="7"/>
                          <a:pt x="9" y="8"/>
                          <a:pt x="7" y="8"/>
                        </a:cubicBezTo>
                        <a:cubicBezTo>
                          <a:pt x="7" y="7"/>
                          <a:pt x="5" y="7"/>
                          <a:pt x="5" y="6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4"/>
                          <a:pt x="10" y="3"/>
                          <a:pt x="12" y="3"/>
                        </a:cubicBezTo>
                        <a:cubicBezTo>
                          <a:pt x="14" y="3"/>
                          <a:pt x="14" y="0"/>
                          <a:pt x="1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3" name="Freeform 336">
                    <a:extLst>
                      <a:ext uri="{FF2B5EF4-FFF2-40B4-BE49-F238E27FC236}">
                        <a16:creationId xmlns="" xmlns:a16="http://schemas.microsoft.com/office/drawing/2014/main" id="{B10222D5-70DA-41D7-B5F5-30625E6876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2" y="1503"/>
                    <a:ext cx="7" cy="6"/>
                  </a:xfrm>
                  <a:custGeom>
                    <a:avLst/>
                    <a:gdLst>
                      <a:gd name="T0" fmla="*/ 0 w 11"/>
                      <a:gd name="T1" fmla="*/ 4 h 9"/>
                      <a:gd name="T2" fmla="*/ 0 w 11"/>
                      <a:gd name="T3" fmla="*/ 7 h 9"/>
                      <a:gd name="T4" fmla="*/ 3 w 11"/>
                      <a:gd name="T5" fmla="*/ 7 h 9"/>
                      <a:gd name="T6" fmla="*/ 3 w 11"/>
                      <a:gd name="T7" fmla="*/ 4 h 9"/>
                      <a:gd name="T8" fmla="*/ 0 w 11"/>
                      <a:gd name="T9" fmla="*/ 4 h 9"/>
                      <a:gd name="T10" fmla="*/ 1 w 11"/>
                      <a:gd name="T11" fmla="*/ 7 h 9"/>
                      <a:gd name="T12" fmla="*/ 4 w 11"/>
                      <a:gd name="T13" fmla="*/ 6 h 9"/>
                      <a:gd name="T14" fmla="*/ 4 w 11"/>
                      <a:gd name="T15" fmla="*/ 3 h 9"/>
                      <a:gd name="T16" fmla="*/ 1 w 11"/>
                      <a:gd name="T17" fmla="*/ 2 h 9"/>
                      <a:gd name="T18" fmla="*/ 1 w 11"/>
                      <a:gd name="T19" fmla="*/ 7 h 9"/>
                      <a:gd name="T20" fmla="*/ 4 w 11"/>
                      <a:gd name="T21" fmla="*/ 8 h 9"/>
                      <a:gd name="T22" fmla="*/ 6 w 11"/>
                      <a:gd name="T23" fmla="*/ 3 h 9"/>
                      <a:gd name="T24" fmla="*/ 3 w 11"/>
                      <a:gd name="T25" fmla="*/ 3 h 9"/>
                      <a:gd name="T26" fmla="*/ 3 w 11"/>
                      <a:gd name="T27" fmla="*/ 5 h 9"/>
                      <a:gd name="T28" fmla="*/ 6 w 11"/>
                      <a:gd name="T29" fmla="*/ 5 h 9"/>
                      <a:gd name="T30" fmla="*/ 7 w 11"/>
                      <a:gd name="T31" fmla="*/ 3 h 9"/>
                      <a:gd name="T32" fmla="*/ 5 w 11"/>
                      <a:gd name="T33" fmla="*/ 3 h 9"/>
                      <a:gd name="T34" fmla="*/ 5 w 11"/>
                      <a:gd name="T35" fmla="*/ 5 h 9"/>
                      <a:gd name="T36" fmla="*/ 8 w 11"/>
                      <a:gd name="T37" fmla="*/ 5 h 9"/>
                      <a:gd name="T38" fmla="*/ 9 w 11"/>
                      <a:gd name="T39" fmla="*/ 2 h 9"/>
                      <a:gd name="T40" fmla="*/ 6 w 11"/>
                      <a:gd name="T41" fmla="*/ 3 h 9"/>
                      <a:gd name="T42" fmla="*/ 7 w 11"/>
                      <a:gd name="T43" fmla="*/ 5 h 9"/>
                      <a:gd name="T44" fmla="*/ 10 w 11"/>
                      <a:gd name="T45" fmla="*/ 5 h 9"/>
                      <a:gd name="T46" fmla="*/ 10 w 11"/>
                      <a:gd name="T47" fmla="*/ 2 h 9"/>
                      <a:gd name="T48" fmla="*/ 8 w 11"/>
                      <a:gd name="T49" fmla="*/ 2 h 9"/>
                      <a:gd name="T50" fmla="*/ 7 w 11"/>
                      <a:gd name="T51" fmla="*/ 3 h 9"/>
                      <a:gd name="T52" fmla="*/ 10 w 11"/>
                      <a:gd name="T53" fmla="*/ 4 h 9"/>
                      <a:gd name="T54" fmla="*/ 10 w 11"/>
                      <a:gd name="T55" fmla="*/ 1 h 9"/>
                      <a:gd name="T56" fmla="*/ 7 w 11"/>
                      <a:gd name="T57" fmla="*/ 1 h 9"/>
                      <a:gd name="T58" fmla="*/ 7 w 11"/>
                      <a:gd name="T59" fmla="*/ 5 h 9"/>
                      <a:gd name="T60" fmla="*/ 10 w 11"/>
                      <a:gd name="T61" fmla="*/ 5 h 9"/>
                      <a:gd name="T62" fmla="*/ 9 w 11"/>
                      <a:gd name="T63" fmla="*/ 1 h 9"/>
                      <a:gd name="T64" fmla="*/ 6 w 11"/>
                      <a:gd name="T65" fmla="*/ 2 h 9"/>
                      <a:gd name="T66" fmla="*/ 5 w 11"/>
                      <a:gd name="T67" fmla="*/ 5 h 9"/>
                      <a:gd name="T68" fmla="*/ 8 w 11"/>
                      <a:gd name="T69" fmla="*/ 5 h 9"/>
                      <a:gd name="T70" fmla="*/ 8 w 11"/>
                      <a:gd name="T71" fmla="*/ 2 h 9"/>
                      <a:gd name="T72" fmla="*/ 5 w 11"/>
                      <a:gd name="T73" fmla="*/ 2 h 9"/>
                      <a:gd name="T74" fmla="*/ 3 w 11"/>
                      <a:gd name="T75" fmla="*/ 5 h 9"/>
                      <a:gd name="T76" fmla="*/ 6 w 11"/>
                      <a:gd name="T77" fmla="*/ 5 h 9"/>
                      <a:gd name="T78" fmla="*/ 6 w 11"/>
                      <a:gd name="T79" fmla="*/ 2 h 9"/>
                      <a:gd name="T80" fmla="*/ 3 w 11"/>
                      <a:gd name="T81" fmla="*/ 2 h 9"/>
                      <a:gd name="T82" fmla="*/ 2 w 11"/>
                      <a:gd name="T83" fmla="*/ 7 h 9"/>
                      <a:gd name="T84" fmla="*/ 4 w 11"/>
                      <a:gd name="T85" fmla="*/ 7 h 9"/>
                      <a:gd name="T86" fmla="*/ 4 w 11"/>
                      <a:gd name="T87" fmla="*/ 2 h 9"/>
                      <a:gd name="T88" fmla="*/ 1 w 11"/>
                      <a:gd name="T89" fmla="*/ 2 h 9"/>
                      <a:gd name="T90" fmla="*/ 1 w 11"/>
                      <a:gd name="T91" fmla="*/ 6 h 9"/>
                      <a:gd name="T92" fmla="*/ 4 w 11"/>
                      <a:gd name="T93" fmla="*/ 6 h 9"/>
                      <a:gd name="T94" fmla="*/ 3 w 11"/>
                      <a:gd name="T95" fmla="*/ 4 h 9"/>
                      <a:gd name="T96" fmla="*/ 0 w 11"/>
                      <a:gd name="T97" fmla="*/ 4 h 9"/>
                      <a:gd name="T98" fmla="*/ 0 w 11"/>
                      <a:gd name="T99" fmla="*/ 7 h 9"/>
                      <a:gd name="T100" fmla="*/ 3 w 11"/>
                      <a:gd name="T101" fmla="*/ 7 h 9"/>
                      <a:gd name="T102" fmla="*/ 3 w 11"/>
                      <a:gd name="T103" fmla="*/ 4 h 9"/>
                      <a:gd name="T104" fmla="*/ 0 w 11"/>
                      <a:gd name="T105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" h="9">
                        <a:moveTo>
                          <a:pt x="0" y="4"/>
                        </a:move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1" y="7"/>
                          <a:pt x="2" y="7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2" y="4"/>
                          <a:pt x="1" y="4"/>
                          <a:pt x="0" y="4"/>
                        </a:cubicBezTo>
                        <a:cubicBezTo>
                          <a:pt x="0" y="5"/>
                          <a:pt x="1" y="6"/>
                          <a:pt x="1" y="7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ubicBezTo>
                          <a:pt x="4" y="5"/>
                          <a:pt x="4" y="4"/>
                          <a:pt x="4" y="3"/>
                        </a:cubicBezTo>
                        <a:cubicBezTo>
                          <a:pt x="3" y="3"/>
                          <a:pt x="2" y="3"/>
                          <a:pt x="1" y="2"/>
                        </a:cubicBezTo>
                        <a:cubicBezTo>
                          <a:pt x="2" y="4"/>
                          <a:pt x="1" y="6"/>
                          <a:pt x="1" y="7"/>
                        </a:cubicBezTo>
                        <a:cubicBezTo>
                          <a:pt x="1" y="9"/>
                          <a:pt x="4" y="9"/>
                          <a:pt x="4" y="8"/>
                        </a:cubicBezTo>
                        <a:cubicBezTo>
                          <a:pt x="5" y="6"/>
                          <a:pt x="5" y="5"/>
                          <a:pt x="6" y="3"/>
                        </a:cubicBezTo>
                        <a:cubicBezTo>
                          <a:pt x="5" y="3"/>
                          <a:pt x="4" y="3"/>
                          <a:pt x="3" y="3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7" y="3"/>
                          <a:pt x="6" y="3"/>
                          <a:pt x="5" y="3"/>
                        </a:cubicBezTo>
                        <a:cubicBezTo>
                          <a:pt x="5" y="4"/>
                          <a:pt x="5" y="4"/>
                          <a:pt x="5" y="5"/>
                        </a:cubicBezTo>
                        <a:cubicBezTo>
                          <a:pt x="5" y="7"/>
                          <a:pt x="8" y="7"/>
                          <a:pt x="8" y="5"/>
                        </a:cubicBezTo>
                        <a:cubicBezTo>
                          <a:pt x="8" y="4"/>
                          <a:pt x="8" y="3"/>
                          <a:pt x="9" y="2"/>
                        </a:cubicBezTo>
                        <a:cubicBezTo>
                          <a:pt x="8" y="2"/>
                          <a:pt x="7" y="3"/>
                          <a:pt x="6" y="3"/>
                        </a:cubicBezTo>
                        <a:cubicBezTo>
                          <a:pt x="7" y="4"/>
                          <a:pt x="7" y="4"/>
                          <a:pt x="7" y="5"/>
                        </a:cubicBezTo>
                        <a:cubicBezTo>
                          <a:pt x="7" y="7"/>
                          <a:pt x="10" y="7"/>
                          <a:pt x="10" y="5"/>
                        </a:cubicBezTo>
                        <a:cubicBezTo>
                          <a:pt x="10" y="4"/>
                          <a:pt x="10" y="3"/>
                          <a:pt x="10" y="2"/>
                        </a:cubicBezTo>
                        <a:cubicBezTo>
                          <a:pt x="9" y="2"/>
                          <a:pt x="8" y="2"/>
                          <a:pt x="8" y="2"/>
                        </a:cubicBezTo>
                        <a:cubicBezTo>
                          <a:pt x="8" y="2"/>
                          <a:pt x="8" y="2"/>
                          <a:pt x="7" y="3"/>
                        </a:cubicBezTo>
                        <a:cubicBezTo>
                          <a:pt x="7" y="5"/>
                          <a:pt x="10" y="5"/>
                          <a:pt x="10" y="4"/>
                        </a:cubicBezTo>
                        <a:cubicBezTo>
                          <a:pt x="11" y="2"/>
                          <a:pt x="11" y="2"/>
                          <a:pt x="10" y="1"/>
                        </a:cubicBezTo>
                        <a:cubicBezTo>
                          <a:pt x="9" y="0"/>
                          <a:pt x="8" y="0"/>
                          <a:pt x="7" y="1"/>
                        </a:cubicBezTo>
                        <a:cubicBezTo>
                          <a:pt x="7" y="2"/>
                          <a:pt x="7" y="4"/>
                          <a:pt x="7" y="5"/>
                        </a:cubicBezTo>
                        <a:cubicBezTo>
                          <a:pt x="8" y="5"/>
                          <a:pt x="9" y="5"/>
                          <a:pt x="10" y="5"/>
                        </a:cubicBezTo>
                        <a:cubicBezTo>
                          <a:pt x="10" y="3"/>
                          <a:pt x="9" y="2"/>
                          <a:pt x="9" y="1"/>
                        </a:cubicBezTo>
                        <a:cubicBezTo>
                          <a:pt x="8" y="0"/>
                          <a:pt x="6" y="1"/>
                          <a:pt x="6" y="2"/>
                        </a:cubicBezTo>
                        <a:cubicBezTo>
                          <a:pt x="5" y="3"/>
                          <a:pt x="5" y="4"/>
                          <a:pt x="5" y="5"/>
                        </a:cubicBezTo>
                        <a:cubicBezTo>
                          <a:pt x="6" y="5"/>
                          <a:pt x="7" y="5"/>
                          <a:pt x="8" y="5"/>
                        </a:cubicBezTo>
                        <a:cubicBezTo>
                          <a:pt x="8" y="4"/>
                          <a:pt x="8" y="3"/>
                          <a:pt x="8" y="2"/>
                        </a:cubicBezTo>
                        <a:cubicBezTo>
                          <a:pt x="7" y="1"/>
                          <a:pt x="6" y="1"/>
                          <a:pt x="5" y="2"/>
                        </a:cubicBezTo>
                        <a:cubicBezTo>
                          <a:pt x="4" y="3"/>
                          <a:pt x="4" y="4"/>
                          <a:pt x="3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6" y="4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3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7"/>
                          <a:pt x="3" y="7"/>
                          <a:pt x="4" y="7"/>
                        </a:cubicBez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4" y="1"/>
                          <a:pt x="2" y="1"/>
                          <a:pt x="1" y="2"/>
                        </a:cubicBezTo>
                        <a:cubicBezTo>
                          <a:pt x="1" y="3"/>
                          <a:pt x="1" y="5"/>
                          <a:pt x="1" y="6"/>
                        </a:cubicBezTo>
                        <a:cubicBezTo>
                          <a:pt x="2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0" y="9"/>
                          <a:pt x="3" y="9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" name="Freeform 337">
                    <a:extLst>
                      <a:ext uri="{FF2B5EF4-FFF2-40B4-BE49-F238E27FC236}">
                        <a16:creationId xmlns="" xmlns:a16="http://schemas.microsoft.com/office/drawing/2014/main" id="{1D39FC18-533E-4563-9CB5-E3D4F69184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0" y="1503"/>
                    <a:ext cx="5" cy="5"/>
                  </a:xfrm>
                  <a:custGeom>
                    <a:avLst/>
                    <a:gdLst>
                      <a:gd name="T0" fmla="*/ 1 w 8"/>
                      <a:gd name="T1" fmla="*/ 4 h 8"/>
                      <a:gd name="T2" fmla="*/ 2 w 8"/>
                      <a:gd name="T3" fmla="*/ 6 h 8"/>
                      <a:gd name="T4" fmla="*/ 4 w 8"/>
                      <a:gd name="T5" fmla="*/ 5 h 8"/>
                      <a:gd name="T6" fmla="*/ 3 w 8"/>
                      <a:gd name="T7" fmla="*/ 2 h 8"/>
                      <a:gd name="T8" fmla="*/ 1 w 8"/>
                      <a:gd name="T9" fmla="*/ 3 h 8"/>
                      <a:gd name="T10" fmla="*/ 3 w 8"/>
                      <a:gd name="T11" fmla="*/ 6 h 8"/>
                      <a:gd name="T12" fmla="*/ 6 w 8"/>
                      <a:gd name="T13" fmla="*/ 7 h 8"/>
                      <a:gd name="T14" fmla="*/ 7 w 8"/>
                      <a:gd name="T15" fmla="*/ 3 h 8"/>
                      <a:gd name="T16" fmla="*/ 4 w 8"/>
                      <a:gd name="T17" fmla="*/ 3 h 8"/>
                      <a:gd name="T18" fmla="*/ 4 w 8"/>
                      <a:gd name="T19" fmla="*/ 5 h 8"/>
                      <a:gd name="T20" fmla="*/ 6 w 8"/>
                      <a:gd name="T21" fmla="*/ 7 h 8"/>
                      <a:gd name="T22" fmla="*/ 7 w 8"/>
                      <a:gd name="T23" fmla="*/ 2 h 8"/>
                      <a:gd name="T24" fmla="*/ 4 w 8"/>
                      <a:gd name="T25" fmla="*/ 2 h 8"/>
                      <a:gd name="T26" fmla="*/ 3 w 8"/>
                      <a:gd name="T27" fmla="*/ 6 h 8"/>
                      <a:gd name="T28" fmla="*/ 6 w 8"/>
                      <a:gd name="T29" fmla="*/ 6 h 8"/>
                      <a:gd name="T30" fmla="*/ 5 w 8"/>
                      <a:gd name="T31" fmla="*/ 4 h 8"/>
                      <a:gd name="T32" fmla="*/ 3 w 8"/>
                      <a:gd name="T33" fmla="*/ 2 h 8"/>
                      <a:gd name="T34" fmla="*/ 1 w 8"/>
                      <a:gd name="T35" fmla="*/ 3 h 8"/>
                      <a:gd name="T36" fmla="*/ 2 w 8"/>
                      <a:gd name="T37" fmla="*/ 6 h 8"/>
                      <a:gd name="T38" fmla="*/ 5 w 8"/>
                      <a:gd name="T39" fmla="*/ 6 h 8"/>
                      <a:gd name="T40" fmla="*/ 4 w 8"/>
                      <a:gd name="T41" fmla="*/ 3 h 8"/>
                      <a:gd name="T42" fmla="*/ 1 w 8"/>
                      <a:gd name="T43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" h="8">
                        <a:moveTo>
                          <a:pt x="1" y="4"/>
                        </a:moveTo>
                        <a:cubicBezTo>
                          <a:pt x="1" y="5"/>
                          <a:pt x="2" y="5"/>
                          <a:pt x="2" y="6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4"/>
                          <a:pt x="4" y="3"/>
                          <a:pt x="3" y="2"/>
                        </a:cubicBezTo>
                        <a:cubicBezTo>
                          <a:pt x="2" y="0"/>
                          <a:pt x="0" y="1"/>
                          <a:pt x="1" y="3"/>
                        </a:cubicBezTo>
                        <a:cubicBezTo>
                          <a:pt x="1" y="4"/>
                          <a:pt x="3" y="5"/>
                          <a:pt x="3" y="6"/>
                        </a:cubicBezTo>
                        <a:cubicBezTo>
                          <a:pt x="3" y="8"/>
                          <a:pt x="6" y="8"/>
                          <a:pt x="6" y="7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4" y="3"/>
                        </a:cubicBezTo>
                        <a:cubicBezTo>
                          <a:pt x="5" y="4"/>
                          <a:pt x="5" y="4"/>
                          <a:pt x="4" y="5"/>
                        </a:cubicBezTo>
                        <a:cubicBezTo>
                          <a:pt x="3" y="6"/>
                          <a:pt x="5" y="8"/>
                          <a:pt x="6" y="7"/>
                        </a:cubicBezTo>
                        <a:cubicBezTo>
                          <a:pt x="7" y="6"/>
                          <a:pt x="8" y="4"/>
                          <a:pt x="7" y="2"/>
                        </a:cubicBezTo>
                        <a:cubicBezTo>
                          <a:pt x="7" y="1"/>
                          <a:pt x="5" y="1"/>
                          <a:pt x="4" y="2"/>
                        </a:cubicBezTo>
                        <a:cubicBezTo>
                          <a:pt x="4" y="4"/>
                          <a:pt x="4" y="5"/>
                          <a:pt x="3" y="6"/>
                        </a:cubicBezTo>
                        <a:cubicBezTo>
                          <a:pt x="4" y="6"/>
                          <a:pt x="5" y="6"/>
                          <a:pt x="6" y="6"/>
                        </a:cubicBezTo>
                        <a:cubicBezTo>
                          <a:pt x="6" y="5"/>
                          <a:pt x="6" y="4"/>
                          <a:pt x="5" y="4"/>
                        </a:cubicBezTo>
                        <a:cubicBezTo>
                          <a:pt x="5" y="3"/>
                          <a:pt x="4" y="2"/>
                          <a:pt x="3" y="2"/>
                        </a:cubicBezTo>
                        <a:cubicBezTo>
                          <a:pt x="2" y="2"/>
                          <a:pt x="2" y="2"/>
                          <a:pt x="1" y="3"/>
                        </a:cubicBezTo>
                        <a:cubicBezTo>
                          <a:pt x="1" y="4"/>
                          <a:pt x="2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1"/>
                          <a:pt x="1" y="2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" name="Freeform 338">
                    <a:extLst>
                      <a:ext uri="{FF2B5EF4-FFF2-40B4-BE49-F238E27FC236}">
                        <a16:creationId xmlns="" xmlns:a16="http://schemas.microsoft.com/office/drawing/2014/main" id="{EBAEEE79-F0C6-4BE9-9079-5E50C7283E3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6" y="1469"/>
                    <a:ext cx="4" cy="35"/>
                  </a:xfrm>
                  <a:custGeom>
                    <a:avLst/>
                    <a:gdLst>
                      <a:gd name="T0" fmla="*/ 5 w 7"/>
                      <a:gd name="T1" fmla="*/ 51 h 53"/>
                      <a:gd name="T2" fmla="*/ 6 w 7"/>
                      <a:gd name="T3" fmla="*/ 20 h 53"/>
                      <a:gd name="T4" fmla="*/ 4 w 7"/>
                      <a:gd name="T5" fmla="*/ 2 h 53"/>
                      <a:gd name="T6" fmla="*/ 1 w 7"/>
                      <a:gd name="T7" fmla="*/ 3 h 53"/>
                      <a:gd name="T8" fmla="*/ 3 w 7"/>
                      <a:gd name="T9" fmla="*/ 22 h 53"/>
                      <a:gd name="T10" fmla="*/ 2 w 7"/>
                      <a:gd name="T11" fmla="*/ 51 h 53"/>
                      <a:gd name="T12" fmla="*/ 5 w 7"/>
                      <a:gd name="T13" fmla="*/ 51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" h="53">
                        <a:moveTo>
                          <a:pt x="5" y="51"/>
                        </a:moveTo>
                        <a:cubicBezTo>
                          <a:pt x="5" y="41"/>
                          <a:pt x="5" y="30"/>
                          <a:pt x="6" y="20"/>
                        </a:cubicBezTo>
                        <a:cubicBezTo>
                          <a:pt x="6" y="14"/>
                          <a:pt x="7" y="7"/>
                          <a:pt x="4" y="2"/>
                        </a:cubicBezTo>
                        <a:cubicBezTo>
                          <a:pt x="3" y="0"/>
                          <a:pt x="0" y="2"/>
                          <a:pt x="1" y="3"/>
                        </a:cubicBezTo>
                        <a:cubicBezTo>
                          <a:pt x="4" y="9"/>
                          <a:pt x="3" y="16"/>
                          <a:pt x="3" y="22"/>
                        </a:cubicBezTo>
                        <a:cubicBezTo>
                          <a:pt x="2" y="32"/>
                          <a:pt x="2" y="42"/>
                          <a:pt x="2" y="51"/>
                        </a:cubicBezTo>
                        <a:cubicBezTo>
                          <a:pt x="2" y="53"/>
                          <a:pt x="5" y="53"/>
                          <a:pt x="5" y="5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6" name="Freeform 339">
                    <a:extLst>
                      <a:ext uri="{FF2B5EF4-FFF2-40B4-BE49-F238E27FC236}">
                        <a16:creationId xmlns="" xmlns:a16="http://schemas.microsoft.com/office/drawing/2014/main" id="{2D689A78-00C0-45B5-81FD-BEB949B85D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7" y="1470"/>
                    <a:ext cx="21" cy="6"/>
                  </a:xfrm>
                  <a:custGeom>
                    <a:avLst/>
                    <a:gdLst>
                      <a:gd name="T0" fmla="*/ 4 w 32"/>
                      <a:gd name="T1" fmla="*/ 6 h 10"/>
                      <a:gd name="T2" fmla="*/ 3 w 32"/>
                      <a:gd name="T3" fmla="*/ 3 h 10"/>
                      <a:gd name="T4" fmla="*/ 0 w 32"/>
                      <a:gd name="T5" fmla="*/ 3 h 10"/>
                      <a:gd name="T6" fmla="*/ 0 w 32"/>
                      <a:gd name="T7" fmla="*/ 7 h 10"/>
                      <a:gd name="T8" fmla="*/ 3 w 32"/>
                      <a:gd name="T9" fmla="*/ 8 h 10"/>
                      <a:gd name="T10" fmla="*/ 13 w 32"/>
                      <a:gd name="T11" fmla="*/ 4 h 10"/>
                      <a:gd name="T12" fmla="*/ 30 w 32"/>
                      <a:gd name="T13" fmla="*/ 5 h 10"/>
                      <a:gd name="T14" fmla="*/ 29 w 32"/>
                      <a:gd name="T15" fmla="*/ 2 h 10"/>
                      <a:gd name="T16" fmla="*/ 28 w 32"/>
                      <a:gd name="T17" fmla="*/ 3 h 10"/>
                      <a:gd name="T18" fmla="*/ 30 w 32"/>
                      <a:gd name="T19" fmla="*/ 5 h 10"/>
                      <a:gd name="T20" fmla="*/ 31 w 32"/>
                      <a:gd name="T21" fmla="*/ 4 h 10"/>
                      <a:gd name="T22" fmla="*/ 30 w 32"/>
                      <a:gd name="T23" fmla="*/ 2 h 10"/>
                      <a:gd name="T24" fmla="*/ 17 w 32"/>
                      <a:gd name="T25" fmla="*/ 1 h 10"/>
                      <a:gd name="T26" fmla="*/ 6 w 32"/>
                      <a:gd name="T27" fmla="*/ 0 h 10"/>
                      <a:gd name="T28" fmla="*/ 0 w 32"/>
                      <a:gd name="T29" fmla="*/ 8 h 10"/>
                      <a:gd name="T30" fmla="*/ 3 w 32"/>
                      <a:gd name="T31" fmla="*/ 8 h 10"/>
                      <a:gd name="T32" fmla="*/ 3 w 32"/>
                      <a:gd name="T33" fmla="*/ 3 h 10"/>
                      <a:gd name="T34" fmla="*/ 0 w 32"/>
                      <a:gd name="T35" fmla="*/ 3 h 10"/>
                      <a:gd name="T36" fmla="*/ 1 w 32"/>
                      <a:gd name="T37" fmla="*/ 6 h 10"/>
                      <a:gd name="T38" fmla="*/ 4 w 32"/>
                      <a:gd name="T39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32" h="10">
                        <a:moveTo>
                          <a:pt x="4" y="6"/>
                        </a:moveTo>
                        <a:cubicBezTo>
                          <a:pt x="4" y="5"/>
                          <a:pt x="3" y="4"/>
                          <a:pt x="3" y="3"/>
                        </a:cubicBezTo>
                        <a:cubicBezTo>
                          <a:pt x="3" y="1"/>
                          <a:pt x="0" y="1"/>
                          <a:pt x="0" y="3"/>
                        </a:cubicBezTo>
                        <a:cubicBezTo>
                          <a:pt x="1" y="4"/>
                          <a:pt x="0" y="6"/>
                          <a:pt x="0" y="7"/>
                        </a:cubicBezTo>
                        <a:cubicBezTo>
                          <a:pt x="1" y="8"/>
                          <a:pt x="2" y="8"/>
                          <a:pt x="3" y="8"/>
                        </a:cubicBezTo>
                        <a:cubicBezTo>
                          <a:pt x="3" y="2"/>
                          <a:pt x="9" y="3"/>
                          <a:pt x="13" y="4"/>
                        </a:cubicBezTo>
                        <a:cubicBezTo>
                          <a:pt x="19" y="5"/>
                          <a:pt x="24" y="4"/>
                          <a:pt x="30" y="5"/>
                        </a:cubicBezTo>
                        <a:cubicBezTo>
                          <a:pt x="30" y="4"/>
                          <a:pt x="30" y="3"/>
                          <a:pt x="29" y="2"/>
                        </a:cubicBezTo>
                        <a:cubicBezTo>
                          <a:pt x="29" y="3"/>
                          <a:pt x="29" y="3"/>
                          <a:pt x="28" y="3"/>
                        </a:cubicBezTo>
                        <a:cubicBezTo>
                          <a:pt x="27" y="4"/>
                          <a:pt x="29" y="6"/>
                          <a:pt x="30" y="5"/>
                        </a:cubicBezTo>
                        <a:cubicBezTo>
                          <a:pt x="31" y="5"/>
                          <a:pt x="31" y="5"/>
                          <a:pt x="31" y="4"/>
                        </a:cubicBezTo>
                        <a:cubicBezTo>
                          <a:pt x="32" y="3"/>
                          <a:pt x="31" y="2"/>
                          <a:pt x="30" y="2"/>
                        </a:cubicBezTo>
                        <a:cubicBezTo>
                          <a:pt x="26" y="2"/>
                          <a:pt x="22" y="2"/>
                          <a:pt x="17" y="1"/>
                        </a:cubicBezTo>
                        <a:cubicBezTo>
                          <a:pt x="13" y="1"/>
                          <a:pt x="10" y="0"/>
                          <a:pt x="6" y="0"/>
                        </a:cubicBezTo>
                        <a:cubicBezTo>
                          <a:pt x="1" y="1"/>
                          <a:pt x="0" y="4"/>
                          <a:pt x="0" y="8"/>
                        </a:cubicBezTo>
                        <a:cubicBezTo>
                          <a:pt x="0" y="9"/>
                          <a:pt x="3" y="10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2" y="3"/>
                          <a:pt x="1" y="3"/>
                          <a:pt x="0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7" name="Freeform 340">
                    <a:extLst>
                      <a:ext uri="{FF2B5EF4-FFF2-40B4-BE49-F238E27FC236}">
                        <a16:creationId xmlns="" xmlns:a16="http://schemas.microsoft.com/office/drawing/2014/main" id="{B692AA6A-BF9E-460B-B3DA-8B2BF122306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9" y="1469"/>
                    <a:ext cx="21" cy="6"/>
                  </a:xfrm>
                  <a:custGeom>
                    <a:avLst/>
                    <a:gdLst>
                      <a:gd name="T0" fmla="*/ 3 w 31"/>
                      <a:gd name="T1" fmla="*/ 6 h 9"/>
                      <a:gd name="T2" fmla="*/ 5 w 31"/>
                      <a:gd name="T3" fmla="*/ 7 h 9"/>
                      <a:gd name="T4" fmla="*/ 10 w 31"/>
                      <a:gd name="T5" fmla="*/ 6 h 9"/>
                      <a:gd name="T6" fmla="*/ 10 w 31"/>
                      <a:gd name="T7" fmla="*/ 3 h 9"/>
                      <a:gd name="T8" fmla="*/ 2 w 31"/>
                      <a:gd name="T9" fmla="*/ 4 h 9"/>
                      <a:gd name="T10" fmla="*/ 2 w 31"/>
                      <a:gd name="T11" fmla="*/ 7 h 9"/>
                      <a:gd name="T12" fmla="*/ 9 w 31"/>
                      <a:gd name="T13" fmla="*/ 6 h 9"/>
                      <a:gd name="T14" fmla="*/ 8 w 31"/>
                      <a:gd name="T15" fmla="*/ 3 h 9"/>
                      <a:gd name="T16" fmla="*/ 4 w 31"/>
                      <a:gd name="T17" fmla="*/ 3 h 9"/>
                      <a:gd name="T18" fmla="*/ 4 w 31"/>
                      <a:gd name="T19" fmla="*/ 6 h 9"/>
                      <a:gd name="T20" fmla="*/ 16 w 31"/>
                      <a:gd name="T21" fmla="*/ 5 h 9"/>
                      <a:gd name="T22" fmla="*/ 16 w 31"/>
                      <a:gd name="T23" fmla="*/ 2 h 9"/>
                      <a:gd name="T24" fmla="*/ 10 w 31"/>
                      <a:gd name="T25" fmla="*/ 3 h 9"/>
                      <a:gd name="T26" fmla="*/ 11 w 31"/>
                      <a:gd name="T27" fmla="*/ 6 h 9"/>
                      <a:gd name="T28" fmla="*/ 21 w 31"/>
                      <a:gd name="T29" fmla="*/ 5 h 9"/>
                      <a:gd name="T30" fmla="*/ 21 w 31"/>
                      <a:gd name="T31" fmla="*/ 2 h 9"/>
                      <a:gd name="T32" fmla="*/ 8 w 31"/>
                      <a:gd name="T33" fmla="*/ 3 h 9"/>
                      <a:gd name="T34" fmla="*/ 9 w 31"/>
                      <a:gd name="T35" fmla="*/ 5 h 9"/>
                      <a:gd name="T36" fmla="*/ 21 w 31"/>
                      <a:gd name="T37" fmla="*/ 4 h 9"/>
                      <a:gd name="T38" fmla="*/ 21 w 31"/>
                      <a:gd name="T39" fmla="*/ 1 h 9"/>
                      <a:gd name="T40" fmla="*/ 15 w 31"/>
                      <a:gd name="T41" fmla="*/ 1 h 9"/>
                      <a:gd name="T42" fmla="*/ 15 w 31"/>
                      <a:gd name="T43" fmla="*/ 4 h 9"/>
                      <a:gd name="T44" fmla="*/ 28 w 31"/>
                      <a:gd name="T45" fmla="*/ 2 h 9"/>
                      <a:gd name="T46" fmla="*/ 30 w 31"/>
                      <a:gd name="T47" fmla="*/ 5 h 9"/>
                      <a:gd name="T48" fmla="*/ 30 w 31"/>
                      <a:gd name="T49" fmla="*/ 4 h 9"/>
                      <a:gd name="T50" fmla="*/ 31 w 31"/>
                      <a:gd name="T51" fmla="*/ 3 h 9"/>
                      <a:gd name="T52" fmla="*/ 31 w 31"/>
                      <a:gd name="T53" fmla="*/ 3 h 9"/>
                      <a:gd name="T54" fmla="*/ 30 w 31"/>
                      <a:gd name="T55" fmla="*/ 1 h 9"/>
                      <a:gd name="T56" fmla="*/ 15 w 31"/>
                      <a:gd name="T57" fmla="*/ 1 h 9"/>
                      <a:gd name="T58" fmla="*/ 16 w 31"/>
                      <a:gd name="T59" fmla="*/ 4 h 9"/>
                      <a:gd name="T60" fmla="*/ 21 w 31"/>
                      <a:gd name="T61" fmla="*/ 4 h 9"/>
                      <a:gd name="T62" fmla="*/ 21 w 31"/>
                      <a:gd name="T63" fmla="*/ 1 h 9"/>
                      <a:gd name="T64" fmla="*/ 7 w 31"/>
                      <a:gd name="T65" fmla="*/ 3 h 9"/>
                      <a:gd name="T66" fmla="*/ 8 w 31"/>
                      <a:gd name="T67" fmla="*/ 6 h 9"/>
                      <a:gd name="T68" fmla="*/ 21 w 31"/>
                      <a:gd name="T69" fmla="*/ 5 h 9"/>
                      <a:gd name="T70" fmla="*/ 21 w 31"/>
                      <a:gd name="T71" fmla="*/ 2 h 9"/>
                      <a:gd name="T72" fmla="*/ 10 w 31"/>
                      <a:gd name="T73" fmla="*/ 3 h 9"/>
                      <a:gd name="T74" fmla="*/ 11 w 31"/>
                      <a:gd name="T75" fmla="*/ 6 h 9"/>
                      <a:gd name="T76" fmla="*/ 16 w 31"/>
                      <a:gd name="T77" fmla="*/ 5 h 9"/>
                      <a:gd name="T78" fmla="*/ 16 w 31"/>
                      <a:gd name="T79" fmla="*/ 2 h 9"/>
                      <a:gd name="T80" fmla="*/ 3 w 31"/>
                      <a:gd name="T81" fmla="*/ 4 h 9"/>
                      <a:gd name="T82" fmla="*/ 4 w 31"/>
                      <a:gd name="T83" fmla="*/ 6 h 9"/>
                      <a:gd name="T84" fmla="*/ 9 w 31"/>
                      <a:gd name="T85" fmla="*/ 6 h 9"/>
                      <a:gd name="T86" fmla="*/ 8 w 31"/>
                      <a:gd name="T87" fmla="*/ 3 h 9"/>
                      <a:gd name="T88" fmla="*/ 2 w 31"/>
                      <a:gd name="T89" fmla="*/ 4 h 9"/>
                      <a:gd name="T90" fmla="*/ 2 w 31"/>
                      <a:gd name="T91" fmla="*/ 7 h 9"/>
                      <a:gd name="T92" fmla="*/ 11 w 31"/>
                      <a:gd name="T93" fmla="*/ 6 h 9"/>
                      <a:gd name="T94" fmla="*/ 10 w 31"/>
                      <a:gd name="T95" fmla="*/ 3 h 9"/>
                      <a:gd name="T96" fmla="*/ 1 w 31"/>
                      <a:gd name="T97" fmla="*/ 5 h 9"/>
                      <a:gd name="T98" fmla="*/ 0 w 31"/>
                      <a:gd name="T99" fmla="*/ 6 h 9"/>
                      <a:gd name="T100" fmla="*/ 1 w 31"/>
                      <a:gd name="T101" fmla="*/ 8 h 9"/>
                      <a:gd name="T102" fmla="*/ 3 w 31"/>
                      <a:gd name="T103" fmla="*/ 6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31" h="9">
                        <a:moveTo>
                          <a:pt x="3" y="6"/>
                        </a:moveTo>
                        <a:cubicBezTo>
                          <a:pt x="3" y="7"/>
                          <a:pt x="4" y="8"/>
                          <a:pt x="5" y="7"/>
                        </a:cubicBezTo>
                        <a:cubicBezTo>
                          <a:pt x="7" y="6"/>
                          <a:pt x="9" y="6"/>
                          <a:pt x="10" y="6"/>
                        </a:cubicBezTo>
                        <a:cubicBezTo>
                          <a:pt x="10" y="5"/>
                          <a:pt x="10" y="4"/>
                          <a:pt x="10" y="3"/>
                        </a:cubicBezTo>
                        <a:cubicBezTo>
                          <a:pt x="7" y="4"/>
                          <a:pt x="5" y="4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5" y="7"/>
                          <a:pt x="7" y="6"/>
                          <a:pt x="9" y="6"/>
                        </a:cubicBezTo>
                        <a:cubicBezTo>
                          <a:pt x="11" y="5"/>
                          <a:pt x="10" y="3"/>
                          <a:pt x="8" y="3"/>
                        </a:cubicBezTo>
                        <a:cubicBezTo>
                          <a:pt x="7" y="3"/>
                          <a:pt x="5" y="3"/>
                          <a:pt x="4" y="3"/>
                        </a:cubicBezTo>
                        <a:cubicBezTo>
                          <a:pt x="4" y="4"/>
                          <a:pt x="4" y="5"/>
                          <a:pt x="4" y="6"/>
                        </a:cubicBezTo>
                        <a:cubicBezTo>
                          <a:pt x="8" y="5"/>
                          <a:pt x="12" y="5"/>
                          <a:pt x="16" y="5"/>
                        </a:cubicBezTo>
                        <a:cubicBezTo>
                          <a:pt x="18" y="5"/>
                          <a:pt x="18" y="3"/>
                          <a:pt x="16" y="2"/>
                        </a:cubicBezTo>
                        <a:cubicBezTo>
                          <a:pt x="14" y="2"/>
                          <a:pt x="12" y="3"/>
                          <a:pt x="10" y="3"/>
                        </a:cubicBezTo>
                        <a:cubicBezTo>
                          <a:pt x="8" y="3"/>
                          <a:pt x="9" y="6"/>
                          <a:pt x="11" y="6"/>
                        </a:cubicBezTo>
                        <a:cubicBezTo>
                          <a:pt x="14" y="5"/>
                          <a:pt x="17" y="5"/>
                          <a:pt x="21" y="5"/>
                        </a:cubicBezTo>
                        <a:cubicBezTo>
                          <a:pt x="21" y="4"/>
                          <a:pt x="21" y="3"/>
                          <a:pt x="21" y="2"/>
                        </a:cubicBezTo>
                        <a:cubicBezTo>
                          <a:pt x="16" y="2"/>
                          <a:pt x="12" y="3"/>
                          <a:pt x="8" y="3"/>
                        </a:cubicBezTo>
                        <a:cubicBezTo>
                          <a:pt x="8" y="4"/>
                          <a:pt x="9" y="4"/>
                          <a:pt x="9" y="5"/>
                        </a:cubicBezTo>
                        <a:cubicBezTo>
                          <a:pt x="12" y="2"/>
                          <a:pt x="17" y="3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9" y="1"/>
                          <a:pt x="17" y="1"/>
                          <a:pt x="15" y="1"/>
                        </a:cubicBezTo>
                        <a:cubicBezTo>
                          <a:pt x="13" y="2"/>
                          <a:pt x="14" y="4"/>
                          <a:pt x="15" y="4"/>
                        </a:cubicBezTo>
                        <a:cubicBezTo>
                          <a:pt x="20" y="4"/>
                          <a:pt x="24" y="4"/>
                          <a:pt x="28" y="2"/>
                        </a:cubicBezTo>
                        <a:cubicBezTo>
                          <a:pt x="27" y="3"/>
                          <a:pt x="28" y="6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1" y="4"/>
                          <a:pt x="31" y="4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1" y="2"/>
                          <a:pt x="30" y="1"/>
                        </a:cubicBezTo>
                        <a:cubicBezTo>
                          <a:pt x="25" y="1"/>
                          <a:pt x="20" y="1"/>
                          <a:pt x="15" y="1"/>
                        </a:cubicBezTo>
                        <a:cubicBezTo>
                          <a:pt x="15" y="2"/>
                          <a:pt x="16" y="3"/>
                          <a:pt x="16" y="4"/>
                        </a:cubicBezTo>
                        <a:cubicBezTo>
                          <a:pt x="17" y="4"/>
                          <a:pt x="19" y="3"/>
                          <a:pt x="21" y="4"/>
                        </a:cubicBezTo>
                        <a:cubicBezTo>
                          <a:pt x="21" y="3"/>
                          <a:pt x="21" y="2"/>
                          <a:pt x="21" y="1"/>
                        </a:cubicBezTo>
                        <a:cubicBezTo>
                          <a:pt x="16" y="1"/>
                          <a:pt x="11" y="0"/>
                          <a:pt x="7" y="3"/>
                        </a:cubicBezTo>
                        <a:cubicBezTo>
                          <a:pt x="6" y="4"/>
                          <a:pt x="7" y="5"/>
                          <a:pt x="8" y="6"/>
                        </a:cubicBezTo>
                        <a:cubicBezTo>
                          <a:pt x="12" y="6"/>
                          <a:pt x="16" y="5"/>
                          <a:pt x="21" y="5"/>
                        </a:cubicBezTo>
                        <a:cubicBezTo>
                          <a:pt x="22" y="5"/>
                          <a:pt x="22" y="2"/>
                          <a:pt x="21" y="2"/>
                        </a:cubicBezTo>
                        <a:cubicBezTo>
                          <a:pt x="17" y="2"/>
                          <a:pt x="14" y="2"/>
                          <a:pt x="10" y="3"/>
                        </a:cubicBezTo>
                        <a:cubicBezTo>
                          <a:pt x="10" y="4"/>
                          <a:pt x="11" y="5"/>
                          <a:pt x="11" y="6"/>
                        </a:cubicBezTo>
                        <a:cubicBezTo>
                          <a:pt x="13" y="5"/>
                          <a:pt x="14" y="5"/>
                          <a:pt x="16" y="5"/>
                        </a:cubicBezTo>
                        <a:cubicBezTo>
                          <a:pt x="16" y="4"/>
                          <a:pt x="16" y="3"/>
                          <a:pt x="16" y="2"/>
                        </a:cubicBezTo>
                        <a:cubicBezTo>
                          <a:pt x="11" y="2"/>
                          <a:pt x="7" y="2"/>
                          <a:pt x="3" y="4"/>
                        </a:cubicBezTo>
                        <a:cubicBezTo>
                          <a:pt x="2" y="4"/>
                          <a:pt x="2" y="6"/>
                          <a:pt x="4" y="6"/>
                        </a:cubicBezTo>
                        <a:cubicBezTo>
                          <a:pt x="5" y="6"/>
                          <a:pt x="7" y="6"/>
                          <a:pt x="9" y="6"/>
                        </a:cubicBezTo>
                        <a:cubicBezTo>
                          <a:pt x="9" y="5"/>
                          <a:pt x="9" y="4"/>
                          <a:pt x="8" y="3"/>
                        </a:cubicBezTo>
                        <a:cubicBezTo>
                          <a:pt x="6" y="3"/>
                          <a:pt x="4" y="4"/>
                          <a:pt x="2" y="4"/>
                        </a:cubicBezTo>
                        <a:cubicBezTo>
                          <a:pt x="0" y="4"/>
                          <a:pt x="0" y="7"/>
                          <a:pt x="2" y="7"/>
                        </a:cubicBezTo>
                        <a:cubicBezTo>
                          <a:pt x="5" y="7"/>
                          <a:pt x="8" y="7"/>
                          <a:pt x="11" y="6"/>
                        </a:cubicBezTo>
                        <a:cubicBezTo>
                          <a:pt x="12" y="6"/>
                          <a:pt x="12" y="3"/>
                          <a:pt x="10" y="3"/>
                        </a:cubicBezTo>
                        <a:cubicBezTo>
                          <a:pt x="7" y="4"/>
                          <a:pt x="4" y="4"/>
                          <a:pt x="1" y="5"/>
                        </a:cubicBezTo>
                        <a:cubicBezTo>
                          <a:pt x="1" y="5"/>
                          <a:pt x="0" y="6"/>
                          <a:pt x="0" y="6"/>
                        </a:cubicBezTo>
                        <a:cubicBezTo>
                          <a:pt x="0" y="7"/>
                          <a:pt x="1" y="8"/>
                          <a:pt x="1" y="8"/>
                        </a:cubicBezTo>
                        <a:cubicBezTo>
                          <a:pt x="3" y="9"/>
                          <a:pt x="4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8" name="Freeform 341">
                    <a:extLst>
                      <a:ext uri="{FF2B5EF4-FFF2-40B4-BE49-F238E27FC236}">
                        <a16:creationId xmlns="" xmlns:a16="http://schemas.microsoft.com/office/drawing/2014/main" id="{5511FFD0-7EE1-4635-95F1-CC344C8160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6" y="1469"/>
                    <a:ext cx="9" cy="12"/>
                  </a:xfrm>
                  <a:custGeom>
                    <a:avLst/>
                    <a:gdLst>
                      <a:gd name="T0" fmla="*/ 5 w 14"/>
                      <a:gd name="T1" fmla="*/ 15 h 18"/>
                      <a:gd name="T2" fmla="*/ 5 w 14"/>
                      <a:gd name="T3" fmla="*/ 2 h 18"/>
                      <a:gd name="T4" fmla="*/ 4 w 14"/>
                      <a:gd name="T5" fmla="*/ 3 h 18"/>
                      <a:gd name="T6" fmla="*/ 10 w 14"/>
                      <a:gd name="T7" fmla="*/ 4 h 18"/>
                      <a:gd name="T8" fmla="*/ 10 w 14"/>
                      <a:gd name="T9" fmla="*/ 8 h 18"/>
                      <a:gd name="T10" fmla="*/ 10 w 14"/>
                      <a:gd name="T11" fmla="*/ 16 h 18"/>
                      <a:gd name="T12" fmla="*/ 11 w 14"/>
                      <a:gd name="T13" fmla="*/ 15 h 18"/>
                      <a:gd name="T14" fmla="*/ 3 w 14"/>
                      <a:gd name="T15" fmla="*/ 15 h 18"/>
                      <a:gd name="T16" fmla="*/ 2 w 14"/>
                      <a:gd name="T17" fmla="*/ 17 h 18"/>
                      <a:gd name="T18" fmla="*/ 11 w 14"/>
                      <a:gd name="T19" fmla="*/ 18 h 18"/>
                      <a:gd name="T20" fmla="*/ 13 w 14"/>
                      <a:gd name="T21" fmla="*/ 16 h 18"/>
                      <a:gd name="T22" fmla="*/ 13 w 14"/>
                      <a:gd name="T23" fmla="*/ 4 h 18"/>
                      <a:gd name="T24" fmla="*/ 4 w 14"/>
                      <a:gd name="T25" fmla="*/ 1 h 18"/>
                      <a:gd name="T26" fmla="*/ 3 w 14"/>
                      <a:gd name="T27" fmla="*/ 2 h 18"/>
                      <a:gd name="T28" fmla="*/ 2 w 14"/>
                      <a:gd name="T29" fmla="*/ 15 h 18"/>
                      <a:gd name="T30" fmla="*/ 5 w 14"/>
                      <a:gd name="T31" fmla="*/ 15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4" h="18">
                        <a:moveTo>
                          <a:pt x="5" y="15"/>
                        </a:moveTo>
                        <a:cubicBezTo>
                          <a:pt x="5" y="11"/>
                          <a:pt x="5" y="6"/>
                          <a:pt x="5" y="2"/>
                        </a:cubicBezTo>
                        <a:cubicBezTo>
                          <a:pt x="5" y="2"/>
                          <a:pt x="4" y="3"/>
                          <a:pt x="4" y="3"/>
                        </a:cubicBezTo>
                        <a:cubicBezTo>
                          <a:pt x="6" y="3"/>
                          <a:pt x="9" y="3"/>
                          <a:pt x="10" y="4"/>
                        </a:cubicBezTo>
                        <a:cubicBezTo>
                          <a:pt x="11" y="5"/>
                          <a:pt x="10" y="7"/>
                          <a:pt x="10" y="8"/>
                        </a:cubicBezTo>
                        <a:cubicBezTo>
                          <a:pt x="10" y="11"/>
                          <a:pt x="10" y="13"/>
                          <a:pt x="10" y="16"/>
                        </a:cubicBezTo>
                        <a:cubicBezTo>
                          <a:pt x="10" y="16"/>
                          <a:pt x="10" y="15"/>
                          <a:pt x="11" y="15"/>
                        </a:cubicBezTo>
                        <a:cubicBezTo>
                          <a:pt x="8" y="16"/>
                          <a:pt x="5" y="15"/>
                          <a:pt x="3" y="15"/>
                        </a:cubicBezTo>
                        <a:cubicBezTo>
                          <a:pt x="1" y="14"/>
                          <a:pt x="0" y="17"/>
                          <a:pt x="2" y="17"/>
                        </a:cubicBezTo>
                        <a:cubicBezTo>
                          <a:pt x="5" y="18"/>
                          <a:pt x="8" y="18"/>
                          <a:pt x="11" y="18"/>
                        </a:cubicBezTo>
                        <a:cubicBezTo>
                          <a:pt x="12" y="17"/>
                          <a:pt x="12" y="17"/>
                          <a:pt x="13" y="16"/>
                        </a:cubicBezTo>
                        <a:cubicBezTo>
                          <a:pt x="13" y="12"/>
                          <a:pt x="14" y="8"/>
                          <a:pt x="13" y="4"/>
                        </a:cubicBezTo>
                        <a:cubicBezTo>
                          <a:pt x="12" y="0"/>
                          <a:pt x="7" y="0"/>
                          <a:pt x="4" y="1"/>
                        </a:cubicBezTo>
                        <a:cubicBezTo>
                          <a:pt x="3" y="1"/>
                          <a:pt x="3" y="1"/>
                          <a:pt x="3" y="2"/>
                        </a:cubicBezTo>
                        <a:cubicBezTo>
                          <a:pt x="2" y="6"/>
                          <a:pt x="2" y="11"/>
                          <a:pt x="2" y="15"/>
                        </a:cubicBezTo>
                        <a:cubicBezTo>
                          <a:pt x="2" y="17"/>
                          <a:pt x="5" y="17"/>
                          <a:pt x="5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9" name="Freeform 342">
                    <a:extLst>
                      <a:ext uri="{FF2B5EF4-FFF2-40B4-BE49-F238E27FC236}">
                        <a16:creationId xmlns="" xmlns:a16="http://schemas.microsoft.com/office/drawing/2014/main" id="{35A1B580-4526-486E-A8E2-71D8500F30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2" y="1466"/>
                    <a:ext cx="9" cy="16"/>
                  </a:xfrm>
                  <a:custGeom>
                    <a:avLst/>
                    <a:gdLst>
                      <a:gd name="T0" fmla="*/ 5 w 14"/>
                      <a:gd name="T1" fmla="*/ 21 h 24"/>
                      <a:gd name="T2" fmla="*/ 5 w 14"/>
                      <a:gd name="T3" fmla="*/ 10 h 24"/>
                      <a:gd name="T4" fmla="*/ 5 w 14"/>
                      <a:gd name="T5" fmla="*/ 6 h 24"/>
                      <a:gd name="T6" fmla="*/ 8 w 14"/>
                      <a:gd name="T7" fmla="*/ 3 h 24"/>
                      <a:gd name="T8" fmla="*/ 11 w 14"/>
                      <a:gd name="T9" fmla="*/ 9 h 24"/>
                      <a:gd name="T10" fmla="*/ 11 w 14"/>
                      <a:gd name="T11" fmla="*/ 21 h 24"/>
                      <a:gd name="T12" fmla="*/ 12 w 14"/>
                      <a:gd name="T13" fmla="*/ 20 h 24"/>
                      <a:gd name="T14" fmla="*/ 3 w 14"/>
                      <a:gd name="T15" fmla="*/ 20 h 24"/>
                      <a:gd name="T16" fmla="*/ 2 w 14"/>
                      <a:gd name="T17" fmla="*/ 22 h 24"/>
                      <a:gd name="T18" fmla="*/ 13 w 14"/>
                      <a:gd name="T19" fmla="*/ 23 h 24"/>
                      <a:gd name="T20" fmla="*/ 14 w 14"/>
                      <a:gd name="T21" fmla="*/ 21 h 24"/>
                      <a:gd name="T22" fmla="*/ 14 w 14"/>
                      <a:gd name="T23" fmla="*/ 5 h 24"/>
                      <a:gd name="T24" fmla="*/ 9 w 14"/>
                      <a:gd name="T25" fmla="*/ 1 h 24"/>
                      <a:gd name="T26" fmla="*/ 2 w 14"/>
                      <a:gd name="T27" fmla="*/ 4 h 24"/>
                      <a:gd name="T28" fmla="*/ 2 w 14"/>
                      <a:gd name="T29" fmla="*/ 10 h 24"/>
                      <a:gd name="T30" fmla="*/ 2 w 14"/>
                      <a:gd name="T31" fmla="*/ 21 h 24"/>
                      <a:gd name="T32" fmla="*/ 5 w 14"/>
                      <a:gd name="T33" fmla="*/ 2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4" h="24">
                        <a:moveTo>
                          <a:pt x="5" y="21"/>
                        </a:moveTo>
                        <a:cubicBezTo>
                          <a:pt x="5" y="18"/>
                          <a:pt x="5" y="14"/>
                          <a:pt x="5" y="10"/>
                        </a:cubicBezTo>
                        <a:cubicBezTo>
                          <a:pt x="5" y="9"/>
                          <a:pt x="5" y="7"/>
                          <a:pt x="5" y="6"/>
                        </a:cubicBezTo>
                        <a:cubicBezTo>
                          <a:pt x="5" y="3"/>
                          <a:pt x="6" y="3"/>
                          <a:pt x="8" y="3"/>
                        </a:cubicBezTo>
                        <a:cubicBezTo>
                          <a:pt x="12" y="3"/>
                          <a:pt x="11" y="6"/>
                          <a:pt x="11" y="9"/>
                        </a:cubicBezTo>
                        <a:cubicBezTo>
                          <a:pt x="11" y="13"/>
                          <a:pt x="11" y="17"/>
                          <a:pt x="11" y="21"/>
                        </a:cubicBezTo>
                        <a:cubicBezTo>
                          <a:pt x="11" y="21"/>
                          <a:pt x="12" y="20"/>
                          <a:pt x="12" y="20"/>
                        </a:cubicBezTo>
                        <a:cubicBezTo>
                          <a:pt x="9" y="21"/>
                          <a:pt x="6" y="20"/>
                          <a:pt x="3" y="20"/>
                        </a:cubicBezTo>
                        <a:cubicBezTo>
                          <a:pt x="1" y="19"/>
                          <a:pt x="0" y="22"/>
                          <a:pt x="2" y="22"/>
                        </a:cubicBezTo>
                        <a:cubicBezTo>
                          <a:pt x="6" y="23"/>
                          <a:pt x="9" y="24"/>
                          <a:pt x="13" y="23"/>
                        </a:cubicBezTo>
                        <a:cubicBezTo>
                          <a:pt x="13" y="22"/>
                          <a:pt x="14" y="22"/>
                          <a:pt x="14" y="21"/>
                        </a:cubicBezTo>
                        <a:cubicBezTo>
                          <a:pt x="14" y="16"/>
                          <a:pt x="14" y="10"/>
                          <a:pt x="14" y="5"/>
                        </a:cubicBezTo>
                        <a:cubicBezTo>
                          <a:pt x="14" y="2"/>
                          <a:pt x="12" y="1"/>
                          <a:pt x="9" y="1"/>
                        </a:cubicBezTo>
                        <a:cubicBezTo>
                          <a:pt x="6" y="0"/>
                          <a:pt x="3" y="1"/>
                          <a:pt x="2" y="4"/>
                        </a:cubicBezTo>
                        <a:cubicBezTo>
                          <a:pt x="2" y="6"/>
                          <a:pt x="2" y="8"/>
                          <a:pt x="2" y="10"/>
                        </a:cubicBezTo>
                        <a:cubicBezTo>
                          <a:pt x="2" y="14"/>
                          <a:pt x="2" y="18"/>
                          <a:pt x="2" y="21"/>
                        </a:cubicBezTo>
                        <a:cubicBezTo>
                          <a:pt x="2" y="23"/>
                          <a:pt x="5" y="23"/>
                          <a:pt x="5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0" name="Freeform 343">
                    <a:extLst>
                      <a:ext uri="{FF2B5EF4-FFF2-40B4-BE49-F238E27FC236}">
                        <a16:creationId xmlns="" xmlns:a16="http://schemas.microsoft.com/office/drawing/2014/main" id="{5A08C146-D5E7-4211-B7FC-18F3DF92414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7" y="1462"/>
                    <a:ext cx="11" cy="20"/>
                  </a:xfrm>
                  <a:custGeom>
                    <a:avLst/>
                    <a:gdLst>
                      <a:gd name="T0" fmla="*/ 2 w 16"/>
                      <a:gd name="T1" fmla="*/ 27 h 30"/>
                      <a:gd name="T2" fmla="*/ 2 w 16"/>
                      <a:gd name="T3" fmla="*/ 28 h 30"/>
                      <a:gd name="T4" fmla="*/ 5 w 16"/>
                      <a:gd name="T5" fmla="*/ 28 h 30"/>
                      <a:gd name="T6" fmla="*/ 6 w 16"/>
                      <a:gd name="T7" fmla="*/ 12 h 30"/>
                      <a:gd name="T8" fmla="*/ 7 w 16"/>
                      <a:gd name="T9" fmla="*/ 4 h 30"/>
                      <a:gd name="T10" fmla="*/ 13 w 16"/>
                      <a:gd name="T11" fmla="*/ 4 h 30"/>
                      <a:gd name="T12" fmla="*/ 12 w 16"/>
                      <a:gd name="T13" fmla="*/ 3 h 30"/>
                      <a:gd name="T14" fmla="*/ 12 w 16"/>
                      <a:gd name="T15" fmla="*/ 27 h 30"/>
                      <a:gd name="T16" fmla="*/ 14 w 16"/>
                      <a:gd name="T17" fmla="*/ 26 h 30"/>
                      <a:gd name="T18" fmla="*/ 2 w 16"/>
                      <a:gd name="T19" fmla="*/ 25 h 30"/>
                      <a:gd name="T20" fmla="*/ 2 w 16"/>
                      <a:gd name="T21" fmla="*/ 28 h 30"/>
                      <a:gd name="T22" fmla="*/ 14 w 16"/>
                      <a:gd name="T23" fmla="*/ 29 h 30"/>
                      <a:gd name="T24" fmla="*/ 15 w 16"/>
                      <a:gd name="T25" fmla="*/ 27 h 30"/>
                      <a:gd name="T26" fmla="*/ 15 w 16"/>
                      <a:gd name="T27" fmla="*/ 3 h 30"/>
                      <a:gd name="T28" fmla="*/ 13 w 16"/>
                      <a:gd name="T29" fmla="*/ 2 h 30"/>
                      <a:gd name="T30" fmla="*/ 3 w 16"/>
                      <a:gd name="T31" fmla="*/ 5 h 30"/>
                      <a:gd name="T32" fmla="*/ 2 w 16"/>
                      <a:gd name="T33" fmla="*/ 28 h 30"/>
                      <a:gd name="T34" fmla="*/ 5 w 16"/>
                      <a:gd name="T35" fmla="*/ 28 h 30"/>
                      <a:gd name="T36" fmla="*/ 5 w 16"/>
                      <a:gd name="T37" fmla="*/ 27 h 30"/>
                      <a:gd name="T38" fmla="*/ 2 w 16"/>
                      <a:gd name="T39" fmla="*/ 27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6" h="30">
                        <a:moveTo>
                          <a:pt x="2" y="27"/>
                        </a:moveTo>
                        <a:cubicBezTo>
                          <a:pt x="2" y="27"/>
                          <a:pt x="2" y="28"/>
                          <a:pt x="2" y="28"/>
                        </a:cubicBezTo>
                        <a:cubicBezTo>
                          <a:pt x="2" y="30"/>
                          <a:pt x="4" y="30"/>
                          <a:pt x="5" y="28"/>
                        </a:cubicBezTo>
                        <a:cubicBezTo>
                          <a:pt x="7" y="23"/>
                          <a:pt x="7" y="18"/>
                          <a:pt x="6" y="12"/>
                        </a:cubicBezTo>
                        <a:cubicBezTo>
                          <a:pt x="6" y="11"/>
                          <a:pt x="5" y="4"/>
                          <a:pt x="7" y="4"/>
                        </a:cubicBezTo>
                        <a:cubicBezTo>
                          <a:pt x="9" y="4"/>
                          <a:pt x="11" y="4"/>
                          <a:pt x="13" y="4"/>
                        </a:cubicBezTo>
                        <a:cubicBezTo>
                          <a:pt x="13" y="4"/>
                          <a:pt x="13" y="3"/>
                          <a:pt x="12" y="3"/>
                        </a:cubicBezTo>
                        <a:cubicBezTo>
                          <a:pt x="12" y="11"/>
                          <a:pt x="13" y="19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0" y="26"/>
                          <a:pt x="6" y="25"/>
                          <a:pt x="2" y="25"/>
                        </a:cubicBezTo>
                        <a:cubicBezTo>
                          <a:pt x="0" y="25"/>
                          <a:pt x="0" y="28"/>
                          <a:pt x="2" y="28"/>
                        </a:cubicBezTo>
                        <a:cubicBezTo>
                          <a:pt x="6" y="28"/>
                          <a:pt x="10" y="29"/>
                          <a:pt x="14" y="29"/>
                        </a:cubicBezTo>
                        <a:cubicBezTo>
                          <a:pt x="15" y="29"/>
                          <a:pt x="15" y="28"/>
                          <a:pt x="15" y="27"/>
                        </a:cubicBezTo>
                        <a:cubicBezTo>
                          <a:pt x="16" y="19"/>
                          <a:pt x="15" y="11"/>
                          <a:pt x="15" y="3"/>
                        </a:cubicBezTo>
                        <a:cubicBezTo>
                          <a:pt x="15" y="2"/>
                          <a:pt x="14" y="2"/>
                          <a:pt x="13" y="2"/>
                        </a:cubicBezTo>
                        <a:cubicBezTo>
                          <a:pt x="11" y="1"/>
                          <a:pt x="3" y="0"/>
                          <a:pt x="3" y="5"/>
                        </a:cubicBezTo>
                        <a:cubicBezTo>
                          <a:pt x="3" y="12"/>
                          <a:pt x="5" y="20"/>
                          <a:pt x="2" y="28"/>
                        </a:cubicBezTo>
                        <a:cubicBezTo>
                          <a:pt x="3" y="28"/>
                          <a:pt x="4" y="28"/>
                          <a:pt x="5" y="28"/>
                        </a:cubicBezTo>
                        <a:cubicBezTo>
                          <a:pt x="5" y="28"/>
                          <a:pt x="5" y="27"/>
                          <a:pt x="5" y="27"/>
                        </a:cubicBezTo>
                        <a:cubicBezTo>
                          <a:pt x="5" y="25"/>
                          <a:pt x="2" y="25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1" name="Freeform 344">
                    <a:extLst>
                      <a:ext uri="{FF2B5EF4-FFF2-40B4-BE49-F238E27FC236}">
                        <a16:creationId xmlns="" xmlns:a16="http://schemas.microsoft.com/office/drawing/2014/main" id="{9E4989A0-134E-4F82-9093-5CB3AB5797C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58"/>
                    <a:ext cx="8" cy="24"/>
                  </a:xfrm>
                  <a:custGeom>
                    <a:avLst/>
                    <a:gdLst>
                      <a:gd name="T0" fmla="*/ 4 w 13"/>
                      <a:gd name="T1" fmla="*/ 33 h 35"/>
                      <a:gd name="T2" fmla="*/ 6 w 13"/>
                      <a:gd name="T3" fmla="*/ 22 h 35"/>
                      <a:gd name="T4" fmla="*/ 4 w 13"/>
                      <a:gd name="T5" fmla="*/ 3 h 35"/>
                      <a:gd name="T6" fmla="*/ 2 w 13"/>
                      <a:gd name="T7" fmla="*/ 4 h 35"/>
                      <a:gd name="T8" fmla="*/ 10 w 13"/>
                      <a:gd name="T9" fmla="*/ 7 h 35"/>
                      <a:gd name="T10" fmla="*/ 10 w 13"/>
                      <a:gd name="T11" fmla="*/ 14 h 35"/>
                      <a:gd name="T12" fmla="*/ 10 w 13"/>
                      <a:gd name="T13" fmla="*/ 33 h 35"/>
                      <a:gd name="T14" fmla="*/ 12 w 13"/>
                      <a:gd name="T15" fmla="*/ 32 h 35"/>
                      <a:gd name="T16" fmla="*/ 3 w 13"/>
                      <a:gd name="T17" fmla="*/ 31 h 35"/>
                      <a:gd name="T18" fmla="*/ 2 w 13"/>
                      <a:gd name="T19" fmla="*/ 34 h 35"/>
                      <a:gd name="T20" fmla="*/ 12 w 13"/>
                      <a:gd name="T21" fmla="*/ 35 h 35"/>
                      <a:gd name="T22" fmla="*/ 13 w 13"/>
                      <a:gd name="T23" fmla="*/ 33 h 35"/>
                      <a:gd name="T24" fmla="*/ 12 w 13"/>
                      <a:gd name="T25" fmla="*/ 5 h 35"/>
                      <a:gd name="T26" fmla="*/ 2 w 13"/>
                      <a:gd name="T27" fmla="*/ 1 h 35"/>
                      <a:gd name="T28" fmla="*/ 1 w 13"/>
                      <a:gd name="T29" fmla="*/ 3 h 35"/>
                      <a:gd name="T30" fmla="*/ 1 w 13"/>
                      <a:gd name="T31" fmla="*/ 16 h 35"/>
                      <a:gd name="T32" fmla="*/ 2 w 13"/>
                      <a:gd name="T33" fmla="*/ 32 h 35"/>
                      <a:gd name="T34" fmla="*/ 4 w 13"/>
                      <a:gd name="T35" fmla="*/ 33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3" h="35">
                        <a:moveTo>
                          <a:pt x="4" y="33"/>
                        </a:moveTo>
                        <a:cubicBezTo>
                          <a:pt x="7" y="30"/>
                          <a:pt x="6" y="26"/>
                          <a:pt x="6" y="22"/>
                        </a:cubicBezTo>
                        <a:cubicBezTo>
                          <a:pt x="5" y="15"/>
                          <a:pt x="4" y="9"/>
                          <a:pt x="4" y="3"/>
                        </a:cubicBezTo>
                        <a:cubicBezTo>
                          <a:pt x="3" y="3"/>
                          <a:pt x="3" y="3"/>
                          <a:pt x="2" y="4"/>
                        </a:cubicBezTo>
                        <a:cubicBezTo>
                          <a:pt x="5" y="4"/>
                          <a:pt x="10" y="2"/>
                          <a:pt x="10" y="7"/>
                        </a:cubicBezTo>
                        <a:cubicBezTo>
                          <a:pt x="10" y="9"/>
                          <a:pt x="10" y="12"/>
                          <a:pt x="10" y="14"/>
                        </a:cubicBezTo>
                        <a:cubicBezTo>
                          <a:pt x="10" y="21"/>
                          <a:pt x="11" y="27"/>
                          <a:pt x="10" y="33"/>
                        </a:cubicBezTo>
                        <a:cubicBezTo>
                          <a:pt x="11" y="33"/>
                          <a:pt x="11" y="32"/>
                          <a:pt x="12" y="32"/>
                        </a:cubicBezTo>
                        <a:cubicBezTo>
                          <a:pt x="9" y="32"/>
                          <a:pt x="6" y="32"/>
                          <a:pt x="3" y="31"/>
                        </a:cubicBezTo>
                        <a:cubicBezTo>
                          <a:pt x="1" y="31"/>
                          <a:pt x="0" y="34"/>
                          <a:pt x="2" y="34"/>
                        </a:cubicBezTo>
                        <a:cubicBezTo>
                          <a:pt x="5" y="35"/>
                          <a:pt x="8" y="35"/>
                          <a:pt x="12" y="35"/>
                        </a:cubicBezTo>
                        <a:cubicBezTo>
                          <a:pt x="13" y="35"/>
                          <a:pt x="13" y="34"/>
                          <a:pt x="13" y="33"/>
                        </a:cubicBezTo>
                        <a:cubicBezTo>
                          <a:pt x="13" y="24"/>
                          <a:pt x="13" y="15"/>
                          <a:pt x="12" y="5"/>
                        </a:cubicBezTo>
                        <a:cubicBezTo>
                          <a:pt x="12" y="0"/>
                          <a:pt x="6" y="1"/>
                          <a:pt x="2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1" y="7"/>
                          <a:pt x="1" y="12"/>
                          <a:pt x="1" y="16"/>
                        </a:cubicBezTo>
                        <a:cubicBezTo>
                          <a:pt x="2" y="21"/>
                          <a:pt x="5" y="27"/>
                          <a:pt x="2" y="32"/>
                        </a:cubicBezTo>
                        <a:cubicBezTo>
                          <a:pt x="1" y="34"/>
                          <a:pt x="3" y="35"/>
                          <a:pt x="4" y="3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2" name="Freeform 345">
                    <a:extLst>
                      <a:ext uri="{FF2B5EF4-FFF2-40B4-BE49-F238E27FC236}">
                        <a16:creationId xmlns="" xmlns:a16="http://schemas.microsoft.com/office/drawing/2014/main" id="{B1C89037-7EF4-4FBD-88E1-15675B68482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9" y="1454"/>
                    <a:ext cx="10" cy="28"/>
                  </a:xfrm>
                  <a:custGeom>
                    <a:avLst/>
                    <a:gdLst>
                      <a:gd name="T0" fmla="*/ 6 w 15"/>
                      <a:gd name="T1" fmla="*/ 40 h 42"/>
                      <a:gd name="T2" fmla="*/ 4 w 15"/>
                      <a:gd name="T3" fmla="*/ 16 h 42"/>
                      <a:gd name="T4" fmla="*/ 4 w 15"/>
                      <a:gd name="T5" fmla="*/ 4 h 42"/>
                      <a:gd name="T6" fmla="*/ 5 w 15"/>
                      <a:gd name="T7" fmla="*/ 3 h 42"/>
                      <a:gd name="T8" fmla="*/ 11 w 15"/>
                      <a:gd name="T9" fmla="*/ 8 h 42"/>
                      <a:gd name="T10" fmla="*/ 11 w 15"/>
                      <a:gd name="T11" fmla="*/ 25 h 42"/>
                      <a:gd name="T12" fmla="*/ 12 w 15"/>
                      <a:gd name="T13" fmla="*/ 35 h 42"/>
                      <a:gd name="T14" fmla="*/ 2 w 15"/>
                      <a:gd name="T15" fmla="*/ 38 h 42"/>
                      <a:gd name="T16" fmla="*/ 2 w 15"/>
                      <a:gd name="T17" fmla="*/ 41 h 42"/>
                      <a:gd name="T18" fmla="*/ 13 w 15"/>
                      <a:gd name="T19" fmla="*/ 41 h 42"/>
                      <a:gd name="T20" fmla="*/ 15 w 15"/>
                      <a:gd name="T21" fmla="*/ 40 h 42"/>
                      <a:gd name="T22" fmla="*/ 14 w 15"/>
                      <a:gd name="T23" fmla="*/ 23 h 42"/>
                      <a:gd name="T24" fmla="*/ 14 w 15"/>
                      <a:gd name="T25" fmla="*/ 8 h 42"/>
                      <a:gd name="T26" fmla="*/ 2 w 15"/>
                      <a:gd name="T27" fmla="*/ 0 h 42"/>
                      <a:gd name="T28" fmla="*/ 1 w 15"/>
                      <a:gd name="T29" fmla="*/ 1 h 42"/>
                      <a:gd name="T30" fmla="*/ 3 w 15"/>
                      <a:gd name="T31" fmla="*/ 40 h 42"/>
                      <a:gd name="T32" fmla="*/ 6 w 15"/>
                      <a:gd name="T33" fmla="*/ 4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5" h="42">
                        <a:moveTo>
                          <a:pt x="6" y="40"/>
                        </a:moveTo>
                        <a:cubicBezTo>
                          <a:pt x="6" y="32"/>
                          <a:pt x="5" y="24"/>
                          <a:pt x="4" y="16"/>
                        </a:cubicBezTo>
                        <a:cubicBezTo>
                          <a:pt x="4" y="12"/>
                          <a:pt x="4" y="8"/>
                          <a:pt x="4" y="4"/>
                        </a:cubicBezTo>
                        <a:cubicBezTo>
                          <a:pt x="3" y="2"/>
                          <a:pt x="4" y="2"/>
                          <a:pt x="5" y="3"/>
                        </a:cubicBezTo>
                        <a:cubicBezTo>
                          <a:pt x="9" y="3"/>
                          <a:pt x="11" y="4"/>
                          <a:pt x="11" y="8"/>
                        </a:cubicBezTo>
                        <a:cubicBezTo>
                          <a:pt x="11" y="14"/>
                          <a:pt x="11" y="19"/>
                          <a:pt x="11" y="25"/>
                        </a:cubicBezTo>
                        <a:cubicBezTo>
                          <a:pt x="12" y="28"/>
                          <a:pt x="12" y="32"/>
                          <a:pt x="12" y="35"/>
                        </a:cubicBezTo>
                        <a:cubicBezTo>
                          <a:pt x="12" y="40"/>
                          <a:pt x="5" y="38"/>
                          <a:pt x="2" y="38"/>
                        </a:cubicBezTo>
                        <a:cubicBezTo>
                          <a:pt x="0" y="38"/>
                          <a:pt x="0" y="41"/>
                          <a:pt x="2" y="41"/>
                        </a:cubicBezTo>
                        <a:cubicBezTo>
                          <a:pt x="5" y="41"/>
                          <a:pt x="9" y="41"/>
                          <a:pt x="13" y="41"/>
                        </a:cubicBezTo>
                        <a:cubicBezTo>
                          <a:pt x="14" y="41"/>
                          <a:pt x="15" y="40"/>
                          <a:pt x="15" y="40"/>
                        </a:cubicBezTo>
                        <a:cubicBezTo>
                          <a:pt x="15" y="34"/>
                          <a:pt x="15" y="28"/>
                          <a:pt x="14" y="23"/>
                        </a:cubicBezTo>
                        <a:cubicBezTo>
                          <a:pt x="13" y="18"/>
                          <a:pt x="14" y="13"/>
                          <a:pt x="14" y="8"/>
                        </a:cubicBezTo>
                        <a:cubicBezTo>
                          <a:pt x="14" y="0"/>
                          <a:pt x="9" y="0"/>
                          <a:pt x="2" y="0"/>
                        </a:cubicBezTo>
                        <a:cubicBezTo>
                          <a:pt x="1" y="0"/>
                          <a:pt x="1" y="0"/>
                          <a:pt x="1" y="1"/>
                        </a:cubicBezTo>
                        <a:cubicBezTo>
                          <a:pt x="2" y="14"/>
                          <a:pt x="3" y="27"/>
                          <a:pt x="3" y="40"/>
                        </a:cubicBezTo>
                        <a:cubicBezTo>
                          <a:pt x="3" y="42"/>
                          <a:pt x="6" y="42"/>
                          <a:pt x="6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3" name="Freeform 346">
                    <a:extLst>
                      <a:ext uri="{FF2B5EF4-FFF2-40B4-BE49-F238E27FC236}">
                        <a16:creationId xmlns="" xmlns:a16="http://schemas.microsoft.com/office/drawing/2014/main" id="{9BB42B3F-1D9D-4B0A-9C92-6518B4EC18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3 w 4"/>
                      <a:gd name="T3" fmla="*/ 2 h 4"/>
                      <a:gd name="T4" fmla="*/ 2 w 4"/>
                      <a:gd name="T5" fmla="*/ 1 h 4"/>
                      <a:gd name="T6" fmla="*/ 1 w 4"/>
                      <a:gd name="T7" fmla="*/ 2 h 4"/>
                      <a:gd name="T8" fmla="*/ 2 w 4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3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4" name="Freeform 347">
                    <a:extLst>
                      <a:ext uri="{FF2B5EF4-FFF2-40B4-BE49-F238E27FC236}">
                        <a16:creationId xmlns="" xmlns:a16="http://schemas.microsoft.com/office/drawing/2014/main" id="{2568972A-F5BF-4CEB-8BE4-874FA2D447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" y="1472"/>
                    <a:ext cx="2" cy="2"/>
                  </a:xfrm>
                  <a:custGeom>
                    <a:avLst/>
                    <a:gdLst>
                      <a:gd name="T0" fmla="*/ 2 w 4"/>
                      <a:gd name="T1" fmla="*/ 2 h 3"/>
                      <a:gd name="T2" fmla="*/ 3 w 4"/>
                      <a:gd name="T3" fmla="*/ 2 h 3"/>
                      <a:gd name="T4" fmla="*/ 2 w 4"/>
                      <a:gd name="T5" fmla="*/ 0 h 3"/>
                      <a:gd name="T6" fmla="*/ 1 w 4"/>
                      <a:gd name="T7" fmla="*/ 1 h 3"/>
                      <a:gd name="T8" fmla="*/ 2 w 4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3" y="2"/>
                        </a:cubicBezTo>
                        <a:cubicBezTo>
                          <a:pt x="4" y="1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5" name="Freeform 348">
                    <a:extLst>
                      <a:ext uri="{FF2B5EF4-FFF2-40B4-BE49-F238E27FC236}">
                        <a16:creationId xmlns="" xmlns:a16="http://schemas.microsoft.com/office/drawing/2014/main" id="{6C64B915-1377-468B-83F6-14E3A1C3E7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0 h 9"/>
                      <a:gd name="T6" fmla="*/ 1 w 10"/>
                      <a:gd name="T7" fmla="*/ 8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3" y="5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3"/>
                          <a:pt x="2" y="4"/>
                          <a:pt x="1" y="8"/>
                        </a:cubicBezTo>
                        <a:cubicBezTo>
                          <a:pt x="0" y="9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6" name="Freeform 349">
                    <a:extLst>
                      <a:ext uri="{FF2B5EF4-FFF2-40B4-BE49-F238E27FC236}">
                        <a16:creationId xmlns="" xmlns:a16="http://schemas.microsoft.com/office/drawing/2014/main" id="{E1E1046F-BB7B-4459-A778-736438D690C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473"/>
                    <a:ext cx="7" cy="7"/>
                  </a:xfrm>
                  <a:custGeom>
                    <a:avLst/>
                    <a:gdLst>
                      <a:gd name="T0" fmla="*/ 2 w 10"/>
                      <a:gd name="T1" fmla="*/ 9 h 10"/>
                      <a:gd name="T2" fmla="*/ 10 w 10"/>
                      <a:gd name="T3" fmla="*/ 2 h 10"/>
                      <a:gd name="T4" fmla="*/ 9 w 10"/>
                      <a:gd name="T5" fmla="*/ 1 h 10"/>
                      <a:gd name="T6" fmla="*/ 1 w 10"/>
                      <a:gd name="T7" fmla="*/ 8 h 10"/>
                      <a:gd name="T8" fmla="*/ 2 w 10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10">
                        <a:moveTo>
                          <a:pt x="2" y="9"/>
                        </a:moveTo>
                        <a:cubicBezTo>
                          <a:pt x="4" y="6"/>
                          <a:pt x="7" y="4"/>
                          <a:pt x="10" y="2"/>
                        </a:cubicBezTo>
                        <a:cubicBezTo>
                          <a:pt x="10" y="1"/>
                          <a:pt x="10" y="0"/>
                          <a:pt x="9" y="1"/>
                        </a:cubicBezTo>
                        <a:cubicBezTo>
                          <a:pt x="6" y="3"/>
                          <a:pt x="3" y="5"/>
                          <a:pt x="1" y="8"/>
                        </a:cubicBezTo>
                        <a:cubicBezTo>
                          <a:pt x="0" y="9"/>
                          <a:pt x="1" y="10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" name="Freeform 350">
                    <a:extLst>
                      <a:ext uri="{FF2B5EF4-FFF2-40B4-BE49-F238E27FC236}">
                        <a16:creationId xmlns="" xmlns:a16="http://schemas.microsoft.com/office/drawing/2014/main" id="{A455DEA5-94E3-4706-8703-34D38D5F97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474"/>
                    <a:ext cx="6" cy="6"/>
                  </a:xfrm>
                  <a:custGeom>
                    <a:avLst/>
                    <a:gdLst>
                      <a:gd name="T0" fmla="*/ 1 w 9"/>
                      <a:gd name="T1" fmla="*/ 7 h 8"/>
                      <a:gd name="T2" fmla="*/ 9 w 9"/>
                      <a:gd name="T3" fmla="*/ 2 h 8"/>
                      <a:gd name="T4" fmla="*/ 8 w 9"/>
                      <a:gd name="T5" fmla="*/ 1 h 8"/>
                      <a:gd name="T6" fmla="*/ 1 w 9"/>
                      <a:gd name="T7" fmla="*/ 6 h 8"/>
                      <a:gd name="T8" fmla="*/ 1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1" y="7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2"/>
                          <a:pt x="9" y="0"/>
                          <a:pt x="8" y="1"/>
                        </a:cubicBezTo>
                        <a:cubicBezTo>
                          <a:pt x="5" y="2"/>
                          <a:pt x="3" y="5"/>
                          <a:pt x="1" y="6"/>
                        </a:cubicBezTo>
                        <a:cubicBezTo>
                          <a:pt x="0" y="6"/>
                          <a:pt x="0" y="8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8" name="Freeform 351">
                    <a:extLst>
                      <a:ext uri="{FF2B5EF4-FFF2-40B4-BE49-F238E27FC236}">
                        <a16:creationId xmlns="" xmlns:a16="http://schemas.microsoft.com/office/drawing/2014/main" id="{16625EA2-CC1E-4D2F-9CD6-094ECA23E6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4 w 4"/>
                      <a:gd name="T3" fmla="*/ 2 h 4"/>
                      <a:gd name="T4" fmla="*/ 2 w 4"/>
                      <a:gd name="T5" fmla="*/ 1 h 4"/>
                      <a:gd name="T6" fmla="*/ 2 w 4"/>
                      <a:gd name="T7" fmla="*/ 1 h 4"/>
                      <a:gd name="T8" fmla="*/ 3 w 4"/>
                      <a:gd name="T9" fmla="*/ 2 h 4"/>
                      <a:gd name="T10" fmla="*/ 4 w 4"/>
                      <a:gd name="T11" fmla="*/ 2 h 4"/>
                      <a:gd name="T12" fmla="*/ 2 w 4"/>
                      <a:gd name="T13" fmla="*/ 1 h 4"/>
                      <a:gd name="T14" fmla="*/ 1 w 4"/>
                      <a:gd name="T15" fmla="*/ 2 h 4"/>
                      <a:gd name="T16" fmla="*/ 2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2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4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2" y="1"/>
                          <a:pt x="1" y="2"/>
                        </a:cubicBezTo>
                        <a:cubicBezTo>
                          <a:pt x="0" y="3"/>
                          <a:pt x="2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9" name="Freeform 352">
                    <a:extLst>
                      <a:ext uri="{FF2B5EF4-FFF2-40B4-BE49-F238E27FC236}">
                        <a16:creationId xmlns="" xmlns:a16="http://schemas.microsoft.com/office/drawing/2014/main" id="{B310BE8E-CB1B-4C57-86DD-99939734992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68"/>
                    <a:ext cx="5" cy="4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2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0" name="Freeform 353">
                    <a:extLst>
                      <a:ext uri="{FF2B5EF4-FFF2-40B4-BE49-F238E27FC236}">
                        <a16:creationId xmlns="" xmlns:a16="http://schemas.microsoft.com/office/drawing/2014/main" id="{0C61B5D5-4A32-4DF7-9E1A-599B671114E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1" name="Freeform 354">
                    <a:extLst>
                      <a:ext uri="{FF2B5EF4-FFF2-40B4-BE49-F238E27FC236}">
                        <a16:creationId xmlns="" xmlns:a16="http://schemas.microsoft.com/office/drawing/2014/main" id="{C13E317E-29D9-46B9-BCE4-3070212AF41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0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4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2" y="3"/>
                          <a:pt x="0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2" name="Freeform 355">
                    <a:extLst>
                      <a:ext uri="{FF2B5EF4-FFF2-40B4-BE49-F238E27FC236}">
                        <a16:creationId xmlns="" xmlns:a16="http://schemas.microsoft.com/office/drawing/2014/main" id="{19E9CD3C-59FA-4359-8559-F279B3530BE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474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2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3" name="Freeform 356">
                    <a:extLst>
                      <a:ext uri="{FF2B5EF4-FFF2-40B4-BE49-F238E27FC236}">
                        <a16:creationId xmlns="" xmlns:a16="http://schemas.microsoft.com/office/drawing/2014/main" id="{EA24D888-70F0-40E1-BFC7-620F272DE6A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76"/>
                    <a:ext cx="5" cy="4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4 w 7"/>
                      <a:gd name="T5" fmla="*/ 0 h 6"/>
                      <a:gd name="T6" fmla="*/ 1 w 7"/>
                      <a:gd name="T7" fmla="*/ 4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3"/>
                          <a:pt x="6" y="1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4" name="Freeform 357">
                    <a:extLst>
                      <a:ext uri="{FF2B5EF4-FFF2-40B4-BE49-F238E27FC236}">
                        <a16:creationId xmlns="" xmlns:a16="http://schemas.microsoft.com/office/drawing/2014/main" id="{8A443989-B7A8-43ED-8A03-A94211D7A5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63"/>
                    <a:ext cx="5" cy="5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8 w 8"/>
                      <a:gd name="T3" fmla="*/ 1 h 8"/>
                      <a:gd name="T4" fmla="*/ 6 w 8"/>
                      <a:gd name="T5" fmla="*/ 0 h 8"/>
                      <a:gd name="T6" fmla="*/ 1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5" y="6"/>
                          <a:pt x="6" y="4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5" name="Freeform 358">
                    <a:extLst>
                      <a:ext uri="{FF2B5EF4-FFF2-40B4-BE49-F238E27FC236}">
                        <a16:creationId xmlns="" xmlns:a16="http://schemas.microsoft.com/office/drawing/2014/main" id="{89CFB5E3-4BE8-49AD-BDAA-B01F2E4777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8" y="1466"/>
                    <a:ext cx="8" cy="5"/>
                  </a:xfrm>
                  <a:custGeom>
                    <a:avLst/>
                    <a:gdLst>
                      <a:gd name="T0" fmla="*/ 2 w 12"/>
                      <a:gd name="T1" fmla="*/ 7 h 8"/>
                      <a:gd name="T2" fmla="*/ 11 w 12"/>
                      <a:gd name="T3" fmla="*/ 1 h 8"/>
                      <a:gd name="T4" fmla="*/ 11 w 12"/>
                      <a:gd name="T5" fmla="*/ 0 h 8"/>
                      <a:gd name="T6" fmla="*/ 1 w 12"/>
                      <a:gd name="T7" fmla="*/ 6 h 8"/>
                      <a:gd name="T8" fmla="*/ 2 w 12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8">
                        <a:moveTo>
                          <a:pt x="2" y="7"/>
                        </a:moveTo>
                        <a:cubicBezTo>
                          <a:pt x="5" y="6"/>
                          <a:pt x="8" y="3"/>
                          <a:pt x="11" y="1"/>
                        </a:cubicBezTo>
                        <a:cubicBezTo>
                          <a:pt x="12" y="1"/>
                          <a:pt x="12" y="0"/>
                          <a:pt x="11" y="0"/>
                        </a:cubicBezTo>
                        <a:cubicBezTo>
                          <a:pt x="7" y="2"/>
                          <a:pt x="5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6" name="Freeform 359">
                    <a:extLst>
                      <a:ext uri="{FF2B5EF4-FFF2-40B4-BE49-F238E27FC236}">
                        <a16:creationId xmlns="" xmlns:a16="http://schemas.microsoft.com/office/drawing/2014/main" id="{2EADE236-76A3-48B6-9819-7A9E786EA8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67"/>
                    <a:ext cx="7" cy="6"/>
                  </a:xfrm>
                  <a:custGeom>
                    <a:avLst/>
                    <a:gdLst>
                      <a:gd name="T0" fmla="*/ 2 w 11"/>
                      <a:gd name="T1" fmla="*/ 8 h 9"/>
                      <a:gd name="T2" fmla="*/ 10 w 11"/>
                      <a:gd name="T3" fmla="*/ 2 h 9"/>
                      <a:gd name="T4" fmla="*/ 9 w 11"/>
                      <a:gd name="T5" fmla="*/ 1 h 9"/>
                      <a:gd name="T6" fmla="*/ 1 w 11"/>
                      <a:gd name="T7" fmla="*/ 7 h 9"/>
                      <a:gd name="T8" fmla="*/ 2 w 11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10" y="2"/>
                        </a:cubicBezTo>
                        <a:cubicBezTo>
                          <a:pt x="11" y="2"/>
                          <a:pt x="10" y="0"/>
                          <a:pt x="9" y="1"/>
                        </a:cubicBezTo>
                        <a:cubicBezTo>
                          <a:pt x="6" y="3"/>
                          <a:pt x="3" y="4"/>
                          <a:pt x="1" y="7"/>
                        </a:cubicBezTo>
                        <a:cubicBezTo>
                          <a:pt x="0" y="7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7" name="Freeform 360">
                    <a:extLst>
                      <a:ext uri="{FF2B5EF4-FFF2-40B4-BE49-F238E27FC236}">
                        <a16:creationId xmlns="" xmlns:a16="http://schemas.microsoft.com/office/drawing/2014/main" id="{AD0E6E1F-238C-4B8D-BB9E-43B46A9440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0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5" y="2"/>
                          <a:pt x="3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8" name="Freeform 361">
                    <a:extLst>
                      <a:ext uri="{FF2B5EF4-FFF2-40B4-BE49-F238E27FC236}">
                        <a16:creationId xmlns="" xmlns:a16="http://schemas.microsoft.com/office/drawing/2014/main" id="{4646F6FD-8722-4C6B-B8D0-E0D8C8DDB3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0" y="1472"/>
                    <a:ext cx="6" cy="4"/>
                  </a:xfrm>
                  <a:custGeom>
                    <a:avLst/>
                    <a:gdLst>
                      <a:gd name="T0" fmla="*/ 1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1 w 9"/>
                      <a:gd name="T7" fmla="*/ 5 h 7"/>
                      <a:gd name="T8" fmla="*/ 1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1" y="6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5"/>
                        </a:cubicBezTo>
                        <a:cubicBezTo>
                          <a:pt x="0" y="5"/>
                          <a:pt x="0" y="7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9" name="Freeform 362">
                    <a:extLst>
                      <a:ext uri="{FF2B5EF4-FFF2-40B4-BE49-F238E27FC236}">
                        <a16:creationId xmlns="" xmlns:a16="http://schemas.microsoft.com/office/drawing/2014/main" id="{0069E23B-8BF4-4EFE-9D0C-DD095918AA2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73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0" name="Freeform 363">
                    <a:extLst>
                      <a:ext uri="{FF2B5EF4-FFF2-40B4-BE49-F238E27FC236}">
                        <a16:creationId xmlns="" xmlns:a16="http://schemas.microsoft.com/office/drawing/2014/main" id="{0EE9EAF7-BC7B-453E-BD3D-E4BE583FC1B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0" y="1476"/>
                    <a:ext cx="5" cy="4"/>
                  </a:xfrm>
                  <a:custGeom>
                    <a:avLst/>
                    <a:gdLst>
                      <a:gd name="T0" fmla="*/ 1 w 7"/>
                      <a:gd name="T1" fmla="*/ 5 h 5"/>
                      <a:gd name="T2" fmla="*/ 6 w 7"/>
                      <a:gd name="T3" fmla="*/ 2 h 5"/>
                      <a:gd name="T4" fmla="*/ 5 w 7"/>
                      <a:gd name="T5" fmla="*/ 0 h 5"/>
                      <a:gd name="T6" fmla="*/ 1 w 7"/>
                      <a:gd name="T7" fmla="*/ 3 h 5"/>
                      <a:gd name="T8" fmla="*/ 1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1" y="5"/>
                        </a:moveTo>
                        <a:cubicBezTo>
                          <a:pt x="3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0"/>
                        </a:cubicBezTo>
                        <a:cubicBezTo>
                          <a:pt x="4" y="2"/>
                          <a:pt x="3" y="3"/>
                          <a:pt x="1" y="3"/>
                        </a:cubicBezTo>
                        <a:cubicBezTo>
                          <a:pt x="0" y="3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1" name="Freeform 364">
                    <a:extLst>
                      <a:ext uri="{FF2B5EF4-FFF2-40B4-BE49-F238E27FC236}">
                        <a16:creationId xmlns="" xmlns:a16="http://schemas.microsoft.com/office/drawing/2014/main" id="{560B3A55-75F9-43A2-B9BB-5BCB4F9E6F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60"/>
                    <a:ext cx="6" cy="5"/>
                  </a:xfrm>
                  <a:custGeom>
                    <a:avLst/>
                    <a:gdLst>
                      <a:gd name="T0" fmla="*/ 3 w 9"/>
                      <a:gd name="T1" fmla="*/ 7 h 8"/>
                      <a:gd name="T2" fmla="*/ 8 w 9"/>
                      <a:gd name="T3" fmla="*/ 1 h 8"/>
                      <a:gd name="T4" fmla="*/ 7 w 9"/>
                      <a:gd name="T5" fmla="*/ 0 h 8"/>
                      <a:gd name="T6" fmla="*/ 1 w 9"/>
                      <a:gd name="T7" fmla="*/ 6 h 8"/>
                      <a:gd name="T8" fmla="*/ 3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3" y="7"/>
                        </a:moveTo>
                        <a:cubicBezTo>
                          <a:pt x="4" y="5"/>
                          <a:pt x="6" y="3"/>
                          <a:pt x="8" y="1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4" y="2"/>
                          <a:pt x="2" y="4"/>
                          <a:pt x="1" y="6"/>
                        </a:cubicBezTo>
                        <a:cubicBezTo>
                          <a:pt x="0" y="7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2" name="Freeform 365">
                    <a:extLst>
                      <a:ext uri="{FF2B5EF4-FFF2-40B4-BE49-F238E27FC236}">
                        <a16:creationId xmlns="" xmlns:a16="http://schemas.microsoft.com/office/drawing/2014/main" id="{D673C43D-4C6C-44E9-B591-9811D6DB45D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1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8 w 9"/>
                      <a:gd name="T3" fmla="*/ 1 h 9"/>
                      <a:gd name="T4" fmla="*/ 7 w 9"/>
                      <a:gd name="T5" fmla="*/ 0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8" y="1"/>
                        </a:cubicBezTo>
                        <a:cubicBezTo>
                          <a:pt x="9" y="0"/>
                          <a:pt x="7" y="0"/>
                          <a:pt x="7" y="0"/>
                        </a:cubicBezTo>
                        <a:cubicBezTo>
                          <a:pt x="5" y="3"/>
                          <a:pt x="2" y="5"/>
                          <a:pt x="1" y="7"/>
                        </a:cubicBezTo>
                        <a:cubicBezTo>
                          <a:pt x="0" y="8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3" name="Freeform 366">
                    <a:extLst>
                      <a:ext uri="{FF2B5EF4-FFF2-40B4-BE49-F238E27FC236}">
                        <a16:creationId xmlns="" xmlns:a16="http://schemas.microsoft.com/office/drawing/2014/main" id="{F0096788-5A67-4618-80C1-C3A8870084B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3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0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0"/>
                        </a:cubicBezTo>
                        <a:cubicBezTo>
                          <a:pt x="5" y="1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4" name="Freeform 367">
                    <a:extLst>
                      <a:ext uri="{FF2B5EF4-FFF2-40B4-BE49-F238E27FC236}">
                        <a16:creationId xmlns="" xmlns:a16="http://schemas.microsoft.com/office/drawing/2014/main" id="{53993F8E-31F9-4B68-97B2-EC612F56059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66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7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5" name="Freeform 368">
                    <a:extLst>
                      <a:ext uri="{FF2B5EF4-FFF2-40B4-BE49-F238E27FC236}">
                        <a16:creationId xmlns="" xmlns:a16="http://schemas.microsoft.com/office/drawing/2014/main" id="{BDB0726A-79C6-4855-9085-B20FF496781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7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9 w 9"/>
                      <a:gd name="T3" fmla="*/ 2 h 9"/>
                      <a:gd name="T4" fmla="*/ 7 w 9"/>
                      <a:gd name="T5" fmla="*/ 1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6" name="Freeform 369">
                    <a:extLst>
                      <a:ext uri="{FF2B5EF4-FFF2-40B4-BE49-F238E27FC236}">
                        <a16:creationId xmlns="" xmlns:a16="http://schemas.microsoft.com/office/drawing/2014/main" id="{6B64CBD2-EB40-407D-AFF0-DE32CCA9732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7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" name="Freeform 370">
                    <a:extLst>
                      <a:ext uri="{FF2B5EF4-FFF2-40B4-BE49-F238E27FC236}">
                        <a16:creationId xmlns="" xmlns:a16="http://schemas.microsoft.com/office/drawing/2014/main" id="{1A44C379-B676-42B6-BD1D-6910F845373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8" name="Freeform 371">
                    <a:extLst>
                      <a:ext uri="{FF2B5EF4-FFF2-40B4-BE49-F238E27FC236}">
                        <a16:creationId xmlns="" xmlns:a16="http://schemas.microsoft.com/office/drawing/2014/main" id="{A18AB4F3-8FD2-4203-A22F-D752CEDB65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6" y="1474"/>
                    <a:ext cx="5" cy="6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7 w 8"/>
                      <a:gd name="T3" fmla="*/ 2 h 8"/>
                      <a:gd name="T4" fmla="*/ 6 w 8"/>
                      <a:gd name="T5" fmla="*/ 1 h 8"/>
                      <a:gd name="T6" fmla="*/ 0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9" name="Freeform 372">
                    <a:extLst>
                      <a:ext uri="{FF2B5EF4-FFF2-40B4-BE49-F238E27FC236}">
                        <a16:creationId xmlns="" xmlns:a16="http://schemas.microsoft.com/office/drawing/2014/main" id="{D159CD66-6CD0-4156-9EA4-F27902F01BC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6" y="1476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8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5" y="2"/>
                          <a:pt x="3" y="4"/>
                          <a:pt x="1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0" name="Freeform 373">
                    <a:extLst>
                      <a:ext uri="{FF2B5EF4-FFF2-40B4-BE49-F238E27FC236}">
                        <a16:creationId xmlns="" xmlns:a16="http://schemas.microsoft.com/office/drawing/2014/main" id="{87C2965F-0F38-46AD-97F2-A0A475F5CE9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5"/>
                    <a:ext cx="5" cy="3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4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1"/>
                        </a:cubicBezTo>
                        <a:cubicBezTo>
                          <a:pt x="4" y="2"/>
                          <a:pt x="3" y="2"/>
                          <a:pt x="1" y="3"/>
                        </a:cubicBezTo>
                        <a:cubicBezTo>
                          <a:pt x="0" y="4"/>
                          <a:pt x="2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1" name="Freeform 374">
                    <a:extLst>
                      <a:ext uri="{FF2B5EF4-FFF2-40B4-BE49-F238E27FC236}">
                        <a16:creationId xmlns="" xmlns:a16="http://schemas.microsoft.com/office/drawing/2014/main" id="{B99FE3C9-ADD1-4113-9C62-9E37EC9CCF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6"/>
                    <a:ext cx="6" cy="6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2" name="Freeform 375">
                    <a:extLst>
                      <a:ext uri="{FF2B5EF4-FFF2-40B4-BE49-F238E27FC236}">
                        <a16:creationId xmlns="" xmlns:a16="http://schemas.microsoft.com/office/drawing/2014/main" id="{3E18FE89-DB0C-4697-925B-E9A0A8BA086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8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8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2"/>
                          <a:pt x="4" y="5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3" name="Freeform 376">
                    <a:extLst>
                      <a:ext uri="{FF2B5EF4-FFF2-40B4-BE49-F238E27FC236}">
                        <a16:creationId xmlns="" xmlns:a16="http://schemas.microsoft.com/office/drawing/2014/main" id="{CC567DDD-C772-4F7A-8418-C858F7AC766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0"/>
                    <a:ext cx="6" cy="6"/>
                  </a:xfrm>
                  <a:custGeom>
                    <a:avLst/>
                    <a:gdLst>
                      <a:gd name="T0" fmla="*/ 2 w 10"/>
                      <a:gd name="T1" fmla="*/ 9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9"/>
                        </a:moveTo>
                        <a:cubicBezTo>
                          <a:pt x="5" y="7"/>
                          <a:pt x="7" y="5"/>
                          <a:pt x="9" y="2"/>
                        </a:cubicBezTo>
                        <a:cubicBezTo>
                          <a:pt x="10" y="1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1" y="7"/>
                        </a:cubicBezTo>
                        <a:cubicBezTo>
                          <a:pt x="0" y="8"/>
                          <a:pt x="1" y="9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4" name="Freeform 377">
                    <a:extLst>
                      <a:ext uri="{FF2B5EF4-FFF2-40B4-BE49-F238E27FC236}">
                        <a16:creationId xmlns="" xmlns:a16="http://schemas.microsoft.com/office/drawing/2014/main" id="{FA2702AE-DD6F-490B-ABA9-B4EB6689FC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9" y="1462"/>
                    <a:ext cx="8" cy="6"/>
                  </a:xfrm>
                  <a:custGeom>
                    <a:avLst/>
                    <a:gdLst>
                      <a:gd name="T0" fmla="*/ 2 w 12"/>
                      <a:gd name="T1" fmla="*/ 8 h 9"/>
                      <a:gd name="T2" fmla="*/ 11 w 12"/>
                      <a:gd name="T3" fmla="*/ 2 h 9"/>
                      <a:gd name="T4" fmla="*/ 10 w 12"/>
                      <a:gd name="T5" fmla="*/ 1 h 9"/>
                      <a:gd name="T6" fmla="*/ 1 w 12"/>
                      <a:gd name="T7" fmla="*/ 7 h 9"/>
                      <a:gd name="T8" fmla="*/ 2 w 12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9">
                        <a:moveTo>
                          <a:pt x="2" y="8"/>
                        </a:moveTo>
                        <a:cubicBezTo>
                          <a:pt x="5" y="6"/>
                          <a:pt x="8" y="4"/>
                          <a:pt x="11" y="2"/>
                        </a:cubicBezTo>
                        <a:cubicBezTo>
                          <a:pt x="12" y="2"/>
                          <a:pt x="11" y="0"/>
                          <a:pt x="10" y="1"/>
                        </a:cubicBezTo>
                        <a:cubicBezTo>
                          <a:pt x="7" y="3"/>
                          <a:pt x="4" y="5"/>
                          <a:pt x="1" y="7"/>
                        </a:cubicBezTo>
                        <a:cubicBezTo>
                          <a:pt x="0" y="7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5" name="Freeform 378">
                    <a:extLst>
                      <a:ext uri="{FF2B5EF4-FFF2-40B4-BE49-F238E27FC236}">
                        <a16:creationId xmlns="" xmlns:a16="http://schemas.microsoft.com/office/drawing/2014/main" id="{1B150751-D754-4377-B814-CA87B49DD5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5"/>
                    <a:ext cx="6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6" name="Freeform 379">
                    <a:extLst>
                      <a:ext uri="{FF2B5EF4-FFF2-40B4-BE49-F238E27FC236}">
                        <a16:creationId xmlns="" xmlns:a16="http://schemas.microsoft.com/office/drawing/2014/main" id="{5BBF93C2-DF27-4DEB-8DAB-9D956EBCCF7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8"/>
                    <a:ext cx="6" cy="6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" name="Freeform 380">
                    <a:extLst>
                      <a:ext uri="{FF2B5EF4-FFF2-40B4-BE49-F238E27FC236}">
                        <a16:creationId xmlns="" xmlns:a16="http://schemas.microsoft.com/office/drawing/2014/main" id="{FE6918ED-1D3B-48DF-960F-B0D44E7DB4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1 h 7"/>
                      <a:gd name="T6" fmla="*/ 1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8" name="Freeform 381">
                    <a:extLst>
                      <a:ext uri="{FF2B5EF4-FFF2-40B4-BE49-F238E27FC236}">
                        <a16:creationId xmlns="" xmlns:a16="http://schemas.microsoft.com/office/drawing/2014/main" id="{24694045-18C1-472C-9295-A3BAC587065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75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7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9" name="Freeform 382">
                    <a:extLst>
                      <a:ext uri="{FF2B5EF4-FFF2-40B4-BE49-F238E27FC236}">
                        <a16:creationId xmlns="" xmlns:a16="http://schemas.microsoft.com/office/drawing/2014/main" id="{72281D54-1EE7-4FC7-88E0-70D7B57FA4B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76"/>
                    <a:ext cx="6" cy="4"/>
                  </a:xfrm>
                  <a:custGeom>
                    <a:avLst/>
                    <a:gdLst>
                      <a:gd name="T0" fmla="*/ 1 w 9"/>
                      <a:gd name="T1" fmla="*/ 6 h 6"/>
                      <a:gd name="T2" fmla="*/ 8 w 9"/>
                      <a:gd name="T3" fmla="*/ 2 h 6"/>
                      <a:gd name="T4" fmla="*/ 7 w 9"/>
                      <a:gd name="T5" fmla="*/ 0 h 6"/>
                      <a:gd name="T6" fmla="*/ 1 w 9"/>
                      <a:gd name="T7" fmla="*/ 4 h 6"/>
                      <a:gd name="T8" fmla="*/ 1 w 9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1" y="6"/>
                        </a:moveTo>
                        <a:cubicBezTo>
                          <a:pt x="3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4"/>
                        </a:cubicBezTo>
                        <a:cubicBezTo>
                          <a:pt x="0" y="4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0" name="Freeform 383">
                    <a:extLst>
                      <a:ext uri="{FF2B5EF4-FFF2-40B4-BE49-F238E27FC236}">
                        <a16:creationId xmlns="" xmlns:a16="http://schemas.microsoft.com/office/drawing/2014/main" id="{1ECB9D82-AEB5-4BAA-BE6F-ABB6E7434AC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69"/>
                    <a:ext cx="5" cy="6"/>
                  </a:xfrm>
                  <a:custGeom>
                    <a:avLst/>
                    <a:gdLst>
                      <a:gd name="T0" fmla="*/ 2 w 8"/>
                      <a:gd name="T1" fmla="*/ 8 h 9"/>
                      <a:gd name="T2" fmla="*/ 7 w 8"/>
                      <a:gd name="T3" fmla="*/ 2 h 9"/>
                      <a:gd name="T4" fmla="*/ 6 w 8"/>
                      <a:gd name="T5" fmla="*/ 1 h 9"/>
                      <a:gd name="T6" fmla="*/ 1 w 8"/>
                      <a:gd name="T7" fmla="*/ 7 h 9"/>
                      <a:gd name="T8" fmla="*/ 2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2" y="8"/>
                        </a:moveTo>
                        <a:cubicBezTo>
                          <a:pt x="3" y="6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3"/>
                          <a:pt x="2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1" name="Freeform 384">
                    <a:extLst>
                      <a:ext uri="{FF2B5EF4-FFF2-40B4-BE49-F238E27FC236}">
                        <a16:creationId xmlns="" xmlns:a16="http://schemas.microsoft.com/office/drawing/2014/main" id="{E593E6F9-2FC9-4492-9844-ECCEF242D5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7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9 w 10"/>
                      <a:gd name="T5" fmla="*/ 0 h 6"/>
                      <a:gd name="T6" fmla="*/ 1 w 10"/>
                      <a:gd name="T7" fmla="*/ 4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4"/>
                          <a:pt x="6" y="2"/>
                          <a:pt x="9" y="2"/>
                        </a:cubicBezTo>
                        <a:cubicBezTo>
                          <a:pt x="10" y="2"/>
                          <a:pt x="10" y="0"/>
                          <a:pt x="9" y="0"/>
                        </a:cubicBezTo>
                        <a:cubicBezTo>
                          <a:pt x="6" y="0"/>
                          <a:pt x="4" y="2"/>
                          <a:pt x="1" y="4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2" name="Freeform 385">
                    <a:extLst>
                      <a:ext uri="{FF2B5EF4-FFF2-40B4-BE49-F238E27FC236}">
                        <a16:creationId xmlns="" xmlns:a16="http://schemas.microsoft.com/office/drawing/2014/main" id="{43D619BE-ED7A-43B1-B240-62B75C928E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3" y="1476"/>
                    <a:ext cx="4" cy="4"/>
                  </a:xfrm>
                  <a:custGeom>
                    <a:avLst/>
                    <a:gdLst>
                      <a:gd name="T0" fmla="*/ 2 w 6"/>
                      <a:gd name="T1" fmla="*/ 5 h 6"/>
                      <a:gd name="T2" fmla="*/ 5 w 6"/>
                      <a:gd name="T3" fmla="*/ 2 h 6"/>
                      <a:gd name="T4" fmla="*/ 4 w 6"/>
                      <a:gd name="T5" fmla="*/ 1 h 6"/>
                      <a:gd name="T6" fmla="*/ 0 w 6"/>
                      <a:gd name="T7" fmla="*/ 4 h 6"/>
                      <a:gd name="T8" fmla="*/ 2 w 6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1"/>
                        </a:cubicBezTo>
                        <a:cubicBezTo>
                          <a:pt x="3" y="2"/>
                          <a:pt x="2" y="3"/>
                          <a:pt x="0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3" name="Freeform 386">
                    <a:extLst>
                      <a:ext uri="{FF2B5EF4-FFF2-40B4-BE49-F238E27FC236}">
                        <a16:creationId xmlns="" xmlns:a16="http://schemas.microsoft.com/office/drawing/2014/main" id="{6F20D9FF-8A14-4FEC-87EB-857C45A96AA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0" y="1709"/>
                    <a:ext cx="23" cy="24"/>
                  </a:xfrm>
                  <a:custGeom>
                    <a:avLst/>
                    <a:gdLst>
                      <a:gd name="T0" fmla="*/ 24 w 35"/>
                      <a:gd name="T1" fmla="*/ 5 h 35"/>
                      <a:gd name="T2" fmla="*/ 3 w 35"/>
                      <a:gd name="T3" fmla="*/ 13 h 35"/>
                      <a:gd name="T4" fmla="*/ 14 w 35"/>
                      <a:gd name="T5" fmla="*/ 32 h 35"/>
                      <a:gd name="T6" fmla="*/ 33 w 35"/>
                      <a:gd name="T7" fmla="*/ 23 h 35"/>
                      <a:gd name="T8" fmla="*/ 21 w 35"/>
                      <a:gd name="T9" fmla="*/ 5 h 35"/>
                      <a:gd name="T10" fmla="*/ 22 w 35"/>
                      <a:gd name="T11" fmla="*/ 7 h 35"/>
                      <a:gd name="T12" fmla="*/ 30 w 35"/>
                      <a:gd name="T13" fmla="*/ 13 h 35"/>
                      <a:gd name="T14" fmla="*/ 30 w 35"/>
                      <a:gd name="T15" fmla="*/ 25 h 35"/>
                      <a:gd name="T16" fmla="*/ 15 w 35"/>
                      <a:gd name="T17" fmla="*/ 31 h 35"/>
                      <a:gd name="T18" fmla="*/ 5 w 35"/>
                      <a:gd name="T19" fmla="*/ 14 h 35"/>
                      <a:gd name="T20" fmla="*/ 11 w 35"/>
                      <a:gd name="T21" fmla="*/ 5 h 35"/>
                      <a:gd name="T22" fmla="*/ 23 w 35"/>
                      <a:gd name="T23" fmla="*/ 7 h 35"/>
                      <a:gd name="T24" fmla="*/ 24 w 35"/>
                      <a:gd name="T25" fmla="*/ 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5" h="35">
                        <a:moveTo>
                          <a:pt x="24" y="5"/>
                        </a:moveTo>
                        <a:cubicBezTo>
                          <a:pt x="15" y="0"/>
                          <a:pt x="7" y="3"/>
                          <a:pt x="3" y="13"/>
                        </a:cubicBezTo>
                        <a:cubicBezTo>
                          <a:pt x="0" y="21"/>
                          <a:pt x="6" y="30"/>
                          <a:pt x="14" y="32"/>
                        </a:cubicBezTo>
                        <a:cubicBezTo>
                          <a:pt x="22" y="35"/>
                          <a:pt x="30" y="31"/>
                          <a:pt x="33" y="23"/>
                        </a:cubicBezTo>
                        <a:cubicBezTo>
                          <a:pt x="35" y="17"/>
                          <a:pt x="30" y="3"/>
                          <a:pt x="21" y="5"/>
                        </a:cubicBezTo>
                        <a:cubicBezTo>
                          <a:pt x="20" y="5"/>
                          <a:pt x="21" y="7"/>
                          <a:pt x="22" y="7"/>
                        </a:cubicBezTo>
                        <a:cubicBezTo>
                          <a:pt x="26" y="6"/>
                          <a:pt x="28" y="10"/>
                          <a:pt x="30" y="13"/>
                        </a:cubicBezTo>
                        <a:cubicBezTo>
                          <a:pt x="32" y="17"/>
                          <a:pt x="32" y="21"/>
                          <a:pt x="30" y="25"/>
                        </a:cubicBezTo>
                        <a:cubicBezTo>
                          <a:pt x="28" y="31"/>
                          <a:pt x="20" y="32"/>
                          <a:pt x="15" y="31"/>
                        </a:cubicBezTo>
                        <a:cubicBezTo>
                          <a:pt x="7" y="29"/>
                          <a:pt x="3" y="22"/>
                          <a:pt x="5" y="14"/>
                        </a:cubicBezTo>
                        <a:cubicBezTo>
                          <a:pt x="5" y="11"/>
                          <a:pt x="8" y="7"/>
                          <a:pt x="11" y="5"/>
                        </a:cubicBezTo>
                        <a:cubicBezTo>
                          <a:pt x="15" y="2"/>
                          <a:pt x="20" y="4"/>
                          <a:pt x="23" y="7"/>
                        </a:cubicBezTo>
                        <a:cubicBezTo>
                          <a:pt x="24" y="7"/>
                          <a:pt x="25" y="6"/>
                          <a:pt x="24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4" name="Freeform 387">
                    <a:extLst>
                      <a:ext uri="{FF2B5EF4-FFF2-40B4-BE49-F238E27FC236}">
                        <a16:creationId xmlns="" xmlns:a16="http://schemas.microsoft.com/office/drawing/2014/main" id="{969FCE07-99C7-4189-A850-41A5706428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6" y="1727"/>
                    <a:ext cx="12" cy="10"/>
                  </a:xfrm>
                  <a:custGeom>
                    <a:avLst/>
                    <a:gdLst>
                      <a:gd name="T0" fmla="*/ 2 w 18"/>
                      <a:gd name="T1" fmla="*/ 5 h 16"/>
                      <a:gd name="T2" fmla="*/ 2 w 18"/>
                      <a:gd name="T3" fmla="*/ 5 h 16"/>
                      <a:gd name="T4" fmla="*/ 1 w 18"/>
                      <a:gd name="T5" fmla="*/ 6 h 16"/>
                      <a:gd name="T6" fmla="*/ 6 w 18"/>
                      <a:gd name="T7" fmla="*/ 10 h 16"/>
                      <a:gd name="T8" fmla="*/ 10 w 18"/>
                      <a:gd name="T9" fmla="*/ 14 h 16"/>
                      <a:gd name="T10" fmla="*/ 15 w 18"/>
                      <a:gd name="T11" fmla="*/ 14 h 16"/>
                      <a:gd name="T12" fmla="*/ 16 w 18"/>
                      <a:gd name="T13" fmla="*/ 8 h 16"/>
                      <a:gd name="T14" fmla="*/ 6 w 18"/>
                      <a:gd name="T15" fmla="*/ 1 h 16"/>
                      <a:gd name="T16" fmla="*/ 5 w 18"/>
                      <a:gd name="T17" fmla="*/ 2 h 16"/>
                      <a:gd name="T18" fmla="*/ 14 w 18"/>
                      <a:gd name="T19" fmla="*/ 8 h 16"/>
                      <a:gd name="T20" fmla="*/ 14 w 18"/>
                      <a:gd name="T21" fmla="*/ 13 h 16"/>
                      <a:gd name="T22" fmla="*/ 13 w 18"/>
                      <a:gd name="T23" fmla="*/ 14 h 16"/>
                      <a:gd name="T24" fmla="*/ 11 w 18"/>
                      <a:gd name="T25" fmla="*/ 12 h 16"/>
                      <a:gd name="T26" fmla="*/ 0 w 18"/>
                      <a:gd name="T27" fmla="*/ 5 h 16"/>
                      <a:gd name="T28" fmla="*/ 0 w 18"/>
                      <a:gd name="T29" fmla="*/ 6 h 16"/>
                      <a:gd name="T30" fmla="*/ 0 w 18"/>
                      <a:gd name="T31" fmla="*/ 6 h 16"/>
                      <a:gd name="T32" fmla="*/ 2 w 18"/>
                      <a:gd name="T33" fmla="*/ 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8" h="16">
                        <a:moveTo>
                          <a:pt x="2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6"/>
                          <a:pt x="1" y="6"/>
                        </a:cubicBezTo>
                        <a:cubicBezTo>
                          <a:pt x="2" y="6"/>
                          <a:pt x="5" y="9"/>
                          <a:pt x="6" y="10"/>
                        </a:cubicBezTo>
                        <a:cubicBezTo>
                          <a:pt x="7" y="11"/>
                          <a:pt x="9" y="12"/>
                          <a:pt x="10" y="14"/>
                        </a:cubicBezTo>
                        <a:cubicBezTo>
                          <a:pt x="13" y="16"/>
                          <a:pt x="13" y="16"/>
                          <a:pt x="15" y="14"/>
                        </a:cubicBezTo>
                        <a:cubicBezTo>
                          <a:pt x="17" y="12"/>
                          <a:pt x="18" y="10"/>
                          <a:pt x="16" y="8"/>
                        </a:cubicBezTo>
                        <a:cubicBezTo>
                          <a:pt x="13" y="5"/>
                          <a:pt x="10" y="3"/>
                          <a:pt x="6" y="1"/>
                        </a:cubicBezTo>
                        <a:cubicBezTo>
                          <a:pt x="5" y="0"/>
                          <a:pt x="4" y="2"/>
                          <a:pt x="5" y="2"/>
                        </a:cubicBezTo>
                        <a:cubicBezTo>
                          <a:pt x="8" y="4"/>
                          <a:pt x="11" y="6"/>
                          <a:pt x="14" y="8"/>
                        </a:cubicBezTo>
                        <a:cubicBezTo>
                          <a:pt x="16" y="10"/>
                          <a:pt x="15" y="11"/>
                          <a:pt x="14" y="13"/>
                        </a:cubicBezTo>
                        <a:cubicBezTo>
                          <a:pt x="13" y="13"/>
                          <a:pt x="13" y="14"/>
                          <a:pt x="13" y="14"/>
                        </a:cubicBezTo>
                        <a:cubicBezTo>
                          <a:pt x="12" y="13"/>
                          <a:pt x="12" y="13"/>
                          <a:pt x="11" y="12"/>
                        </a:cubicBezTo>
                        <a:cubicBezTo>
                          <a:pt x="9" y="11"/>
                          <a:pt x="3" y="3"/>
                          <a:pt x="0" y="5"/>
                        </a:cubicBezTo>
                        <a:cubicBezTo>
                          <a:pt x="0" y="5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7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5" name="Freeform 388">
                    <a:extLst>
                      <a:ext uri="{FF2B5EF4-FFF2-40B4-BE49-F238E27FC236}">
                        <a16:creationId xmlns="" xmlns:a16="http://schemas.microsoft.com/office/drawing/2014/main" id="{881E49CB-41AA-44C4-9DA4-7F6DBE7F34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2" y="1708"/>
                    <a:ext cx="20" cy="25"/>
                  </a:xfrm>
                  <a:custGeom>
                    <a:avLst/>
                    <a:gdLst>
                      <a:gd name="T0" fmla="*/ 19 w 30"/>
                      <a:gd name="T1" fmla="*/ 7 h 37"/>
                      <a:gd name="T2" fmla="*/ 2 w 30"/>
                      <a:gd name="T3" fmla="*/ 18 h 37"/>
                      <a:gd name="T4" fmla="*/ 21 w 30"/>
                      <a:gd name="T5" fmla="*/ 32 h 37"/>
                      <a:gd name="T6" fmla="*/ 25 w 30"/>
                      <a:gd name="T7" fmla="*/ 11 h 37"/>
                      <a:gd name="T8" fmla="*/ 5 w 30"/>
                      <a:gd name="T9" fmla="*/ 10 h 37"/>
                      <a:gd name="T10" fmla="*/ 7 w 30"/>
                      <a:gd name="T11" fmla="*/ 11 h 37"/>
                      <a:gd name="T12" fmla="*/ 20 w 30"/>
                      <a:gd name="T13" fmla="*/ 10 h 37"/>
                      <a:gd name="T14" fmla="*/ 26 w 30"/>
                      <a:gd name="T15" fmla="*/ 24 h 37"/>
                      <a:gd name="T16" fmla="*/ 5 w 30"/>
                      <a:gd name="T17" fmla="*/ 24 h 37"/>
                      <a:gd name="T18" fmla="*/ 18 w 30"/>
                      <a:gd name="T19" fmla="*/ 9 h 37"/>
                      <a:gd name="T20" fmla="*/ 19 w 30"/>
                      <a:gd name="T21" fmla="*/ 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0" h="37">
                        <a:moveTo>
                          <a:pt x="19" y="7"/>
                        </a:moveTo>
                        <a:cubicBezTo>
                          <a:pt x="12" y="0"/>
                          <a:pt x="3" y="11"/>
                          <a:pt x="2" y="18"/>
                        </a:cubicBezTo>
                        <a:cubicBezTo>
                          <a:pt x="1" y="26"/>
                          <a:pt x="12" y="37"/>
                          <a:pt x="21" y="32"/>
                        </a:cubicBezTo>
                        <a:cubicBezTo>
                          <a:pt x="29" y="27"/>
                          <a:pt x="30" y="18"/>
                          <a:pt x="25" y="11"/>
                        </a:cubicBezTo>
                        <a:cubicBezTo>
                          <a:pt x="20" y="6"/>
                          <a:pt x="10" y="3"/>
                          <a:pt x="5" y="10"/>
                        </a:cubicBezTo>
                        <a:cubicBezTo>
                          <a:pt x="5" y="11"/>
                          <a:pt x="6" y="12"/>
                          <a:pt x="7" y="11"/>
                        </a:cubicBezTo>
                        <a:cubicBezTo>
                          <a:pt x="10" y="6"/>
                          <a:pt x="16" y="7"/>
                          <a:pt x="20" y="10"/>
                        </a:cubicBezTo>
                        <a:cubicBezTo>
                          <a:pt x="25" y="13"/>
                          <a:pt x="28" y="18"/>
                          <a:pt x="26" y="24"/>
                        </a:cubicBezTo>
                        <a:cubicBezTo>
                          <a:pt x="22" y="34"/>
                          <a:pt x="10" y="32"/>
                          <a:pt x="5" y="24"/>
                        </a:cubicBezTo>
                        <a:cubicBezTo>
                          <a:pt x="0" y="17"/>
                          <a:pt x="11" y="1"/>
                          <a:pt x="18" y="9"/>
                        </a:cubicBezTo>
                        <a:cubicBezTo>
                          <a:pt x="19" y="9"/>
                          <a:pt x="20" y="8"/>
                          <a:pt x="19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6" name="Freeform 389">
                    <a:extLst>
                      <a:ext uri="{FF2B5EF4-FFF2-40B4-BE49-F238E27FC236}">
                        <a16:creationId xmlns="" xmlns:a16="http://schemas.microsoft.com/office/drawing/2014/main" id="{2E47C88F-E578-42E9-BAA2-E4E1DC80952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8" y="1727"/>
                    <a:ext cx="3" cy="6"/>
                  </a:xfrm>
                  <a:custGeom>
                    <a:avLst/>
                    <a:gdLst>
                      <a:gd name="T0" fmla="*/ 3 w 5"/>
                      <a:gd name="T1" fmla="*/ 5 h 8"/>
                      <a:gd name="T2" fmla="*/ 3 w 5"/>
                      <a:gd name="T3" fmla="*/ 3 h 8"/>
                      <a:gd name="T4" fmla="*/ 1 w 5"/>
                      <a:gd name="T5" fmla="*/ 3 h 8"/>
                      <a:gd name="T6" fmla="*/ 0 w 5"/>
                      <a:gd name="T7" fmla="*/ 5 h 8"/>
                      <a:gd name="T8" fmla="*/ 2 w 5"/>
                      <a:gd name="T9" fmla="*/ 5 h 8"/>
                      <a:gd name="T10" fmla="*/ 2 w 5"/>
                      <a:gd name="T11" fmla="*/ 3 h 8"/>
                      <a:gd name="T12" fmla="*/ 0 w 5"/>
                      <a:gd name="T13" fmla="*/ 3 h 8"/>
                      <a:gd name="T14" fmla="*/ 0 w 5"/>
                      <a:gd name="T15" fmla="*/ 4 h 8"/>
                      <a:gd name="T16" fmla="*/ 1 w 5"/>
                      <a:gd name="T17" fmla="*/ 4 h 8"/>
                      <a:gd name="T18" fmla="*/ 2 w 5"/>
                      <a:gd name="T19" fmla="*/ 3 h 8"/>
                      <a:gd name="T20" fmla="*/ 1 w 5"/>
                      <a:gd name="T21" fmla="*/ 3 h 8"/>
                      <a:gd name="T22" fmla="*/ 1 w 5"/>
                      <a:gd name="T23" fmla="*/ 6 h 8"/>
                      <a:gd name="T24" fmla="*/ 3 w 5"/>
                      <a:gd name="T25" fmla="*/ 6 h 8"/>
                      <a:gd name="T26" fmla="*/ 4 w 5"/>
                      <a:gd name="T27" fmla="*/ 1 h 8"/>
                      <a:gd name="T28" fmla="*/ 2 w 5"/>
                      <a:gd name="T29" fmla="*/ 2 h 8"/>
                      <a:gd name="T30" fmla="*/ 3 w 5"/>
                      <a:gd name="T31" fmla="*/ 7 h 8"/>
                      <a:gd name="T32" fmla="*/ 4 w 5"/>
                      <a:gd name="T33" fmla="*/ 7 h 8"/>
                      <a:gd name="T34" fmla="*/ 5 w 5"/>
                      <a:gd name="T35" fmla="*/ 4 h 8"/>
                      <a:gd name="T36" fmla="*/ 3 w 5"/>
                      <a:gd name="T37" fmla="*/ 4 h 8"/>
                      <a:gd name="T38" fmla="*/ 3 w 5"/>
                      <a:gd name="T39" fmla="*/ 7 h 8"/>
                      <a:gd name="T40" fmla="*/ 4 w 5"/>
                      <a:gd name="T41" fmla="*/ 6 h 8"/>
                      <a:gd name="T42" fmla="*/ 4 w 5"/>
                      <a:gd name="T43" fmla="*/ 1 h 8"/>
                      <a:gd name="T44" fmla="*/ 2 w 5"/>
                      <a:gd name="T45" fmla="*/ 1 h 8"/>
                      <a:gd name="T46" fmla="*/ 1 w 5"/>
                      <a:gd name="T47" fmla="*/ 5 h 8"/>
                      <a:gd name="T48" fmla="*/ 3 w 5"/>
                      <a:gd name="T49" fmla="*/ 5 h 8"/>
                      <a:gd name="T50" fmla="*/ 2 w 5"/>
                      <a:gd name="T51" fmla="*/ 2 h 8"/>
                      <a:gd name="T52" fmla="*/ 1 w 5"/>
                      <a:gd name="T53" fmla="*/ 2 h 8"/>
                      <a:gd name="T54" fmla="*/ 0 w 5"/>
                      <a:gd name="T55" fmla="*/ 3 h 8"/>
                      <a:gd name="T56" fmla="*/ 1 w 5"/>
                      <a:gd name="T57" fmla="*/ 4 h 8"/>
                      <a:gd name="T58" fmla="*/ 2 w 5"/>
                      <a:gd name="T59" fmla="*/ 3 h 8"/>
                      <a:gd name="T60" fmla="*/ 0 w 5"/>
                      <a:gd name="T61" fmla="*/ 3 h 8"/>
                      <a:gd name="T62" fmla="*/ 0 w 5"/>
                      <a:gd name="T63" fmla="*/ 5 h 8"/>
                      <a:gd name="T64" fmla="*/ 2 w 5"/>
                      <a:gd name="T65" fmla="*/ 5 h 8"/>
                      <a:gd name="T66" fmla="*/ 3 w 5"/>
                      <a:gd name="T67" fmla="*/ 4 h 8"/>
                      <a:gd name="T68" fmla="*/ 1 w 5"/>
                      <a:gd name="T69" fmla="*/ 3 h 8"/>
                      <a:gd name="T70" fmla="*/ 1 w 5"/>
                      <a:gd name="T71" fmla="*/ 5 h 8"/>
                      <a:gd name="T72" fmla="*/ 3 w 5"/>
                      <a:gd name="T73" fmla="*/ 5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5" h="8">
                        <a:moveTo>
                          <a:pt x="3" y="5"/>
                        </a:moveTo>
                        <a:cubicBezTo>
                          <a:pt x="3" y="4"/>
                          <a:pt x="3" y="4"/>
                          <a:pt x="3" y="3"/>
                        </a:cubicBezTo>
                        <a:cubicBezTo>
                          <a:pt x="3" y="2"/>
                          <a:pt x="2" y="2"/>
                          <a:pt x="1" y="3"/>
                        </a:cubicBezTo>
                        <a:cubicBezTo>
                          <a:pt x="1" y="3"/>
                          <a:pt x="1" y="4"/>
                          <a:pt x="0" y="5"/>
                        </a:cubicBezTo>
                        <a:cubicBezTo>
                          <a:pt x="1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2" y="3"/>
                        </a:cubicBezTo>
                        <a:cubicBezTo>
                          <a:pt x="2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6"/>
                          <a:pt x="3" y="6"/>
                          <a:pt x="3" y="6"/>
                        </a:cubicBezTo>
                        <a:cubicBezTo>
                          <a:pt x="3" y="4"/>
                          <a:pt x="3" y="3"/>
                          <a:pt x="4" y="1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6"/>
                          <a:pt x="4" y="6"/>
                        </a:cubicBezTo>
                        <a:cubicBezTo>
                          <a:pt x="3" y="5"/>
                          <a:pt x="4" y="3"/>
                          <a:pt x="4" y="1"/>
                        </a:cubicBezTo>
                        <a:cubicBezTo>
                          <a:pt x="3" y="0"/>
                          <a:pt x="2" y="1"/>
                          <a:pt x="2" y="1"/>
                        </a:cubicBezTo>
                        <a:cubicBezTo>
                          <a:pt x="2" y="3"/>
                          <a:pt x="2" y="4"/>
                          <a:pt x="1" y="5"/>
                        </a:cubicBezTo>
                        <a:cubicBezTo>
                          <a:pt x="2" y="5"/>
                          <a:pt x="2" y="5"/>
                          <a:pt x="3" y="5"/>
                        </a:cubicBezTo>
                        <a:cubicBezTo>
                          <a:pt x="3" y="4"/>
                          <a:pt x="3" y="3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0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ubicBezTo>
                          <a:pt x="2" y="5"/>
                          <a:pt x="3" y="4"/>
                          <a:pt x="3" y="4"/>
                        </a:cubicBezTo>
                        <a:cubicBezTo>
                          <a:pt x="2" y="3"/>
                          <a:pt x="2" y="3"/>
                          <a:pt x="1" y="3"/>
                        </a:cubicBezTo>
                        <a:cubicBezTo>
                          <a:pt x="1" y="4"/>
                          <a:pt x="1" y="4"/>
                          <a:pt x="1" y="5"/>
                        </a:cubicBezTo>
                        <a:cubicBezTo>
                          <a:pt x="1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7" name="Freeform 390">
                    <a:extLst>
                      <a:ext uri="{FF2B5EF4-FFF2-40B4-BE49-F238E27FC236}">
                        <a16:creationId xmlns="" xmlns:a16="http://schemas.microsoft.com/office/drawing/2014/main" id="{427B215D-3711-4449-BC91-B7CC8BFC270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0" y="1728"/>
                    <a:ext cx="2" cy="5"/>
                  </a:xfrm>
                  <a:custGeom>
                    <a:avLst/>
                    <a:gdLst>
                      <a:gd name="T0" fmla="*/ 0 w 3"/>
                      <a:gd name="T1" fmla="*/ 1 h 8"/>
                      <a:gd name="T2" fmla="*/ 1 w 3"/>
                      <a:gd name="T3" fmla="*/ 7 h 8"/>
                      <a:gd name="T4" fmla="*/ 2 w 3"/>
                      <a:gd name="T5" fmla="*/ 7 h 8"/>
                      <a:gd name="T6" fmla="*/ 2 w 3"/>
                      <a:gd name="T7" fmla="*/ 7 h 8"/>
                      <a:gd name="T8" fmla="*/ 3 w 3"/>
                      <a:gd name="T9" fmla="*/ 7 h 8"/>
                      <a:gd name="T10" fmla="*/ 3 w 3"/>
                      <a:gd name="T11" fmla="*/ 6 h 8"/>
                      <a:gd name="T12" fmla="*/ 1 w 3"/>
                      <a:gd name="T13" fmla="*/ 6 h 8"/>
                      <a:gd name="T14" fmla="*/ 1 w 3"/>
                      <a:gd name="T15" fmla="*/ 7 h 8"/>
                      <a:gd name="T16" fmla="*/ 1 w 3"/>
                      <a:gd name="T17" fmla="*/ 6 h 8"/>
                      <a:gd name="T18" fmla="*/ 1 w 3"/>
                      <a:gd name="T19" fmla="*/ 6 h 8"/>
                      <a:gd name="T20" fmla="*/ 2 w 3"/>
                      <a:gd name="T21" fmla="*/ 6 h 8"/>
                      <a:gd name="T22" fmla="*/ 2 w 3"/>
                      <a:gd name="T23" fmla="*/ 1 h 8"/>
                      <a:gd name="T24" fmla="*/ 0 w 3"/>
                      <a:gd name="T25" fmla="*/ 1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8">
                        <a:moveTo>
                          <a:pt x="0" y="1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7"/>
                          <a:pt x="1" y="8"/>
                          <a:pt x="2" y="7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2" y="5"/>
                          <a:pt x="1" y="5"/>
                          <a:pt x="1" y="6"/>
                        </a:cubicBezTo>
                        <a:cubicBezTo>
                          <a:pt x="1" y="6"/>
                          <a:pt x="1" y="6"/>
                          <a:pt x="1" y="7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5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" name="Freeform 391">
                    <a:extLst>
                      <a:ext uri="{FF2B5EF4-FFF2-40B4-BE49-F238E27FC236}">
                        <a16:creationId xmlns="" xmlns:a16="http://schemas.microsoft.com/office/drawing/2014/main" id="{A5487D67-D20E-4804-820D-9EB29B4938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2" cy="4"/>
                  </a:xfrm>
                  <a:custGeom>
                    <a:avLst/>
                    <a:gdLst>
                      <a:gd name="T0" fmla="*/ 0 w 3"/>
                      <a:gd name="T1" fmla="*/ 1 h 7"/>
                      <a:gd name="T2" fmla="*/ 1 w 3"/>
                      <a:gd name="T3" fmla="*/ 6 h 7"/>
                      <a:gd name="T4" fmla="*/ 2 w 3"/>
                      <a:gd name="T5" fmla="*/ 6 h 7"/>
                      <a:gd name="T6" fmla="*/ 2 w 3"/>
                      <a:gd name="T7" fmla="*/ 5 h 7"/>
                      <a:gd name="T8" fmla="*/ 1 w 3"/>
                      <a:gd name="T9" fmla="*/ 5 h 7"/>
                      <a:gd name="T10" fmla="*/ 1 w 3"/>
                      <a:gd name="T11" fmla="*/ 6 h 7"/>
                      <a:gd name="T12" fmla="*/ 2 w 3"/>
                      <a:gd name="T13" fmla="*/ 6 h 7"/>
                      <a:gd name="T14" fmla="*/ 2 w 3"/>
                      <a:gd name="T15" fmla="*/ 1 h 7"/>
                      <a:gd name="T16" fmla="*/ 0 w 3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7">
                        <a:moveTo>
                          <a:pt x="0" y="1"/>
                        </a:moveTo>
                        <a:cubicBezTo>
                          <a:pt x="0" y="3"/>
                          <a:pt x="0" y="4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6"/>
                          <a:pt x="2" y="6"/>
                          <a:pt x="2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5"/>
                          <a:pt x="1" y="6"/>
                        </a:cubicBezTo>
                        <a:cubicBezTo>
                          <a:pt x="1" y="6"/>
                          <a:pt x="2" y="6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9" name="Freeform 392">
                    <a:extLst>
                      <a:ext uri="{FF2B5EF4-FFF2-40B4-BE49-F238E27FC236}">
                        <a16:creationId xmlns="" xmlns:a16="http://schemas.microsoft.com/office/drawing/2014/main" id="{A8D328C8-C624-4DE5-9741-9E7A24A1CB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2" cy="6"/>
                  </a:xfrm>
                  <a:custGeom>
                    <a:avLst/>
                    <a:gdLst>
                      <a:gd name="T0" fmla="*/ 0 w 3"/>
                      <a:gd name="T1" fmla="*/ 2 h 8"/>
                      <a:gd name="T2" fmla="*/ 1 w 3"/>
                      <a:gd name="T3" fmla="*/ 7 h 8"/>
                      <a:gd name="T4" fmla="*/ 2 w 3"/>
                      <a:gd name="T5" fmla="*/ 7 h 8"/>
                      <a:gd name="T6" fmla="*/ 3 w 3"/>
                      <a:gd name="T7" fmla="*/ 5 h 8"/>
                      <a:gd name="T8" fmla="*/ 1 w 3"/>
                      <a:gd name="T9" fmla="*/ 5 h 8"/>
                      <a:gd name="T10" fmla="*/ 1 w 3"/>
                      <a:gd name="T11" fmla="*/ 7 h 8"/>
                      <a:gd name="T12" fmla="*/ 2 w 3"/>
                      <a:gd name="T13" fmla="*/ 7 h 8"/>
                      <a:gd name="T14" fmla="*/ 2 w 3"/>
                      <a:gd name="T15" fmla="*/ 2 h 8"/>
                      <a:gd name="T16" fmla="*/ 0 w 3"/>
                      <a:gd name="T17" fmla="*/ 2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8">
                        <a:moveTo>
                          <a:pt x="0" y="2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8"/>
                          <a:pt x="2" y="8"/>
                          <a:pt x="2" y="7"/>
                        </a:cubicBezTo>
                        <a:cubicBezTo>
                          <a:pt x="3" y="6"/>
                          <a:pt x="3" y="6"/>
                          <a:pt x="3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1" y="7"/>
                          <a:pt x="2" y="7"/>
                          <a:pt x="2" y="7"/>
                        </a:cubicBezTo>
                        <a:cubicBezTo>
                          <a:pt x="2" y="5"/>
                          <a:pt x="2" y="3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0" name="Freeform 393">
                    <a:extLst>
                      <a:ext uri="{FF2B5EF4-FFF2-40B4-BE49-F238E27FC236}">
                        <a16:creationId xmlns="" xmlns:a16="http://schemas.microsoft.com/office/drawing/2014/main" id="{68C6DBCB-573A-48C4-8543-F699CD750F7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4" cy="7"/>
                  </a:xfrm>
                  <a:custGeom>
                    <a:avLst/>
                    <a:gdLst>
                      <a:gd name="T0" fmla="*/ 0 w 5"/>
                      <a:gd name="T1" fmla="*/ 2 h 10"/>
                      <a:gd name="T2" fmla="*/ 2 w 5"/>
                      <a:gd name="T3" fmla="*/ 7 h 10"/>
                      <a:gd name="T4" fmla="*/ 4 w 5"/>
                      <a:gd name="T5" fmla="*/ 7 h 10"/>
                      <a:gd name="T6" fmla="*/ 4 w 5"/>
                      <a:gd name="T7" fmla="*/ 2 h 10"/>
                      <a:gd name="T8" fmla="*/ 2 w 5"/>
                      <a:gd name="T9" fmla="*/ 2 h 10"/>
                      <a:gd name="T10" fmla="*/ 3 w 5"/>
                      <a:gd name="T11" fmla="*/ 7 h 10"/>
                      <a:gd name="T12" fmla="*/ 4 w 5"/>
                      <a:gd name="T13" fmla="*/ 7 h 10"/>
                      <a:gd name="T14" fmla="*/ 4 w 5"/>
                      <a:gd name="T15" fmla="*/ 3 h 10"/>
                      <a:gd name="T16" fmla="*/ 3 w 5"/>
                      <a:gd name="T17" fmla="*/ 3 h 10"/>
                      <a:gd name="T18" fmla="*/ 3 w 5"/>
                      <a:gd name="T19" fmla="*/ 9 h 10"/>
                      <a:gd name="T20" fmla="*/ 5 w 5"/>
                      <a:gd name="T21" fmla="*/ 9 h 10"/>
                      <a:gd name="T22" fmla="*/ 5 w 5"/>
                      <a:gd name="T23" fmla="*/ 7 h 10"/>
                      <a:gd name="T24" fmla="*/ 3 w 5"/>
                      <a:gd name="T25" fmla="*/ 7 h 10"/>
                      <a:gd name="T26" fmla="*/ 3 w 5"/>
                      <a:gd name="T27" fmla="*/ 9 h 10"/>
                      <a:gd name="T28" fmla="*/ 5 w 5"/>
                      <a:gd name="T29" fmla="*/ 9 h 10"/>
                      <a:gd name="T30" fmla="*/ 4 w 5"/>
                      <a:gd name="T31" fmla="*/ 3 h 10"/>
                      <a:gd name="T32" fmla="*/ 3 w 5"/>
                      <a:gd name="T33" fmla="*/ 3 h 10"/>
                      <a:gd name="T34" fmla="*/ 3 w 5"/>
                      <a:gd name="T35" fmla="*/ 7 h 10"/>
                      <a:gd name="T36" fmla="*/ 4 w 5"/>
                      <a:gd name="T37" fmla="*/ 7 h 10"/>
                      <a:gd name="T38" fmla="*/ 4 w 5"/>
                      <a:gd name="T39" fmla="*/ 2 h 10"/>
                      <a:gd name="T40" fmla="*/ 2 w 5"/>
                      <a:gd name="T41" fmla="*/ 2 h 10"/>
                      <a:gd name="T42" fmla="*/ 2 w 5"/>
                      <a:gd name="T43" fmla="*/ 7 h 10"/>
                      <a:gd name="T44" fmla="*/ 3 w 5"/>
                      <a:gd name="T45" fmla="*/ 6 h 10"/>
                      <a:gd name="T46" fmla="*/ 2 w 5"/>
                      <a:gd name="T47" fmla="*/ 1 h 10"/>
                      <a:gd name="T48" fmla="*/ 0 w 5"/>
                      <a:gd name="T49" fmla="*/ 2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5" h="10">
                        <a:moveTo>
                          <a:pt x="0" y="2"/>
                        </a:moveTo>
                        <a:cubicBezTo>
                          <a:pt x="1" y="3"/>
                          <a:pt x="1" y="5"/>
                          <a:pt x="2" y="7"/>
                        </a:cubicBezTo>
                        <a:cubicBezTo>
                          <a:pt x="2" y="8"/>
                          <a:pt x="4" y="7"/>
                          <a:pt x="4" y="7"/>
                        </a:cubicBezTo>
                        <a:cubicBezTo>
                          <a:pt x="4" y="5"/>
                          <a:pt x="3" y="4"/>
                          <a:pt x="4" y="2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5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4" y="4"/>
                          <a:pt x="4" y="3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3" y="5"/>
                          <a:pt x="3" y="7"/>
                          <a:pt x="3" y="9"/>
                        </a:cubicBezTo>
                        <a:cubicBezTo>
                          <a:pt x="4" y="9"/>
                          <a:pt x="4" y="9"/>
                          <a:pt x="5" y="9"/>
                        </a:cubicBezTo>
                        <a:cubicBezTo>
                          <a:pt x="5" y="8"/>
                          <a:pt x="5" y="8"/>
                          <a:pt x="5" y="7"/>
                        </a:cubicBezTo>
                        <a:cubicBezTo>
                          <a:pt x="5" y="6"/>
                          <a:pt x="3" y="6"/>
                          <a:pt x="3" y="7"/>
                        </a:cubicBezTo>
                        <a:cubicBezTo>
                          <a:pt x="3" y="8"/>
                          <a:pt x="3" y="8"/>
                          <a:pt x="3" y="9"/>
                        </a:cubicBezTo>
                        <a:cubicBezTo>
                          <a:pt x="3" y="10"/>
                          <a:pt x="5" y="10"/>
                          <a:pt x="5" y="9"/>
                        </a:cubicBezTo>
                        <a:cubicBezTo>
                          <a:pt x="5" y="7"/>
                          <a:pt x="5" y="4"/>
                          <a:pt x="4" y="3"/>
                        </a:cubicBezTo>
                        <a:cubicBezTo>
                          <a:pt x="4" y="2"/>
                          <a:pt x="3" y="2"/>
                          <a:pt x="3" y="3"/>
                        </a:cubicBezTo>
                        <a:cubicBezTo>
                          <a:pt x="2" y="4"/>
                          <a:pt x="3" y="5"/>
                          <a:pt x="3" y="7"/>
                        </a:cubicBezTo>
                        <a:cubicBezTo>
                          <a:pt x="3" y="7"/>
                          <a:pt x="4" y="7"/>
                          <a:pt x="4" y="7"/>
                        </a:cubicBezTo>
                        <a:cubicBezTo>
                          <a:pt x="4" y="5"/>
                          <a:pt x="4" y="3"/>
                          <a:pt x="4" y="2"/>
                        </a:cubicBezTo>
                        <a:cubicBezTo>
                          <a:pt x="3" y="1"/>
                          <a:pt x="2" y="1"/>
                          <a:pt x="2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6"/>
                          <a:pt x="3" y="6"/>
                          <a:pt x="3" y="6"/>
                        </a:cubicBezTo>
                        <a:cubicBezTo>
                          <a:pt x="3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1" name="Freeform 394">
                    <a:extLst>
                      <a:ext uri="{FF2B5EF4-FFF2-40B4-BE49-F238E27FC236}">
                        <a16:creationId xmlns="" xmlns:a16="http://schemas.microsoft.com/office/drawing/2014/main" id="{D268AD44-3FBA-47D2-AF46-CFE12B10319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731"/>
                    <a:ext cx="3" cy="5"/>
                  </a:xfrm>
                  <a:custGeom>
                    <a:avLst/>
                    <a:gdLst>
                      <a:gd name="T0" fmla="*/ 1 w 5"/>
                      <a:gd name="T1" fmla="*/ 1 h 7"/>
                      <a:gd name="T2" fmla="*/ 1 w 5"/>
                      <a:gd name="T3" fmla="*/ 6 h 7"/>
                      <a:gd name="T4" fmla="*/ 2 w 5"/>
                      <a:gd name="T5" fmla="*/ 5 h 7"/>
                      <a:gd name="T6" fmla="*/ 2 w 5"/>
                      <a:gd name="T7" fmla="*/ 5 h 7"/>
                      <a:gd name="T8" fmla="*/ 1 w 5"/>
                      <a:gd name="T9" fmla="*/ 5 h 7"/>
                      <a:gd name="T10" fmla="*/ 3 w 5"/>
                      <a:gd name="T11" fmla="*/ 7 h 7"/>
                      <a:gd name="T12" fmla="*/ 4 w 5"/>
                      <a:gd name="T13" fmla="*/ 7 h 7"/>
                      <a:gd name="T14" fmla="*/ 4 w 5"/>
                      <a:gd name="T15" fmla="*/ 3 h 7"/>
                      <a:gd name="T16" fmla="*/ 2 w 5"/>
                      <a:gd name="T17" fmla="*/ 3 h 7"/>
                      <a:gd name="T18" fmla="*/ 3 w 5"/>
                      <a:gd name="T19" fmla="*/ 6 h 7"/>
                      <a:gd name="T20" fmla="*/ 4 w 5"/>
                      <a:gd name="T21" fmla="*/ 6 h 7"/>
                      <a:gd name="T22" fmla="*/ 2 w 5"/>
                      <a:gd name="T23" fmla="*/ 3 h 7"/>
                      <a:gd name="T24" fmla="*/ 1 w 5"/>
                      <a:gd name="T25" fmla="*/ 4 h 7"/>
                      <a:gd name="T26" fmla="*/ 1 w 5"/>
                      <a:gd name="T27" fmla="*/ 6 h 7"/>
                      <a:gd name="T28" fmla="*/ 2 w 5"/>
                      <a:gd name="T29" fmla="*/ 6 h 7"/>
                      <a:gd name="T30" fmla="*/ 2 w 5"/>
                      <a:gd name="T31" fmla="*/ 1 h 7"/>
                      <a:gd name="T32" fmla="*/ 1 w 5"/>
                      <a:gd name="T33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7">
                        <a:moveTo>
                          <a:pt x="1" y="1"/>
                        </a:moveTo>
                        <a:cubicBezTo>
                          <a:pt x="1" y="3"/>
                          <a:pt x="1" y="4"/>
                          <a:pt x="1" y="6"/>
                        </a:cubicBezTo>
                        <a:cubicBezTo>
                          <a:pt x="1" y="6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1" y="5"/>
                          <a:pt x="1" y="5"/>
                        </a:cubicBezTo>
                        <a:cubicBezTo>
                          <a:pt x="2" y="5"/>
                          <a:pt x="2" y="6"/>
                          <a:pt x="3" y="7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2"/>
                          <a:pt x="2" y="3"/>
                          <a:pt x="2" y="3"/>
                        </a:cubicBezTo>
                        <a:cubicBezTo>
                          <a:pt x="2" y="4"/>
                          <a:pt x="3" y="5"/>
                          <a:pt x="3" y="6"/>
                        </a:cubicBezTo>
                        <a:cubicBezTo>
                          <a:pt x="3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2" y="3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0" y="5"/>
                          <a:pt x="0" y="5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2" name="Freeform 395">
                    <a:extLst>
                      <a:ext uri="{FF2B5EF4-FFF2-40B4-BE49-F238E27FC236}">
                        <a16:creationId xmlns="" xmlns:a16="http://schemas.microsoft.com/office/drawing/2014/main" id="{F2DE4388-4F19-43E2-B8C2-20DCE58F726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3" y="1731"/>
                    <a:ext cx="4" cy="4"/>
                  </a:xfrm>
                  <a:custGeom>
                    <a:avLst/>
                    <a:gdLst>
                      <a:gd name="T0" fmla="*/ 1 w 6"/>
                      <a:gd name="T1" fmla="*/ 1 h 6"/>
                      <a:gd name="T2" fmla="*/ 2 w 6"/>
                      <a:gd name="T3" fmla="*/ 5 h 6"/>
                      <a:gd name="T4" fmla="*/ 4 w 6"/>
                      <a:gd name="T5" fmla="*/ 5 h 6"/>
                      <a:gd name="T6" fmla="*/ 4 w 6"/>
                      <a:gd name="T7" fmla="*/ 1 h 6"/>
                      <a:gd name="T8" fmla="*/ 2 w 6"/>
                      <a:gd name="T9" fmla="*/ 1 h 6"/>
                      <a:gd name="T10" fmla="*/ 3 w 6"/>
                      <a:gd name="T11" fmla="*/ 4 h 6"/>
                      <a:gd name="T12" fmla="*/ 5 w 6"/>
                      <a:gd name="T13" fmla="*/ 4 h 6"/>
                      <a:gd name="T14" fmla="*/ 5 w 6"/>
                      <a:gd name="T15" fmla="*/ 1 h 6"/>
                      <a:gd name="T16" fmla="*/ 3 w 6"/>
                      <a:gd name="T17" fmla="*/ 1 h 6"/>
                      <a:gd name="T18" fmla="*/ 4 w 6"/>
                      <a:gd name="T19" fmla="*/ 4 h 6"/>
                      <a:gd name="T20" fmla="*/ 6 w 6"/>
                      <a:gd name="T21" fmla="*/ 4 h 6"/>
                      <a:gd name="T22" fmla="*/ 6 w 6"/>
                      <a:gd name="T23" fmla="*/ 2 h 6"/>
                      <a:gd name="T24" fmla="*/ 4 w 6"/>
                      <a:gd name="T25" fmla="*/ 2 h 6"/>
                      <a:gd name="T26" fmla="*/ 4 w 6"/>
                      <a:gd name="T27" fmla="*/ 4 h 6"/>
                      <a:gd name="T28" fmla="*/ 6 w 6"/>
                      <a:gd name="T29" fmla="*/ 4 h 6"/>
                      <a:gd name="T30" fmla="*/ 5 w 6"/>
                      <a:gd name="T31" fmla="*/ 1 h 6"/>
                      <a:gd name="T32" fmla="*/ 3 w 6"/>
                      <a:gd name="T33" fmla="*/ 1 h 6"/>
                      <a:gd name="T34" fmla="*/ 3 w 6"/>
                      <a:gd name="T35" fmla="*/ 4 h 6"/>
                      <a:gd name="T36" fmla="*/ 5 w 6"/>
                      <a:gd name="T37" fmla="*/ 4 h 6"/>
                      <a:gd name="T38" fmla="*/ 4 w 6"/>
                      <a:gd name="T39" fmla="*/ 0 h 6"/>
                      <a:gd name="T40" fmla="*/ 2 w 6"/>
                      <a:gd name="T41" fmla="*/ 1 h 6"/>
                      <a:gd name="T42" fmla="*/ 2 w 6"/>
                      <a:gd name="T43" fmla="*/ 5 h 6"/>
                      <a:gd name="T44" fmla="*/ 4 w 6"/>
                      <a:gd name="T45" fmla="*/ 5 h 6"/>
                      <a:gd name="T46" fmla="*/ 2 w 6"/>
                      <a:gd name="T47" fmla="*/ 0 h 6"/>
                      <a:gd name="T48" fmla="*/ 1 w 6"/>
                      <a:gd name="T49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6" h="6">
                        <a:moveTo>
                          <a:pt x="1" y="1"/>
                        </a:moveTo>
                        <a:cubicBezTo>
                          <a:pt x="2" y="2"/>
                          <a:pt x="2" y="4"/>
                          <a:pt x="2" y="5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3"/>
                          <a:pt x="4" y="2"/>
                          <a:pt x="4" y="1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3" y="2"/>
                          <a:pt x="3" y="4"/>
                          <a:pt x="3" y="4"/>
                        </a:cubicBezTo>
                        <a:cubicBezTo>
                          <a:pt x="3" y="5"/>
                          <a:pt x="5" y="5"/>
                          <a:pt x="5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4" y="1"/>
                          <a:pt x="4" y="1"/>
                          <a:pt x="3" y="1"/>
                        </a:cubicBezTo>
                        <a:cubicBezTo>
                          <a:pt x="4" y="2"/>
                          <a:pt x="4" y="3"/>
                          <a:pt x="4" y="4"/>
                        </a:cubicBezTo>
                        <a:cubicBezTo>
                          <a:pt x="4" y="5"/>
                          <a:pt x="6" y="5"/>
                          <a:pt x="6" y="4"/>
                        </a:cubicBezTo>
                        <a:cubicBezTo>
                          <a:pt x="6" y="3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4" y="2"/>
                        </a:cubicBezTo>
                        <a:cubicBezTo>
                          <a:pt x="4" y="3"/>
                          <a:pt x="4" y="3"/>
                          <a:pt x="4" y="4"/>
                        </a:cubicBezTo>
                        <a:cubicBezTo>
                          <a:pt x="5" y="4"/>
                          <a:pt x="5" y="4"/>
                          <a:pt x="6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5" y="0"/>
                          <a:pt x="4" y="0"/>
                          <a:pt x="3" y="1"/>
                        </a:cubicBezTo>
                        <a:cubicBezTo>
                          <a:pt x="3" y="2"/>
                          <a:pt x="3" y="3"/>
                          <a:pt x="3" y="4"/>
                        </a:cubicBezTo>
                        <a:cubicBezTo>
                          <a:pt x="4" y="4"/>
                          <a:pt x="4" y="4"/>
                          <a:pt x="5" y="4"/>
                        </a:cubicBezTo>
                        <a:cubicBezTo>
                          <a:pt x="4" y="3"/>
                          <a:pt x="5" y="1"/>
                          <a:pt x="4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2"/>
                          <a:pt x="2" y="3"/>
                          <a:pt x="2" y="5"/>
                        </a:cubicBezTo>
                        <a:cubicBezTo>
                          <a:pt x="3" y="5"/>
                          <a:pt x="4" y="5"/>
                          <a:pt x="4" y="5"/>
                        </a:cubicBezTo>
                        <a:cubicBezTo>
                          <a:pt x="4" y="3"/>
                          <a:pt x="4" y="0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3" name="Freeform 396">
                    <a:extLst>
                      <a:ext uri="{FF2B5EF4-FFF2-40B4-BE49-F238E27FC236}">
                        <a16:creationId xmlns="" xmlns:a16="http://schemas.microsoft.com/office/drawing/2014/main" id="{28FF8DD0-67EE-4C39-A332-E3EB5DE9CE2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1" y="1334"/>
                    <a:ext cx="21" cy="27"/>
                  </a:xfrm>
                  <a:custGeom>
                    <a:avLst/>
                    <a:gdLst>
                      <a:gd name="T0" fmla="*/ 7 w 31"/>
                      <a:gd name="T1" fmla="*/ 16 h 41"/>
                      <a:gd name="T2" fmla="*/ 11 w 31"/>
                      <a:gd name="T3" fmla="*/ 4 h 41"/>
                      <a:gd name="T4" fmla="*/ 19 w 31"/>
                      <a:gd name="T5" fmla="*/ 3 h 41"/>
                      <a:gd name="T6" fmla="*/ 24 w 31"/>
                      <a:gd name="T7" fmla="*/ 21 h 41"/>
                      <a:gd name="T8" fmla="*/ 16 w 31"/>
                      <a:gd name="T9" fmla="*/ 40 h 41"/>
                      <a:gd name="T10" fmla="*/ 18 w 31"/>
                      <a:gd name="T11" fmla="*/ 40 h 41"/>
                      <a:gd name="T12" fmla="*/ 24 w 31"/>
                      <a:gd name="T13" fmla="*/ 23 h 41"/>
                      <a:gd name="T14" fmla="*/ 29 w 31"/>
                      <a:gd name="T15" fmla="*/ 16 h 41"/>
                      <a:gd name="T16" fmla="*/ 21 w 31"/>
                      <a:gd name="T17" fmla="*/ 2 h 41"/>
                      <a:gd name="T18" fmla="*/ 4 w 31"/>
                      <a:gd name="T19" fmla="*/ 7 h 41"/>
                      <a:gd name="T20" fmla="*/ 6 w 31"/>
                      <a:gd name="T21" fmla="*/ 18 h 41"/>
                      <a:gd name="T22" fmla="*/ 7 w 31"/>
                      <a:gd name="T23" fmla="*/ 16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1" h="41">
                        <a:moveTo>
                          <a:pt x="7" y="16"/>
                        </a:moveTo>
                        <a:cubicBezTo>
                          <a:pt x="0" y="14"/>
                          <a:pt x="7" y="5"/>
                          <a:pt x="11" y="4"/>
                        </a:cubicBezTo>
                        <a:cubicBezTo>
                          <a:pt x="14" y="3"/>
                          <a:pt x="16" y="3"/>
                          <a:pt x="19" y="3"/>
                        </a:cubicBezTo>
                        <a:cubicBezTo>
                          <a:pt x="28" y="5"/>
                          <a:pt x="29" y="14"/>
                          <a:pt x="24" y="21"/>
                        </a:cubicBezTo>
                        <a:cubicBezTo>
                          <a:pt x="19" y="27"/>
                          <a:pt x="15" y="31"/>
                          <a:pt x="16" y="40"/>
                        </a:cubicBezTo>
                        <a:cubicBezTo>
                          <a:pt x="16" y="41"/>
                          <a:pt x="18" y="41"/>
                          <a:pt x="18" y="40"/>
                        </a:cubicBezTo>
                        <a:cubicBezTo>
                          <a:pt x="17" y="33"/>
                          <a:pt x="20" y="28"/>
                          <a:pt x="24" y="23"/>
                        </a:cubicBezTo>
                        <a:cubicBezTo>
                          <a:pt x="26" y="21"/>
                          <a:pt x="28" y="19"/>
                          <a:pt x="29" y="16"/>
                        </a:cubicBezTo>
                        <a:cubicBezTo>
                          <a:pt x="31" y="10"/>
                          <a:pt x="26" y="5"/>
                          <a:pt x="21" y="2"/>
                        </a:cubicBezTo>
                        <a:cubicBezTo>
                          <a:pt x="15" y="0"/>
                          <a:pt x="9" y="2"/>
                          <a:pt x="4" y="7"/>
                        </a:cubicBezTo>
                        <a:cubicBezTo>
                          <a:pt x="1" y="10"/>
                          <a:pt x="1" y="16"/>
                          <a:pt x="6" y="18"/>
                        </a:cubicBezTo>
                        <a:cubicBezTo>
                          <a:pt x="7" y="18"/>
                          <a:pt x="8" y="17"/>
                          <a:pt x="7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4" name="Freeform 397">
                    <a:extLst>
                      <a:ext uri="{FF2B5EF4-FFF2-40B4-BE49-F238E27FC236}">
                        <a16:creationId xmlns="" xmlns:a16="http://schemas.microsoft.com/office/drawing/2014/main" id="{65762486-D321-44EA-84EE-40B8075D38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8" y="1363"/>
                    <a:ext cx="8" cy="8"/>
                  </a:xfrm>
                  <a:custGeom>
                    <a:avLst/>
                    <a:gdLst>
                      <a:gd name="T0" fmla="*/ 9 w 12"/>
                      <a:gd name="T1" fmla="*/ 1 h 11"/>
                      <a:gd name="T2" fmla="*/ 2 w 12"/>
                      <a:gd name="T3" fmla="*/ 2 h 11"/>
                      <a:gd name="T4" fmla="*/ 2 w 12"/>
                      <a:gd name="T5" fmla="*/ 7 h 11"/>
                      <a:gd name="T6" fmla="*/ 11 w 12"/>
                      <a:gd name="T7" fmla="*/ 2 h 11"/>
                      <a:gd name="T8" fmla="*/ 9 w 12"/>
                      <a:gd name="T9" fmla="*/ 3 h 11"/>
                      <a:gd name="T10" fmla="*/ 3 w 12"/>
                      <a:gd name="T11" fmla="*/ 6 h 11"/>
                      <a:gd name="T12" fmla="*/ 4 w 12"/>
                      <a:gd name="T13" fmla="*/ 3 h 11"/>
                      <a:gd name="T14" fmla="*/ 8 w 12"/>
                      <a:gd name="T15" fmla="*/ 2 h 11"/>
                      <a:gd name="T16" fmla="*/ 9 w 12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2" h="11">
                        <a:moveTo>
                          <a:pt x="9" y="1"/>
                        </a:moveTo>
                        <a:cubicBezTo>
                          <a:pt x="6" y="0"/>
                          <a:pt x="4" y="0"/>
                          <a:pt x="2" y="2"/>
                        </a:cubicBezTo>
                        <a:cubicBezTo>
                          <a:pt x="0" y="3"/>
                          <a:pt x="0" y="6"/>
                          <a:pt x="2" y="7"/>
                        </a:cubicBezTo>
                        <a:cubicBezTo>
                          <a:pt x="5" y="11"/>
                          <a:pt x="12" y="7"/>
                          <a:pt x="11" y="2"/>
                        </a:cubicBezTo>
                        <a:cubicBezTo>
                          <a:pt x="11" y="1"/>
                          <a:pt x="9" y="2"/>
                          <a:pt x="9" y="3"/>
                        </a:cubicBezTo>
                        <a:cubicBezTo>
                          <a:pt x="10" y="6"/>
                          <a:pt x="5" y="8"/>
                          <a:pt x="3" y="6"/>
                        </a:cubicBezTo>
                        <a:cubicBezTo>
                          <a:pt x="2" y="5"/>
                          <a:pt x="2" y="3"/>
                          <a:pt x="4" y="3"/>
                        </a:cubicBezTo>
                        <a:cubicBezTo>
                          <a:pt x="5" y="2"/>
                          <a:pt x="7" y="2"/>
                          <a:pt x="8" y="2"/>
                        </a:cubicBezTo>
                        <a:cubicBezTo>
                          <a:pt x="9" y="3"/>
                          <a:pt x="10" y="1"/>
                          <a:pt x="9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5" name="Freeform 398">
                    <a:extLst>
                      <a:ext uri="{FF2B5EF4-FFF2-40B4-BE49-F238E27FC236}">
                        <a16:creationId xmlns="" xmlns:a16="http://schemas.microsoft.com/office/drawing/2014/main" id="{E98AF1E4-45AA-40A4-9191-36865B8C7CA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9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4"/>
                      <a:gd name="T2" fmla="*/ 2 w 2"/>
                      <a:gd name="T3" fmla="*/ 0 h 4"/>
                      <a:gd name="T4" fmla="*/ 1 w 2"/>
                      <a:gd name="T5" fmla="*/ 0 h 4"/>
                      <a:gd name="T6" fmla="*/ 0 w 2"/>
                      <a:gd name="T7" fmla="*/ 3 h 4"/>
                      <a:gd name="T8" fmla="*/ 0 w 2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4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4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6" name="Freeform 399">
                    <a:extLst>
                      <a:ext uri="{FF2B5EF4-FFF2-40B4-BE49-F238E27FC236}">
                        <a16:creationId xmlns="" xmlns:a16="http://schemas.microsoft.com/office/drawing/2014/main" id="{E58DA731-2594-44AB-BD30-0A610559B90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9" y="1365"/>
                    <a:ext cx="2" cy="2"/>
                  </a:xfrm>
                  <a:custGeom>
                    <a:avLst/>
                    <a:gdLst>
                      <a:gd name="T0" fmla="*/ 1 w 3"/>
                      <a:gd name="T1" fmla="*/ 4 h 4"/>
                      <a:gd name="T2" fmla="*/ 3 w 3"/>
                      <a:gd name="T3" fmla="*/ 1 h 4"/>
                      <a:gd name="T4" fmla="*/ 2 w 3"/>
                      <a:gd name="T5" fmla="*/ 0 h 4"/>
                      <a:gd name="T6" fmla="*/ 0 w 3"/>
                      <a:gd name="T7" fmla="*/ 4 h 4"/>
                      <a:gd name="T8" fmla="*/ 1 w 3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1" y="4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1"/>
                          <a:pt x="1" y="2"/>
                          <a:pt x="0" y="4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7" name="Freeform 400">
                    <a:extLst>
                      <a:ext uri="{FF2B5EF4-FFF2-40B4-BE49-F238E27FC236}">
                        <a16:creationId xmlns="" xmlns:a16="http://schemas.microsoft.com/office/drawing/2014/main" id="{39466D6F-7583-4B87-9F83-B0713EFA4C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1"/>
                          <a:pt x="3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" name="Freeform 401">
                    <a:extLst>
                      <a:ext uri="{FF2B5EF4-FFF2-40B4-BE49-F238E27FC236}">
                        <a16:creationId xmlns="" xmlns:a16="http://schemas.microsoft.com/office/drawing/2014/main" id="{90981757-2F44-42D5-8917-8EE43FC6C9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0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9" name="Freeform 402">
                    <a:extLst>
                      <a:ext uri="{FF2B5EF4-FFF2-40B4-BE49-F238E27FC236}">
                        <a16:creationId xmlns="" xmlns:a16="http://schemas.microsoft.com/office/drawing/2014/main" id="{0FACEACD-5584-4C3C-B724-6572CFB4D4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1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0" y="3"/>
                          <a:pt x="1" y="2"/>
                          <a:pt x="3" y="1"/>
                        </a:cubicBezTo>
                        <a:cubicBezTo>
                          <a:pt x="3" y="1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0" name="Freeform 403">
                    <a:extLst>
                      <a:ext uri="{FF2B5EF4-FFF2-40B4-BE49-F238E27FC236}">
                        <a16:creationId xmlns="" xmlns:a16="http://schemas.microsoft.com/office/drawing/2014/main" id="{E9ADE6B9-AE59-4795-83B4-1F28B634C2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1" name="Freeform 404">
                    <a:extLst>
                      <a:ext uri="{FF2B5EF4-FFF2-40B4-BE49-F238E27FC236}">
                        <a16:creationId xmlns="" xmlns:a16="http://schemas.microsoft.com/office/drawing/2014/main" id="{F387782C-9542-4081-9EB5-39426FA3B9C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2"/>
                      <a:gd name="T1" fmla="*/ 5 h 5"/>
                      <a:gd name="T2" fmla="*/ 2 w 2"/>
                      <a:gd name="T3" fmla="*/ 1 h 5"/>
                      <a:gd name="T4" fmla="*/ 2 w 2"/>
                      <a:gd name="T5" fmla="*/ 1 h 5"/>
                      <a:gd name="T6" fmla="*/ 0 w 2"/>
                      <a:gd name="T7" fmla="*/ 5 h 5"/>
                      <a:gd name="T8" fmla="*/ 0 w 2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5">
                        <a:moveTo>
                          <a:pt x="0" y="5"/>
                        </a:moveTo>
                        <a:cubicBezTo>
                          <a:pt x="1" y="3"/>
                          <a:pt x="1" y="2"/>
                          <a:pt x="2" y="1"/>
                        </a:cubicBezTo>
                        <a:cubicBezTo>
                          <a:pt x="2" y="1"/>
                          <a:pt x="2" y="0"/>
                          <a:pt x="2" y="1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2" name="Freeform 405">
                    <a:extLst>
                      <a:ext uri="{FF2B5EF4-FFF2-40B4-BE49-F238E27FC236}">
                        <a16:creationId xmlns="" xmlns:a16="http://schemas.microsoft.com/office/drawing/2014/main" id="{3CA96747-F258-489F-9D4A-C004BC2E130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3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3"/>
                      <a:gd name="T2" fmla="*/ 2 w 2"/>
                      <a:gd name="T3" fmla="*/ 0 h 3"/>
                      <a:gd name="T4" fmla="*/ 1 w 2"/>
                      <a:gd name="T5" fmla="*/ 0 h 3"/>
                      <a:gd name="T6" fmla="*/ 0 w 2"/>
                      <a:gd name="T7" fmla="*/ 3 h 3"/>
                      <a:gd name="T8" fmla="*/ 0 w 2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3" name="Freeform 406">
                    <a:extLst>
                      <a:ext uri="{FF2B5EF4-FFF2-40B4-BE49-F238E27FC236}">
                        <a16:creationId xmlns="" xmlns:a16="http://schemas.microsoft.com/office/drawing/2014/main" id="{E72A8736-DE2D-43D9-B360-7A596667695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22" y="1736"/>
                    <a:ext cx="24" cy="24"/>
                  </a:xfrm>
                  <a:custGeom>
                    <a:avLst/>
                    <a:gdLst>
                      <a:gd name="T0" fmla="*/ 24 w 35"/>
                      <a:gd name="T1" fmla="*/ 2 h 36"/>
                      <a:gd name="T2" fmla="*/ 9 w 35"/>
                      <a:gd name="T3" fmla="*/ 6 h 36"/>
                      <a:gd name="T4" fmla="*/ 6 w 35"/>
                      <a:gd name="T5" fmla="*/ 17 h 36"/>
                      <a:gd name="T6" fmla="*/ 0 w 35"/>
                      <a:gd name="T7" fmla="*/ 35 h 36"/>
                      <a:gd name="T8" fmla="*/ 1 w 35"/>
                      <a:gd name="T9" fmla="*/ 36 h 36"/>
                      <a:gd name="T10" fmla="*/ 12 w 35"/>
                      <a:gd name="T11" fmla="*/ 35 h 36"/>
                      <a:gd name="T12" fmla="*/ 14 w 35"/>
                      <a:gd name="T13" fmla="*/ 33 h 36"/>
                      <a:gd name="T14" fmla="*/ 15 w 35"/>
                      <a:gd name="T15" fmla="*/ 31 h 36"/>
                      <a:gd name="T16" fmla="*/ 15 w 35"/>
                      <a:gd name="T17" fmla="*/ 31 h 36"/>
                      <a:gd name="T18" fmla="*/ 18 w 35"/>
                      <a:gd name="T19" fmla="*/ 36 h 36"/>
                      <a:gd name="T20" fmla="*/ 24 w 35"/>
                      <a:gd name="T21" fmla="*/ 36 h 36"/>
                      <a:gd name="T22" fmla="*/ 29 w 35"/>
                      <a:gd name="T23" fmla="*/ 36 h 36"/>
                      <a:gd name="T24" fmla="*/ 33 w 35"/>
                      <a:gd name="T25" fmla="*/ 35 h 36"/>
                      <a:gd name="T26" fmla="*/ 33 w 35"/>
                      <a:gd name="T27" fmla="*/ 36 h 36"/>
                      <a:gd name="T28" fmla="*/ 34 w 35"/>
                      <a:gd name="T29" fmla="*/ 36 h 36"/>
                      <a:gd name="T30" fmla="*/ 34 w 35"/>
                      <a:gd name="T31" fmla="*/ 35 h 36"/>
                      <a:gd name="T32" fmla="*/ 27 w 35"/>
                      <a:gd name="T33" fmla="*/ 34 h 36"/>
                      <a:gd name="T34" fmla="*/ 17 w 35"/>
                      <a:gd name="T35" fmla="*/ 32 h 36"/>
                      <a:gd name="T36" fmla="*/ 16 w 35"/>
                      <a:gd name="T37" fmla="*/ 27 h 36"/>
                      <a:gd name="T38" fmla="*/ 14 w 35"/>
                      <a:gd name="T39" fmla="*/ 27 h 36"/>
                      <a:gd name="T40" fmla="*/ 13 w 35"/>
                      <a:gd name="T41" fmla="*/ 31 h 36"/>
                      <a:gd name="T42" fmla="*/ 4 w 35"/>
                      <a:gd name="T43" fmla="*/ 35 h 36"/>
                      <a:gd name="T44" fmla="*/ 3 w 35"/>
                      <a:gd name="T45" fmla="*/ 31 h 36"/>
                      <a:gd name="T46" fmla="*/ 6 w 35"/>
                      <a:gd name="T47" fmla="*/ 22 h 36"/>
                      <a:gd name="T48" fmla="*/ 10 w 35"/>
                      <a:gd name="T49" fmla="*/ 8 h 36"/>
                      <a:gd name="T50" fmla="*/ 24 w 35"/>
                      <a:gd name="T51" fmla="*/ 3 h 36"/>
                      <a:gd name="T52" fmla="*/ 24 w 35"/>
                      <a:gd name="T53" fmla="*/ 2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5" h="36">
                        <a:moveTo>
                          <a:pt x="24" y="2"/>
                        </a:moveTo>
                        <a:cubicBezTo>
                          <a:pt x="19" y="2"/>
                          <a:pt x="12" y="0"/>
                          <a:pt x="9" y="6"/>
                        </a:cubicBezTo>
                        <a:cubicBezTo>
                          <a:pt x="8" y="9"/>
                          <a:pt x="7" y="13"/>
                          <a:pt x="6" y="17"/>
                        </a:cubicBezTo>
                        <a:cubicBezTo>
                          <a:pt x="4" y="23"/>
                          <a:pt x="2" y="29"/>
                          <a:pt x="0" y="35"/>
                        </a:cubicBezTo>
                        <a:cubicBezTo>
                          <a:pt x="0" y="36"/>
                          <a:pt x="0" y="36"/>
                          <a:pt x="1" y="36"/>
                        </a:cubicBezTo>
                        <a:cubicBezTo>
                          <a:pt x="5" y="36"/>
                          <a:pt x="9" y="36"/>
                          <a:pt x="12" y="35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4" y="32"/>
                          <a:pt x="15" y="31"/>
                          <a:pt x="15" y="31"/>
                        </a:cubicBezTo>
                        <a:cubicBezTo>
                          <a:pt x="15" y="29"/>
                          <a:pt x="15" y="29"/>
                          <a:pt x="15" y="31"/>
                        </a:cubicBezTo>
                        <a:cubicBezTo>
                          <a:pt x="15" y="32"/>
                          <a:pt x="16" y="35"/>
                          <a:pt x="18" y="36"/>
                        </a:cubicBezTo>
                        <a:cubicBezTo>
                          <a:pt x="20" y="36"/>
                          <a:pt x="22" y="36"/>
                          <a:pt x="24" y="36"/>
                        </a:cubicBezTo>
                        <a:cubicBezTo>
                          <a:pt x="26" y="36"/>
                          <a:pt x="27" y="36"/>
                          <a:pt x="29" y="36"/>
                        </a:cubicBezTo>
                        <a:cubicBezTo>
                          <a:pt x="29" y="36"/>
                          <a:pt x="35" y="35"/>
                          <a:pt x="33" y="35"/>
                        </a:cubicBezTo>
                        <a:cubicBezTo>
                          <a:pt x="32" y="35"/>
                          <a:pt x="32" y="36"/>
                          <a:pt x="33" y="36"/>
                        </a:cubicBezTo>
                        <a:cubicBezTo>
                          <a:pt x="34" y="36"/>
                          <a:pt x="34" y="36"/>
                          <a:pt x="34" y="36"/>
                        </a:cubicBezTo>
                        <a:cubicBezTo>
                          <a:pt x="35" y="36"/>
                          <a:pt x="35" y="35"/>
                          <a:pt x="34" y="35"/>
                        </a:cubicBezTo>
                        <a:cubicBezTo>
                          <a:pt x="33" y="34"/>
                          <a:pt x="29" y="34"/>
                          <a:pt x="27" y="34"/>
                        </a:cubicBezTo>
                        <a:cubicBezTo>
                          <a:pt x="24" y="34"/>
                          <a:pt x="18" y="36"/>
                          <a:pt x="17" y="32"/>
                        </a:cubicBezTo>
                        <a:cubicBezTo>
                          <a:pt x="16" y="31"/>
                          <a:pt x="16" y="29"/>
                          <a:pt x="16" y="27"/>
                        </a:cubicBezTo>
                        <a:cubicBezTo>
                          <a:pt x="16" y="26"/>
                          <a:pt x="15" y="27"/>
                          <a:pt x="14" y="27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2" y="35"/>
                          <a:pt x="7" y="35"/>
                          <a:pt x="4" y="35"/>
                        </a:cubicBezTo>
                        <a:cubicBezTo>
                          <a:pt x="1" y="35"/>
                          <a:pt x="2" y="33"/>
                          <a:pt x="3" y="31"/>
                        </a:cubicBezTo>
                        <a:cubicBezTo>
                          <a:pt x="4" y="28"/>
                          <a:pt x="5" y="25"/>
                          <a:pt x="6" y="22"/>
                        </a:cubicBezTo>
                        <a:cubicBezTo>
                          <a:pt x="7" y="17"/>
                          <a:pt x="9" y="13"/>
                          <a:pt x="10" y="8"/>
                        </a:cubicBezTo>
                        <a:cubicBezTo>
                          <a:pt x="12" y="1"/>
                          <a:pt x="19" y="3"/>
                          <a:pt x="24" y="3"/>
                        </a:cubicBezTo>
                        <a:cubicBezTo>
                          <a:pt x="25" y="3"/>
                          <a:pt x="25" y="2"/>
                          <a:pt x="24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2" name="组合 21">
                  <a:extLst>
                    <a:ext uri="{FF2B5EF4-FFF2-40B4-BE49-F238E27FC236}">
                      <a16:creationId xmlns="" xmlns:a16="http://schemas.microsoft.com/office/drawing/2014/main" id="{E1627651-F6BE-44C2-906B-0670E442655D}"/>
                    </a:ext>
                  </a:extLst>
                </p:cNvPr>
                <p:cNvGrpSpPr/>
                <p:nvPr/>
              </p:nvGrpSpPr>
              <p:grpSpPr>
                <a:xfrm>
                  <a:off x="819150" y="2128838"/>
                  <a:ext cx="293688" cy="666750"/>
                  <a:chOff x="819150" y="2128838"/>
                  <a:chExt cx="293688" cy="666750"/>
                </a:xfrm>
                <a:grpFill/>
              </p:grpSpPr>
              <p:sp>
                <p:nvSpPr>
                  <p:cNvPr id="23" name="Freeform 82">
                    <a:extLst>
                      <a:ext uri="{FF2B5EF4-FFF2-40B4-BE49-F238E27FC236}">
                        <a16:creationId xmlns="" xmlns:a16="http://schemas.microsoft.com/office/drawing/2014/main" id="{CB177810-D007-438A-B601-674B9395559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338" y="2671763"/>
                    <a:ext cx="87313" cy="77788"/>
                  </a:xfrm>
                  <a:custGeom>
                    <a:avLst/>
                    <a:gdLst>
                      <a:gd name="T0" fmla="*/ 66 w 82"/>
                      <a:gd name="T1" fmla="*/ 4 h 73"/>
                      <a:gd name="T2" fmla="*/ 13 w 82"/>
                      <a:gd name="T3" fmla="*/ 22 h 73"/>
                      <a:gd name="T4" fmla="*/ 26 w 82"/>
                      <a:gd name="T5" fmla="*/ 66 h 73"/>
                      <a:gd name="T6" fmla="*/ 76 w 82"/>
                      <a:gd name="T7" fmla="*/ 51 h 73"/>
                      <a:gd name="T8" fmla="*/ 58 w 82"/>
                      <a:gd name="T9" fmla="*/ 3 h 73"/>
                      <a:gd name="T10" fmla="*/ 58 w 82"/>
                      <a:gd name="T11" fmla="*/ 4 h 73"/>
                      <a:gd name="T12" fmla="*/ 78 w 82"/>
                      <a:gd name="T13" fmla="*/ 31 h 73"/>
                      <a:gd name="T14" fmla="*/ 69 w 82"/>
                      <a:gd name="T15" fmla="*/ 60 h 73"/>
                      <a:gd name="T16" fmla="*/ 21 w 82"/>
                      <a:gd name="T17" fmla="*/ 62 h 73"/>
                      <a:gd name="T18" fmla="*/ 18 w 82"/>
                      <a:gd name="T19" fmla="*/ 18 h 73"/>
                      <a:gd name="T20" fmla="*/ 65 w 82"/>
                      <a:gd name="T21" fmla="*/ 6 h 73"/>
                      <a:gd name="T22" fmla="*/ 66 w 82"/>
                      <a:gd name="T23" fmla="*/ 4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82" h="73">
                        <a:moveTo>
                          <a:pt x="66" y="4"/>
                        </a:moveTo>
                        <a:cubicBezTo>
                          <a:pt x="47" y="0"/>
                          <a:pt x="25" y="7"/>
                          <a:pt x="13" y="22"/>
                        </a:cubicBezTo>
                        <a:cubicBezTo>
                          <a:pt x="0" y="38"/>
                          <a:pt x="8" y="59"/>
                          <a:pt x="26" y="66"/>
                        </a:cubicBezTo>
                        <a:cubicBezTo>
                          <a:pt x="45" y="73"/>
                          <a:pt x="67" y="71"/>
                          <a:pt x="76" y="51"/>
                        </a:cubicBezTo>
                        <a:cubicBezTo>
                          <a:pt x="82" y="37"/>
                          <a:pt x="80" y="0"/>
                          <a:pt x="58" y="3"/>
                        </a:cubicBezTo>
                        <a:cubicBezTo>
                          <a:pt x="57" y="3"/>
                          <a:pt x="57" y="4"/>
                          <a:pt x="58" y="4"/>
                        </a:cubicBezTo>
                        <a:cubicBezTo>
                          <a:pt x="72" y="2"/>
                          <a:pt x="77" y="21"/>
                          <a:pt x="78" y="31"/>
                        </a:cubicBezTo>
                        <a:cubicBezTo>
                          <a:pt x="79" y="41"/>
                          <a:pt x="76" y="52"/>
                          <a:pt x="69" y="60"/>
                        </a:cubicBezTo>
                        <a:cubicBezTo>
                          <a:pt x="57" y="73"/>
                          <a:pt x="35" y="69"/>
                          <a:pt x="21" y="62"/>
                        </a:cubicBezTo>
                        <a:cubicBezTo>
                          <a:pt x="4" y="52"/>
                          <a:pt x="6" y="31"/>
                          <a:pt x="18" y="18"/>
                        </a:cubicBezTo>
                        <a:cubicBezTo>
                          <a:pt x="30" y="7"/>
                          <a:pt x="49" y="2"/>
                          <a:pt x="65" y="6"/>
                        </a:cubicBezTo>
                        <a:cubicBezTo>
                          <a:pt x="66" y="6"/>
                          <a:pt x="66" y="5"/>
                          <a:pt x="66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" name="Freeform 83">
                    <a:extLst>
                      <a:ext uri="{FF2B5EF4-FFF2-40B4-BE49-F238E27FC236}">
                        <a16:creationId xmlns="" xmlns:a16="http://schemas.microsoft.com/office/drawing/2014/main" id="{6E391435-C9CE-411A-865A-46B3D25BC6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8850" y="2709863"/>
                    <a:ext cx="33338" cy="34925"/>
                  </a:xfrm>
                  <a:custGeom>
                    <a:avLst/>
                    <a:gdLst>
                      <a:gd name="T0" fmla="*/ 2 w 31"/>
                      <a:gd name="T1" fmla="*/ 29 h 33"/>
                      <a:gd name="T2" fmla="*/ 0 w 31"/>
                      <a:gd name="T3" fmla="*/ 31 h 33"/>
                      <a:gd name="T4" fmla="*/ 1 w 31"/>
                      <a:gd name="T5" fmla="*/ 32 h 33"/>
                      <a:gd name="T6" fmla="*/ 6 w 31"/>
                      <a:gd name="T7" fmla="*/ 17 h 33"/>
                      <a:gd name="T8" fmla="*/ 8 w 31"/>
                      <a:gd name="T9" fmla="*/ 9 h 33"/>
                      <a:gd name="T10" fmla="*/ 8 w 31"/>
                      <a:gd name="T11" fmla="*/ 5 h 33"/>
                      <a:gd name="T12" fmla="*/ 10 w 31"/>
                      <a:gd name="T13" fmla="*/ 3 h 33"/>
                      <a:gd name="T14" fmla="*/ 30 w 31"/>
                      <a:gd name="T15" fmla="*/ 27 h 33"/>
                      <a:gd name="T16" fmla="*/ 31 w 31"/>
                      <a:gd name="T17" fmla="*/ 26 h 33"/>
                      <a:gd name="T18" fmla="*/ 9 w 31"/>
                      <a:gd name="T19" fmla="*/ 0 h 33"/>
                      <a:gd name="T20" fmla="*/ 8 w 31"/>
                      <a:gd name="T21" fmla="*/ 0 h 33"/>
                      <a:gd name="T22" fmla="*/ 0 w 31"/>
                      <a:gd name="T23" fmla="*/ 31 h 33"/>
                      <a:gd name="T24" fmla="*/ 1 w 31"/>
                      <a:gd name="T25" fmla="*/ 32 h 33"/>
                      <a:gd name="T26" fmla="*/ 3 w 31"/>
                      <a:gd name="T27" fmla="*/ 30 h 33"/>
                      <a:gd name="T28" fmla="*/ 2 w 31"/>
                      <a:gd name="T29" fmla="*/ 29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1" h="33">
                        <a:moveTo>
                          <a:pt x="2" y="29"/>
                        </a:moveTo>
                        <a:cubicBezTo>
                          <a:pt x="1" y="30"/>
                          <a:pt x="1" y="30"/>
                          <a:pt x="0" y="31"/>
                        </a:cubicBezTo>
                        <a:cubicBezTo>
                          <a:pt x="1" y="31"/>
                          <a:pt x="1" y="31"/>
                          <a:pt x="1" y="32"/>
                        </a:cubicBezTo>
                        <a:cubicBezTo>
                          <a:pt x="4" y="27"/>
                          <a:pt x="5" y="22"/>
                          <a:pt x="6" y="17"/>
                        </a:cubicBezTo>
                        <a:cubicBezTo>
                          <a:pt x="7" y="15"/>
                          <a:pt x="7" y="12"/>
                          <a:pt x="8" y="9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9" y="3"/>
                          <a:pt x="8" y="1"/>
                          <a:pt x="10" y="3"/>
                        </a:cubicBezTo>
                        <a:cubicBezTo>
                          <a:pt x="16" y="12"/>
                          <a:pt x="27" y="17"/>
                          <a:pt x="30" y="27"/>
                        </a:cubicBezTo>
                        <a:cubicBezTo>
                          <a:pt x="30" y="28"/>
                          <a:pt x="31" y="27"/>
                          <a:pt x="31" y="26"/>
                        </a:cubicBezTo>
                        <a:cubicBezTo>
                          <a:pt x="28" y="15"/>
                          <a:pt x="15" y="1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  <a:cubicBezTo>
                          <a:pt x="5" y="11"/>
                          <a:pt x="5" y="21"/>
                          <a:pt x="0" y="31"/>
                        </a:cubicBezTo>
                        <a:cubicBezTo>
                          <a:pt x="0" y="32"/>
                          <a:pt x="1" y="33"/>
                          <a:pt x="1" y="32"/>
                        </a:cubicBezTo>
                        <a:cubicBezTo>
                          <a:pt x="2" y="31"/>
                          <a:pt x="2" y="31"/>
                          <a:pt x="3" y="30"/>
                        </a:cubicBezTo>
                        <a:cubicBezTo>
                          <a:pt x="3" y="30"/>
                          <a:pt x="2" y="29"/>
                          <a:pt x="2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" name="Freeform 84">
                    <a:extLst>
                      <a:ext uri="{FF2B5EF4-FFF2-40B4-BE49-F238E27FC236}">
                        <a16:creationId xmlns="" xmlns:a16="http://schemas.microsoft.com/office/drawing/2014/main" id="{DFEF0A92-5576-4CA7-A27F-2E7944F63BA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2025" y="2713038"/>
                    <a:ext cx="28575" cy="33338"/>
                  </a:xfrm>
                  <a:custGeom>
                    <a:avLst/>
                    <a:gdLst>
                      <a:gd name="T0" fmla="*/ 4 w 28"/>
                      <a:gd name="T1" fmla="*/ 26 h 32"/>
                      <a:gd name="T2" fmla="*/ 5 w 28"/>
                      <a:gd name="T3" fmla="*/ 19 h 32"/>
                      <a:gd name="T4" fmla="*/ 9 w 28"/>
                      <a:gd name="T5" fmla="*/ 26 h 32"/>
                      <a:gd name="T6" fmla="*/ 13 w 28"/>
                      <a:gd name="T7" fmla="*/ 27 h 32"/>
                      <a:gd name="T8" fmla="*/ 16 w 28"/>
                      <a:gd name="T9" fmla="*/ 28 h 32"/>
                      <a:gd name="T10" fmla="*/ 22 w 28"/>
                      <a:gd name="T11" fmla="*/ 27 h 32"/>
                      <a:gd name="T12" fmla="*/ 14 w 28"/>
                      <a:gd name="T13" fmla="*/ 14 h 32"/>
                      <a:gd name="T14" fmla="*/ 22 w 28"/>
                      <a:gd name="T15" fmla="*/ 15 h 32"/>
                      <a:gd name="T16" fmla="*/ 9 w 28"/>
                      <a:gd name="T17" fmla="*/ 8 h 32"/>
                      <a:gd name="T18" fmla="*/ 11 w 28"/>
                      <a:gd name="T19" fmla="*/ 5 h 32"/>
                      <a:gd name="T20" fmla="*/ 10 w 28"/>
                      <a:gd name="T21" fmla="*/ 16 h 32"/>
                      <a:gd name="T22" fmla="*/ 9 w 28"/>
                      <a:gd name="T23" fmla="*/ 14 h 32"/>
                      <a:gd name="T24" fmla="*/ 10 w 28"/>
                      <a:gd name="T25" fmla="*/ 27 h 32"/>
                      <a:gd name="T26" fmla="*/ 8 w 28"/>
                      <a:gd name="T27" fmla="*/ 30 h 32"/>
                      <a:gd name="T28" fmla="*/ 12 w 28"/>
                      <a:gd name="T29" fmla="*/ 28 h 32"/>
                      <a:gd name="T30" fmla="*/ 17 w 28"/>
                      <a:gd name="T31" fmla="*/ 28 h 32"/>
                      <a:gd name="T32" fmla="*/ 22 w 28"/>
                      <a:gd name="T33" fmla="*/ 26 h 32"/>
                      <a:gd name="T34" fmla="*/ 19 w 28"/>
                      <a:gd name="T35" fmla="*/ 21 h 32"/>
                      <a:gd name="T36" fmla="*/ 24 w 28"/>
                      <a:gd name="T37" fmla="*/ 24 h 32"/>
                      <a:gd name="T38" fmla="*/ 20 w 28"/>
                      <a:gd name="T39" fmla="*/ 26 h 32"/>
                      <a:gd name="T40" fmla="*/ 6 w 28"/>
                      <a:gd name="T41" fmla="*/ 22 h 32"/>
                      <a:gd name="T42" fmla="*/ 8 w 28"/>
                      <a:gd name="T43" fmla="*/ 22 h 32"/>
                      <a:gd name="T44" fmla="*/ 1 w 28"/>
                      <a:gd name="T45" fmla="*/ 31 h 32"/>
                      <a:gd name="T46" fmla="*/ 8 w 28"/>
                      <a:gd name="T47" fmla="*/ 24 h 32"/>
                      <a:gd name="T48" fmla="*/ 22 w 28"/>
                      <a:gd name="T49" fmla="*/ 25 h 32"/>
                      <a:gd name="T50" fmla="*/ 25 w 28"/>
                      <a:gd name="T51" fmla="*/ 25 h 32"/>
                      <a:gd name="T52" fmla="*/ 26 w 28"/>
                      <a:gd name="T53" fmla="*/ 23 h 32"/>
                      <a:gd name="T54" fmla="*/ 14 w 28"/>
                      <a:gd name="T55" fmla="*/ 23 h 32"/>
                      <a:gd name="T56" fmla="*/ 14 w 28"/>
                      <a:gd name="T57" fmla="*/ 26 h 32"/>
                      <a:gd name="T58" fmla="*/ 17 w 28"/>
                      <a:gd name="T59" fmla="*/ 25 h 32"/>
                      <a:gd name="T60" fmla="*/ 21 w 28"/>
                      <a:gd name="T61" fmla="*/ 24 h 32"/>
                      <a:gd name="T62" fmla="*/ 14 w 28"/>
                      <a:gd name="T63" fmla="*/ 26 h 32"/>
                      <a:gd name="T64" fmla="*/ 15 w 28"/>
                      <a:gd name="T65" fmla="*/ 23 h 32"/>
                      <a:gd name="T66" fmla="*/ 28 w 28"/>
                      <a:gd name="T67" fmla="*/ 23 h 32"/>
                      <a:gd name="T68" fmla="*/ 26 w 28"/>
                      <a:gd name="T69" fmla="*/ 26 h 32"/>
                      <a:gd name="T70" fmla="*/ 20 w 28"/>
                      <a:gd name="T71" fmla="*/ 21 h 32"/>
                      <a:gd name="T72" fmla="*/ 6 w 28"/>
                      <a:gd name="T73" fmla="*/ 25 h 32"/>
                      <a:gd name="T74" fmla="*/ 1 w 28"/>
                      <a:gd name="T75" fmla="*/ 25 h 32"/>
                      <a:gd name="T76" fmla="*/ 7 w 28"/>
                      <a:gd name="T77" fmla="*/ 20 h 32"/>
                      <a:gd name="T78" fmla="*/ 9 w 28"/>
                      <a:gd name="T79" fmla="*/ 31 h 32"/>
                      <a:gd name="T80" fmla="*/ 25 w 28"/>
                      <a:gd name="T81" fmla="*/ 26 h 32"/>
                      <a:gd name="T82" fmla="*/ 19 w 28"/>
                      <a:gd name="T83" fmla="*/ 28 h 32"/>
                      <a:gd name="T84" fmla="*/ 17 w 28"/>
                      <a:gd name="T85" fmla="*/ 26 h 32"/>
                      <a:gd name="T86" fmla="*/ 13 w 28"/>
                      <a:gd name="T87" fmla="*/ 28 h 32"/>
                      <a:gd name="T88" fmla="*/ 6 w 28"/>
                      <a:gd name="T89" fmla="*/ 28 h 32"/>
                      <a:gd name="T90" fmla="*/ 4 w 28"/>
                      <a:gd name="T91" fmla="*/ 28 h 32"/>
                      <a:gd name="T92" fmla="*/ 2 w 28"/>
                      <a:gd name="T93" fmla="*/ 29 h 32"/>
                      <a:gd name="T94" fmla="*/ 4 w 28"/>
                      <a:gd name="T95" fmla="*/ 27 h 32"/>
                      <a:gd name="T96" fmla="*/ 9 w 28"/>
                      <a:gd name="T97" fmla="*/ 25 h 32"/>
                      <a:gd name="T98" fmla="*/ 8 w 28"/>
                      <a:gd name="T99" fmla="*/ 5 h 32"/>
                      <a:gd name="T100" fmla="*/ 9 w 28"/>
                      <a:gd name="T101" fmla="*/ 6 h 32"/>
                      <a:gd name="T102" fmla="*/ 19 w 28"/>
                      <a:gd name="T103" fmla="*/ 16 h 32"/>
                      <a:gd name="T104" fmla="*/ 14 w 28"/>
                      <a:gd name="T105" fmla="*/ 11 h 32"/>
                      <a:gd name="T106" fmla="*/ 18 w 28"/>
                      <a:gd name="T107" fmla="*/ 19 h 32"/>
                      <a:gd name="T108" fmla="*/ 19 w 28"/>
                      <a:gd name="T109" fmla="*/ 17 h 32"/>
                      <a:gd name="T110" fmla="*/ 15 w 28"/>
                      <a:gd name="T111" fmla="*/ 14 h 32"/>
                      <a:gd name="T112" fmla="*/ 13 w 28"/>
                      <a:gd name="T113" fmla="*/ 13 h 32"/>
                      <a:gd name="T114" fmla="*/ 10 w 28"/>
                      <a:gd name="T115" fmla="*/ 6 h 32"/>
                      <a:gd name="T116" fmla="*/ 7 w 28"/>
                      <a:gd name="T117" fmla="*/ 1 h 32"/>
                      <a:gd name="T118" fmla="*/ 6 w 28"/>
                      <a:gd name="T119" fmla="*/ 9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28" h="32">
                        <a:moveTo>
                          <a:pt x="2" y="27"/>
                        </a:moveTo>
                        <a:cubicBezTo>
                          <a:pt x="4" y="22"/>
                          <a:pt x="5" y="18"/>
                          <a:pt x="7" y="14"/>
                        </a:cubicBezTo>
                        <a:cubicBezTo>
                          <a:pt x="6" y="14"/>
                          <a:pt x="6" y="13"/>
                          <a:pt x="5" y="13"/>
                        </a:cubicBezTo>
                        <a:cubicBezTo>
                          <a:pt x="4" y="17"/>
                          <a:pt x="4" y="21"/>
                          <a:pt x="3" y="25"/>
                        </a:cubicBezTo>
                        <a:cubicBezTo>
                          <a:pt x="3" y="25"/>
                          <a:pt x="4" y="25"/>
                          <a:pt x="4" y="25"/>
                        </a:cubicBezTo>
                        <a:cubicBezTo>
                          <a:pt x="5" y="20"/>
                          <a:pt x="6" y="15"/>
                          <a:pt x="7" y="9"/>
                        </a:cubicBezTo>
                        <a:cubicBezTo>
                          <a:pt x="7" y="9"/>
                          <a:pt x="6" y="9"/>
                          <a:pt x="6" y="9"/>
                        </a:cubicBezTo>
                        <a:cubicBezTo>
                          <a:pt x="6" y="15"/>
                          <a:pt x="4" y="20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0"/>
                          <a:pt x="7" y="14"/>
                          <a:pt x="8" y="7"/>
                        </a:cubicBezTo>
                        <a:cubicBezTo>
                          <a:pt x="8" y="7"/>
                          <a:pt x="7" y="7"/>
                          <a:pt x="7" y="7"/>
                        </a:cubicBezTo>
                        <a:cubicBezTo>
                          <a:pt x="7" y="8"/>
                          <a:pt x="7" y="8"/>
                          <a:pt x="7" y="9"/>
                        </a:cubicBezTo>
                        <a:cubicBezTo>
                          <a:pt x="7" y="9"/>
                          <a:pt x="7" y="9"/>
                          <a:pt x="8" y="9"/>
                        </a:cubicBezTo>
                        <a:cubicBezTo>
                          <a:pt x="8" y="6"/>
                          <a:pt x="8" y="3"/>
                          <a:pt x="8" y="1"/>
                        </a:cubicBezTo>
                        <a:cubicBezTo>
                          <a:pt x="8" y="1"/>
                          <a:pt x="7" y="1"/>
                          <a:pt x="7" y="1"/>
                        </a:cubicBezTo>
                        <a:cubicBezTo>
                          <a:pt x="7" y="7"/>
                          <a:pt x="5" y="13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4"/>
                          <a:pt x="7" y="9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10" y="10"/>
                          <a:pt x="8" y="17"/>
                          <a:pt x="7" y="23"/>
                        </a:cubicBezTo>
                        <a:cubicBezTo>
                          <a:pt x="8" y="23"/>
                          <a:pt x="8" y="23"/>
                          <a:pt x="9" y="23"/>
                        </a:cubicBezTo>
                        <a:cubicBezTo>
                          <a:pt x="8" y="17"/>
                          <a:pt x="10" y="12"/>
                          <a:pt x="11" y="7"/>
                        </a:cubicBezTo>
                        <a:cubicBezTo>
                          <a:pt x="11" y="7"/>
                          <a:pt x="10" y="6"/>
                          <a:pt x="10" y="6"/>
                        </a:cubicBezTo>
                        <a:cubicBezTo>
                          <a:pt x="10" y="13"/>
                          <a:pt x="10" y="20"/>
                          <a:pt x="9" y="26"/>
                        </a:cubicBezTo>
                        <a:cubicBezTo>
                          <a:pt x="10" y="26"/>
                          <a:pt x="10" y="26"/>
                          <a:pt x="10" y="26"/>
                        </a:cubicBezTo>
                        <a:cubicBezTo>
                          <a:pt x="11" y="21"/>
                          <a:pt x="12" y="15"/>
                          <a:pt x="14" y="10"/>
                        </a:cubicBezTo>
                        <a:cubicBezTo>
                          <a:pt x="13" y="10"/>
                          <a:pt x="13" y="10"/>
                          <a:pt x="13" y="10"/>
                        </a:cubicBezTo>
                        <a:cubicBezTo>
                          <a:pt x="13" y="16"/>
                          <a:pt x="12" y="22"/>
                          <a:pt x="11" y="28"/>
                        </a:cubicBezTo>
                        <a:cubicBezTo>
                          <a:pt x="11" y="28"/>
                          <a:pt x="11" y="28"/>
                          <a:pt x="12" y="28"/>
                        </a:cubicBezTo>
                        <a:cubicBezTo>
                          <a:pt x="12" y="23"/>
                          <a:pt x="13" y="18"/>
                          <a:pt x="14" y="13"/>
                        </a:cubicBezTo>
                        <a:cubicBezTo>
                          <a:pt x="14" y="13"/>
                          <a:pt x="13" y="13"/>
                          <a:pt x="13" y="13"/>
                        </a:cubicBezTo>
                        <a:cubicBezTo>
                          <a:pt x="14" y="18"/>
                          <a:pt x="13" y="22"/>
                          <a:pt x="13" y="27"/>
                        </a:cubicBezTo>
                        <a:cubicBezTo>
                          <a:pt x="13" y="27"/>
                          <a:pt x="14" y="27"/>
                          <a:pt x="14" y="27"/>
                        </a:cubicBezTo>
                        <a:cubicBezTo>
                          <a:pt x="14" y="22"/>
                          <a:pt x="14" y="17"/>
                          <a:pt x="16" y="12"/>
                        </a:cubicBezTo>
                        <a:cubicBezTo>
                          <a:pt x="15" y="12"/>
                          <a:pt x="15" y="12"/>
                          <a:pt x="14" y="12"/>
                        </a:cubicBezTo>
                        <a:cubicBezTo>
                          <a:pt x="15" y="17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6" y="18"/>
                          <a:pt x="17" y="14"/>
                        </a:cubicBezTo>
                        <a:cubicBezTo>
                          <a:pt x="16" y="14"/>
                          <a:pt x="16" y="14"/>
                          <a:pt x="15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7" y="28"/>
                          <a:pt x="17" y="28"/>
                          <a:pt x="18" y="28"/>
                        </a:cubicBezTo>
                        <a:cubicBezTo>
                          <a:pt x="17" y="23"/>
                          <a:pt x="18" y="19"/>
                          <a:pt x="19" y="15"/>
                        </a:cubicBezTo>
                        <a:cubicBezTo>
                          <a:pt x="18" y="15"/>
                          <a:pt x="18" y="15"/>
                          <a:pt x="17" y="15"/>
                        </a:cubicBezTo>
                        <a:cubicBezTo>
                          <a:pt x="18" y="19"/>
                          <a:pt x="18" y="23"/>
                          <a:pt x="18" y="28"/>
                        </a:cubicBezTo>
                        <a:cubicBezTo>
                          <a:pt x="19" y="28"/>
                          <a:pt x="19" y="28"/>
                          <a:pt x="19" y="28"/>
                        </a:cubicBezTo>
                        <a:cubicBezTo>
                          <a:pt x="19" y="24"/>
                          <a:pt x="20" y="20"/>
                          <a:pt x="20" y="17"/>
                        </a:cubicBezTo>
                        <a:cubicBezTo>
                          <a:pt x="20" y="17"/>
                          <a:pt x="19" y="17"/>
                          <a:pt x="19" y="17"/>
                        </a:cubicBezTo>
                        <a:cubicBezTo>
                          <a:pt x="21" y="20"/>
                          <a:pt x="21" y="23"/>
                          <a:pt x="22" y="27"/>
                        </a:cubicBezTo>
                        <a:cubicBezTo>
                          <a:pt x="22" y="27"/>
                          <a:pt x="23" y="27"/>
                          <a:pt x="23" y="26"/>
                        </a:cubicBezTo>
                        <a:cubicBezTo>
                          <a:pt x="22" y="24"/>
                          <a:pt x="20" y="18"/>
                          <a:pt x="26" y="25"/>
                        </a:cubicBezTo>
                        <a:cubicBezTo>
                          <a:pt x="26" y="24"/>
                          <a:pt x="26" y="24"/>
                          <a:pt x="27" y="24"/>
                        </a:cubicBezTo>
                        <a:cubicBezTo>
                          <a:pt x="24" y="22"/>
                          <a:pt x="21" y="20"/>
                          <a:pt x="19" y="18"/>
                        </a:cubicBezTo>
                        <a:cubicBezTo>
                          <a:pt x="19" y="19"/>
                          <a:pt x="18" y="19"/>
                          <a:pt x="18" y="20"/>
                        </a:cubicBezTo>
                        <a:cubicBezTo>
                          <a:pt x="19" y="20"/>
                          <a:pt x="21" y="21"/>
                          <a:pt x="22" y="22"/>
                        </a:cubicBezTo>
                        <a:cubicBezTo>
                          <a:pt x="22" y="22"/>
                          <a:pt x="23" y="22"/>
                          <a:pt x="23" y="21"/>
                        </a:cubicBezTo>
                        <a:cubicBezTo>
                          <a:pt x="20" y="19"/>
                          <a:pt x="16" y="17"/>
                          <a:pt x="14" y="14"/>
                        </a:cubicBezTo>
                        <a:cubicBezTo>
                          <a:pt x="14" y="14"/>
                          <a:pt x="13" y="14"/>
                          <a:pt x="13" y="15"/>
                        </a:cubicBezTo>
                        <a:cubicBezTo>
                          <a:pt x="16" y="16"/>
                          <a:pt x="19" y="19"/>
                          <a:pt x="22" y="21"/>
                        </a:cubicBezTo>
                        <a:cubicBezTo>
                          <a:pt x="23" y="22"/>
                          <a:pt x="24" y="21"/>
                          <a:pt x="23" y="20"/>
                        </a:cubicBezTo>
                        <a:cubicBezTo>
                          <a:pt x="20" y="17"/>
                          <a:pt x="17" y="14"/>
                          <a:pt x="15" y="10"/>
                        </a:cubicBezTo>
                        <a:cubicBezTo>
                          <a:pt x="15" y="11"/>
                          <a:pt x="15" y="11"/>
                          <a:pt x="14" y="11"/>
                        </a:cubicBezTo>
                        <a:cubicBezTo>
                          <a:pt x="19" y="13"/>
                          <a:pt x="23" y="18"/>
                          <a:pt x="25" y="22"/>
                        </a:cubicBezTo>
                        <a:cubicBezTo>
                          <a:pt x="25" y="22"/>
                          <a:pt x="26" y="22"/>
                          <a:pt x="26" y="22"/>
                        </a:cubicBezTo>
                        <a:cubicBezTo>
                          <a:pt x="24" y="20"/>
                          <a:pt x="23" y="18"/>
                          <a:pt x="22" y="15"/>
                        </a:cubicBezTo>
                        <a:cubicBezTo>
                          <a:pt x="22" y="15"/>
                          <a:pt x="21" y="15"/>
                          <a:pt x="21" y="16"/>
                        </a:cubicBezTo>
                        <a:cubicBezTo>
                          <a:pt x="23" y="18"/>
                          <a:pt x="24" y="20"/>
                          <a:pt x="24" y="23"/>
                        </a:cubicBezTo>
                        <a:cubicBezTo>
                          <a:pt x="25" y="23"/>
                          <a:pt x="25" y="23"/>
                          <a:pt x="26" y="23"/>
                        </a:cubicBezTo>
                        <a:cubicBezTo>
                          <a:pt x="24" y="20"/>
                          <a:pt x="22" y="18"/>
                          <a:pt x="21" y="16"/>
                        </a:cubicBezTo>
                        <a:cubicBezTo>
                          <a:pt x="20" y="15"/>
                          <a:pt x="19" y="16"/>
                          <a:pt x="19" y="16"/>
                        </a:cubicBezTo>
                        <a:cubicBezTo>
                          <a:pt x="20" y="18"/>
                          <a:pt x="21" y="19"/>
                          <a:pt x="21" y="21"/>
                        </a:cubicBezTo>
                        <a:cubicBezTo>
                          <a:pt x="22" y="21"/>
                          <a:pt x="22" y="20"/>
                          <a:pt x="22" y="20"/>
                        </a:cubicBezTo>
                        <a:cubicBezTo>
                          <a:pt x="18" y="16"/>
                          <a:pt x="14" y="11"/>
                          <a:pt x="9" y="8"/>
                        </a:cubicBezTo>
                        <a:cubicBezTo>
                          <a:pt x="8" y="7"/>
                          <a:pt x="7" y="8"/>
                          <a:pt x="8" y="9"/>
                        </a:cubicBezTo>
                        <a:cubicBezTo>
                          <a:pt x="10" y="12"/>
                          <a:pt x="13" y="14"/>
                          <a:pt x="17" y="15"/>
                        </a:cubicBezTo>
                        <a:cubicBezTo>
                          <a:pt x="17" y="15"/>
                          <a:pt x="18" y="14"/>
                          <a:pt x="17" y="14"/>
                        </a:cubicBezTo>
                        <a:cubicBezTo>
                          <a:pt x="15" y="11"/>
                          <a:pt x="13" y="8"/>
                          <a:pt x="10" y="5"/>
                        </a:cubicBezTo>
                        <a:cubicBezTo>
                          <a:pt x="10" y="6"/>
                          <a:pt x="9" y="6"/>
                          <a:pt x="9" y="6"/>
                        </a:cubicBezTo>
                        <a:cubicBezTo>
                          <a:pt x="11" y="8"/>
                          <a:pt x="13" y="10"/>
                          <a:pt x="15" y="12"/>
                        </a:cubicBezTo>
                        <a:cubicBezTo>
                          <a:pt x="16" y="13"/>
                          <a:pt x="17" y="12"/>
                          <a:pt x="17" y="12"/>
                        </a:cubicBezTo>
                        <a:cubicBezTo>
                          <a:pt x="15" y="9"/>
                          <a:pt x="13" y="7"/>
                          <a:pt x="11" y="5"/>
                        </a:cubicBezTo>
                        <a:cubicBezTo>
                          <a:pt x="11" y="5"/>
                          <a:pt x="10" y="5"/>
                          <a:pt x="10" y="6"/>
                        </a:cubicBezTo>
                        <a:cubicBezTo>
                          <a:pt x="14" y="7"/>
                          <a:pt x="15" y="10"/>
                          <a:pt x="17" y="13"/>
                        </a:cubicBezTo>
                        <a:cubicBezTo>
                          <a:pt x="17" y="13"/>
                          <a:pt x="17" y="12"/>
                          <a:pt x="18" y="12"/>
                        </a:cubicBezTo>
                        <a:cubicBezTo>
                          <a:pt x="14" y="10"/>
                          <a:pt x="12" y="7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8" y="9"/>
                          <a:pt x="9" y="14"/>
                          <a:pt x="10" y="19"/>
                        </a:cubicBezTo>
                        <a:cubicBezTo>
                          <a:pt x="10" y="20"/>
                          <a:pt x="12" y="19"/>
                          <a:pt x="12" y="18"/>
                        </a:cubicBezTo>
                        <a:cubicBezTo>
                          <a:pt x="11" y="17"/>
                          <a:pt x="11" y="17"/>
                          <a:pt x="10" y="16"/>
                        </a:cubicBezTo>
                        <a:cubicBezTo>
                          <a:pt x="10" y="15"/>
                          <a:pt x="9" y="15"/>
                          <a:pt x="9" y="16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2"/>
                          <a:pt x="8" y="22"/>
                          <a:pt x="8" y="21"/>
                        </a:cubicBezTo>
                        <a:cubicBezTo>
                          <a:pt x="9" y="19"/>
                          <a:pt x="9" y="17"/>
                          <a:pt x="9" y="14"/>
                        </a:cubicBezTo>
                        <a:cubicBezTo>
                          <a:pt x="9" y="13"/>
                          <a:pt x="7" y="13"/>
                          <a:pt x="7" y="14"/>
                        </a:cubicBezTo>
                        <a:cubicBezTo>
                          <a:pt x="7" y="18"/>
                          <a:pt x="7" y="21"/>
                          <a:pt x="7" y="25"/>
                        </a:cubicBezTo>
                        <a:cubicBezTo>
                          <a:pt x="7" y="26"/>
                          <a:pt x="8" y="26"/>
                          <a:pt x="9" y="25"/>
                        </a:cubicBezTo>
                        <a:cubicBezTo>
                          <a:pt x="9" y="21"/>
                          <a:pt x="9" y="17"/>
                          <a:pt x="9" y="14"/>
                        </a:cubicBezTo>
                        <a:cubicBezTo>
                          <a:pt x="9" y="13"/>
                          <a:pt x="8" y="13"/>
                          <a:pt x="8" y="14"/>
                        </a:cubicBezTo>
                        <a:cubicBezTo>
                          <a:pt x="7" y="18"/>
                          <a:pt x="7" y="22"/>
                          <a:pt x="7" y="25"/>
                        </a:cubicBezTo>
                        <a:cubicBezTo>
                          <a:pt x="6" y="26"/>
                          <a:pt x="8" y="26"/>
                          <a:pt x="8" y="26"/>
                        </a:cubicBezTo>
                        <a:cubicBezTo>
                          <a:pt x="8" y="25"/>
                          <a:pt x="9" y="24"/>
                          <a:pt x="9" y="23"/>
                        </a:cubicBezTo>
                        <a:cubicBezTo>
                          <a:pt x="9" y="22"/>
                          <a:pt x="8" y="22"/>
                          <a:pt x="8" y="22"/>
                        </a:cubicBezTo>
                        <a:cubicBezTo>
                          <a:pt x="7" y="23"/>
                          <a:pt x="5" y="24"/>
                          <a:pt x="4" y="25"/>
                        </a:cubicBezTo>
                        <a:cubicBezTo>
                          <a:pt x="4" y="26"/>
                          <a:pt x="4" y="26"/>
                          <a:pt x="4" y="27"/>
                        </a:cubicBezTo>
                        <a:cubicBezTo>
                          <a:pt x="6" y="27"/>
                          <a:pt x="8" y="27"/>
                          <a:pt x="10" y="27"/>
                        </a:cubicBezTo>
                        <a:cubicBezTo>
                          <a:pt x="11" y="27"/>
                          <a:pt x="11" y="25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2" y="25"/>
                          <a:pt x="3" y="26"/>
                        </a:cubicBezTo>
                        <a:cubicBezTo>
                          <a:pt x="4" y="27"/>
                          <a:pt x="5" y="27"/>
                          <a:pt x="6" y="28"/>
                        </a:cubicBezTo>
                        <a:cubicBezTo>
                          <a:pt x="6" y="28"/>
                          <a:pt x="6" y="27"/>
                          <a:pt x="6" y="27"/>
                        </a:cubicBezTo>
                        <a:cubicBezTo>
                          <a:pt x="5" y="27"/>
                          <a:pt x="4" y="27"/>
                          <a:pt x="2" y="27"/>
                        </a:cubicBezTo>
                        <a:cubicBezTo>
                          <a:pt x="1" y="27"/>
                          <a:pt x="1" y="28"/>
                          <a:pt x="2" y="28"/>
                        </a:cubicBezTo>
                        <a:cubicBezTo>
                          <a:pt x="4" y="30"/>
                          <a:pt x="6" y="30"/>
                          <a:pt x="8" y="30"/>
                        </a:cubicBezTo>
                        <a:cubicBezTo>
                          <a:pt x="9" y="30"/>
                          <a:pt x="9" y="29"/>
                          <a:pt x="8" y="29"/>
                        </a:cubicBezTo>
                        <a:cubicBezTo>
                          <a:pt x="6" y="28"/>
                          <a:pt x="4" y="28"/>
                          <a:pt x="2" y="28"/>
                        </a:cubicBezTo>
                        <a:cubicBezTo>
                          <a:pt x="1" y="28"/>
                          <a:pt x="1" y="29"/>
                          <a:pt x="2" y="29"/>
                        </a:cubicBezTo>
                        <a:cubicBezTo>
                          <a:pt x="4" y="30"/>
                          <a:pt x="7" y="31"/>
                          <a:pt x="10" y="30"/>
                        </a:cubicBezTo>
                        <a:cubicBezTo>
                          <a:pt x="10" y="30"/>
                          <a:pt x="11" y="29"/>
                          <a:pt x="10" y="29"/>
                        </a:cubicBezTo>
                        <a:cubicBezTo>
                          <a:pt x="8" y="28"/>
                          <a:pt x="6" y="27"/>
                          <a:pt x="4" y="27"/>
                        </a:cubicBezTo>
                        <a:cubicBezTo>
                          <a:pt x="4" y="27"/>
                          <a:pt x="4" y="28"/>
                          <a:pt x="4" y="28"/>
                        </a:cubicBezTo>
                        <a:cubicBezTo>
                          <a:pt x="7" y="28"/>
                          <a:pt x="9" y="28"/>
                          <a:pt x="12" y="28"/>
                        </a:cubicBezTo>
                        <a:cubicBezTo>
                          <a:pt x="13" y="28"/>
                          <a:pt x="13" y="27"/>
                          <a:pt x="12" y="27"/>
                        </a:cubicBezTo>
                        <a:cubicBezTo>
                          <a:pt x="9" y="27"/>
                          <a:pt x="7" y="26"/>
                          <a:pt x="4" y="26"/>
                        </a:cubicBezTo>
                        <a:cubicBezTo>
                          <a:pt x="3" y="26"/>
                          <a:pt x="3" y="28"/>
                          <a:pt x="4" y="28"/>
                        </a:cubicBezTo>
                        <a:cubicBezTo>
                          <a:pt x="8" y="28"/>
                          <a:pt x="12" y="28"/>
                          <a:pt x="16" y="27"/>
                        </a:cubicBezTo>
                        <a:cubicBezTo>
                          <a:pt x="17" y="27"/>
                          <a:pt x="16" y="26"/>
                          <a:pt x="16" y="26"/>
                        </a:cubicBezTo>
                        <a:cubicBezTo>
                          <a:pt x="12" y="26"/>
                          <a:pt x="9" y="25"/>
                          <a:pt x="6" y="27"/>
                        </a:cubicBezTo>
                        <a:cubicBezTo>
                          <a:pt x="5" y="27"/>
                          <a:pt x="5" y="28"/>
                          <a:pt x="6" y="28"/>
                        </a:cubicBezTo>
                        <a:cubicBezTo>
                          <a:pt x="10" y="30"/>
                          <a:pt x="14" y="30"/>
                          <a:pt x="17" y="28"/>
                        </a:cubicBezTo>
                        <a:cubicBezTo>
                          <a:pt x="18" y="28"/>
                          <a:pt x="18" y="27"/>
                          <a:pt x="17" y="27"/>
                        </a:cubicBezTo>
                        <a:cubicBezTo>
                          <a:pt x="15" y="26"/>
                          <a:pt x="13" y="26"/>
                          <a:pt x="11" y="26"/>
                        </a:cubicBezTo>
                        <a:cubicBezTo>
                          <a:pt x="10" y="26"/>
                          <a:pt x="10" y="28"/>
                          <a:pt x="11" y="28"/>
                        </a:cubicBezTo>
                        <a:cubicBezTo>
                          <a:pt x="14" y="28"/>
                          <a:pt x="17" y="29"/>
                          <a:pt x="20" y="28"/>
                        </a:cubicBezTo>
                        <a:cubicBezTo>
                          <a:pt x="21" y="28"/>
                          <a:pt x="21" y="27"/>
                          <a:pt x="20" y="27"/>
                        </a:cubicBezTo>
                        <a:cubicBezTo>
                          <a:pt x="18" y="26"/>
                          <a:pt x="15" y="26"/>
                          <a:pt x="13" y="27"/>
                        </a:cubicBezTo>
                        <a:cubicBezTo>
                          <a:pt x="12" y="27"/>
                          <a:pt x="12" y="28"/>
                          <a:pt x="13" y="28"/>
                        </a:cubicBezTo>
                        <a:cubicBezTo>
                          <a:pt x="17" y="29"/>
                          <a:pt x="19" y="28"/>
                          <a:pt x="22" y="26"/>
                        </a:cubicBezTo>
                        <a:cubicBezTo>
                          <a:pt x="23" y="26"/>
                          <a:pt x="23" y="25"/>
                          <a:pt x="22" y="25"/>
                        </a:cubicBezTo>
                        <a:cubicBezTo>
                          <a:pt x="20" y="25"/>
                          <a:pt x="19" y="24"/>
                          <a:pt x="17" y="24"/>
                        </a:cubicBezTo>
                        <a:cubicBezTo>
                          <a:pt x="17" y="25"/>
                          <a:pt x="17" y="25"/>
                          <a:pt x="17" y="26"/>
                        </a:cubicBezTo>
                        <a:cubicBezTo>
                          <a:pt x="18" y="24"/>
                          <a:pt x="19" y="23"/>
                          <a:pt x="20" y="22"/>
                        </a:cubicBezTo>
                        <a:cubicBezTo>
                          <a:pt x="20" y="22"/>
                          <a:pt x="20" y="22"/>
                          <a:pt x="19" y="21"/>
                        </a:cubicBezTo>
                        <a:cubicBezTo>
                          <a:pt x="18" y="23"/>
                          <a:pt x="17" y="24"/>
                          <a:pt x="16" y="25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8" y="24"/>
                          <a:pt x="18" y="23"/>
                          <a:pt x="19" y="21"/>
                        </a:cubicBezTo>
                        <a:cubicBezTo>
                          <a:pt x="19" y="21"/>
                          <a:pt x="19" y="21"/>
                          <a:pt x="18" y="21"/>
                        </a:cubicBezTo>
                        <a:cubicBezTo>
                          <a:pt x="18" y="23"/>
                          <a:pt x="17" y="25"/>
                          <a:pt x="17" y="27"/>
                        </a:cubicBezTo>
                        <a:cubicBezTo>
                          <a:pt x="16" y="27"/>
                          <a:pt x="17" y="28"/>
                          <a:pt x="18" y="28"/>
                        </a:cubicBezTo>
                        <a:cubicBezTo>
                          <a:pt x="19" y="27"/>
                          <a:pt x="21" y="26"/>
                          <a:pt x="22" y="25"/>
                        </a:cubicBezTo>
                        <a:cubicBezTo>
                          <a:pt x="22" y="25"/>
                          <a:pt x="22" y="24"/>
                          <a:pt x="22" y="24"/>
                        </a:cubicBezTo>
                        <a:cubicBezTo>
                          <a:pt x="20" y="25"/>
                          <a:pt x="19" y="26"/>
                          <a:pt x="18" y="27"/>
                        </a:cubicBezTo>
                        <a:cubicBezTo>
                          <a:pt x="17" y="28"/>
                          <a:pt x="18" y="29"/>
                          <a:pt x="19" y="28"/>
                        </a:cubicBezTo>
                        <a:cubicBezTo>
                          <a:pt x="21" y="27"/>
                          <a:pt x="22" y="25"/>
                          <a:pt x="24" y="24"/>
                        </a:cubicBezTo>
                        <a:cubicBezTo>
                          <a:pt x="24" y="24"/>
                          <a:pt x="24" y="23"/>
                          <a:pt x="23" y="23"/>
                        </a:cubicBezTo>
                        <a:cubicBezTo>
                          <a:pt x="22" y="24"/>
                          <a:pt x="21" y="25"/>
                          <a:pt x="20" y="26"/>
                        </a:cubicBezTo>
                        <a:cubicBezTo>
                          <a:pt x="21" y="26"/>
                          <a:pt x="21" y="26"/>
                          <a:pt x="21" y="27"/>
                        </a:cubicBezTo>
                        <a:cubicBezTo>
                          <a:pt x="21" y="27"/>
                          <a:pt x="24" y="23"/>
                          <a:pt x="23" y="25"/>
                        </a:cubicBezTo>
                        <a:cubicBezTo>
                          <a:pt x="23" y="26"/>
                          <a:pt x="24" y="26"/>
                          <a:pt x="25" y="26"/>
                        </a:cubicBezTo>
                        <a:cubicBezTo>
                          <a:pt x="25" y="25"/>
                          <a:pt x="25" y="25"/>
                          <a:pt x="26" y="25"/>
                        </a:cubicBezTo>
                        <a:cubicBezTo>
                          <a:pt x="26" y="24"/>
                          <a:pt x="26" y="23"/>
                          <a:pt x="25" y="24"/>
                        </a:cubicBezTo>
                        <a:cubicBezTo>
                          <a:pt x="23" y="25"/>
                          <a:pt x="22" y="25"/>
                          <a:pt x="20" y="26"/>
                        </a:cubicBezTo>
                        <a:cubicBezTo>
                          <a:pt x="20" y="27"/>
                          <a:pt x="20" y="27"/>
                          <a:pt x="21" y="27"/>
                        </a:cubicBezTo>
                        <a:cubicBezTo>
                          <a:pt x="22" y="27"/>
                          <a:pt x="23" y="26"/>
                          <a:pt x="25" y="26"/>
                        </a:cubicBezTo>
                        <a:cubicBezTo>
                          <a:pt x="24" y="25"/>
                          <a:pt x="24" y="25"/>
                          <a:pt x="24" y="24"/>
                        </a:cubicBezTo>
                        <a:cubicBezTo>
                          <a:pt x="21" y="27"/>
                          <a:pt x="18" y="28"/>
                          <a:pt x="14" y="29"/>
                        </a:cubicBezTo>
                        <a:cubicBezTo>
                          <a:pt x="6" y="31"/>
                          <a:pt x="6" y="24"/>
                          <a:pt x="6" y="18"/>
                        </a:cubicBezTo>
                        <a:cubicBezTo>
                          <a:pt x="6" y="18"/>
                          <a:pt x="5" y="18"/>
                          <a:pt x="5" y="18"/>
                        </a:cubicBezTo>
                        <a:cubicBezTo>
                          <a:pt x="5" y="19"/>
                          <a:pt x="5" y="21"/>
                          <a:pt x="5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6" y="18"/>
                          <a:pt x="6" y="15"/>
                          <a:pt x="7" y="12"/>
                        </a:cubicBezTo>
                        <a:cubicBezTo>
                          <a:pt x="6" y="12"/>
                          <a:pt x="6" y="12"/>
                          <a:pt x="5" y="12"/>
                        </a:cubicBezTo>
                        <a:cubicBezTo>
                          <a:pt x="6" y="14"/>
                          <a:pt x="7" y="17"/>
                          <a:pt x="7" y="20"/>
                        </a:cubicBezTo>
                        <a:cubicBezTo>
                          <a:pt x="7" y="20"/>
                          <a:pt x="7" y="20"/>
                          <a:pt x="8" y="20"/>
                        </a:cubicBezTo>
                        <a:cubicBezTo>
                          <a:pt x="8" y="16"/>
                          <a:pt x="8" y="12"/>
                          <a:pt x="9" y="8"/>
                        </a:cubicBezTo>
                        <a:cubicBezTo>
                          <a:pt x="9" y="8"/>
                          <a:pt x="8" y="8"/>
                          <a:pt x="8" y="8"/>
                        </a:cubicBezTo>
                        <a:cubicBezTo>
                          <a:pt x="7" y="13"/>
                          <a:pt x="7" y="17"/>
                          <a:pt x="7" y="22"/>
                        </a:cubicBezTo>
                        <a:cubicBezTo>
                          <a:pt x="7" y="22"/>
                          <a:pt x="7" y="22"/>
                          <a:pt x="8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3"/>
                          <a:pt x="7" y="12"/>
                          <a:pt x="7" y="13"/>
                        </a:cubicBezTo>
                        <a:cubicBezTo>
                          <a:pt x="6" y="17"/>
                          <a:pt x="5" y="22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3" y="25"/>
                          <a:pt x="3" y="24"/>
                          <a:pt x="4" y="23"/>
                        </a:cubicBezTo>
                        <a:cubicBezTo>
                          <a:pt x="4" y="22"/>
                          <a:pt x="3" y="21"/>
                          <a:pt x="3" y="22"/>
                        </a:cubicBezTo>
                        <a:cubicBezTo>
                          <a:pt x="1" y="25"/>
                          <a:pt x="0" y="27"/>
                          <a:pt x="0" y="31"/>
                        </a:cubicBezTo>
                        <a:cubicBezTo>
                          <a:pt x="0" y="31"/>
                          <a:pt x="1" y="31"/>
                          <a:pt x="1" y="31"/>
                        </a:cubicBezTo>
                        <a:cubicBezTo>
                          <a:pt x="3" y="27"/>
                          <a:pt x="5" y="23"/>
                          <a:pt x="7" y="19"/>
                        </a:cubicBezTo>
                        <a:cubicBezTo>
                          <a:pt x="7" y="19"/>
                          <a:pt x="6" y="19"/>
                          <a:pt x="6" y="19"/>
                        </a:cubicBezTo>
                        <a:cubicBezTo>
                          <a:pt x="6" y="21"/>
                          <a:pt x="6" y="23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2"/>
                          <a:pt x="8" y="20"/>
                          <a:pt x="8" y="17"/>
                        </a:cubicBezTo>
                        <a:cubicBezTo>
                          <a:pt x="8" y="17"/>
                          <a:pt x="7" y="17"/>
                          <a:pt x="7" y="17"/>
                        </a:cubicBezTo>
                        <a:cubicBezTo>
                          <a:pt x="6" y="20"/>
                          <a:pt x="7" y="22"/>
                          <a:pt x="7" y="24"/>
                        </a:cubicBezTo>
                        <a:cubicBezTo>
                          <a:pt x="7" y="25"/>
                          <a:pt x="8" y="25"/>
                          <a:pt x="8" y="24"/>
                        </a:cubicBezTo>
                        <a:cubicBezTo>
                          <a:pt x="9" y="22"/>
                          <a:pt x="9" y="20"/>
                          <a:pt x="10" y="17"/>
                        </a:cubicBezTo>
                        <a:cubicBezTo>
                          <a:pt x="10" y="17"/>
                          <a:pt x="9" y="17"/>
                          <a:pt x="9" y="17"/>
                        </a:cubicBezTo>
                        <a:cubicBezTo>
                          <a:pt x="11" y="22"/>
                          <a:pt x="15" y="26"/>
                          <a:pt x="20" y="21"/>
                        </a:cubicBezTo>
                        <a:cubicBezTo>
                          <a:pt x="20" y="21"/>
                          <a:pt x="19" y="20"/>
                          <a:pt x="19" y="20"/>
                        </a:cubicBezTo>
                        <a:cubicBezTo>
                          <a:pt x="17" y="22"/>
                          <a:pt x="17" y="23"/>
                          <a:pt x="16" y="24"/>
                        </a:cubicBezTo>
                        <a:cubicBezTo>
                          <a:pt x="15" y="25"/>
                          <a:pt x="16" y="25"/>
                          <a:pt x="16" y="25"/>
                        </a:cubicBezTo>
                        <a:cubicBezTo>
                          <a:pt x="19" y="26"/>
                          <a:pt x="20" y="26"/>
                          <a:pt x="22" y="26"/>
                        </a:cubicBezTo>
                        <a:cubicBezTo>
                          <a:pt x="22" y="25"/>
                          <a:pt x="22" y="25"/>
                          <a:pt x="22" y="25"/>
                        </a:cubicBezTo>
                        <a:cubicBezTo>
                          <a:pt x="19" y="25"/>
                          <a:pt x="18" y="27"/>
                          <a:pt x="17" y="29"/>
                        </a:cubicBezTo>
                        <a:cubicBezTo>
                          <a:pt x="17" y="29"/>
                          <a:pt x="17" y="30"/>
                          <a:pt x="18" y="30"/>
                        </a:cubicBezTo>
                        <a:cubicBezTo>
                          <a:pt x="20" y="30"/>
                          <a:pt x="21" y="29"/>
                          <a:pt x="23" y="28"/>
                        </a:cubicBezTo>
                        <a:cubicBezTo>
                          <a:pt x="24" y="28"/>
                          <a:pt x="24" y="27"/>
                          <a:pt x="23" y="27"/>
                        </a:cubicBezTo>
                        <a:cubicBezTo>
                          <a:pt x="22" y="27"/>
                          <a:pt x="21" y="27"/>
                          <a:pt x="21" y="28"/>
                        </a:cubicBezTo>
                        <a:cubicBezTo>
                          <a:pt x="21" y="28"/>
                          <a:pt x="21" y="28"/>
                          <a:pt x="21" y="29"/>
                        </a:cubicBezTo>
                        <a:cubicBezTo>
                          <a:pt x="23" y="28"/>
                          <a:pt x="24" y="27"/>
                          <a:pt x="26" y="26"/>
                        </a:cubicBezTo>
                        <a:cubicBezTo>
                          <a:pt x="26" y="26"/>
                          <a:pt x="26" y="25"/>
                          <a:pt x="25" y="25"/>
                        </a:cubicBezTo>
                        <a:cubicBezTo>
                          <a:pt x="24" y="25"/>
                          <a:pt x="24" y="26"/>
                          <a:pt x="23" y="26"/>
                        </a:cubicBezTo>
                        <a:cubicBezTo>
                          <a:pt x="23" y="26"/>
                          <a:pt x="23" y="27"/>
                          <a:pt x="24" y="27"/>
                        </a:cubicBezTo>
                        <a:cubicBezTo>
                          <a:pt x="24" y="26"/>
                          <a:pt x="25" y="24"/>
                          <a:pt x="26" y="23"/>
                        </a:cubicBezTo>
                        <a:cubicBezTo>
                          <a:pt x="26" y="23"/>
                          <a:pt x="26" y="23"/>
                          <a:pt x="25" y="22"/>
                        </a:cubicBezTo>
                        <a:cubicBezTo>
                          <a:pt x="25" y="23"/>
                          <a:pt x="24" y="24"/>
                          <a:pt x="24" y="24"/>
                        </a:cubicBezTo>
                        <a:cubicBezTo>
                          <a:pt x="23" y="25"/>
                          <a:pt x="24" y="26"/>
                          <a:pt x="25" y="25"/>
                        </a:cubicBezTo>
                        <a:cubicBezTo>
                          <a:pt x="26" y="25"/>
                          <a:pt x="26" y="24"/>
                          <a:pt x="27" y="23"/>
                        </a:cubicBezTo>
                        <a:cubicBezTo>
                          <a:pt x="27" y="23"/>
                          <a:pt x="27" y="23"/>
                          <a:pt x="26" y="23"/>
                        </a:cubicBezTo>
                        <a:cubicBezTo>
                          <a:pt x="26" y="23"/>
                          <a:pt x="26" y="24"/>
                          <a:pt x="25" y="25"/>
                        </a:cubicBezTo>
                        <a:cubicBezTo>
                          <a:pt x="25" y="25"/>
                          <a:pt x="26" y="26"/>
                          <a:pt x="26" y="26"/>
                        </a:cubicBezTo>
                        <a:cubicBezTo>
                          <a:pt x="27" y="25"/>
                          <a:pt x="27" y="25"/>
                          <a:pt x="27" y="25"/>
                        </a:cubicBezTo>
                        <a:cubicBezTo>
                          <a:pt x="28" y="25"/>
                          <a:pt x="28" y="24"/>
                          <a:pt x="27" y="24"/>
                        </a:cubicBezTo>
                        <a:cubicBezTo>
                          <a:pt x="23" y="21"/>
                          <a:pt x="19" y="18"/>
                          <a:pt x="15" y="15"/>
                        </a:cubicBezTo>
                        <a:cubicBezTo>
                          <a:pt x="14" y="15"/>
                          <a:pt x="14" y="15"/>
                          <a:pt x="14" y="16"/>
                        </a:cubicBezTo>
                        <a:cubicBezTo>
                          <a:pt x="12" y="18"/>
                          <a:pt x="12" y="20"/>
                          <a:pt x="12" y="23"/>
                        </a:cubicBezTo>
                        <a:cubicBezTo>
                          <a:pt x="12" y="24"/>
                          <a:pt x="14" y="24"/>
                          <a:pt x="14" y="23"/>
                        </a:cubicBezTo>
                        <a:cubicBezTo>
                          <a:pt x="14" y="20"/>
                          <a:pt x="14" y="18"/>
                          <a:pt x="13" y="15"/>
                        </a:cubicBezTo>
                        <a:cubicBezTo>
                          <a:pt x="13" y="15"/>
                          <a:pt x="12" y="15"/>
                          <a:pt x="12" y="16"/>
                        </a:cubicBezTo>
                        <a:cubicBezTo>
                          <a:pt x="13" y="18"/>
                          <a:pt x="14" y="20"/>
                          <a:pt x="15" y="23"/>
                        </a:cubicBezTo>
                        <a:cubicBezTo>
                          <a:pt x="16" y="22"/>
                          <a:pt x="16" y="22"/>
                          <a:pt x="17" y="22"/>
                        </a:cubicBezTo>
                        <a:cubicBezTo>
                          <a:pt x="16" y="21"/>
                          <a:pt x="15" y="20"/>
                          <a:pt x="14" y="18"/>
                        </a:cubicBezTo>
                        <a:cubicBezTo>
                          <a:pt x="14" y="18"/>
                          <a:pt x="13" y="18"/>
                          <a:pt x="13" y="18"/>
                        </a:cubicBezTo>
                        <a:cubicBezTo>
                          <a:pt x="12" y="21"/>
                          <a:pt x="12" y="24"/>
                          <a:pt x="12" y="26"/>
                        </a:cubicBezTo>
                        <a:cubicBezTo>
                          <a:pt x="12" y="27"/>
                          <a:pt x="14" y="27"/>
                          <a:pt x="14" y="26"/>
                        </a:cubicBezTo>
                        <a:cubicBezTo>
                          <a:pt x="14" y="25"/>
                          <a:pt x="15" y="24"/>
                          <a:pt x="15" y="23"/>
                        </a:cubicBezTo>
                        <a:cubicBezTo>
                          <a:pt x="15" y="23"/>
                          <a:pt x="14" y="23"/>
                          <a:pt x="14" y="22"/>
                        </a:cubicBezTo>
                        <a:cubicBezTo>
                          <a:pt x="14" y="24"/>
                          <a:pt x="14" y="25"/>
                          <a:pt x="14" y="26"/>
                        </a:cubicBezTo>
                        <a:cubicBezTo>
                          <a:pt x="14" y="27"/>
                          <a:pt x="15" y="27"/>
                          <a:pt x="15" y="26"/>
                        </a:cubicBezTo>
                        <a:cubicBezTo>
                          <a:pt x="15" y="25"/>
                          <a:pt x="16" y="23"/>
                          <a:pt x="16" y="22"/>
                        </a:cubicBezTo>
                        <a:cubicBezTo>
                          <a:pt x="16" y="22"/>
                          <a:pt x="15" y="22"/>
                          <a:pt x="15" y="22"/>
                        </a:cubicBezTo>
                        <a:cubicBezTo>
                          <a:pt x="15" y="23"/>
                          <a:pt x="15" y="24"/>
                          <a:pt x="16" y="25"/>
                        </a:cubicBezTo>
                        <a:cubicBezTo>
                          <a:pt x="16" y="26"/>
                          <a:pt x="17" y="26"/>
                          <a:pt x="17" y="25"/>
                        </a:cubicBezTo>
                        <a:cubicBezTo>
                          <a:pt x="17" y="23"/>
                          <a:pt x="17" y="22"/>
                          <a:pt x="19" y="21"/>
                        </a:cubicBezTo>
                        <a:cubicBezTo>
                          <a:pt x="20" y="22"/>
                          <a:pt x="20" y="23"/>
                          <a:pt x="21" y="24"/>
                        </a:cubicBezTo>
                        <a:cubicBezTo>
                          <a:pt x="22" y="25"/>
                          <a:pt x="23" y="24"/>
                          <a:pt x="22" y="24"/>
                        </a:cubicBezTo>
                        <a:cubicBezTo>
                          <a:pt x="21" y="21"/>
                          <a:pt x="21" y="18"/>
                          <a:pt x="20" y="16"/>
                        </a:cubicBezTo>
                        <a:cubicBezTo>
                          <a:pt x="19" y="16"/>
                          <a:pt x="19" y="16"/>
                          <a:pt x="19" y="16"/>
                        </a:cubicBezTo>
                        <a:cubicBezTo>
                          <a:pt x="19" y="16"/>
                          <a:pt x="19" y="16"/>
                          <a:pt x="18" y="16"/>
                        </a:cubicBezTo>
                        <a:cubicBezTo>
                          <a:pt x="18" y="16"/>
                          <a:pt x="18" y="18"/>
                          <a:pt x="19" y="17"/>
                        </a:cubicBezTo>
                        <a:cubicBezTo>
                          <a:pt x="18" y="18"/>
                          <a:pt x="21" y="23"/>
                          <a:pt x="21" y="24"/>
                        </a:cubicBezTo>
                        <a:cubicBezTo>
                          <a:pt x="22" y="24"/>
                          <a:pt x="22" y="24"/>
                          <a:pt x="22" y="24"/>
                        </a:cubicBezTo>
                        <a:cubicBezTo>
                          <a:pt x="21" y="22"/>
                          <a:pt x="20" y="20"/>
                          <a:pt x="19" y="19"/>
                        </a:cubicBezTo>
                        <a:cubicBezTo>
                          <a:pt x="18" y="18"/>
                          <a:pt x="18" y="18"/>
                          <a:pt x="18" y="18"/>
                        </a:cubicBezTo>
                        <a:cubicBezTo>
                          <a:pt x="16" y="20"/>
                          <a:pt x="15" y="22"/>
                          <a:pt x="16" y="25"/>
                        </a:cubicBezTo>
                        <a:cubicBezTo>
                          <a:pt x="16" y="25"/>
                          <a:pt x="16" y="25"/>
                          <a:pt x="17" y="25"/>
                        </a:cubicBezTo>
                        <a:cubicBezTo>
                          <a:pt x="17" y="24"/>
                          <a:pt x="16" y="22"/>
                          <a:pt x="16" y="21"/>
                        </a:cubicBezTo>
                        <a:cubicBezTo>
                          <a:pt x="16" y="21"/>
                          <a:pt x="15" y="21"/>
                          <a:pt x="15" y="21"/>
                        </a:cubicBezTo>
                        <a:cubicBezTo>
                          <a:pt x="14" y="23"/>
                          <a:pt x="14" y="24"/>
                          <a:pt x="14" y="26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5"/>
                          <a:pt x="15" y="24"/>
                          <a:pt x="15" y="22"/>
                        </a:cubicBezTo>
                        <a:cubicBezTo>
                          <a:pt x="15" y="22"/>
                          <a:pt x="14" y="22"/>
                          <a:pt x="14" y="22"/>
                        </a:cubicBezTo>
                        <a:cubicBezTo>
                          <a:pt x="13" y="24"/>
                          <a:pt x="13" y="25"/>
                          <a:pt x="12" y="26"/>
                        </a:cubicBezTo>
                        <a:cubicBezTo>
                          <a:pt x="13" y="26"/>
                          <a:pt x="13" y="26"/>
                          <a:pt x="14" y="26"/>
                        </a:cubicBezTo>
                        <a:cubicBezTo>
                          <a:pt x="14" y="24"/>
                          <a:pt x="14" y="22"/>
                          <a:pt x="14" y="19"/>
                        </a:cubicBezTo>
                        <a:cubicBezTo>
                          <a:pt x="14" y="19"/>
                          <a:pt x="13" y="19"/>
                          <a:pt x="13" y="19"/>
                        </a:cubicBezTo>
                        <a:cubicBezTo>
                          <a:pt x="14" y="20"/>
                          <a:pt x="15" y="21"/>
                          <a:pt x="15" y="23"/>
                        </a:cubicBezTo>
                        <a:cubicBezTo>
                          <a:pt x="16" y="23"/>
                          <a:pt x="17" y="23"/>
                          <a:pt x="17" y="22"/>
                        </a:cubicBezTo>
                        <a:cubicBezTo>
                          <a:pt x="16" y="20"/>
                          <a:pt x="15" y="17"/>
                          <a:pt x="13" y="15"/>
                        </a:cubicBezTo>
                        <a:cubicBezTo>
                          <a:pt x="13" y="14"/>
                          <a:pt x="12" y="15"/>
                          <a:pt x="12" y="15"/>
                        </a:cubicBezTo>
                        <a:cubicBezTo>
                          <a:pt x="12" y="18"/>
                          <a:pt x="12" y="21"/>
                          <a:pt x="12" y="23"/>
                        </a:cubicBezTo>
                        <a:cubicBezTo>
                          <a:pt x="13" y="23"/>
                          <a:pt x="13" y="23"/>
                          <a:pt x="14" y="23"/>
                        </a:cubicBezTo>
                        <a:cubicBezTo>
                          <a:pt x="13" y="9"/>
                          <a:pt x="22" y="26"/>
                          <a:pt x="26" y="24"/>
                        </a:cubicBezTo>
                        <a:cubicBezTo>
                          <a:pt x="26" y="25"/>
                          <a:pt x="26" y="25"/>
                          <a:pt x="27" y="25"/>
                        </a:cubicBezTo>
                        <a:cubicBezTo>
                          <a:pt x="27" y="24"/>
                          <a:pt x="27" y="24"/>
                          <a:pt x="28" y="23"/>
                        </a:cubicBezTo>
                        <a:cubicBezTo>
                          <a:pt x="28" y="22"/>
                          <a:pt x="27" y="22"/>
                          <a:pt x="27" y="22"/>
                        </a:cubicBezTo>
                        <a:cubicBezTo>
                          <a:pt x="25" y="23"/>
                          <a:pt x="25" y="23"/>
                          <a:pt x="24" y="24"/>
                        </a:cubicBezTo>
                        <a:cubicBezTo>
                          <a:pt x="24" y="25"/>
                          <a:pt x="24" y="25"/>
                          <a:pt x="25" y="25"/>
                        </a:cubicBezTo>
                        <a:cubicBezTo>
                          <a:pt x="25" y="25"/>
                          <a:pt x="26" y="24"/>
                          <a:pt x="26" y="23"/>
                        </a:cubicBezTo>
                        <a:cubicBezTo>
                          <a:pt x="27" y="23"/>
                          <a:pt x="26" y="22"/>
                          <a:pt x="25" y="22"/>
                        </a:cubicBezTo>
                        <a:cubicBezTo>
                          <a:pt x="24" y="24"/>
                          <a:pt x="23" y="25"/>
                          <a:pt x="22" y="26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4" y="27"/>
                          <a:pt x="25" y="27"/>
                          <a:pt x="26" y="26"/>
                        </a:cubicBezTo>
                        <a:cubicBezTo>
                          <a:pt x="25" y="26"/>
                          <a:pt x="25" y="26"/>
                          <a:pt x="25" y="25"/>
                        </a:cubicBezTo>
                        <a:cubicBezTo>
                          <a:pt x="23" y="26"/>
                          <a:pt x="22" y="27"/>
                          <a:pt x="20" y="28"/>
                        </a:cubicBezTo>
                        <a:cubicBezTo>
                          <a:pt x="20" y="28"/>
                          <a:pt x="20" y="29"/>
                          <a:pt x="21" y="29"/>
                        </a:cubicBezTo>
                        <a:cubicBezTo>
                          <a:pt x="22" y="29"/>
                          <a:pt x="23" y="29"/>
                          <a:pt x="23" y="28"/>
                        </a:cubicBezTo>
                        <a:cubicBezTo>
                          <a:pt x="23" y="28"/>
                          <a:pt x="23" y="28"/>
                          <a:pt x="23" y="27"/>
                        </a:cubicBezTo>
                        <a:cubicBezTo>
                          <a:pt x="19" y="28"/>
                          <a:pt x="19" y="27"/>
                          <a:pt x="22" y="26"/>
                        </a:cubicBezTo>
                        <a:cubicBezTo>
                          <a:pt x="23" y="25"/>
                          <a:pt x="22" y="24"/>
                          <a:pt x="22" y="24"/>
                        </a:cubicBezTo>
                        <a:cubicBezTo>
                          <a:pt x="18" y="25"/>
                          <a:pt x="16" y="24"/>
                          <a:pt x="20" y="21"/>
                        </a:cubicBezTo>
                        <a:cubicBezTo>
                          <a:pt x="19" y="21"/>
                          <a:pt x="19" y="21"/>
                          <a:pt x="19" y="20"/>
                        </a:cubicBezTo>
                        <a:cubicBezTo>
                          <a:pt x="14" y="22"/>
                          <a:pt x="11" y="21"/>
                          <a:pt x="10" y="17"/>
                        </a:cubicBezTo>
                        <a:cubicBezTo>
                          <a:pt x="10" y="17"/>
                          <a:pt x="9" y="16"/>
                          <a:pt x="9" y="17"/>
                        </a:cubicBezTo>
                        <a:cubicBezTo>
                          <a:pt x="8" y="19"/>
                          <a:pt x="7" y="21"/>
                          <a:pt x="7" y="24"/>
                        </a:cubicBezTo>
                        <a:cubicBezTo>
                          <a:pt x="7" y="24"/>
                          <a:pt x="8" y="24"/>
                          <a:pt x="8" y="24"/>
                        </a:cubicBezTo>
                        <a:cubicBezTo>
                          <a:pt x="8" y="22"/>
                          <a:pt x="8" y="20"/>
                          <a:pt x="8" y="17"/>
                        </a:cubicBezTo>
                        <a:cubicBezTo>
                          <a:pt x="8" y="16"/>
                          <a:pt x="7" y="17"/>
                          <a:pt x="7" y="17"/>
                        </a:cubicBezTo>
                        <a:cubicBezTo>
                          <a:pt x="6" y="20"/>
                          <a:pt x="6" y="22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3"/>
                          <a:pt x="7" y="21"/>
                          <a:pt x="7" y="19"/>
                        </a:cubicBezTo>
                        <a:cubicBezTo>
                          <a:pt x="7" y="18"/>
                          <a:pt x="6" y="18"/>
                          <a:pt x="6" y="19"/>
                        </a:cubicBezTo>
                        <a:cubicBezTo>
                          <a:pt x="4" y="23"/>
                          <a:pt x="2" y="26"/>
                          <a:pt x="0" y="30"/>
                        </a:cubicBezTo>
                        <a:cubicBezTo>
                          <a:pt x="0" y="30"/>
                          <a:pt x="1" y="30"/>
                          <a:pt x="1" y="31"/>
                        </a:cubicBezTo>
                        <a:cubicBezTo>
                          <a:pt x="1" y="28"/>
                          <a:pt x="2" y="25"/>
                          <a:pt x="4" y="23"/>
                        </a:cubicBezTo>
                        <a:cubicBezTo>
                          <a:pt x="3" y="22"/>
                          <a:pt x="3" y="22"/>
                          <a:pt x="3" y="22"/>
                        </a:cubicBezTo>
                        <a:cubicBezTo>
                          <a:pt x="2" y="23"/>
                          <a:pt x="2" y="24"/>
                          <a:pt x="1" y="25"/>
                        </a:cubicBezTo>
                        <a:cubicBezTo>
                          <a:pt x="1" y="25"/>
                          <a:pt x="2" y="26"/>
                          <a:pt x="2" y="26"/>
                        </a:cubicBezTo>
                        <a:cubicBezTo>
                          <a:pt x="6" y="22"/>
                          <a:pt x="7" y="18"/>
                          <a:pt x="9" y="13"/>
                        </a:cubicBezTo>
                        <a:cubicBezTo>
                          <a:pt x="8" y="13"/>
                          <a:pt x="8" y="13"/>
                          <a:pt x="7" y="13"/>
                        </a:cubicBezTo>
                        <a:cubicBezTo>
                          <a:pt x="7" y="16"/>
                          <a:pt x="6" y="19"/>
                          <a:pt x="6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9" y="17"/>
                          <a:pt x="9" y="13"/>
                          <a:pt x="9" y="8"/>
                        </a:cubicBezTo>
                        <a:cubicBezTo>
                          <a:pt x="9" y="7"/>
                          <a:pt x="8" y="7"/>
                          <a:pt x="8" y="8"/>
                        </a:cubicBezTo>
                        <a:cubicBezTo>
                          <a:pt x="6" y="12"/>
                          <a:pt x="6" y="16"/>
                          <a:pt x="7" y="20"/>
                        </a:cubicBezTo>
                        <a:cubicBezTo>
                          <a:pt x="7" y="21"/>
                          <a:pt x="8" y="21"/>
                          <a:pt x="8" y="20"/>
                        </a:cubicBezTo>
                        <a:cubicBezTo>
                          <a:pt x="8" y="17"/>
                          <a:pt x="8" y="14"/>
                          <a:pt x="7" y="11"/>
                        </a:cubicBezTo>
                        <a:cubicBezTo>
                          <a:pt x="7" y="11"/>
                          <a:pt x="6" y="11"/>
                          <a:pt x="5" y="11"/>
                        </a:cubicBezTo>
                        <a:cubicBezTo>
                          <a:pt x="5" y="15"/>
                          <a:pt x="5" y="18"/>
                          <a:pt x="5" y="22"/>
                        </a:cubicBezTo>
                        <a:cubicBezTo>
                          <a:pt x="5" y="23"/>
                          <a:pt x="6" y="23"/>
                          <a:pt x="6" y="22"/>
                        </a:cubicBezTo>
                        <a:cubicBezTo>
                          <a:pt x="6" y="21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5" y="18"/>
                        </a:cubicBezTo>
                        <a:cubicBezTo>
                          <a:pt x="4" y="23"/>
                          <a:pt x="3" y="29"/>
                          <a:pt x="9" y="31"/>
                        </a:cubicBezTo>
                        <a:cubicBezTo>
                          <a:pt x="14" y="32"/>
                          <a:pt x="21" y="29"/>
                          <a:pt x="25" y="25"/>
                        </a:cubicBezTo>
                        <a:cubicBezTo>
                          <a:pt x="26" y="25"/>
                          <a:pt x="25" y="24"/>
                          <a:pt x="24" y="24"/>
                        </a:cubicBezTo>
                        <a:cubicBezTo>
                          <a:pt x="23" y="25"/>
                          <a:pt x="21" y="26"/>
                          <a:pt x="20" y="26"/>
                        </a:cubicBezTo>
                        <a:cubicBezTo>
                          <a:pt x="19" y="27"/>
                          <a:pt x="20" y="28"/>
                          <a:pt x="21" y="27"/>
                        </a:cubicBezTo>
                        <a:cubicBezTo>
                          <a:pt x="22" y="27"/>
                          <a:pt x="24" y="26"/>
                          <a:pt x="26" y="25"/>
                        </a:cubicBezTo>
                        <a:cubicBezTo>
                          <a:pt x="25" y="24"/>
                          <a:pt x="25" y="24"/>
                          <a:pt x="25" y="24"/>
                        </a:cubicBezTo>
                        <a:cubicBezTo>
                          <a:pt x="24" y="24"/>
                          <a:pt x="24" y="24"/>
                          <a:pt x="24" y="25"/>
                        </a:cubicBezTo>
                        <a:cubicBezTo>
                          <a:pt x="24" y="25"/>
                          <a:pt x="24" y="25"/>
                          <a:pt x="25" y="26"/>
                        </a:cubicBezTo>
                        <a:cubicBezTo>
                          <a:pt x="25" y="24"/>
                          <a:pt x="25" y="24"/>
                          <a:pt x="25" y="23"/>
                        </a:cubicBezTo>
                        <a:cubicBezTo>
                          <a:pt x="25" y="22"/>
                          <a:pt x="24" y="22"/>
                          <a:pt x="24" y="22"/>
                        </a:cubicBezTo>
                        <a:cubicBezTo>
                          <a:pt x="22" y="23"/>
                          <a:pt x="21" y="25"/>
                          <a:pt x="20" y="26"/>
                        </a:cubicBezTo>
                        <a:cubicBezTo>
                          <a:pt x="20" y="26"/>
                          <a:pt x="21" y="27"/>
                          <a:pt x="21" y="27"/>
                        </a:cubicBezTo>
                        <a:cubicBezTo>
                          <a:pt x="22" y="26"/>
                          <a:pt x="23" y="25"/>
                          <a:pt x="24" y="24"/>
                        </a:cubicBezTo>
                        <a:cubicBezTo>
                          <a:pt x="25" y="23"/>
                          <a:pt x="24" y="22"/>
                          <a:pt x="23" y="23"/>
                        </a:cubicBezTo>
                        <a:cubicBezTo>
                          <a:pt x="22" y="24"/>
                          <a:pt x="20" y="26"/>
                          <a:pt x="18" y="27"/>
                        </a:cubicBezTo>
                        <a:cubicBezTo>
                          <a:pt x="18" y="27"/>
                          <a:pt x="19" y="28"/>
                          <a:pt x="19" y="28"/>
                        </a:cubicBezTo>
                        <a:cubicBezTo>
                          <a:pt x="20" y="27"/>
                          <a:pt x="21" y="26"/>
                          <a:pt x="23" y="25"/>
                        </a:cubicBezTo>
                        <a:cubicBezTo>
                          <a:pt x="23" y="24"/>
                          <a:pt x="22" y="23"/>
                          <a:pt x="22" y="24"/>
                        </a:cubicBezTo>
                        <a:cubicBezTo>
                          <a:pt x="20" y="25"/>
                          <a:pt x="19" y="25"/>
                          <a:pt x="17" y="26"/>
                        </a:cubicBezTo>
                        <a:cubicBezTo>
                          <a:pt x="17" y="27"/>
                          <a:pt x="18" y="27"/>
                          <a:pt x="18" y="27"/>
                        </a:cubicBezTo>
                        <a:cubicBezTo>
                          <a:pt x="20" y="25"/>
                          <a:pt x="20" y="23"/>
                          <a:pt x="20" y="21"/>
                        </a:cubicBezTo>
                        <a:cubicBezTo>
                          <a:pt x="19" y="20"/>
                          <a:pt x="19" y="20"/>
                          <a:pt x="18" y="20"/>
                        </a:cubicBezTo>
                        <a:cubicBezTo>
                          <a:pt x="17" y="22"/>
                          <a:pt x="16" y="24"/>
                          <a:pt x="16" y="26"/>
                        </a:cubicBezTo>
                        <a:cubicBezTo>
                          <a:pt x="16" y="26"/>
                          <a:pt x="17" y="27"/>
                          <a:pt x="17" y="26"/>
                        </a:cubicBezTo>
                        <a:cubicBezTo>
                          <a:pt x="18" y="25"/>
                          <a:pt x="19" y="23"/>
                          <a:pt x="20" y="22"/>
                        </a:cubicBezTo>
                        <a:cubicBezTo>
                          <a:pt x="21" y="21"/>
                          <a:pt x="20" y="21"/>
                          <a:pt x="19" y="21"/>
                        </a:cubicBezTo>
                        <a:cubicBezTo>
                          <a:pt x="18" y="22"/>
                          <a:pt x="17" y="23"/>
                          <a:pt x="16" y="25"/>
                        </a:cubicBezTo>
                        <a:cubicBezTo>
                          <a:pt x="16" y="25"/>
                          <a:pt x="16" y="26"/>
                          <a:pt x="17" y="26"/>
                        </a:cubicBezTo>
                        <a:cubicBezTo>
                          <a:pt x="18" y="26"/>
                          <a:pt x="20" y="26"/>
                          <a:pt x="22" y="26"/>
                        </a:cubicBezTo>
                        <a:cubicBezTo>
                          <a:pt x="22" y="26"/>
                          <a:pt x="22" y="26"/>
                          <a:pt x="21" y="25"/>
                        </a:cubicBezTo>
                        <a:cubicBezTo>
                          <a:pt x="19" y="27"/>
                          <a:pt x="16" y="27"/>
                          <a:pt x="13" y="27"/>
                        </a:cubicBezTo>
                        <a:cubicBezTo>
                          <a:pt x="13" y="28"/>
                          <a:pt x="13" y="28"/>
                          <a:pt x="13" y="28"/>
                        </a:cubicBezTo>
                        <a:cubicBezTo>
                          <a:pt x="15" y="28"/>
                          <a:pt x="18" y="27"/>
                          <a:pt x="20" y="28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17" y="27"/>
                          <a:pt x="14" y="27"/>
                          <a:pt x="11" y="26"/>
                        </a:cubicBezTo>
                        <a:cubicBezTo>
                          <a:pt x="11" y="27"/>
                          <a:pt x="11" y="27"/>
                          <a:pt x="11" y="28"/>
                        </a:cubicBezTo>
                        <a:cubicBezTo>
                          <a:pt x="13" y="28"/>
                          <a:pt x="15" y="28"/>
                          <a:pt x="17" y="28"/>
                        </a:cubicBezTo>
                        <a:cubicBezTo>
                          <a:pt x="17" y="28"/>
                          <a:pt x="17" y="28"/>
                          <a:pt x="17" y="27"/>
                        </a:cubicBezTo>
                        <a:cubicBezTo>
                          <a:pt x="13" y="29"/>
                          <a:pt x="10" y="28"/>
                          <a:pt x="6" y="27"/>
                        </a:cubicBezTo>
                        <a:cubicBezTo>
                          <a:pt x="6" y="27"/>
                          <a:pt x="6" y="28"/>
                          <a:pt x="6" y="28"/>
                        </a:cubicBezTo>
                        <a:cubicBezTo>
                          <a:pt x="10" y="27"/>
                          <a:pt x="12" y="27"/>
                          <a:pt x="16" y="27"/>
                        </a:cubicBezTo>
                        <a:cubicBezTo>
                          <a:pt x="15" y="27"/>
                          <a:pt x="15" y="26"/>
                          <a:pt x="15" y="26"/>
                        </a:cubicBezTo>
                        <a:cubicBezTo>
                          <a:pt x="11" y="27"/>
                          <a:pt x="8" y="26"/>
                          <a:pt x="4" y="26"/>
                        </a:cubicBezTo>
                        <a:cubicBezTo>
                          <a:pt x="4" y="27"/>
                          <a:pt x="4" y="27"/>
                          <a:pt x="4" y="28"/>
                        </a:cubicBezTo>
                        <a:cubicBezTo>
                          <a:pt x="6" y="28"/>
                          <a:pt x="9" y="28"/>
                          <a:pt x="12" y="28"/>
                        </a:cubicBezTo>
                        <a:cubicBezTo>
                          <a:pt x="12" y="28"/>
                          <a:pt x="12" y="28"/>
                          <a:pt x="12" y="27"/>
                        </a:cubicBezTo>
                        <a:cubicBezTo>
                          <a:pt x="9" y="27"/>
                          <a:pt x="7" y="27"/>
                          <a:pt x="4" y="27"/>
                        </a:cubicBezTo>
                        <a:cubicBezTo>
                          <a:pt x="3" y="27"/>
                          <a:pt x="3" y="28"/>
                          <a:pt x="4" y="28"/>
                        </a:cubicBezTo>
                        <a:cubicBezTo>
                          <a:pt x="6" y="29"/>
                          <a:pt x="8" y="29"/>
                          <a:pt x="9" y="30"/>
                        </a:cubicBezTo>
                        <a:cubicBezTo>
                          <a:pt x="10" y="30"/>
                          <a:pt x="10" y="29"/>
                          <a:pt x="10" y="29"/>
                        </a:cubicBezTo>
                        <a:cubicBezTo>
                          <a:pt x="7" y="29"/>
                          <a:pt x="5" y="29"/>
                          <a:pt x="2" y="28"/>
                        </a:cubicBezTo>
                        <a:cubicBezTo>
                          <a:pt x="2" y="28"/>
                          <a:pt x="2" y="29"/>
                          <a:pt x="2" y="29"/>
                        </a:cubicBezTo>
                        <a:cubicBezTo>
                          <a:pt x="4" y="29"/>
                          <a:pt x="6" y="30"/>
                          <a:pt x="8" y="30"/>
                        </a:cubicBezTo>
                        <a:cubicBezTo>
                          <a:pt x="8" y="30"/>
                          <a:pt x="8" y="29"/>
                          <a:pt x="8" y="29"/>
                        </a:cubicBezTo>
                        <a:cubicBezTo>
                          <a:pt x="6" y="29"/>
                          <a:pt x="4" y="28"/>
                          <a:pt x="2" y="27"/>
                        </a:cubicBezTo>
                        <a:cubicBezTo>
                          <a:pt x="2" y="28"/>
                          <a:pt x="2" y="28"/>
                          <a:pt x="2" y="29"/>
                        </a:cubicBezTo>
                        <a:cubicBezTo>
                          <a:pt x="4" y="29"/>
                          <a:pt x="5" y="28"/>
                          <a:pt x="6" y="28"/>
                        </a:cubicBezTo>
                        <a:cubicBezTo>
                          <a:pt x="7" y="28"/>
                          <a:pt x="7" y="28"/>
                          <a:pt x="7" y="27"/>
                        </a:cubicBezTo>
                        <a:cubicBezTo>
                          <a:pt x="6" y="26"/>
                          <a:pt x="5" y="26"/>
                          <a:pt x="4" y="25"/>
                        </a:cubicBezTo>
                        <a:cubicBezTo>
                          <a:pt x="4" y="25"/>
                          <a:pt x="4" y="26"/>
                          <a:pt x="3" y="26"/>
                        </a:cubicBezTo>
                        <a:cubicBezTo>
                          <a:pt x="5" y="26"/>
                          <a:pt x="8" y="26"/>
                          <a:pt x="10" y="27"/>
                        </a:cubicBezTo>
                        <a:cubicBezTo>
                          <a:pt x="10" y="26"/>
                          <a:pt x="10" y="26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3" y="27"/>
                          <a:pt x="4" y="27"/>
                        </a:cubicBezTo>
                        <a:cubicBezTo>
                          <a:pt x="7" y="27"/>
                          <a:pt x="10" y="26"/>
                          <a:pt x="9" y="22"/>
                        </a:cubicBezTo>
                        <a:cubicBezTo>
                          <a:pt x="9" y="22"/>
                          <a:pt x="8" y="21"/>
                          <a:pt x="8" y="22"/>
                        </a:cubicBezTo>
                        <a:cubicBezTo>
                          <a:pt x="7" y="24"/>
                          <a:pt x="7" y="24"/>
                          <a:pt x="7" y="25"/>
                        </a:cubicBezTo>
                        <a:cubicBezTo>
                          <a:pt x="7" y="25"/>
                          <a:pt x="7" y="25"/>
                          <a:pt x="8" y="25"/>
                        </a:cubicBezTo>
                        <a:cubicBezTo>
                          <a:pt x="8" y="22"/>
                          <a:pt x="9" y="18"/>
                          <a:pt x="9" y="14"/>
                        </a:cubicBezTo>
                        <a:cubicBezTo>
                          <a:pt x="9" y="14"/>
                          <a:pt x="8" y="14"/>
                          <a:pt x="8" y="14"/>
                        </a:cubicBezTo>
                        <a:cubicBezTo>
                          <a:pt x="8" y="17"/>
                          <a:pt x="8" y="21"/>
                          <a:pt x="7" y="25"/>
                        </a:cubicBezTo>
                        <a:cubicBezTo>
                          <a:pt x="8" y="25"/>
                          <a:pt x="8" y="25"/>
                          <a:pt x="9" y="25"/>
                        </a:cubicBezTo>
                        <a:cubicBezTo>
                          <a:pt x="9" y="21"/>
                          <a:pt x="9" y="18"/>
                          <a:pt x="9" y="14"/>
                        </a:cubicBezTo>
                        <a:cubicBezTo>
                          <a:pt x="8" y="14"/>
                          <a:pt x="8" y="14"/>
                          <a:pt x="7" y="14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1"/>
                          <a:pt x="8" y="21"/>
                          <a:pt x="8" y="21"/>
                        </a:cubicBezTo>
                        <a:cubicBezTo>
                          <a:pt x="8" y="21"/>
                          <a:pt x="9" y="15"/>
                          <a:pt x="10" y="19"/>
                        </a:cubicBezTo>
                        <a:cubicBezTo>
                          <a:pt x="11" y="19"/>
                          <a:pt x="11" y="19"/>
                          <a:pt x="12" y="18"/>
                        </a:cubicBezTo>
                        <a:cubicBezTo>
                          <a:pt x="10" y="14"/>
                          <a:pt x="10" y="9"/>
                          <a:pt x="9" y="4"/>
                        </a:cubicBezTo>
                        <a:cubicBezTo>
                          <a:pt x="9" y="5"/>
                          <a:pt x="8" y="5"/>
                          <a:pt x="8" y="5"/>
                        </a:cubicBezTo>
                        <a:cubicBezTo>
                          <a:pt x="11" y="8"/>
                          <a:pt x="14" y="11"/>
                          <a:pt x="17" y="13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6" y="9"/>
                          <a:pt x="15" y="6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2" y="8"/>
                          <a:pt x="14" y="10"/>
                          <a:pt x="15" y="12"/>
                        </a:cubicBezTo>
                        <a:cubicBezTo>
                          <a:pt x="16" y="12"/>
                          <a:pt x="16" y="12"/>
                          <a:pt x="16" y="11"/>
                        </a:cubicBezTo>
                        <a:cubicBezTo>
                          <a:pt x="14" y="9"/>
                          <a:pt x="12" y="7"/>
                          <a:pt x="10" y="5"/>
                        </a:cubicBezTo>
                        <a:cubicBezTo>
                          <a:pt x="9" y="5"/>
                          <a:pt x="8" y="6"/>
                          <a:pt x="9" y="6"/>
                        </a:cubicBezTo>
                        <a:cubicBezTo>
                          <a:pt x="11" y="9"/>
                          <a:pt x="14" y="12"/>
                          <a:pt x="16" y="15"/>
                        </a:cubicBezTo>
                        <a:cubicBezTo>
                          <a:pt x="16" y="14"/>
                          <a:pt x="17" y="14"/>
                          <a:pt x="17" y="14"/>
                        </a:cubicBezTo>
                        <a:cubicBezTo>
                          <a:pt x="14" y="12"/>
                          <a:pt x="11" y="11"/>
                          <a:pt x="9" y="8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3" y="12"/>
                          <a:pt x="17" y="17"/>
                          <a:pt x="21" y="21"/>
                        </a:cubicBezTo>
                        <a:cubicBezTo>
                          <a:pt x="22" y="22"/>
                          <a:pt x="23" y="21"/>
                          <a:pt x="23" y="21"/>
                        </a:cubicBezTo>
                        <a:cubicBezTo>
                          <a:pt x="22" y="19"/>
                          <a:pt x="21" y="17"/>
                          <a:pt x="21" y="16"/>
                        </a:cubicBezTo>
                        <a:cubicBezTo>
                          <a:pt x="20" y="16"/>
                          <a:pt x="20" y="16"/>
                          <a:pt x="19" y="16"/>
                        </a:cubicBezTo>
                        <a:cubicBezTo>
                          <a:pt x="21" y="19"/>
                          <a:pt x="23" y="21"/>
                          <a:pt x="25" y="24"/>
                        </a:cubicBezTo>
                        <a:cubicBezTo>
                          <a:pt x="25" y="24"/>
                          <a:pt x="26" y="24"/>
                          <a:pt x="26" y="23"/>
                        </a:cubicBezTo>
                        <a:cubicBezTo>
                          <a:pt x="25" y="20"/>
                          <a:pt x="24" y="17"/>
                          <a:pt x="22" y="15"/>
                        </a:cubicBezTo>
                        <a:cubicBezTo>
                          <a:pt x="22" y="14"/>
                          <a:pt x="20" y="15"/>
                          <a:pt x="21" y="16"/>
                        </a:cubicBezTo>
                        <a:cubicBezTo>
                          <a:pt x="22" y="18"/>
                          <a:pt x="23" y="20"/>
                          <a:pt x="25" y="23"/>
                        </a:cubicBezTo>
                        <a:cubicBezTo>
                          <a:pt x="26" y="23"/>
                          <a:pt x="27" y="22"/>
                          <a:pt x="26" y="22"/>
                        </a:cubicBezTo>
                        <a:cubicBezTo>
                          <a:pt x="24" y="17"/>
                          <a:pt x="20" y="12"/>
                          <a:pt x="15" y="10"/>
                        </a:cubicBezTo>
                        <a:cubicBezTo>
                          <a:pt x="14" y="10"/>
                          <a:pt x="14" y="11"/>
                          <a:pt x="14" y="11"/>
                        </a:cubicBezTo>
                        <a:cubicBezTo>
                          <a:pt x="16" y="15"/>
                          <a:pt x="19" y="18"/>
                          <a:pt x="22" y="21"/>
                        </a:cubicBezTo>
                        <a:cubicBezTo>
                          <a:pt x="22" y="21"/>
                          <a:pt x="23" y="20"/>
                          <a:pt x="23" y="20"/>
                        </a:cubicBezTo>
                        <a:cubicBezTo>
                          <a:pt x="20" y="18"/>
                          <a:pt x="17" y="15"/>
                          <a:pt x="14" y="13"/>
                        </a:cubicBezTo>
                        <a:cubicBezTo>
                          <a:pt x="13" y="13"/>
                          <a:pt x="12" y="14"/>
                          <a:pt x="13" y="15"/>
                        </a:cubicBezTo>
                        <a:cubicBezTo>
                          <a:pt x="16" y="18"/>
                          <a:pt x="19" y="20"/>
                          <a:pt x="22" y="23"/>
                        </a:cubicBezTo>
                        <a:cubicBezTo>
                          <a:pt x="23" y="23"/>
                          <a:pt x="24" y="22"/>
                          <a:pt x="23" y="21"/>
                        </a:cubicBezTo>
                        <a:cubicBezTo>
                          <a:pt x="22" y="20"/>
                          <a:pt x="20" y="19"/>
                          <a:pt x="19" y="18"/>
                        </a:cubicBezTo>
                        <a:cubicBezTo>
                          <a:pt x="18" y="18"/>
                          <a:pt x="17" y="19"/>
                          <a:pt x="18" y="19"/>
                        </a:cubicBezTo>
                        <a:cubicBezTo>
                          <a:pt x="20" y="21"/>
                          <a:pt x="23" y="23"/>
                          <a:pt x="26" y="25"/>
                        </a:cubicBezTo>
                        <a:cubicBezTo>
                          <a:pt x="26" y="25"/>
                          <a:pt x="27" y="25"/>
                          <a:pt x="27" y="24"/>
                        </a:cubicBezTo>
                        <a:cubicBezTo>
                          <a:pt x="25" y="22"/>
                          <a:pt x="24" y="21"/>
                          <a:pt x="21" y="20"/>
                        </a:cubicBezTo>
                        <a:cubicBezTo>
                          <a:pt x="21" y="20"/>
                          <a:pt x="20" y="20"/>
                          <a:pt x="21" y="21"/>
                        </a:cubicBezTo>
                        <a:cubicBezTo>
                          <a:pt x="21" y="23"/>
                          <a:pt x="21" y="25"/>
                          <a:pt x="22" y="27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2" y="23"/>
                          <a:pt x="22" y="19"/>
                          <a:pt x="20" y="16"/>
                        </a:cubicBezTo>
                        <a:cubicBezTo>
                          <a:pt x="20" y="16"/>
                          <a:pt x="19" y="16"/>
                          <a:pt x="19" y="17"/>
                        </a:cubicBezTo>
                        <a:cubicBezTo>
                          <a:pt x="18" y="20"/>
                          <a:pt x="18" y="24"/>
                          <a:pt x="18" y="28"/>
                        </a:cubicBezTo>
                        <a:cubicBezTo>
                          <a:pt x="18" y="29"/>
                          <a:pt x="19" y="29"/>
                          <a:pt x="19" y="28"/>
                        </a:cubicBezTo>
                        <a:cubicBezTo>
                          <a:pt x="20" y="23"/>
                          <a:pt x="20" y="19"/>
                          <a:pt x="19" y="14"/>
                        </a:cubicBezTo>
                        <a:cubicBezTo>
                          <a:pt x="19" y="14"/>
                          <a:pt x="18" y="14"/>
                          <a:pt x="17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6" y="29"/>
                          <a:pt x="18" y="29"/>
                          <a:pt x="18" y="28"/>
                        </a:cubicBezTo>
                        <a:cubicBezTo>
                          <a:pt x="18" y="23"/>
                          <a:pt x="18" y="19"/>
                          <a:pt x="17" y="14"/>
                        </a:cubicBezTo>
                        <a:cubicBezTo>
                          <a:pt x="17" y="13"/>
                          <a:pt x="16" y="13"/>
                          <a:pt x="15" y="14"/>
                        </a:cubicBezTo>
                        <a:cubicBezTo>
                          <a:pt x="15" y="18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7" y="17"/>
                          <a:pt x="16" y="12"/>
                        </a:cubicBezTo>
                        <a:cubicBezTo>
                          <a:pt x="16" y="11"/>
                          <a:pt x="15" y="11"/>
                          <a:pt x="14" y="12"/>
                        </a:cubicBezTo>
                        <a:cubicBezTo>
                          <a:pt x="13" y="17"/>
                          <a:pt x="13" y="22"/>
                          <a:pt x="13" y="27"/>
                        </a:cubicBezTo>
                        <a:cubicBezTo>
                          <a:pt x="13" y="28"/>
                          <a:pt x="14" y="28"/>
                          <a:pt x="14" y="27"/>
                        </a:cubicBezTo>
                        <a:cubicBezTo>
                          <a:pt x="14" y="22"/>
                          <a:pt x="16" y="17"/>
                          <a:pt x="14" y="13"/>
                        </a:cubicBezTo>
                        <a:cubicBezTo>
                          <a:pt x="14" y="12"/>
                          <a:pt x="13" y="12"/>
                          <a:pt x="13" y="13"/>
                        </a:cubicBezTo>
                        <a:cubicBezTo>
                          <a:pt x="11" y="18"/>
                          <a:pt x="10" y="22"/>
                          <a:pt x="11" y="28"/>
                        </a:cubicBezTo>
                        <a:cubicBezTo>
                          <a:pt x="11" y="28"/>
                          <a:pt x="12" y="29"/>
                          <a:pt x="12" y="28"/>
                        </a:cubicBezTo>
                        <a:cubicBezTo>
                          <a:pt x="13" y="22"/>
                          <a:pt x="14" y="16"/>
                          <a:pt x="14" y="10"/>
                        </a:cubicBezTo>
                        <a:cubicBezTo>
                          <a:pt x="14" y="9"/>
                          <a:pt x="13" y="9"/>
                          <a:pt x="13" y="10"/>
                        </a:cubicBezTo>
                        <a:cubicBezTo>
                          <a:pt x="10" y="15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0" y="26"/>
                        </a:cubicBezTo>
                        <a:cubicBezTo>
                          <a:pt x="11" y="20"/>
                          <a:pt x="12" y="13"/>
                          <a:pt x="11" y="6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12"/>
                          <a:pt x="7" y="17"/>
                          <a:pt x="7" y="23"/>
                        </a:cubicBezTo>
                        <a:cubicBezTo>
                          <a:pt x="7" y="24"/>
                          <a:pt x="8" y="24"/>
                          <a:pt x="9" y="23"/>
                        </a:cubicBezTo>
                        <a:cubicBezTo>
                          <a:pt x="9" y="17"/>
                          <a:pt x="11" y="10"/>
                          <a:pt x="9" y="4"/>
                        </a:cubicBezTo>
                        <a:cubicBezTo>
                          <a:pt x="9" y="3"/>
                          <a:pt x="8" y="3"/>
                          <a:pt x="8" y="4"/>
                        </a:cubicBezTo>
                        <a:cubicBezTo>
                          <a:pt x="6" y="9"/>
                          <a:pt x="5" y="14"/>
                          <a:pt x="5" y="19"/>
                        </a:cubicBezTo>
                        <a:cubicBezTo>
                          <a:pt x="5" y="20"/>
                          <a:pt x="6" y="20"/>
                          <a:pt x="6" y="19"/>
                        </a:cubicBezTo>
                        <a:cubicBezTo>
                          <a:pt x="7" y="13"/>
                          <a:pt x="8" y="7"/>
                          <a:pt x="8" y="1"/>
                        </a:cubicBezTo>
                        <a:cubicBezTo>
                          <a:pt x="8" y="0"/>
                          <a:pt x="7" y="0"/>
                          <a:pt x="7" y="1"/>
                        </a:cubicBezTo>
                        <a:cubicBezTo>
                          <a:pt x="7" y="3"/>
                          <a:pt x="7" y="6"/>
                          <a:pt x="7" y="9"/>
                        </a:cubicBezTo>
                        <a:cubicBezTo>
                          <a:pt x="7" y="10"/>
                          <a:pt x="8" y="10"/>
                          <a:pt x="8" y="9"/>
                        </a:cubicBezTo>
                        <a:cubicBezTo>
                          <a:pt x="8" y="8"/>
                          <a:pt x="8" y="8"/>
                          <a:pt x="8" y="7"/>
                        </a:cubicBezTo>
                        <a:cubicBezTo>
                          <a:pt x="8" y="6"/>
                          <a:pt x="7" y="6"/>
                          <a:pt x="7" y="7"/>
                        </a:cubicBezTo>
                        <a:cubicBezTo>
                          <a:pt x="6" y="14"/>
                          <a:pt x="5" y="20"/>
                          <a:pt x="4" y="26"/>
                        </a:cubicBezTo>
                        <a:cubicBezTo>
                          <a:pt x="3" y="27"/>
                          <a:pt x="5" y="27"/>
                          <a:pt x="5" y="26"/>
                        </a:cubicBezTo>
                        <a:cubicBezTo>
                          <a:pt x="6" y="21"/>
                          <a:pt x="7" y="15"/>
                          <a:pt x="7" y="9"/>
                        </a:cubicBezTo>
                        <a:cubicBezTo>
                          <a:pt x="7" y="8"/>
                          <a:pt x="6" y="8"/>
                          <a:pt x="6" y="9"/>
                        </a:cubicBezTo>
                        <a:cubicBezTo>
                          <a:pt x="5" y="14"/>
                          <a:pt x="4" y="20"/>
                          <a:pt x="3" y="25"/>
                        </a:cubicBezTo>
                        <a:cubicBezTo>
                          <a:pt x="2" y="26"/>
                          <a:pt x="4" y="26"/>
                          <a:pt x="4" y="25"/>
                        </a:cubicBezTo>
                        <a:cubicBezTo>
                          <a:pt x="5" y="22"/>
                          <a:pt x="6" y="18"/>
                          <a:pt x="7" y="14"/>
                        </a:cubicBezTo>
                        <a:cubicBezTo>
                          <a:pt x="7" y="13"/>
                          <a:pt x="6" y="12"/>
                          <a:pt x="5" y="13"/>
                        </a:cubicBezTo>
                        <a:cubicBezTo>
                          <a:pt x="4" y="18"/>
                          <a:pt x="2" y="22"/>
                          <a:pt x="1" y="26"/>
                        </a:cubicBezTo>
                        <a:cubicBezTo>
                          <a:pt x="1" y="27"/>
                          <a:pt x="2" y="28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" name="Freeform 85">
                    <a:extLst>
                      <a:ext uri="{FF2B5EF4-FFF2-40B4-BE49-F238E27FC236}">
                        <a16:creationId xmlns="" xmlns:a16="http://schemas.microsoft.com/office/drawing/2014/main" id="{BCE4BD42-E5E2-403D-9DF4-A2E04ECA03E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450" y="2185988"/>
                    <a:ext cx="28575" cy="34925"/>
                  </a:xfrm>
                  <a:custGeom>
                    <a:avLst/>
                    <a:gdLst>
                      <a:gd name="T0" fmla="*/ 23 w 26"/>
                      <a:gd name="T1" fmla="*/ 6 h 32"/>
                      <a:gd name="T2" fmla="*/ 7 w 26"/>
                      <a:gd name="T3" fmla="*/ 8 h 32"/>
                      <a:gd name="T4" fmla="*/ 13 w 26"/>
                      <a:gd name="T5" fmla="*/ 14 h 32"/>
                      <a:gd name="T6" fmla="*/ 22 w 26"/>
                      <a:gd name="T7" fmla="*/ 22 h 32"/>
                      <a:gd name="T8" fmla="*/ 11 w 26"/>
                      <a:gd name="T9" fmla="*/ 28 h 32"/>
                      <a:gd name="T10" fmla="*/ 4 w 26"/>
                      <a:gd name="T11" fmla="*/ 24 h 32"/>
                      <a:gd name="T12" fmla="*/ 6 w 26"/>
                      <a:gd name="T13" fmla="*/ 15 h 32"/>
                      <a:gd name="T14" fmla="*/ 5 w 26"/>
                      <a:gd name="T15" fmla="*/ 14 h 32"/>
                      <a:gd name="T16" fmla="*/ 6 w 26"/>
                      <a:gd name="T17" fmla="*/ 27 h 32"/>
                      <a:gd name="T18" fmla="*/ 21 w 26"/>
                      <a:gd name="T19" fmla="*/ 29 h 32"/>
                      <a:gd name="T20" fmla="*/ 20 w 26"/>
                      <a:gd name="T21" fmla="*/ 17 h 32"/>
                      <a:gd name="T22" fmla="*/ 10 w 26"/>
                      <a:gd name="T23" fmla="*/ 10 h 32"/>
                      <a:gd name="T24" fmla="*/ 13 w 26"/>
                      <a:gd name="T25" fmla="*/ 3 h 32"/>
                      <a:gd name="T26" fmla="*/ 22 w 26"/>
                      <a:gd name="T27" fmla="*/ 6 h 32"/>
                      <a:gd name="T28" fmla="*/ 23 w 26"/>
                      <a:gd name="T29" fmla="*/ 6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6" h="32">
                        <a:moveTo>
                          <a:pt x="23" y="6"/>
                        </a:moveTo>
                        <a:cubicBezTo>
                          <a:pt x="20" y="0"/>
                          <a:pt x="7" y="0"/>
                          <a:pt x="7" y="8"/>
                        </a:cubicBezTo>
                        <a:cubicBezTo>
                          <a:pt x="7" y="11"/>
                          <a:pt x="11" y="13"/>
                          <a:pt x="13" y="14"/>
                        </a:cubicBezTo>
                        <a:cubicBezTo>
                          <a:pt x="16" y="16"/>
                          <a:pt x="21" y="18"/>
                          <a:pt x="22" y="22"/>
                        </a:cubicBezTo>
                        <a:cubicBezTo>
                          <a:pt x="25" y="29"/>
                          <a:pt x="16" y="30"/>
                          <a:pt x="11" y="28"/>
                        </a:cubicBezTo>
                        <a:cubicBezTo>
                          <a:pt x="9" y="28"/>
                          <a:pt x="6" y="26"/>
                          <a:pt x="4" y="24"/>
                        </a:cubicBezTo>
                        <a:cubicBezTo>
                          <a:pt x="2" y="21"/>
                          <a:pt x="4" y="17"/>
                          <a:pt x="6" y="15"/>
                        </a:cubicBezTo>
                        <a:cubicBezTo>
                          <a:pt x="6" y="14"/>
                          <a:pt x="5" y="13"/>
                          <a:pt x="5" y="14"/>
                        </a:cubicBezTo>
                        <a:cubicBezTo>
                          <a:pt x="1" y="18"/>
                          <a:pt x="0" y="24"/>
                          <a:pt x="6" y="27"/>
                        </a:cubicBezTo>
                        <a:cubicBezTo>
                          <a:pt x="10" y="30"/>
                          <a:pt x="16" y="32"/>
                          <a:pt x="21" y="29"/>
                        </a:cubicBezTo>
                        <a:cubicBezTo>
                          <a:pt x="26" y="27"/>
                          <a:pt x="24" y="20"/>
                          <a:pt x="20" y="17"/>
                        </a:cubicBezTo>
                        <a:cubicBezTo>
                          <a:pt x="17" y="14"/>
                          <a:pt x="13" y="13"/>
                          <a:pt x="10" y="10"/>
                        </a:cubicBezTo>
                        <a:cubicBezTo>
                          <a:pt x="7" y="7"/>
                          <a:pt x="10" y="4"/>
                          <a:pt x="13" y="3"/>
                        </a:cubicBezTo>
                        <a:cubicBezTo>
                          <a:pt x="16" y="2"/>
                          <a:pt x="20" y="4"/>
                          <a:pt x="22" y="6"/>
                        </a:cubicBezTo>
                        <a:cubicBezTo>
                          <a:pt x="22" y="7"/>
                          <a:pt x="24" y="7"/>
                          <a:pt x="2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" name="Freeform 86">
                    <a:extLst>
                      <a:ext uri="{FF2B5EF4-FFF2-40B4-BE49-F238E27FC236}">
                        <a16:creationId xmlns="" xmlns:a16="http://schemas.microsoft.com/office/drawing/2014/main" id="{C8258B61-E750-41C3-BE68-7D058A35FDB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5675" y="2198688"/>
                    <a:ext cx="15875" cy="20638"/>
                  </a:xfrm>
                  <a:custGeom>
                    <a:avLst/>
                    <a:gdLst>
                      <a:gd name="T0" fmla="*/ 4 w 14"/>
                      <a:gd name="T1" fmla="*/ 7 h 19"/>
                      <a:gd name="T2" fmla="*/ 4 w 14"/>
                      <a:gd name="T3" fmla="*/ 2 h 19"/>
                      <a:gd name="T4" fmla="*/ 2 w 14"/>
                      <a:gd name="T5" fmla="*/ 2 h 19"/>
                      <a:gd name="T6" fmla="*/ 7 w 14"/>
                      <a:gd name="T7" fmla="*/ 19 h 19"/>
                      <a:gd name="T8" fmla="*/ 11 w 14"/>
                      <a:gd name="T9" fmla="*/ 1 h 19"/>
                      <a:gd name="T10" fmla="*/ 10 w 14"/>
                      <a:gd name="T11" fmla="*/ 1 h 19"/>
                      <a:gd name="T12" fmla="*/ 7 w 14"/>
                      <a:gd name="T13" fmla="*/ 17 h 19"/>
                      <a:gd name="T14" fmla="*/ 4 w 14"/>
                      <a:gd name="T15" fmla="*/ 2 h 19"/>
                      <a:gd name="T16" fmla="*/ 2 w 14"/>
                      <a:gd name="T17" fmla="*/ 2 h 19"/>
                      <a:gd name="T18" fmla="*/ 3 w 14"/>
                      <a:gd name="T19" fmla="*/ 7 h 19"/>
                      <a:gd name="T20" fmla="*/ 4 w 14"/>
                      <a:gd name="T21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19">
                        <a:moveTo>
                          <a:pt x="4" y="7"/>
                        </a:move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6"/>
                          <a:pt x="0" y="19"/>
                          <a:pt x="7" y="19"/>
                        </a:cubicBezTo>
                        <a:cubicBezTo>
                          <a:pt x="14" y="19"/>
                          <a:pt x="11" y="5"/>
                          <a:pt x="11" y="1"/>
                        </a:cubicBezTo>
                        <a:cubicBezTo>
                          <a:pt x="11" y="0"/>
                          <a:pt x="10" y="0"/>
                          <a:pt x="10" y="1"/>
                        </a:cubicBezTo>
                        <a:cubicBezTo>
                          <a:pt x="10" y="4"/>
                          <a:pt x="13" y="18"/>
                          <a:pt x="7" y="17"/>
                        </a:cubicBezTo>
                        <a:cubicBezTo>
                          <a:pt x="2" y="17"/>
                          <a:pt x="4" y="6"/>
                          <a:pt x="4" y="2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2" y="4"/>
                          <a:pt x="3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" name="Freeform 87">
                    <a:extLst>
                      <a:ext uri="{FF2B5EF4-FFF2-40B4-BE49-F238E27FC236}">
                        <a16:creationId xmlns="" xmlns:a16="http://schemas.microsoft.com/office/drawing/2014/main" id="{56F205D8-5434-4371-8192-38C5F62980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200" y="2197101"/>
                    <a:ext cx="15875" cy="22225"/>
                  </a:xfrm>
                  <a:custGeom>
                    <a:avLst/>
                    <a:gdLst>
                      <a:gd name="T0" fmla="*/ 14 w 14"/>
                      <a:gd name="T1" fmla="*/ 8 h 20"/>
                      <a:gd name="T2" fmla="*/ 1 w 14"/>
                      <a:gd name="T3" fmla="*/ 9 h 20"/>
                      <a:gd name="T4" fmla="*/ 3 w 14"/>
                      <a:gd name="T5" fmla="*/ 18 h 20"/>
                      <a:gd name="T6" fmla="*/ 11 w 14"/>
                      <a:gd name="T7" fmla="*/ 16 h 20"/>
                      <a:gd name="T8" fmla="*/ 10 w 14"/>
                      <a:gd name="T9" fmla="*/ 15 h 20"/>
                      <a:gd name="T10" fmla="*/ 3 w 14"/>
                      <a:gd name="T11" fmla="*/ 16 h 20"/>
                      <a:gd name="T12" fmla="*/ 3 w 14"/>
                      <a:gd name="T13" fmla="*/ 8 h 20"/>
                      <a:gd name="T14" fmla="*/ 12 w 14"/>
                      <a:gd name="T15" fmla="*/ 8 h 20"/>
                      <a:gd name="T16" fmla="*/ 14 w 14"/>
                      <a:gd name="T17" fmla="*/ 8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20">
                        <a:moveTo>
                          <a:pt x="14" y="8"/>
                        </a:moveTo>
                        <a:cubicBezTo>
                          <a:pt x="12" y="0"/>
                          <a:pt x="3" y="3"/>
                          <a:pt x="1" y="9"/>
                        </a:cubicBezTo>
                        <a:cubicBezTo>
                          <a:pt x="0" y="12"/>
                          <a:pt x="0" y="16"/>
                          <a:pt x="3" y="18"/>
                        </a:cubicBezTo>
                        <a:cubicBezTo>
                          <a:pt x="6" y="20"/>
                          <a:pt x="9" y="18"/>
                          <a:pt x="11" y="16"/>
                        </a:cubicBezTo>
                        <a:cubicBezTo>
                          <a:pt x="12" y="15"/>
                          <a:pt x="11" y="14"/>
                          <a:pt x="10" y="15"/>
                        </a:cubicBezTo>
                        <a:cubicBezTo>
                          <a:pt x="8" y="17"/>
                          <a:pt x="6" y="18"/>
                          <a:pt x="3" y="16"/>
                        </a:cubicBezTo>
                        <a:cubicBezTo>
                          <a:pt x="1" y="14"/>
                          <a:pt x="1" y="11"/>
                          <a:pt x="3" y="8"/>
                        </a:cubicBezTo>
                        <a:cubicBezTo>
                          <a:pt x="5" y="4"/>
                          <a:pt x="11" y="3"/>
                          <a:pt x="12" y="8"/>
                        </a:cubicBezTo>
                        <a:cubicBezTo>
                          <a:pt x="13" y="9"/>
                          <a:pt x="14" y="9"/>
                          <a:pt x="1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" name="Freeform 88">
                    <a:extLst>
                      <a:ext uri="{FF2B5EF4-FFF2-40B4-BE49-F238E27FC236}">
                        <a16:creationId xmlns="" xmlns:a16="http://schemas.microsoft.com/office/drawing/2014/main" id="{095862DD-27ED-4774-B4F3-09E87058D7B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7900" y="2195513"/>
                    <a:ext cx="12700" cy="25400"/>
                  </a:xfrm>
                  <a:custGeom>
                    <a:avLst/>
                    <a:gdLst>
                      <a:gd name="T0" fmla="*/ 12 w 13"/>
                      <a:gd name="T1" fmla="*/ 7 h 24"/>
                      <a:gd name="T2" fmla="*/ 1 w 13"/>
                      <a:gd name="T3" fmla="*/ 13 h 24"/>
                      <a:gd name="T4" fmla="*/ 12 w 13"/>
                      <a:gd name="T5" fmla="*/ 16 h 24"/>
                      <a:gd name="T6" fmla="*/ 10 w 13"/>
                      <a:gd name="T7" fmla="*/ 16 h 24"/>
                      <a:gd name="T8" fmla="*/ 2 w 13"/>
                      <a:gd name="T9" fmla="*/ 12 h 24"/>
                      <a:gd name="T10" fmla="*/ 11 w 13"/>
                      <a:gd name="T11" fmla="*/ 7 h 24"/>
                      <a:gd name="T12" fmla="*/ 12 w 13"/>
                      <a:gd name="T13" fmla="*/ 7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" h="24">
                        <a:moveTo>
                          <a:pt x="12" y="7"/>
                        </a:moveTo>
                        <a:cubicBezTo>
                          <a:pt x="9" y="0"/>
                          <a:pt x="1" y="8"/>
                          <a:pt x="1" y="13"/>
                        </a:cubicBezTo>
                        <a:cubicBezTo>
                          <a:pt x="0" y="18"/>
                          <a:pt x="10" y="24"/>
                          <a:pt x="12" y="16"/>
                        </a:cubicBezTo>
                        <a:cubicBezTo>
                          <a:pt x="12" y="16"/>
                          <a:pt x="11" y="15"/>
                          <a:pt x="10" y="16"/>
                        </a:cubicBezTo>
                        <a:cubicBezTo>
                          <a:pt x="9" y="22"/>
                          <a:pt x="2" y="17"/>
                          <a:pt x="2" y="12"/>
                        </a:cubicBezTo>
                        <a:cubicBezTo>
                          <a:pt x="3" y="9"/>
                          <a:pt x="9" y="2"/>
                          <a:pt x="11" y="7"/>
                        </a:cubicBezTo>
                        <a:cubicBezTo>
                          <a:pt x="12" y="8"/>
                          <a:pt x="13" y="7"/>
                          <a:pt x="1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" name="Freeform 89">
                    <a:extLst>
                      <a:ext uri="{FF2B5EF4-FFF2-40B4-BE49-F238E27FC236}">
                        <a16:creationId xmlns="" xmlns:a16="http://schemas.microsoft.com/office/drawing/2014/main" id="{382D4794-2F4E-4209-BC07-45AA9245BC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89013" y="2197101"/>
                    <a:ext cx="15875" cy="19050"/>
                  </a:xfrm>
                  <a:custGeom>
                    <a:avLst/>
                    <a:gdLst>
                      <a:gd name="T0" fmla="*/ 4 w 15"/>
                      <a:gd name="T1" fmla="*/ 10 h 17"/>
                      <a:gd name="T2" fmla="*/ 13 w 15"/>
                      <a:gd name="T3" fmla="*/ 7 h 17"/>
                      <a:gd name="T4" fmla="*/ 13 w 15"/>
                      <a:gd name="T5" fmla="*/ 6 h 17"/>
                      <a:gd name="T6" fmla="*/ 0 w 15"/>
                      <a:gd name="T7" fmla="*/ 12 h 17"/>
                      <a:gd name="T8" fmla="*/ 5 w 15"/>
                      <a:gd name="T9" fmla="*/ 17 h 17"/>
                      <a:gd name="T10" fmla="*/ 14 w 15"/>
                      <a:gd name="T11" fmla="*/ 11 h 17"/>
                      <a:gd name="T12" fmla="*/ 13 w 15"/>
                      <a:gd name="T13" fmla="*/ 10 h 17"/>
                      <a:gd name="T14" fmla="*/ 6 w 15"/>
                      <a:gd name="T15" fmla="*/ 15 h 17"/>
                      <a:gd name="T16" fmla="*/ 2 w 15"/>
                      <a:gd name="T17" fmla="*/ 8 h 17"/>
                      <a:gd name="T18" fmla="*/ 10 w 15"/>
                      <a:gd name="T19" fmla="*/ 6 h 17"/>
                      <a:gd name="T20" fmla="*/ 7 w 15"/>
                      <a:gd name="T21" fmla="*/ 8 h 17"/>
                      <a:gd name="T22" fmla="*/ 3 w 15"/>
                      <a:gd name="T23" fmla="*/ 9 h 17"/>
                      <a:gd name="T24" fmla="*/ 4 w 15"/>
                      <a:gd name="T25" fmla="*/ 1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7">
                        <a:moveTo>
                          <a:pt x="4" y="10"/>
                        </a:moveTo>
                        <a:cubicBezTo>
                          <a:pt x="7" y="9"/>
                          <a:pt x="11" y="10"/>
                          <a:pt x="13" y="7"/>
                        </a:cubicBezTo>
                        <a:cubicBezTo>
                          <a:pt x="13" y="7"/>
                          <a:pt x="13" y="6"/>
                          <a:pt x="13" y="6"/>
                        </a:cubicBezTo>
                        <a:cubicBezTo>
                          <a:pt x="8" y="0"/>
                          <a:pt x="0" y="5"/>
                          <a:pt x="0" y="12"/>
                        </a:cubicBezTo>
                        <a:cubicBezTo>
                          <a:pt x="0" y="14"/>
                          <a:pt x="2" y="17"/>
                          <a:pt x="5" y="17"/>
                        </a:cubicBezTo>
                        <a:cubicBezTo>
                          <a:pt x="9" y="16"/>
                          <a:pt x="12" y="14"/>
                          <a:pt x="14" y="11"/>
                        </a:cubicBezTo>
                        <a:cubicBezTo>
                          <a:pt x="15" y="10"/>
                          <a:pt x="14" y="9"/>
                          <a:pt x="13" y="10"/>
                        </a:cubicBezTo>
                        <a:cubicBezTo>
                          <a:pt x="11" y="12"/>
                          <a:pt x="9" y="14"/>
                          <a:pt x="6" y="15"/>
                        </a:cubicBezTo>
                        <a:cubicBezTo>
                          <a:pt x="1" y="16"/>
                          <a:pt x="0" y="11"/>
                          <a:pt x="2" y="8"/>
                        </a:cubicBezTo>
                        <a:cubicBezTo>
                          <a:pt x="4" y="5"/>
                          <a:pt x="8" y="4"/>
                          <a:pt x="10" y="6"/>
                        </a:cubicBezTo>
                        <a:cubicBezTo>
                          <a:pt x="13" y="7"/>
                          <a:pt x="8" y="8"/>
                          <a:pt x="7" y="8"/>
                        </a:cubicBezTo>
                        <a:cubicBezTo>
                          <a:pt x="6" y="8"/>
                          <a:pt x="4" y="8"/>
                          <a:pt x="3" y="9"/>
                        </a:cubicBezTo>
                        <a:cubicBezTo>
                          <a:pt x="2" y="9"/>
                          <a:pt x="3" y="10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" name="Freeform 90">
                    <a:extLst>
                      <a:ext uri="{FF2B5EF4-FFF2-40B4-BE49-F238E27FC236}">
                        <a16:creationId xmlns="" xmlns:a16="http://schemas.microsoft.com/office/drawing/2014/main" id="{DDEFAC6F-DD85-4B80-88E4-E5AC9B97665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0125" y="2198688"/>
                    <a:ext cx="14288" cy="14288"/>
                  </a:xfrm>
                  <a:custGeom>
                    <a:avLst/>
                    <a:gdLst>
                      <a:gd name="T0" fmla="*/ 12 w 13"/>
                      <a:gd name="T1" fmla="*/ 3 h 14"/>
                      <a:gd name="T2" fmla="*/ 8 w 13"/>
                      <a:gd name="T3" fmla="*/ 1 h 14"/>
                      <a:gd name="T4" fmla="*/ 4 w 13"/>
                      <a:gd name="T5" fmla="*/ 3 h 14"/>
                      <a:gd name="T6" fmla="*/ 5 w 13"/>
                      <a:gd name="T7" fmla="*/ 6 h 14"/>
                      <a:gd name="T8" fmla="*/ 6 w 13"/>
                      <a:gd name="T9" fmla="*/ 9 h 14"/>
                      <a:gd name="T10" fmla="*/ 6 w 13"/>
                      <a:gd name="T11" fmla="*/ 11 h 14"/>
                      <a:gd name="T12" fmla="*/ 2 w 13"/>
                      <a:gd name="T13" fmla="*/ 12 h 14"/>
                      <a:gd name="T14" fmla="*/ 1 w 13"/>
                      <a:gd name="T15" fmla="*/ 13 h 14"/>
                      <a:gd name="T16" fmla="*/ 8 w 13"/>
                      <a:gd name="T17" fmla="*/ 9 h 14"/>
                      <a:gd name="T18" fmla="*/ 7 w 13"/>
                      <a:gd name="T19" fmla="*/ 8 h 14"/>
                      <a:gd name="T20" fmla="*/ 6 w 13"/>
                      <a:gd name="T21" fmla="*/ 5 h 14"/>
                      <a:gd name="T22" fmla="*/ 6 w 13"/>
                      <a:gd name="T23" fmla="*/ 2 h 14"/>
                      <a:gd name="T24" fmla="*/ 11 w 13"/>
                      <a:gd name="T25" fmla="*/ 4 h 14"/>
                      <a:gd name="T26" fmla="*/ 12 w 13"/>
                      <a:gd name="T27" fmla="*/ 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3" h="14">
                        <a:moveTo>
                          <a:pt x="12" y="3"/>
                        </a:moveTo>
                        <a:cubicBezTo>
                          <a:pt x="11" y="1"/>
                          <a:pt x="10" y="0"/>
                          <a:pt x="8" y="1"/>
                        </a:cubicBezTo>
                        <a:cubicBezTo>
                          <a:pt x="6" y="1"/>
                          <a:pt x="4" y="1"/>
                          <a:pt x="4" y="3"/>
                        </a:cubicBezTo>
                        <a:cubicBezTo>
                          <a:pt x="4" y="4"/>
                          <a:pt x="5" y="5"/>
                          <a:pt x="5" y="6"/>
                        </a:cubicBezTo>
                        <a:cubicBezTo>
                          <a:pt x="5" y="7"/>
                          <a:pt x="5" y="8"/>
                          <a:pt x="6" y="9"/>
                        </a:cubicBezTo>
                        <a:cubicBezTo>
                          <a:pt x="6" y="10"/>
                          <a:pt x="7" y="10"/>
                          <a:pt x="6" y="11"/>
                        </a:cubicBezTo>
                        <a:cubicBezTo>
                          <a:pt x="5" y="12"/>
                          <a:pt x="3" y="12"/>
                          <a:pt x="2" y="12"/>
                        </a:cubicBezTo>
                        <a:cubicBezTo>
                          <a:pt x="1" y="12"/>
                          <a:pt x="0" y="13"/>
                          <a:pt x="1" y="13"/>
                        </a:cubicBezTo>
                        <a:cubicBezTo>
                          <a:pt x="3" y="14"/>
                          <a:pt x="9" y="13"/>
                          <a:pt x="8" y="9"/>
                        </a:cubicBezTo>
                        <a:cubicBezTo>
                          <a:pt x="8" y="9"/>
                          <a:pt x="7" y="9"/>
                          <a:pt x="7" y="8"/>
                        </a:cubicBezTo>
                        <a:cubicBezTo>
                          <a:pt x="6" y="8"/>
                          <a:pt x="7" y="6"/>
                          <a:pt x="6" y="5"/>
                        </a:cubicBezTo>
                        <a:cubicBezTo>
                          <a:pt x="6" y="4"/>
                          <a:pt x="5" y="3"/>
                          <a:pt x="6" y="2"/>
                        </a:cubicBezTo>
                        <a:cubicBezTo>
                          <a:pt x="8" y="2"/>
                          <a:pt x="10" y="2"/>
                          <a:pt x="11" y="4"/>
                        </a:cubicBezTo>
                        <a:cubicBezTo>
                          <a:pt x="11" y="4"/>
                          <a:pt x="13" y="4"/>
                          <a:pt x="1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" name="Freeform 91">
                    <a:extLst>
                      <a:ext uri="{FF2B5EF4-FFF2-40B4-BE49-F238E27FC236}">
                        <a16:creationId xmlns="" xmlns:a16="http://schemas.microsoft.com/office/drawing/2014/main" id="{B21E3AFD-3A99-4CDA-B89D-6C41BA01CD6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9650" y="2195513"/>
                    <a:ext cx="14288" cy="20638"/>
                  </a:xfrm>
                  <a:custGeom>
                    <a:avLst/>
                    <a:gdLst>
                      <a:gd name="T0" fmla="*/ 12 w 13"/>
                      <a:gd name="T1" fmla="*/ 1 h 19"/>
                      <a:gd name="T2" fmla="*/ 7 w 13"/>
                      <a:gd name="T3" fmla="*/ 1 h 19"/>
                      <a:gd name="T4" fmla="*/ 5 w 13"/>
                      <a:gd name="T5" fmla="*/ 5 h 19"/>
                      <a:gd name="T6" fmla="*/ 6 w 13"/>
                      <a:gd name="T7" fmla="*/ 7 h 19"/>
                      <a:gd name="T8" fmla="*/ 9 w 13"/>
                      <a:gd name="T9" fmla="*/ 11 h 19"/>
                      <a:gd name="T10" fmla="*/ 1 w 13"/>
                      <a:gd name="T11" fmla="*/ 16 h 19"/>
                      <a:gd name="T12" fmla="*/ 0 w 13"/>
                      <a:gd name="T13" fmla="*/ 17 h 19"/>
                      <a:gd name="T14" fmla="*/ 11 w 13"/>
                      <a:gd name="T15" fmla="*/ 12 h 19"/>
                      <a:gd name="T16" fmla="*/ 9 w 13"/>
                      <a:gd name="T17" fmla="*/ 8 h 19"/>
                      <a:gd name="T18" fmla="*/ 8 w 13"/>
                      <a:gd name="T19" fmla="*/ 6 h 19"/>
                      <a:gd name="T20" fmla="*/ 11 w 13"/>
                      <a:gd name="T21" fmla="*/ 2 h 19"/>
                      <a:gd name="T22" fmla="*/ 12 w 13"/>
                      <a:gd name="T23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" h="19">
                        <a:moveTo>
                          <a:pt x="12" y="1"/>
                        </a:moveTo>
                        <a:cubicBezTo>
                          <a:pt x="10" y="0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5" y="5"/>
                        </a:cubicBezTo>
                        <a:cubicBezTo>
                          <a:pt x="5" y="6"/>
                          <a:pt x="6" y="6"/>
                          <a:pt x="6" y="7"/>
                        </a:cubicBezTo>
                        <a:cubicBezTo>
                          <a:pt x="8" y="8"/>
                          <a:pt x="8" y="9"/>
                          <a:pt x="9" y="11"/>
                        </a:cubicBezTo>
                        <a:cubicBezTo>
                          <a:pt x="11" y="15"/>
                          <a:pt x="4" y="17"/>
                          <a:pt x="1" y="16"/>
                        </a:cubicBezTo>
                        <a:cubicBezTo>
                          <a:pt x="0" y="15"/>
                          <a:pt x="0" y="17"/>
                          <a:pt x="0" y="17"/>
                        </a:cubicBezTo>
                        <a:cubicBezTo>
                          <a:pt x="5" y="19"/>
                          <a:pt x="9" y="16"/>
                          <a:pt x="11" y="12"/>
                        </a:cubicBezTo>
                        <a:cubicBezTo>
                          <a:pt x="11" y="11"/>
                          <a:pt x="9" y="9"/>
                          <a:pt x="9" y="8"/>
                        </a:cubicBezTo>
                        <a:cubicBezTo>
                          <a:pt x="9" y="7"/>
                          <a:pt x="8" y="6"/>
                          <a:pt x="8" y="6"/>
                        </a:cubicBezTo>
                        <a:cubicBezTo>
                          <a:pt x="5" y="3"/>
                          <a:pt x="8" y="1"/>
                          <a:pt x="11" y="2"/>
                        </a:cubicBezTo>
                        <a:cubicBezTo>
                          <a:pt x="12" y="2"/>
                          <a:pt x="13" y="1"/>
                          <a:pt x="1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" name="Freeform 97">
                    <a:extLst>
                      <a:ext uri="{FF2B5EF4-FFF2-40B4-BE49-F238E27FC236}">
                        <a16:creationId xmlns="" xmlns:a16="http://schemas.microsoft.com/office/drawing/2014/main" id="{D0C28560-8258-47A5-9017-0A6DB9AC9C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68388" y="2146301"/>
                    <a:ext cx="36513" cy="39688"/>
                  </a:xfrm>
                  <a:custGeom>
                    <a:avLst/>
                    <a:gdLst>
                      <a:gd name="T0" fmla="*/ 3 w 35"/>
                      <a:gd name="T1" fmla="*/ 17 h 37"/>
                      <a:gd name="T2" fmla="*/ 6 w 35"/>
                      <a:gd name="T3" fmla="*/ 13 h 37"/>
                      <a:gd name="T4" fmla="*/ 5 w 35"/>
                      <a:gd name="T5" fmla="*/ 26 h 37"/>
                      <a:gd name="T6" fmla="*/ 5 w 35"/>
                      <a:gd name="T7" fmla="*/ 30 h 37"/>
                      <a:gd name="T8" fmla="*/ 11 w 35"/>
                      <a:gd name="T9" fmla="*/ 12 h 37"/>
                      <a:gd name="T10" fmla="*/ 10 w 35"/>
                      <a:gd name="T11" fmla="*/ 32 h 37"/>
                      <a:gd name="T12" fmla="*/ 11 w 35"/>
                      <a:gd name="T13" fmla="*/ 35 h 37"/>
                      <a:gd name="T14" fmla="*/ 17 w 35"/>
                      <a:gd name="T15" fmla="*/ 13 h 37"/>
                      <a:gd name="T16" fmla="*/ 15 w 35"/>
                      <a:gd name="T17" fmla="*/ 33 h 37"/>
                      <a:gd name="T18" fmla="*/ 19 w 35"/>
                      <a:gd name="T19" fmla="*/ 14 h 37"/>
                      <a:gd name="T20" fmla="*/ 17 w 35"/>
                      <a:gd name="T21" fmla="*/ 28 h 37"/>
                      <a:gd name="T22" fmla="*/ 15 w 35"/>
                      <a:gd name="T23" fmla="*/ 36 h 37"/>
                      <a:gd name="T24" fmla="*/ 17 w 35"/>
                      <a:gd name="T25" fmla="*/ 33 h 37"/>
                      <a:gd name="T26" fmla="*/ 19 w 35"/>
                      <a:gd name="T27" fmla="*/ 10 h 37"/>
                      <a:gd name="T28" fmla="*/ 21 w 35"/>
                      <a:gd name="T29" fmla="*/ 7 h 37"/>
                      <a:gd name="T30" fmla="*/ 21 w 35"/>
                      <a:gd name="T31" fmla="*/ 15 h 37"/>
                      <a:gd name="T32" fmla="*/ 21 w 35"/>
                      <a:gd name="T33" fmla="*/ 20 h 37"/>
                      <a:gd name="T34" fmla="*/ 25 w 35"/>
                      <a:gd name="T35" fmla="*/ 7 h 37"/>
                      <a:gd name="T36" fmla="*/ 25 w 35"/>
                      <a:gd name="T37" fmla="*/ 19 h 37"/>
                      <a:gd name="T38" fmla="*/ 25 w 35"/>
                      <a:gd name="T39" fmla="*/ 21 h 37"/>
                      <a:gd name="T40" fmla="*/ 30 w 35"/>
                      <a:gd name="T41" fmla="*/ 6 h 37"/>
                      <a:gd name="T42" fmla="*/ 31 w 35"/>
                      <a:gd name="T43" fmla="*/ 14 h 37"/>
                      <a:gd name="T44" fmla="*/ 34 w 35"/>
                      <a:gd name="T45" fmla="*/ 5 h 37"/>
                      <a:gd name="T46" fmla="*/ 31 w 35"/>
                      <a:gd name="T47" fmla="*/ 18 h 37"/>
                      <a:gd name="T48" fmla="*/ 26 w 35"/>
                      <a:gd name="T49" fmla="*/ 16 h 37"/>
                      <a:gd name="T50" fmla="*/ 28 w 35"/>
                      <a:gd name="T51" fmla="*/ 5 h 37"/>
                      <a:gd name="T52" fmla="*/ 25 w 35"/>
                      <a:gd name="T53" fmla="*/ 12 h 37"/>
                      <a:gd name="T54" fmla="*/ 21 w 35"/>
                      <a:gd name="T55" fmla="*/ 20 h 37"/>
                      <a:gd name="T56" fmla="*/ 22 w 35"/>
                      <a:gd name="T57" fmla="*/ 6 h 37"/>
                      <a:gd name="T58" fmla="*/ 21 w 35"/>
                      <a:gd name="T59" fmla="*/ 5 h 37"/>
                      <a:gd name="T60" fmla="*/ 20 w 35"/>
                      <a:gd name="T61" fmla="*/ 13 h 37"/>
                      <a:gd name="T62" fmla="*/ 16 w 35"/>
                      <a:gd name="T63" fmla="*/ 34 h 37"/>
                      <a:gd name="T64" fmla="*/ 17 w 35"/>
                      <a:gd name="T65" fmla="*/ 36 h 37"/>
                      <a:gd name="T66" fmla="*/ 16 w 35"/>
                      <a:gd name="T67" fmla="*/ 31 h 37"/>
                      <a:gd name="T68" fmla="*/ 19 w 35"/>
                      <a:gd name="T69" fmla="*/ 8 h 37"/>
                      <a:gd name="T70" fmla="*/ 18 w 35"/>
                      <a:gd name="T71" fmla="*/ 10 h 37"/>
                      <a:gd name="T72" fmla="*/ 12 w 35"/>
                      <a:gd name="T73" fmla="*/ 33 h 37"/>
                      <a:gd name="T74" fmla="*/ 14 w 35"/>
                      <a:gd name="T75" fmla="*/ 8 h 37"/>
                      <a:gd name="T76" fmla="*/ 11 w 35"/>
                      <a:gd name="T77" fmla="*/ 20 h 37"/>
                      <a:gd name="T78" fmla="*/ 8 w 35"/>
                      <a:gd name="T79" fmla="*/ 24 h 37"/>
                      <a:gd name="T80" fmla="*/ 8 w 35"/>
                      <a:gd name="T81" fmla="*/ 13 h 37"/>
                      <a:gd name="T82" fmla="*/ 7 w 35"/>
                      <a:gd name="T83" fmla="*/ 11 h 37"/>
                      <a:gd name="T84" fmla="*/ 2 w 35"/>
                      <a:gd name="T85" fmla="*/ 26 h 37"/>
                      <a:gd name="T86" fmla="*/ 0 w 35"/>
                      <a:gd name="T87" fmla="*/ 2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5" h="37">
                        <a:moveTo>
                          <a:pt x="1" y="25"/>
                        </a:moveTo>
                        <a:cubicBezTo>
                          <a:pt x="1" y="23"/>
                          <a:pt x="2" y="22"/>
                          <a:pt x="2" y="21"/>
                        </a:cubicBezTo>
                        <a:cubicBezTo>
                          <a:pt x="4" y="18"/>
                          <a:pt x="4" y="17"/>
                          <a:pt x="3" y="17"/>
                        </a:cubicBezTo>
                        <a:cubicBezTo>
                          <a:pt x="2" y="20"/>
                          <a:pt x="1" y="23"/>
                          <a:pt x="0" y="26"/>
                        </a:cubicBezTo>
                        <a:cubicBezTo>
                          <a:pt x="1" y="26"/>
                          <a:pt x="1" y="26"/>
                          <a:pt x="2" y="26"/>
                        </a:cubicBezTo>
                        <a:cubicBezTo>
                          <a:pt x="3" y="21"/>
                          <a:pt x="4" y="17"/>
                          <a:pt x="6" y="13"/>
                        </a:cubicBezTo>
                        <a:cubicBezTo>
                          <a:pt x="5" y="15"/>
                          <a:pt x="6" y="18"/>
                          <a:pt x="5" y="20"/>
                        </a:cubicBezTo>
                        <a:cubicBezTo>
                          <a:pt x="5" y="22"/>
                          <a:pt x="4" y="24"/>
                          <a:pt x="4" y="26"/>
                        </a:cubicBezTo>
                        <a:cubicBezTo>
                          <a:pt x="4" y="27"/>
                          <a:pt x="5" y="27"/>
                          <a:pt x="5" y="26"/>
                        </a:cubicBezTo>
                        <a:cubicBezTo>
                          <a:pt x="7" y="22"/>
                          <a:pt x="7" y="17"/>
                          <a:pt x="9" y="13"/>
                        </a:cubicBezTo>
                        <a:cubicBezTo>
                          <a:pt x="9" y="13"/>
                          <a:pt x="8" y="13"/>
                          <a:pt x="8" y="13"/>
                        </a:cubicBezTo>
                        <a:cubicBezTo>
                          <a:pt x="7" y="19"/>
                          <a:pt x="5" y="24"/>
                          <a:pt x="5" y="30"/>
                        </a:cubicBezTo>
                        <a:cubicBezTo>
                          <a:pt x="5" y="31"/>
                          <a:pt x="6" y="31"/>
                          <a:pt x="6" y="31"/>
                        </a:cubicBezTo>
                        <a:cubicBezTo>
                          <a:pt x="9" y="26"/>
                          <a:pt x="10" y="20"/>
                          <a:pt x="12" y="14"/>
                        </a:cubicBezTo>
                        <a:cubicBezTo>
                          <a:pt x="13" y="12"/>
                          <a:pt x="12" y="12"/>
                          <a:pt x="11" y="12"/>
                        </a:cubicBezTo>
                        <a:cubicBezTo>
                          <a:pt x="11" y="16"/>
                          <a:pt x="10" y="19"/>
                          <a:pt x="9" y="22"/>
                        </a:cubicBezTo>
                        <a:cubicBezTo>
                          <a:pt x="9" y="25"/>
                          <a:pt x="9" y="28"/>
                          <a:pt x="8" y="32"/>
                        </a:cubicBezTo>
                        <a:cubicBezTo>
                          <a:pt x="8" y="32"/>
                          <a:pt x="9" y="33"/>
                          <a:pt x="10" y="32"/>
                        </a:cubicBezTo>
                        <a:cubicBezTo>
                          <a:pt x="13" y="25"/>
                          <a:pt x="14" y="17"/>
                          <a:pt x="15" y="9"/>
                        </a:cubicBezTo>
                        <a:cubicBezTo>
                          <a:pt x="15" y="9"/>
                          <a:pt x="14" y="9"/>
                          <a:pt x="14" y="8"/>
                        </a:cubicBezTo>
                        <a:cubicBezTo>
                          <a:pt x="13" y="17"/>
                          <a:pt x="11" y="26"/>
                          <a:pt x="11" y="35"/>
                        </a:cubicBezTo>
                        <a:cubicBezTo>
                          <a:pt x="11" y="36"/>
                          <a:pt x="12" y="36"/>
                          <a:pt x="12" y="35"/>
                        </a:cubicBezTo>
                        <a:cubicBezTo>
                          <a:pt x="15" y="29"/>
                          <a:pt x="16" y="22"/>
                          <a:pt x="17" y="15"/>
                        </a:cubicBezTo>
                        <a:cubicBezTo>
                          <a:pt x="18" y="13"/>
                          <a:pt x="18" y="12"/>
                          <a:pt x="17" y="13"/>
                        </a:cubicBezTo>
                        <a:cubicBezTo>
                          <a:pt x="16" y="16"/>
                          <a:pt x="16" y="20"/>
                          <a:pt x="15" y="23"/>
                        </a:cubicBezTo>
                        <a:cubicBezTo>
                          <a:pt x="15" y="26"/>
                          <a:pt x="14" y="30"/>
                          <a:pt x="14" y="33"/>
                        </a:cubicBezTo>
                        <a:cubicBezTo>
                          <a:pt x="14" y="33"/>
                          <a:pt x="15" y="33"/>
                          <a:pt x="15" y="33"/>
                        </a:cubicBezTo>
                        <a:cubicBezTo>
                          <a:pt x="16" y="29"/>
                          <a:pt x="16" y="25"/>
                          <a:pt x="17" y="21"/>
                        </a:cubicBezTo>
                        <a:cubicBezTo>
                          <a:pt x="18" y="20"/>
                          <a:pt x="18" y="18"/>
                          <a:pt x="19" y="16"/>
                        </a:cubicBezTo>
                        <a:cubicBezTo>
                          <a:pt x="19" y="15"/>
                          <a:pt x="19" y="15"/>
                          <a:pt x="19" y="14"/>
                        </a:cubicBezTo>
                        <a:cubicBezTo>
                          <a:pt x="21" y="12"/>
                          <a:pt x="20" y="11"/>
                          <a:pt x="19" y="11"/>
                        </a:cubicBezTo>
                        <a:cubicBezTo>
                          <a:pt x="19" y="14"/>
                          <a:pt x="18" y="18"/>
                          <a:pt x="18" y="21"/>
                        </a:cubicBezTo>
                        <a:cubicBezTo>
                          <a:pt x="18" y="23"/>
                          <a:pt x="17" y="26"/>
                          <a:pt x="17" y="28"/>
                        </a:cubicBezTo>
                        <a:cubicBezTo>
                          <a:pt x="16" y="32"/>
                          <a:pt x="18" y="30"/>
                          <a:pt x="18" y="28"/>
                        </a:cubicBezTo>
                        <a:cubicBezTo>
                          <a:pt x="18" y="27"/>
                          <a:pt x="17" y="27"/>
                          <a:pt x="17" y="28"/>
                        </a:cubicBezTo>
                        <a:cubicBezTo>
                          <a:pt x="16" y="31"/>
                          <a:pt x="16" y="33"/>
                          <a:pt x="15" y="36"/>
                        </a:cubicBezTo>
                        <a:cubicBezTo>
                          <a:pt x="15" y="36"/>
                          <a:pt x="16" y="37"/>
                          <a:pt x="17" y="36"/>
                        </a:cubicBezTo>
                        <a:cubicBezTo>
                          <a:pt x="17" y="35"/>
                          <a:pt x="17" y="34"/>
                          <a:pt x="17" y="34"/>
                        </a:cubicBezTo>
                        <a:cubicBezTo>
                          <a:pt x="17" y="33"/>
                          <a:pt x="17" y="33"/>
                          <a:pt x="17" y="33"/>
                        </a:cubicBezTo>
                        <a:cubicBezTo>
                          <a:pt x="18" y="33"/>
                          <a:pt x="19" y="19"/>
                          <a:pt x="19" y="17"/>
                        </a:cubicBezTo>
                        <a:cubicBezTo>
                          <a:pt x="19" y="15"/>
                          <a:pt x="19" y="13"/>
                          <a:pt x="20" y="11"/>
                        </a:cubicBezTo>
                        <a:cubicBezTo>
                          <a:pt x="19" y="8"/>
                          <a:pt x="19" y="8"/>
                          <a:pt x="19" y="10"/>
                        </a:cubicBezTo>
                        <a:cubicBezTo>
                          <a:pt x="19" y="11"/>
                          <a:pt x="18" y="13"/>
                          <a:pt x="18" y="14"/>
                        </a:cubicBezTo>
                        <a:cubicBezTo>
                          <a:pt x="18" y="15"/>
                          <a:pt x="19" y="15"/>
                          <a:pt x="20" y="14"/>
                        </a:cubicBezTo>
                        <a:cubicBezTo>
                          <a:pt x="20" y="13"/>
                          <a:pt x="21" y="8"/>
                          <a:pt x="21" y="7"/>
                        </a:cubicBezTo>
                        <a:cubicBezTo>
                          <a:pt x="19" y="7"/>
                          <a:pt x="19" y="8"/>
                          <a:pt x="20" y="10"/>
                        </a:cubicBezTo>
                        <a:cubicBezTo>
                          <a:pt x="20" y="13"/>
                          <a:pt x="20" y="16"/>
                          <a:pt x="19" y="19"/>
                        </a:cubicBezTo>
                        <a:cubicBezTo>
                          <a:pt x="20" y="18"/>
                          <a:pt x="21" y="16"/>
                          <a:pt x="21" y="15"/>
                        </a:cubicBezTo>
                        <a:cubicBezTo>
                          <a:pt x="22" y="13"/>
                          <a:pt x="23" y="11"/>
                          <a:pt x="23" y="8"/>
                        </a:cubicBezTo>
                        <a:cubicBezTo>
                          <a:pt x="22" y="8"/>
                          <a:pt x="21" y="9"/>
                          <a:pt x="22" y="11"/>
                        </a:cubicBezTo>
                        <a:cubicBezTo>
                          <a:pt x="22" y="14"/>
                          <a:pt x="21" y="17"/>
                          <a:pt x="21" y="20"/>
                        </a:cubicBezTo>
                        <a:cubicBezTo>
                          <a:pt x="20" y="21"/>
                          <a:pt x="22" y="22"/>
                          <a:pt x="22" y="21"/>
                        </a:cubicBezTo>
                        <a:cubicBezTo>
                          <a:pt x="24" y="16"/>
                          <a:pt x="25" y="12"/>
                          <a:pt x="26" y="7"/>
                        </a:cubicBezTo>
                        <a:cubicBezTo>
                          <a:pt x="25" y="7"/>
                          <a:pt x="25" y="7"/>
                          <a:pt x="25" y="7"/>
                        </a:cubicBezTo>
                        <a:cubicBezTo>
                          <a:pt x="24" y="8"/>
                          <a:pt x="24" y="10"/>
                          <a:pt x="24" y="12"/>
                        </a:cubicBezTo>
                        <a:cubicBezTo>
                          <a:pt x="24" y="14"/>
                          <a:pt x="23" y="17"/>
                          <a:pt x="23" y="19"/>
                        </a:cubicBezTo>
                        <a:cubicBezTo>
                          <a:pt x="23" y="20"/>
                          <a:pt x="24" y="20"/>
                          <a:pt x="25" y="19"/>
                        </a:cubicBezTo>
                        <a:cubicBezTo>
                          <a:pt x="26" y="14"/>
                          <a:pt x="28" y="10"/>
                          <a:pt x="29" y="5"/>
                        </a:cubicBezTo>
                        <a:cubicBezTo>
                          <a:pt x="29" y="5"/>
                          <a:pt x="28" y="5"/>
                          <a:pt x="28" y="5"/>
                        </a:cubicBezTo>
                        <a:cubicBezTo>
                          <a:pt x="27" y="10"/>
                          <a:pt x="26" y="16"/>
                          <a:pt x="25" y="21"/>
                        </a:cubicBezTo>
                        <a:cubicBezTo>
                          <a:pt x="25" y="22"/>
                          <a:pt x="27" y="22"/>
                          <a:pt x="27" y="21"/>
                        </a:cubicBezTo>
                        <a:cubicBezTo>
                          <a:pt x="27" y="18"/>
                          <a:pt x="28" y="15"/>
                          <a:pt x="29" y="11"/>
                        </a:cubicBezTo>
                        <a:cubicBezTo>
                          <a:pt x="29" y="9"/>
                          <a:pt x="30" y="8"/>
                          <a:pt x="30" y="6"/>
                        </a:cubicBezTo>
                        <a:cubicBezTo>
                          <a:pt x="32" y="3"/>
                          <a:pt x="31" y="3"/>
                          <a:pt x="31" y="6"/>
                        </a:cubicBezTo>
                        <a:cubicBezTo>
                          <a:pt x="31" y="8"/>
                          <a:pt x="31" y="11"/>
                          <a:pt x="30" y="13"/>
                        </a:cubicBezTo>
                        <a:cubicBezTo>
                          <a:pt x="29" y="16"/>
                          <a:pt x="30" y="16"/>
                          <a:pt x="31" y="14"/>
                        </a:cubicBezTo>
                        <a:cubicBezTo>
                          <a:pt x="32" y="8"/>
                          <a:pt x="33" y="9"/>
                          <a:pt x="33" y="14"/>
                        </a:cubicBezTo>
                        <a:cubicBezTo>
                          <a:pt x="33" y="15"/>
                          <a:pt x="35" y="15"/>
                          <a:pt x="35" y="14"/>
                        </a:cubicBezTo>
                        <a:cubicBezTo>
                          <a:pt x="35" y="11"/>
                          <a:pt x="35" y="8"/>
                          <a:pt x="34" y="5"/>
                        </a:cubicBezTo>
                        <a:cubicBezTo>
                          <a:pt x="34" y="4"/>
                          <a:pt x="33" y="4"/>
                          <a:pt x="33" y="5"/>
                        </a:cubicBezTo>
                        <a:cubicBezTo>
                          <a:pt x="31" y="9"/>
                          <a:pt x="29" y="13"/>
                          <a:pt x="29" y="18"/>
                        </a:cubicBezTo>
                        <a:cubicBezTo>
                          <a:pt x="29" y="19"/>
                          <a:pt x="31" y="19"/>
                          <a:pt x="31" y="18"/>
                        </a:cubicBezTo>
                        <a:cubicBezTo>
                          <a:pt x="32" y="13"/>
                          <a:pt x="33" y="7"/>
                          <a:pt x="32" y="1"/>
                        </a:cubicBezTo>
                        <a:cubicBezTo>
                          <a:pt x="32" y="0"/>
                          <a:pt x="31" y="0"/>
                          <a:pt x="31" y="1"/>
                        </a:cubicBezTo>
                        <a:cubicBezTo>
                          <a:pt x="29" y="6"/>
                          <a:pt x="27" y="11"/>
                          <a:pt x="26" y="16"/>
                        </a:cubicBezTo>
                        <a:cubicBezTo>
                          <a:pt x="25" y="20"/>
                          <a:pt x="27" y="20"/>
                          <a:pt x="28" y="14"/>
                        </a:cubicBezTo>
                        <a:cubicBezTo>
                          <a:pt x="28" y="11"/>
                          <a:pt x="29" y="8"/>
                          <a:pt x="29" y="5"/>
                        </a:cubicBezTo>
                        <a:cubicBezTo>
                          <a:pt x="30" y="4"/>
                          <a:pt x="28" y="4"/>
                          <a:pt x="28" y="5"/>
                        </a:cubicBezTo>
                        <a:cubicBezTo>
                          <a:pt x="26" y="9"/>
                          <a:pt x="25" y="12"/>
                          <a:pt x="24" y="17"/>
                        </a:cubicBezTo>
                        <a:cubicBezTo>
                          <a:pt x="24" y="17"/>
                          <a:pt x="24" y="17"/>
                          <a:pt x="25" y="17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6" y="9"/>
                          <a:pt x="26" y="7"/>
                          <a:pt x="26" y="4"/>
                        </a:cubicBezTo>
                        <a:cubicBezTo>
                          <a:pt x="26" y="3"/>
                          <a:pt x="25" y="3"/>
                          <a:pt x="25" y="4"/>
                        </a:cubicBezTo>
                        <a:cubicBezTo>
                          <a:pt x="24" y="10"/>
                          <a:pt x="22" y="15"/>
                          <a:pt x="21" y="20"/>
                        </a:cubicBezTo>
                        <a:cubicBezTo>
                          <a:pt x="21" y="21"/>
                          <a:pt x="22" y="21"/>
                          <a:pt x="22" y="21"/>
                        </a:cubicBezTo>
                        <a:cubicBezTo>
                          <a:pt x="23" y="16"/>
                          <a:pt x="24" y="11"/>
                          <a:pt x="24" y="6"/>
                        </a:cubicBezTo>
                        <a:cubicBezTo>
                          <a:pt x="24" y="5"/>
                          <a:pt x="23" y="5"/>
                          <a:pt x="22" y="6"/>
                        </a:cubicBezTo>
                        <a:cubicBezTo>
                          <a:pt x="21" y="11"/>
                          <a:pt x="19" y="16"/>
                          <a:pt x="18" y="21"/>
                        </a:cubicBezTo>
                        <a:cubicBezTo>
                          <a:pt x="18" y="22"/>
                          <a:pt x="20" y="22"/>
                          <a:pt x="20" y="21"/>
                        </a:cubicBezTo>
                        <a:cubicBezTo>
                          <a:pt x="21" y="16"/>
                          <a:pt x="21" y="11"/>
                          <a:pt x="21" y="5"/>
                        </a:cubicBezTo>
                        <a:cubicBezTo>
                          <a:pt x="21" y="4"/>
                          <a:pt x="20" y="4"/>
                          <a:pt x="20" y="5"/>
                        </a:cubicBezTo>
                        <a:cubicBezTo>
                          <a:pt x="19" y="6"/>
                          <a:pt x="19" y="8"/>
                          <a:pt x="19" y="9"/>
                        </a:cubicBezTo>
                        <a:cubicBezTo>
                          <a:pt x="18" y="12"/>
                          <a:pt x="20" y="11"/>
                          <a:pt x="20" y="13"/>
                        </a:cubicBezTo>
                        <a:cubicBezTo>
                          <a:pt x="20" y="12"/>
                          <a:pt x="20" y="10"/>
                          <a:pt x="20" y="8"/>
                        </a:cubicBezTo>
                        <a:cubicBezTo>
                          <a:pt x="20" y="7"/>
                          <a:pt x="19" y="7"/>
                          <a:pt x="19" y="8"/>
                        </a:cubicBezTo>
                        <a:cubicBezTo>
                          <a:pt x="17" y="16"/>
                          <a:pt x="17" y="25"/>
                          <a:pt x="16" y="34"/>
                        </a:cubicBezTo>
                        <a:cubicBezTo>
                          <a:pt x="16" y="34"/>
                          <a:pt x="16" y="34"/>
                          <a:pt x="16" y="34"/>
                        </a:cubicBezTo>
                        <a:cubicBezTo>
                          <a:pt x="16" y="34"/>
                          <a:pt x="15" y="35"/>
                          <a:pt x="15" y="36"/>
                        </a:cubicBezTo>
                        <a:cubicBezTo>
                          <a:pt x="16" y="36"/>
                          <a:pt x="16" y="36"/>
                          <a:pt x="17" y="36"/>
                        </a:cubicBezTo>
                        <a:cubicBezTo>
                          <a:pt x="17" y="33"/>
                          <a:pt x="18" y="31"/>
                          <a:pt x="18" y="28"/>
                        </a:cubicBezTo>
                        <a:cubicBezTo>
                          <a:pt x="17" y="28"/>
                          <a:pt x="17" y="28"/>
                          <a:pt x="17" y="28"/>
                        </a:cubicBezTo>
                        <a:cubicBezTo>
                          <a:pt x="17" y="29"/>
                          <a:pt x="16" y="30"/>
                          <a:pt x="16" y="31"/>
                        </a:cubicBezTo>
                        <a:cubicBezTo>
                          <a:pt x="16" y="31"/>
                          <a:pt x="18" y="32"/>
                          <a:pt x="18" y="31"/>
                        </a:cubicBezTo>
                        <a:cubicBezTo>
                          <a:pt x="19" y="23"/>
                          <a:pt x="20" y="16"/>
                          <a:pt x="20" y="9"/>
                        </a:cubicBezTo>
                        <a:cubicBezTo>
                          <a:pt x="20" y="8"/>
                          <a:pt x="19" y="8"/>
                          <a:pt x="19" y="8"/>
                        </a:cubicBezTo>
                        <a:cubicBezTo>
                          <a:pt x="17" y="17"/>
                          <a:pt x="14" y="25"/>
                          <a:pt x="14" y="33"/>
                        </a:cubicBezTo>
                        <a:cubicBezTo>
                          <a:pt x="14" y="34"/>
                          <a:pt x="15" y="34"/>
                          <a:pt x="15" y="33"/>
                        </a:cubicBezTo>
                        <a:cubicBezTo>
                          <a:pt x="16" y="26"/>
                          <a:pt x="18" y="18"/>
                          <a:pt x="18" y="10"/>
                        </a:cubicBezTo>
                        <a:cubicBezTo>
                          <a:pt x="18" y="9"/>
                          <a:pt x="17" y="9"/>
                          <a:pt x="17" y="10"/>
                        </a:cubicBezTo>
                        <a:cubicBezTo>
                          <a:pt x="15" y="17"/>
                          <a:pt x="14" y="24"/>
                          <a:pt x="12" y="31"/>
                        </a:cubicBezTo>
                        <a:cubicBezTo>
                          <a:pt x="11" y="33"/>
                          <a:pt x="11" y="33"/>
                          <a:pt x="12" y="33"/>
                        </a:cubicBezTo>
                        <a:cubicBezTo>
                          <a:pt x="12" y="30"/>
                          <a:pt x="13" y="27"/>
                          <a:pt x="13" y="25"/>
                        </a:cubicBezTo>
                        <a:cubicBezTo>
                          <a:pt x="14" y="19"/>
                          <a:pt x="14" y="14"/>
                          <a:pt x="15" y="9"/>
                        </a:cubicBezTo>
                        <a:cubicBezTo>
                          <a:pt x="15" y="8"/>
                          <a:pt x="14" y="8"/>
                          <a:pt x="14" y="8"/>
                        </a:cubicBezTo>
                        <a:cubicBezTo>
                          <a:pt x="13" y="15"/>
                          <a:pt x="12" y="21"/>
                          <a:pt x="10" y="28"/>
                        </a:cubicBezTo>
                        <a:cubicBezTo>
                          <a:pt x="10" y="31"/>
                          <a:pt x="10" y="30"/>
                          <a:pt x="10" y="25"/>
                        </a:cubicBezTo>
                        <a:cubicBezTo>
                          <a:pt x="11" y="23"/>
                          <a:pt x="11" y="21"/>
                          <a:pt x="11" y="20"/>
                        </a:cubicBezTo>
                        <a:cubicBezTo>
                          <a:pt x="12" y="17"/>
                          <a:pt x="12" y="13"/>
                          <a:pt x="13" y="10"/>
                        </a:cubicBezTo>
                        <a:cubicBezTo>
                          <a:pt x="13" y="9"/>
                          <a:pt x="11" y="9"/>
                          <a:pt x="11" y="10"/>
                        </a:cubicBezTo>
                        <a:cubicBezTo>
                          <a:pt x="10" y="15"/>
                          <a:pt x="9" y="20"/>
                          <a:pt x="8" y="24"/>
                        </a:cubicBezTo>
                        <a:cubicBezTo>
                          <a:pt x="5" y="33"/>
                          <a:pt x="7" y="24"/>
                          <a:pt x="7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2"/>
                          <a:pt x="8" y="12"/>
                          <a:pt x="8" y="13"/>
                        </a:cubicBezTo>
                        <a:cubicBezTo>
                          <a:pt x="6" y="17"/>
                          <a:pt x="5" y="22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1"/>
                          <a:pt x="8" y="16"/>
                          <a:pt x="7" y="11"/>
                        </a:cubicBezTo>
                        <a:cubicBezTo>
                          <a:pt x="7" y="10"/>
                          <a:pt x="6" y="10"/>
                          <a:pt x="6" y="11"/>
                        </a:cubicBezTo>
                        <a:cubicBezTo>
                          <a:pt x="3" y="15"/>
                          <a:pt x="1" y="20"/>
                          <a:pt x="0" y="26"/>
                        </a:cubicBezTo>
                        <a:cubicBezTo>
                          <a:pt x="0" y="26"/>
                          <a:pt x="2" y="27"/>
                          <a:pt x="2" y="26"/>
                        </a:cubicBezTo>
                        <a:cubicBezTo>
                          <a:pt x="3" y="22"/>
                          <a:pt x="3" y="19"/>
                          <a:pt x="5" y="15"/>
                        </a:cubicBezTo>
                        <a:cubicBezTo>
                          <a:pt x="5" y="14"/>
                          <a:pt x="4" y="14"/>
                          <a:pt x="3" y="14"/>
                        </a:cubicBezTo>
                        <a:cubicBezTo>
                          <a:pt x="1" y="18"/>
                          <a:pt x="0" y="21"/>
                          <a:pt x="0" y="25"/>
                        </a:cubicBezTo>
                        <a:cubicBezTo>
                          <a:pt x="0" y="26"/>
                          <a:pt x="1" y="26"/>
                          <a:pt x="1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" name="Freeform 98">
                    <a:extLst>
                      <a:ext uri="{FF2B5EF4-FFF2-40B4-BE49-F238E27FC236}">
                        <a16:creationId xmlns="" xmlns:a16="http://schemas.microsoft.com/office/drawing/2014/main" id="{F3AF625A-83EE-4274-ABA1-5DCF3F1653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85850" y="2182813"/>
                    <a:ext cx="6350" cy="3175"/>
                  </a:xfrm>
                  <a:custGeom>
                    <a:avLst/>
                    <a:gdLst>
                      <a:gd name="T0" fmla="*/ 1 w 6"/>
                      <a:gd name="T1" fmla="*/ 1 h 4"/>
                      <a:gd name="T2" fmla="*/ 1 w 6"/>
                      <a:gd name="T3" fmla="*/ 4 h 4"/>
                      <a:gd name="T4" fmla="*/ 2 w 6"/>
                      <a:gd name="T5" fmla="*/ 4 h 4"/>
                      <a:gd name="T6" fmla="*/ 4 w 6"/>
                      <a:gd name="T7" fmla="*/ 2 h 4"/>
                      <a:gd name="T8" fmla="*/ 5 w 6"/>
                      <a:gd name="T9" fmla="*/ 1 h 4"/>
                      <a:gd name="T10" fmla="*/ 5 w 6"/>
                      <a:gd name="T11" fmla="*/ 0 h 4"/>
                      <a:gd name="T12" fmla="*/ 2 w 6"/>
                      <a:gd name="T13" fmla="*/ 1 h 4"/>
                      <a:gd name="T14" fmla="*/ 1 w 6"/>
                      <a:gd name="T15" fmla="*/ 3 h 4"/>
                      <a:gd name="T16" fmla="*/ 2 w 6"/>
                      <a:gd name="T17" fmla="*/ 3 h 4"/>
                      <a:gd name="T18" fmla="*/ 2 w 6"/>
                      <a:gd name="T19" fmla="*/ 1 h 4"/>
                      <a:gd name="T20" fmla="*/ 1 w 6"/>
                      <a:gd name="T21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4">
                        <a:moveTo>
                          <a:pt x="1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4" y="2"/>
                          <a:pt x="5" y="2"/>
                          <a:pt x="5" y="1"/>
                        </a:cubicBezTo>
                        <a:cubicBezTo>
                          <a:pt x="6" y="1"/>
                          <a:pt x="5" y="0"/>
                          <a:pt x="5" y="0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1" y="1"/>
                          <a:pt x="1" y="2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2" y="2"/>
                          <a:pt x="2" y="1"/>
                        </a:cubicBezTo>
                        <a:cubicBezTo>
                          <a:pt x="2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" name="Freeform 100">
                    <a:extLst>
                      <a:ext uri="{FF2B5EF4-FFF2-40B4-BE49-F238E27FC236}">
                        <a16:creationId xmlns="" xmlns:a16="http://schemas.microsoft.com/office/drawing/2014/main" id="{E9ECD331-0F55-45CC-A443-8EAD015E80E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66800" y="2141538"/>
                    <a:ext cx="46038" cy="42863"/>
                  </a:xfrm>
                  <a:custGeom>
                    <a:avLst/>
                    <a:gdLst>
                      <a:gd name="T0" fmla="*/ 20 w 44"/>
                      <a:gd name="T1" fmla="*/ 29 h 40"/>
                      <a:gd name="T2" fmla="*/ 26 w 44"/>
                      <a:gd name="T3" fmla="*/ 25 h 40"/>
                      <a:gd name="T4" fmla="*/ 22 w 44"/>
                      <a:gd name="T5" fmla="*/ 28 h 40"/>
                      <a:gd name="T6" fmla="*/ 26 w 44"/>
                      <a:gd name="T7" fmla="*/ 16 h 40"/>
                      <a:gd name="T8" fmla="*/ 19 w 44"/>
                      <a:gd name="T9" fmla="*/ 17 h 40"/>
                      <a:gd name="T10" fmla="*/ 17 w 44"/>
                      <a:gd name="T11" fmla="*/ 27 h 40"/>
                      <a:gd name="T12" fmla="*/ 14 w 44"/>
                      <a:gd name="T13" fmla="*/ 35 h 40"/>
                      <a:gd name="T14" fmla="*/ 13 w 44"/>
                      <a:gd name="T15" fmla="*/ 21 h 40"/>
                      <a:gd name="T16" fmla="*/ 8 w 44"/>
                      <a:gd name="T17" fmla="*/ 23 h 40"/>
                      <a:gd name="T18" fmla="*/ 6 w 44"/>
                      <a:gd name="T19" fmla="*/ 22 h 40"/>
                      <a:gd name="T20" fmla="*/ 4 w 44"/>
                      <a:gd name="T21" fmla="*/ 25 h 40"/>
                      <a:gd name="T22" fmla="*/ 1 w 44"/>
                      <a:gd name="T23" fmla="*/ 23 h 40"/>
                      <a:gd name="T24" fmla="*/ 14 w 44"/>
                      <a:gd name="T25" fmla="*/ 13 h 40"/>
                      <a:gd name="T26" fmla="*/ 17 w 44"/>
                      <a:gd name="T27" fmla="*/ 11 h 40"/>
                      <a:gd name="T28" fmla="*/ 10 w 44"/>
                      <a:gd name="T29" fmla="*/ 17 h 40"/>
                      <a:gd name="T30" fmla="*/ 34 w 44"/>
                      <a:gd name="T31" fmla="*/ 18 h 40"/>
                      <a:gd name="T32" fmla="*/ 15 w 44"/>
                      <a:gd name="T33" fmla="*/ 34 h 40"/>
                      <a:gd name="T34" fmla="*/ 9 w 44"/>
                      <a:gd name="T35" fmla="*/ 35 h 40"/>
                      <a:gd name="T36" fmla="*/ 9 w 44"/>
                      <a:gd name="T37" fmla="*/ 28 h 40"/>
                      <a:gd name="T38" fmla="*/ 8 w 44"/>
                      <a:gd name="T39" fmla="*/ 24 h 40"/>
                      <a:gd name="T40" fmla="*/ 10 w 44"/>
                      <a:gd name="T41" fmla="*/ 17 h 40"/>
                      <a:gd name="T42" fmla="*/ 13 w 44"/>
                      <a:gd name="T43" fmla="*/ 24 h 40"/>
                      <a:gd name="T44" fmla="*/ 17 w 44"/>
                      <a:gd name="T45" fmla="*/ 25 h 40"/>
                      <a:gd name="T46" fmla="*/ 20 w 44"/>
                      <a:gd name="T47" fmla="*/ 18 h 40"/>
                      <a:gd name="T48" fmla="*/ 24 w 44"/>
                      <a:gd name="T49" fmla="*/ 23 h 40"/>
                      <a:gd name="T50" fmla="*/ 27 w 44"/>
                      <a:gd name="T51" fmla="*/ 20 h 40"/>
                      <a:gd name="T52" fmla="*/ 33 w 44"/>
                      <a:gd name="T53" fmla="*/ 17 h 40"/>
                      <a:gd name="T54" fmla="*/ 32 w 44"/>
                      <a:gd name="T55" fmla="*/ 13 h 40"/>
                      <a:gd name="T56" fmla="*/ 30 w 44"/>
                      <a:gd name="T57" fmla="*/ 11 h 40"/>
                      <a:gd name="T58" fmla="*/ 29 w 44"/>
                      <a:gd name="T59" fmla="*/ 18 h 40"/>
                      <a:gd name="T60" fmla="*/ 24 w 44"/>
                      <a:gd name="T61" fmla="*/ 23 h 40"/>
                      <a:gd name="T62" fmla="*/ 24 w 44"/>
                      <a:gd name="T63" fmla="*/ 12 h 40"/>
                      <a:gd name="T64" fmla="*/ 23 w 44"/>
                      <a:gd name="T65" fmla="*/ 14 h 40"/>
                      <a:gd name="T66" fmla="*/ 21 w 44"/>
                      <a:gd name="T67" fmla="*/ 25 h 40"/>
                      <a:gd name="T68" fmla="*/ 17 w 44"/>
                      <a:gd name="T69" fmla="*/ 25 h 40"/>
                      <a:gd name="T70" fmla="*/ 17 w 44"/>
                      <a:gd name="T71" fmla="*/ 14 h 40"/>
                      <a:gd name="T72" fmla="*/ 13 w 44"/>
                      <a:gd name="T73" fmla="*/ 15 h 40"/>
                      <a:gd name="T74" fmla="*/ 8 w 44"/>
                      <a:gd name="T75" fmla="*/ 22 h 40"/>
                      <a:gd name="T76" fmla="*/ 7 w 44"/>
                      <a:gd name="T77" fmla="*/ 27 h 40"/>
                      <a:gd name="T78" fmla="*/ 6 w 44"/>
                      <a:gd name="T79" fmla="*/ 30 h 40"/>
                      <a:gd name="T80" fmla="*/ 10 w 44"/>
                      <a:gd name="T81" fmla="*/ 34 h 40"/>
                      <a:gd name="T82" fmla="*/ 13 w 44"/>
                      <a:gd name="T83" fmla="*/ 39 h 40"/>
                      <a:gd name="T84" fmla="*/ 15 w 44"/>
                      <a:gd name="T85" fmla="*/ 38 h 40"/>
                      <a:gd name="T86" fmla="*/ 17 w 44"/>
                      <a:gd name="T87" fmla="*/ 35 h 40"/>
                      <a:gd name="T88" fmla="*/ 9 w 44"/>
                      <a:gd name="T89" fmla="*/ 16 h 40"/>
                      <a:gd name="T90" fmla="*/ 16 w 44"/>
                      <a:gd name="T91" fmla="*/ 10 h 40"/>
                      <a:gd name="T92" fmla="*/ 17 w 44"/>
                      <a:gd name="T93" fmla="*/ 12 h 40"/>
                      <a:gd name="T94" fmla="*/ 2 w 44"/>
                      <a:gd name="T95" fmla="*/ 24 h 40"/>
                      <a:gd name="T96" fmla="*/ 5 w 44"/>
                      <a:gd name="T97" fmla="*/ 23 h 40"/>
                      <a:gd name="T98" fmla="*/ 5 w 44"/>
                      <a:gd name="T99" fmla="*/ 27 h 40"/>
                      <a:gd name="T100" fmla="*/ 8 w 44"/>
                      <a:gd name="T101" fmla="*/ 34 h 40"/>
                      <a:gd name="T102" fmla="*/ 9 w 44"/>
                      <a:gd name="T103" fmla="*/ 27 h 40"/>
                      <a:gd name="T104" fmla="*/ 14 w 44"/>
                      <a:gd name="T105" fmla="*/ 24 h 40"/>
                      <a:gd name="T106" fmla="*/ 16 w 44"/>
                      <a:gd name="T107" fmla="*/ 23 h 40"/>
                      <a:gd name="T108" fmla="*/ 17 w 44"/>
                      <a:gd name="T109" fmla="*/ 32 h 40"/>
                      <a:gd name="T110" fmla="*/ 21 w 44"/>
                      <a:gd name="T111" fmla="*/ 24 h 40"/>
                      <a:gd name="T112" fmla="*/ 25 w 44"/>
                      <a:gd name="T113" fmla="*/ 15 h 40"/>
                      <a:gd name="T114" fmla="*/ 26 w 44"/>
                      <a:gd name="T115" fmla="*/ 21 h 40"/>
                      <a:gd name="T116" fmla="*/ 26 w 44"/>
                      <a:gd name="T117" fmla="*/ 25 h 40"/>
                      <a:gd name="T118" fmla="*/ 22 w 44"/>
                      <a:gd name="T119" fmla="*/ 29 h 40"/>
                      <a:gd name="T120" fmla="*/ 19 w 44"/>
                      <a:gd name="T121" fmla="*/ 29 h 40"/>
                      <a:gd name="T122" fmla="*/ 20 w 44"/>
                      <a:gd name="T123" fmla="*/ 2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44" h="40">
                        <a:moveTo>
                          <a:pt x="20" y="22"/>
                        </a:moveTo>
                        <a:cubicBezTo>
                          <a:pt x="20" y="24"/>
                          <a:pt x="20" y="27"/>
                          <a:pt x="19" y="29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23" y="23"/>
                          <a:pt x="21" y="28"/>
                          <a:pt x="20" y="30"/>
                        </a:cubicBezTo>
                        <a:cubicBezTo>
                          <a:pt x="20" y="31"/>
                          <a:pt x="21" y="31"/>
                          <a:pt x="21" y="30"/>
                        </a:cubicBezTo>
                        <a:cubicBezTo>
                          <a:pt x="23" y="28"/>
                          <a:pt x="24" y="27"/>
                          <a:pt x="26" y="25"/>
                        </a:cubicBezTo>
                        <a:cubicBezTo>
                          <a:pt x="27" y="24"/>
                          <a:pt x="26" y="23"/>
                          <a:pt x="25" y="24"/>
                        </a:cubicBezTo>
                        <a:cubicBezTo>
                          <a:pt x="24" y="25"/>
                          <a:pt x="23" y="26"/>
                          <a:pt x="21" y="27"/>
                        </a:cubicBezTo>
                        <a:cubicBezTo>
                          <a:pt x="22" y="28"/>
                          <a:pt x="22" y="28"/>
                          <a:pt x="22" y="28"/>
                        </a:cubicBezTo>
                        <a:cubicBezTo>
                          <a:pt x="25" y="25"/>
                          <a:pt x="28" y="22"/>
                          <a:pt x="30" y="18"/>
                        </a:cubicBezTo>
                        <a:cubicBezTo>
                          <a:pt x="30" y="18"/>
                          <a:pt x="29" y="18"/>
                          <a:pt x="29" y="18"/>
                        </a:cubicBezTo>
                        <a:cubicBezTo>
                          <a:pt x="26" y="18"/>
                          <a:pt x="24" y="20"/>
                          <a:pt x="26" y="16"/>
                        </a:cubicBezTo>
                        <a:cubicBezTo>
                          <a:pt x="26" y="15"/>
                          <a:pt x="25" y="15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1" y="23"/>
                          <a:pt x="20" y="20"/>
                          <a:pt x="19" y="17"/>
                        </a:cubicBezTo>
                        <a:cubicBezTo>
                          <a:pt x="19" y="17"/>
                          <a:pt x="18" y="17"/>
                          <a:pt x="18" y="17"/>
                        </a:cubicBezTo>
                        <a:cubicBezTo>
                          <a:pt x="17" y="21"/>
                          <a:pt x="17" y="25"/>
                          <a:pt x="16" y="29"/>
                        </a:cubicBezTo>
                        <a:cubicBezTo>
                          <a:pt x="17" y="30"/>
                          <a:pt x="17" y="29"/>
                          <a:pt x="17" y="27"/>
                        </a:cubicBezTo>
                        <a:cubicBezTo>
                          <a:pt x="17" y="25"/>
                          <a:pt x="17" y="23"/>
                          <a:pt x="17" y="21"/>
                        </a:cubicBezTo>
                        <a:cubicBezTo>
                          <a:pt x="17" y="20"/>
                          <a:pt x="15" y="20"/>
                          <a:pt x="15" y="21"/>
                        </a:cubicBezTo>
                        <a:cubicBezTo>
                          <a:pt x="14" y="25"/>
                          <a:pt x="14" y="30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6" y="30"/>
                          <a:pt x="15" y="26"/>
                          <a:pt x="14" y="21"/>
                        </a:cubicBezTo>
                        <a:cubicBezTo>
                          <a:pt x="14" y="20"/>
                          <a:pt x="13" y="20"/>
                          <a:pt x="13" y="21"/>
                        </a:cubicBezTo>
                        <a:cubicBezTo>
                          <a:pt x="12" y="24"/>
                          <a:pt x="11" y="29"/>
                          <a:pt x="12" y="32"/>
                        </a:cubicBezTo>
                        <a:cubicBezTo>
                          <a:pt x="11" y="29"/>
                          <a:pt x="11" y="25"/>
                          <a:pt x="10" y="22"/>
                        </a:cubicBezTo>
                        <a:cubicBezTo>
                          <a:pt x="10" y="22"/>
                          <a:pt x="8" y="22"/>
                          <a:pt x="8" y="23"/>
                        </a:cubicBezTo>
                        <a:cubicBezTo>
                          <a:pt x="8" y="25"/>
                          <a:pt x="8" y="27"/>
                          <a:pt x="8" y="29"/>
                        </a:cubicBezTo>
                        <a:cubicBezTo>
                          <a:pt x="8" y="32"/>
                          <a:pt x="9" y="33"/>
                          <a:pt x="8" y="30"/>
                        </a:cubicBezTo>
                        <a:cubicBezTo>
                          <a:pt x="8" y="27"/>
                          <a:pt x="6" y="25"/>
                          <a:pt x="6" y="22"/>
                        </a:cubicBezTo>
                        <a:cubicBezTo>
                          <a:pt x="6" y="21"/>
                          <a:pt x="5" y="21"/>
                          <a:pt x="4" y="21"/>
                        </a:cubicBezTo>
                        <a:cubicBezTo>
                          <a:pt x="4" y="23"/>
                          <a:pt x="4" y="24"/>
                          <a:pt x="4" y="25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30"/>
                          <a:pt x="4" y="22"/>
                          <a:pt x="4" y="21"/>
                        </a:cubicBezTo>
                        <a:cubicBezTo>
                          <a:pt x="4" y="21"/>
                          <a:pt x="3" y="21"/>
                          <a:pt x="3" y="21"/>
                        </a:cubicBezTo>
                        <a:cubicBezTo>
                          <a:pt x="2" y="21"/>
                          <a:pt x="1" y="22"/>
                          <a:pt x="1" y="23"/>
                        </a:cubicBezTo>
                        <a:cubicBezTo>
                          <a:pt x="0" y="23"/>
                          <a:pt x="1" y="24"/>
                          <a:pt x="2" y="24"/>
                        </a:cubicBezTo>
                        <a:cubicBezTo>
                          <a:pt x="5" y="20"/>
                          <a:pt x="9" y="18"/>
                          <a:pt x="13" y="15"/>
                        </a:cubicBezTo>
                        <a:cubicBezTo>
                          <a:pt x="15" y="15"/>
                          <a:pt x="15" y="14"/>
                          <a:pt x="14" y="13"/>
                        </a:cubicBezTo>
                        <a:cubicBezTo>
                          <a:pt x="12" y="15"/>
                          <a:pt x="10" y="16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1" y="16"/>
                          <a:pt x="14" y="13"/>
                          <a:pt x="17" y="11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4" y="12"/>
                          <a:pt x="12" y="14"/>
                          <a:pt x="9" y="16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14" y="15"/>
                          <a:pt x="18" y="12"/>
                          <a:pt x="22" y="10"/>
                        </a:cubicBezTo>
                        <a:cubicBezTo>
                          <a:pt x="24" y="9"/>
                          <a:pt x="27" y="8"/>
                          <a:pt x="30" y="8"/>
                        </a:cubicBezTo>
                        <a:cubicBezTo>
                          <a:pt x="37" y="7"/>
                          <a:pt x="37" y="14"/>
                          <a:pt x="34" y="18"/>
                        </a:cubicBezTo>
                        <a:cubicBezTo>
                          <a:pt x="32" y="22"/>
                          <a:pt x="25" y="24"/>
                          <a:pt x="21" y="27"/>
                        </a:cubicBezTo>
                        <a:cubicBezTo>
                          <a:pt x="20" y="27"/>
                          <a:pt x="16" y="33"/>
                          <a:pt x="16" y="33"/>
                        </a:cubicBezTo>
                        <a:cubicBezTo>
                          <a:pt x="16" y="33"/>
                          <a:pt x="16" y="33"/>
                          <a:pt x="15" y="34"/>
                        </a:cubicBezTo>
                        <a:cubicBezTo>
                          <a:pt x="15" y="34"/>
                          <a:pt x="15" y="38"/>
                          <a:pt x="14" y="36"/>
                        </a:cubicBezTo>
                        <a:cubicBezTo>
                          <a:pt x="14" y="36"/>
                          <a:pt x="13" y="37"/>
                          <a:pt x="13" y="37"/>
                        </a:cubicBezTo>
                        <a:cubicBezTo>
                          <a:pt x="13" y="39"/>
                          <a:pt x="9" y="34"/>
                          <a:pt x="9" y="35"/>
                        </a:cubicBezTo>
                        <a:cubicBezTo>
                          <a:pt x="5" y="32"/>
                          <a:pt x="10" y="36"/>
                          <a:pt x="11" y="37"/>
                        </a:cubicBezTo>
                        <a:cubicBezTo>
                          <a:pt x="12" y="37"/>
                          <a:pt x="12" y="36"/>
                          <a:pt x="12" y="36"/>
                        </a:cubicBezTo>
                        <a:cubicBezTo>
                          <a:pt x="10" y="33"/>
                          <a:pt x="7" y="32"/>
                          <a:pt x="9" y="28"/>
                        </a:cubicBezTo>
                        <a:cubicBezTo>
                          <a:pt x="11" y="26"/>
                          <a:pt x="11" y="22"/>
                          <a:pt x="11" y="19"/>
                        </a:cubicBezTo>
                        <a:cubicBezTo>
                          <a:pt x="11" y="19"/>
                          <a:pt x="9" y="18"/>
                          <a:pt x="9" y="19"/>
                        </a:cubicBezTo>
                        <a:cubicBezTo>
                          <a:pt x="9" y="21"/>
                          <a:pt x="8" y="22"/>
                          <a:pt x="8" y="24"/>
                        </a:cubicBezTo>
                        <a:cubicBezTo>
                          <a:pt x="8" y="21"/>
                          <a:pt x="11" y="18"/>
                          <a:pt x="12" y="16"/>
                        </a:cubicBezTo>
                        <a:cubicBezTo>
                          <a:pt x="12" y="16"/>
                          <a:pt x="11" y="15"/>
                          <a:pt x="11" y="15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8" y="20"/>
                          <a:pt x="8" y="20"/>
                          <a:pt x="10" y="19"/>
                        </a:cubicBezTo>
                        <a:cubicBezTo>
                          <a:pt x="11" y="19"/>
                          <a:pt x="12" y="20"/>
                          <a:pt x="13" y="20"/>
                        </a:cubicBezTo>
                        <a:cubicBezTo>
                          <a:pt x="13" y="21"/>
                          <a:pt x="13" y="23"/>
                          <a:pt x="13" y="24"/>
                        </a:cubicBezTo>
                        <a:cubicBezTo>
                          <a:pt x="13" y="25"/>
                          <a:pt x="14" y="25"/>
                          <a:pt x="14" y="25"/>
                        </a:cubicBezTo>
                        <a:cubicBezTo>
                          <a:pt x="15" y="23"/>
                          <a:pt x="15" y="22"/>
                          <a:pt x="16" y="20"/>
                        </a:cubicBezTo>
                        <a:cubicBezTo>
                          <a:pt x="18" y="15"/>
                          <a:pt x="17" y="23"/>
                          <a:pt x="17" y="25"/>
                        </a:cubicBezTo>
                        <a:cubicBezTo>
                          <a:pt x="17" y="25"/>
                          <a:pt x="17" y="25"/>
                          <a:pt x="18" y="25"/>
                        </a:cubicBezTo>
                        <a:cubicBezTo>
                          <a:pt x="18" y="22"/>
                          <a:pt x="19" y="19"/>
                          <a:pt x="20" y="16"/>
                        </a:cubicBezTo>
                        <a:cubicBezTo>
                          <a:pt x="19" y="15"/>
                          <a:pt x="19" y="16"/>
                          <a:pt x="20" y="18"/>
                        </a:cubicBezTo>
                        <a:cubicBezTo>
                          <a:pt x="19" y="20"/>
                          <a:pt x="20" y="21"/>
                          <a:pt x="22" y="20"/>
                        </a:cubicBezTo>
                        <a:cubicBezTo>
                          <a:pt x="23" y="11"/>
                          <a:pt x="20" y="30"/>
                          <a:pt x="23" y="18"/>
                        </a:cubicBezTo>
                        <a:cubicBezTo>
                          <a:pt x="25" y="9"/>
                          <a:pt x="24" y="20"/>
                          <a:pt x="24" y="23"/>
                        </a:cubicBezTo>
                        <a:cubicBezTo>
                          <a:pt x="24" y="23"/>
                          <a:pt x="25" y="23"/>
                          <a:pt x="25" y="23"/>
                        </a:cubicBezTo>
                        <a:cubicBezTo>
                          <a:pt x="26" y="20"/>
                          <a:pt x="26" y="17"/>
                          <a:pt x="26" y="14"/>
                        </a:cubicBezTo>
                        <a:cubicBezTo>
                          <a:pt x="27" y="8"/>
                          <a:pt x="27" y="19"/>
                          <a:pt x="27" y="20"/>
                        </a:cubicBezTo>
                        <a:cubicBezTo>
                          <a:pt x="27" y="21"/>
                          <a:pt x="29" y="21"/>
                          <a:pt x="29" y="20"/>
                        </a:cubicBezTo>
                        <a:cubicBezTo>
                          <a:pt x="29" y="18"/>
                          <a:pt x="31" y="8"/>
                          <a:pt x="31" y="17"/>
                        </a:cubicBezTo>
                        <a:cubicBezTo>
                          <a:pt x="31" y="18"/>
                          <a:pt x="33" y="18"/>
                          <a:pt x="33" y="17"/>
                        </a:cubicBezTo>
                        <a:cubicBezTo>
                          <a:pt x="33" y="15"/>
                          <a:pt x="33" y="14"/>
                          <a:pt x="35" y="13"/>
                        </a:cubicBezTo>
                        <a:cubicBezTo>
                          <a:pt x="36" y="12"/>
                          <a:pt x="35" y="11"/>
                          <a:pt x="34" y="11"/>
                        </a:cubicBezTo>
                        <a:cubicBezTo>
                          <a:pt x="33" y="12"/>
                          <a:pt x="33" y="12"/>
                          <a:pt x="32" y="13"/>
                        </a:cubicBezTo>
                        <a:cubicBezTo>
                          <a:pt x="30" y="16"/>
                          <a:pt x="33" y="14"/>
                          <a:pt x="33" y="15"/>
                        </a:cubicBezTo>
                        <a:cubicBezTo>
                          <a:pt x="33" y="14"/>
                          <a:pt x="32" y="12"/>
                          <a:pt x="31" y="11"/>
                        </a:cubicBezTo>
                        <a:cubicBezTo>
                          <a:pt x="31" y="11"/>
                          <a:pt x="30" y="11"/>
                          <a:pt x="30" y="11"/>
                        </a:cubicBezTo>
                        <a:cubicBezTo>
                          <a:pt x="30" y="12"/>
                          <a:pt x="29" y="13"/>
                          <a:pt x="29" y="13"/>
                        </a:cubicBezTo>
                        <a:cubicBezTo>
                          <a:pt x="29" y="14"/>
                          <a:pt x="29" y="15"/>
                          <a:pt x="28" y="15"/>
                        </a:cubicBezTo>
                        <a:cubicBezTo>
                          <a:pt x="27" y="17"/>
                          <a:pt x="27" y="18"/>
                          <a:pt x="29" y="18"/>
                        </a:cubicBezTo>
                        <a:cubicBezTo>
                          <a:pt x="29" y="14"/>
                          <a:pt x="29" y="11"/>
                          <a:pt x="28" y="8"/>
                        </a:cubicBezTo>
                        <a:cubicBezTo>
                          <a:pt x="28" y="7"/>
                          <a:pt x="27" y="7"/>
                          <a:pt x="27" y="8"/>
                        </a:cubicBezTo>
                        <a:cubicBezTo>
                          <a:pt x="24" y="12"/>
                          <a:pt x="24" y="18"/>
                          <a:pt x="24" y="23"/>
                        </a:cubicBezTo>
                        <a:cubicBezTo>
                          <a:pt x="24" y="24"/>
                          <a:pt x="25" y="24"/>
                          <a:pt x="25" y="23"/>
                        </a:cubicBezTo>
                        <a:cubicBezTo>
                          <a:pt x="26" y="19"/>
                          <a:pt x="26" y="16"/>
                          <a:pt x="26" y="12"/>
                        </a:cubicBezTo>
                        <a:cubicBezTo>
                          <a:pt x="25" y="11"/>
                          <a:pt x="25" y="11"/>
                          <a:pt x="24" y="12"/>
                        </a:cubicBezTo>
                        <a:cubicBezTo>
                          <a:pt x="22" y="15"/>
                          <a:pt x="21" y="19"/>
                          <a:pt x="21" y="24"/>
                        </a:cubicBezTo>
                        <a:cubicBezTo>
                          <a:pt x="21" y="24"/>
                          <a:pt x="22" y="25"/>
                          <a:pt x="23" y="24"/>
                        </a:cubicBezTo>
                        <a:cubicBezTo>
                          <a:pt x="23" y="20"/>
                          <a:pt x="23" y="18"/>
                          <a:pt x="23" y="14"/>
                        </a:cubicBezTo>
                        <a:cubicBezTo>
                          <a:pt x="23" y="14"/>
                          <a:pt x="21" y="14"/>
                          <a:pt x="21" y="14"/>
                        </a:cubicBezTo>
                        <a:cubicBezTo>
                          <a:pt x="20" y="18"/>
                          <a:pt x="20" y="21"/>
                          <a:pt x="19" y="25"/>
                        </a:cubicBezTo>
                        <a:cubicBezTo>
                          <a:pt x="19" y="26"/>
                          <a:pt x="21" y="26"/>
                          <a:pt x="21" y="25"/>
                        </a:cubicBezTo>
                        <a:cubicBezTo>
                          <a:pt x="22" y="21"/>
                          <a:pt x="22" y="17"/>
                          <a:pt x="21" y="13"/>
                        </a:cubicBezTo>
                        <a:cubicBezTo>
                          <a:pt x="21" y="12"/>
                          <a:pt x="20" y="12"/>
                          <a:pt x="20" y="13"/>
                        </a:cubicBezTo>
                        <a:cubicBezTo>
                          <a:pt x="19" y="17"/>
                          <a:pt x="17" y="21"/>
                          <a:pt x="17" y="25"/>
                        </a:cubicBezTo>
                        <a:cubicBezTo>
                          <a:pt x="16" y="26"/>
                          <a:pt x="18" y="26"/>
                          <a:pt x="18" y="25"/>
                        </a:cubicBezTo>
                        <a:cubicBezTo>
                          <a:pt x="19" y="21"/>
                          <a:pt x="19" y="18"/>
                          <a:pt x="19" y="14"/>
                        </a:cubicBezTo>
                        <a:cubicBezTo>
                          <a:pt x="18" y="13"/>
                          <a:pt x="17" y="13"/>
                          <a:pt x="17" y="14"/>
                        </a:cubicBezTo>
                        <a:cubicBezTo>
                          <a:pt x="16" y="16"/>
                          <a:pt x="15" y="18"/>
                          <a:pt x="14" y="20"/>
                        </a:cubicBezTo>
                        <a:cubicBezTo>
                          <a:pt x="14" y="23"/>
                          <a:pt x="14" y="23"/>
                          <a:pt x="14" y="20"/>
                        </a:cubicBezTo>
                        <a:cubicBezTo>
                          <a:pt x="14" y="18"/>
                          <a:pt x="14" y="17"/>
                          <a:pt x="13" y="15"/>
                        </a:cubicBezTo>
                        <a:cubicBezTo>
                          <a:pt x="13" y="15"/>
                          <a:pt x="13" y="14"/>
                          <a:pt x="12" y="15"/>
                        </a:cubicBezTo>
                        <a:cubicBezTo>
                          <a:pt x="10" y="17"/>
                          <a:pt x="8" y="19"/>
                          <a:pt x="7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10" y="20"/>
                          <a:pt x="11" y="18"/>
                          <a:pt x="12" y="16"/>
                        </a:cubicBezTo>
                        <a:cubicBezTo>
                          <a:pt x="12" y="15"/>
                          <a:pt x="11" y="14"/>
                          <a:pt x="11" y="15"/>
                        </a:cubicBezTo>
                        <a:cubicBezTo>
                          <a:pt x="9" y="19"/>
                          <a:pt x="7" y="22"/>
                          <a:pt x="7" y="27"/>
                        </a:cubicBezTo>
                        <a:cubicBezTo>
                          <a:pt x="7" y="27"/>
                          <a:pt x="8" y="28"/>
                          <a:pt x="9" y="27"/>
                        </a:cubicBezTo>
                        <a:cubicBezTo>
                          <a:pt x="9" y="25"/>
                          <a:pt x="9" y="23"/>
                          <a:pt x="9" y="21"/>
                        </a:cubicBezTo>
                        <a:cubicBezTo>
                          <a:pt x="9" y="24"/>
                          <a:pt x="9" y="28"/>
                          <a:pt x="6" y="30"/>
                        </a:cubicBezTo>
                        <a:cubicBezTo>
                          <a:pt x="6" y="30"/>
                          <a:pt x="6" y="31"/>
                          <a:pt x="6" y="31"/>
                        </a:cubicBezTo>
                        <a:cubicBezTo>
                          <a:pt x="7" y="32"/>
                          <a:pt x="8" y="33"/>
                          <a:pt x="9" y="34"/>
                        </a:cubicBezTo>
                        <a:cubicBezTo>
                          <a:pt x="9" y="34"/>
                          <a:pt x="10" y="34"/>
                          <a:pt x="10" y="34"/>
                        </a:cubicBezTo>
                        <a:cubicBezTo>
                          <a:pt x="9" y="34"/>
                          <a:pt x="8" y="33"/>
                          <a:pt x="7" y="32"/>
                        </a:cubicBezTo>
                        <a:cubicBezTo>
                          <a:pt x="6" y="31"/>
                          <a:pt x="5" y="33"/>
                          <a:pt x="6" y="33"/>
                        </a:cubicBezTo>
                        <a:cubicBezTo>
                          <a:pt x="8" y="36"/>
                          <a:pt x="10" y="38"/>
                          <a:pt x="13" y="39"/>
                        </a:cubicBezTo>
                        <a:cubicBezTo>
                          <a:pt x="13" y="40"/>
                          <a:pt x="14" y="39"/>
                          <a:pt x="14" y="39"/>
                        </a:cubicBezTo>
                        <a:cubicBezTo>
                          <a:pt x="14" y="39"/>
                          <a:pt x="14" y="39"/>
                          <a:pt x="14" y="39"/>
                        </a:cubicBezTo>
                        <a:cubicBezTo>
                          <a:pt x="15" y="39"/>
                          <a:pt x="15" y="38"/>
                          <a:pt x="15" y="38"/>
                        </a:cubicBezTo>
                        <a:cubicBezTo>
                          <a:pt x="14" y="37"/>
                          <a:pt x="13" y="38"/>
                          <a:pt x="15" y="39"/>
                        </a:cubicBezTo>
                        <a:cubicBezTo>
                          <a:pt x="15" y="40"/>
                          <a:pt x="16" y="39"/>
                          <a:pt x="16" y="39"/>
                        </a:cubicBezTo>
                        <a:cubicBezTo>
                          <a:pt x="16" y="37"/>
                          <a:pt x="16" y="36"/>
                          <a:pt x="17" y="35"/>
                        </a:cubicBezTo>
                        <a:cubicBezTo>
                          <a:pt x="18" y="35"/>
                          <a:pt x="18" y="35"/>
                          <a:pt x="18" y="34"/>
                        </a:cubicBezTo>
                        <a:cubicBezTo>
                          <a:pt x="19" y="24"/>
                          <a:pt x="44" y="23"/>
                          <a:pt x="37" y="10"/>
                        </a:cubicBezTo>
                        <a:cubicBezTo>
                          <a:pt x="32" y="0"/>
                          <a:pt x="15" y="12"/>
                          <a:pt x="9" y="16"/>
                        </a:cubicBezTo>
                        <a:cubicBezTo>
                          <a:pt x="9" y="17"/>
                          <a:pt x="9" y="18"/>
                          <a:pt x="10" y="17"/>
                        </a:cubicBezTo>
                        <a:cubicBezTo>
                          <a:pt x="13" y="15"/>
                          <a:pt x="15" y="13"/>
                          <a:pt x="17" y="11"/>
                        </a:cubicBezTo>
                        <a:cubicBezTo>
                          <a:pt x="17" y="10"/>
                          <a:pt x="16" y="9"/>
                          <a:pt x="16" y="10"/>
                        </a:cubicBezTo>
                        <a:cubicBezTo>
                          <a:pt x="13" y="12"/>
                          <a:pt x="10" y="15"/>
                          <a:pt x="8" y="18"/>
                        </a:cubicBezTo>
                        <a:cubicBezTo>
                          <a:pt x="7" y="19"/>
                          <a:pt x="8" y="20"/>
                          <a:pt x="9" y="19"/>
                        </a:cubicBezTo>
                        <a:cubicBezTo>
                          <a:pt x="12" y="17"/>
                          <a:pt x="14" y="15"/>
                          <a:pt x="17" y="12"/>
                        </a:cubicBezTo>
                        <a:cubicBezTo>
                          <a:pt x="18" y="12"/>
                          <a:pt x="17" y="11"/>
                          <a:pt x="16" y="11"/>
                        </a:cubicBezTo>
                        <a:cubicBezTo>
                          <a:pt x="11" y="15"/>
                          <a:pt x="5" y="18"/>
                          <a:pt x="1" y="23"/>
                        </a:cubicBezTo>
                        <a:cubicBezTo>
                          <a:pt x="1" y="23"/>
                          <a:pt x="1" y="23"/>
                          <a:pt x="2" y="24"/>
                        </a:cubicBezTo>
                        <a:cubicBezTo>
                          <a:pt x="3" y="22"/>
                          <a:pt x="4" y="27"/>
                          <a:pt x="5" y="29"/>
                        </a:cubicBezTo>
                        <a:cubicBezTo>
                          <a:pt x="5" y="30"/>
                          <a:pt x="6" y="29"/>
                          <a:pt x="6" y="29"/>
                        </a:cubicBezTo>
                        <a:cubicBezTo>
                          <a:pt x="5" y="27"/>
                          <a:pt x="5" y="25"/>
                          <a:pt x="5" y="23"/>
                        </a:cubicBezTo>
                        <a:cubicBezTo>
                          <a:pt x="4" y="22"/>
                          <a:pt x="3" y="22"/>
                          <a:pt x="3" y="23"/>
                        </a:cubicBezTo>
                        <a:cubicBezTo>
                          <a:pt x="3" y="24"/>
                          <a:pt x="3" y="25"/>
                          <a:pt x="3" y="27"/>
                        </a:cubicBezTo>
                        <a:cubicBezTo>
                          <a:pt x="3" y="27"/>
                          <a:pt x="4" y="28"/>
                          <a:pt x="5" y="27"/>
                        </a:cubicBezTo>
                        <a:cubicBezTo>
                          <a:pt x="5" y="26"/>
                          <a:pt x="5" y="25"/>
                          <a:pt x="6" y="24"/>
                        </a:cubicBezTo>
                        <a:cubicBezTo>
                          <a:pt x="5" y="24"/>
                          <a:pt x="4" y="22"/>
                          <a:pt x="5" y="26"/>
                        </a:cubicBezTo>
                        <a:cubicBezTo>
                          <a:pt x="5" y="28"/>
                          <a:pt x="7" y="31"/>
                          <a:pt x="8" y="34"/>
                        </a:cubicBezTo>
                        <a:cubicBezTo>
                          <a:pt x="8" y="35"/>
                          <a:pt x="10" y="34"/>
                          <a:pt x="10" y="34"/>
                        </a:cubicBezTo>
                        <a:cubicBezTo>
                          <a:pt x="10" y="31"/>
                          <a:pt x="10" y="28"/>
                          <a:pt x="10" y="25"/>
                        </a:cubicBezTo>
                        <a:cubicBezTo>
                          <a:pt x="8" y="25"/>
                          <a:pt x="8" y="26"/>
                          <a:pt x="9" y="27"/>
                        </a:cubicBezTo>
                        <a:cubicBezTo>
                          <a:pt x="10" y="30"/>
                          <a:pt x="10" y="32"/>
                          <a:pt x="11" y="34"/>
                        </a:cubicBezTo>
                        <a:cubicBezTo>
                          <a:pt x="11" y="35"/>
                          <a:pt x="12" y="35"/>
                          <a:pt x="12" y="34"/>
                        </a:cubicBezTo>
                        <a:cubicBezTo>
                          <a:pt x="13" y="31"/>
                          <a:pt x="14" y="27"/>
                          <a:pt x="14" y="24"/>
                        </a:cubicBezTo>
                        <a:cubicBezTo>
                          <a:pt x="14" y="26"/>
                          <a:pt x="14" y="32"/>
                          <a:pt x="14" y="35"/>
                        </a:cubicBezTo>
                        <a:cubicBezTo>
                          <a:pt x="15" y="35"/>
                          <a:pt x="15" y="35"/>
                          <a:pt x="15" y="35"/>
                        </a:cubicBezTo>
                        <a:cubicBezTo>
                          <a:pt x="15" y="31"/>
                          <a:pt x="16" y="27"/>
                          <a:pt x="16" y="23"/>
                        </a:cubicBezTo>
                        <a:cubicBezTo>
                          <a:pt x="15" y="22"/>
                          <a:pt x="15" y="23"/>
                          <a:pt x="15" y="25"/>
                        </a:cubicBezTo>
                        <a:cubicBezTo>
                          <a:pt x="15" y="27"/>
                          <a:pt x="15" y="29"/>
                          <a:pt x="15" y="32"/>
                        </a:cubicBezTo>
                        <a:cubicBezTo>
                          <a:pt x="15" y="32"/>
                          <a:pt x="16" y="33"/>
                          <a:pt x="17" y="32"/>
                        </a:cubicBezTo>
                        <a:cubicBezTo>
                          <a:pt x="18" y="28"/>
                          <a:pt x="18" y="24"/>
                          <a:pt x="19" y="20"/>
                        </a:cubicBezTo>
                        <a:cubicBezTo>
                          <a:pt x="19" y="19"/>
                          <a:pt x="17" y="19"/>
                          <a:pt x="19" y="21"/>
                        </a:cubicBezTo>
                        <a:cubicBezTo>
                          <a:pt x="20" y="23"/>
                          <a:pt x="19" y="23"/>
                          <a:pt x="21" y="24"/>
                        </a:cubicBezTo>
                        <a:cubicBezTo>
                          <a:pt x="21" y="25"/>
                          <a:pt x="22" y="24"/>
                          <a:pt x="22" y="24"/>
                        </a:cubicBezTo>
                        <a:cubicBezTo>
                          <a:pt x="23" y="21"/>
                          <a:pt x="25" y="19"/>
                          <a:pt x="26" y="16"/>
                        </a:cubicBezTo>
                        <a:cubicBezTo>
                          <a:pt x="26" y="15"/>
                          <a:pt x="25" y="14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3" y="20"/>
                          <a:pt x="23" y="20"/>
                          <a:pt x="24" y="20"/>
                        </a:cubicBezTo>
                        <a:cubicBezTo>
                          <a:pt x="26" y="20"/>
                          <a:pt x="29" y="18"/>
                          <a:pt x="26" y="21"/>
                        </a:cubicBezTo>
                        <a:cubicBezTo>
                          <a:pt x="25" y="24"/>
                          <a:pt x="23" y="25"/>
                          <a:pt x="21" y="27"/>
                        </a:cubicBezTo>
                        <a:cubicBezTo>
                          <a:pt x="21" y="28"/>
                          <a:pt x="22" y="29"/>
                          <a:pt x="22" y="28"/>
                        </a:cubicBezTo>
                        <a:cubicBezTo>
                          <a:pt x="24" y="27"/>
                          <a:pt x="25" y="26"/>
                          <a:pt x="26" y="25"/>
                        </a:cubicBezTo>
                        <a:cubicBezTo>
                          <a:pt x="26" y="25"/>
                          <a:pt x="25" y="24"/>
                          <a:pt x="25" y="24"/>
                        </a:cubicBezTo>
                        <a:cubicBezTo>
                          <a:pt x="24" y="25"/>
                          <a:pt x="22" y="26"/>
                          <a:pt x="21" y="28"/>
                        </a:cubicBezTo>
                        <a:cubicBezTo>
                          <a:pt x="22" y="28"/>
                          <a:pt x="22" y="28"/>
                          <a:pt x="22" y="29"/>
                        </a:cubicBezTo>
                        <a:cubicBezTo>
                          <a:pt x="22" y="27"/>
                          <a:pt x="23" y="26"/>
                          <a:pt x="23" y="25"/>
                        </a:cubicBezTo>
                        <a:cubicBezTo>
                          <a:pt x="23" y="24"/>
                          <a:pt x="22" y="24"/>
                          <a:pt x="22" y="24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9"/>
                          <a:pt x="20" y="29"/>
                          <a:pt x="20" y="29"/>
                        </a:cubicBezTo>
                        <a:cubicBezTo>
                          <a:pt x="21" y="27"/>
                          <a:pt x="22" y="25"/>
                          <a:pt x="21" y="22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" name="Freeform 151">
                    <a:extLst>
                      <a:ext uri="{FF2B5EF4-FFF2-40B4-BE49-F238E27FC236}">
                        <a16:creationId xmlns="" xmlns:a16="http://schemas.microsoft.com/office/drawing/2014/main" id="{8B1532A6-5D78-47D2-A3DE-1C1FA3C8FD3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9000" y="2473326"/>
                    <a:ext cx="82550" cy="85725"/>
                  </a:xfrm>
                  <a:custGeom>
                    <a:avLst/>
                    <a:gdLst>
                      <a:gd name="T0" fmla="*/ 52 w 79"/>
                      <a:gd name="T1" fmla="*/ 6 h 81"/>
                      <a:gd name="T2" fmla="*/ 6 w 79"/>
                      <a:gd name="T3" fmla="*/ 36 h 81"/>
                      <a:gd name="T4" fmla="*/ 34 w 79"/>
                      <a:gd name="T5" fmla="*/ 78 h 81"/>
                      <a:gd name="T6" fmla="*/ 77 w 79"/>
                      <a:gd name="T7" fmla="*/ 45 h 81"/>
                      <a:gd name="T8" fmla="*/ 44 w 79"/>
                      <a:gd name="T9" fmla="*/ 4 h 81"/>
                      <a:gd name="T10" fmla="*/ 44 w 79"/>
                      <a:gd name="T11" fmla="*/ 6 h 81"/>
                      <a:gd name="T12" fmla="*/ 76 w 79"/>
                      <a:gd name="T13" fmla="*/ 42 h 81"/>
                      <a:gd name="T14" fmla="*/ 36 w 79"/>
                      <a:gd name="T15" fmla="*/ 77 h 81"/>
                      <a:gd name="T16" fmla="*/ 7 w 79"/>
                      <a:gd name="T17" fmla="*/ 36 h 81"/>
                      <a:gd name="T18" fmla="*/ 52 w 79"/>
                      <a:gd name="T19" fmla="*/ 7 h 81"/>
                      <a:gd name="T20" fmla="*/ 52 w 79"/>
                      <a:gd name="T21" fmla="*/ 6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9" h="81">
                        <a:moveTo>
                          <a:pt x="52" y="6"/>
                        </a:moveTo>
                        <a:cubicBezTo>
                          <a:pt x="30" y="0"/>
                          <a:pt x="12" y="16"/>
                          <a:pt x="6" y="36"/>
                        </a:cubicBezTo>
                        <a:cubicBezTo>
                          <a:pt x="0" y="54"/>
                          <a:pt x="14" y="76"/>
                          <a:pt x="34" y="78"/>
                        </a:cubicBezTo>
                        <a:cubicBezTo>
                          <a:pt x="55" y="81"/>
                          <a:pt x="75" y="66"/>
                          <a:pt x="77" y="45"/>
                        </a:cubicBezTo>
                        <a:cubicBezTo>
                          <a:pt x="79" y="26"/>
                          <a:pt x="64" y="6"/>
                          <a:pt x="44" y="4"/>
                        </a:cubicBezTo>
                        <a:cubicBezTo>
                          <a:pt x="43" y="4"/>
                          <a:pt x="43" y="5"/>
                          <a:pt x="44" y="6"/>
                        </a:cubicBezTo>
                        <a:cubicBezTo>
                          <a:pt x="62" y="7"/>
                          <a:pt x="76" y="26"/>
                          <a:pt x="76" y="42"/>
                        </a:cubicBezTo>
                        <a:cubicBezTo>
                          <a:pt x="75" y="63"/>
                          <a:pt x="57" y="78"/>
                          <a:pt x="36" y="77"/>
                        </a:cubicBezTo>
                        <a:cubicBezTo>
                          <a:pt x="16" y="76"/>
                          <a:pt x="3" y="54"/>
                          <a:pt x="7" y="36"/>
                        </a:cubicBezTo>
                        <a:cubicBezTo>
                          <a:pt x="11" y="17"/>
                          <a:pt x="32" y="2"/>
                          <a:pt x="52" y="7"/>
                        </a:cubicBezTo>
                        <a:cubicBezTo>
                          <a:pt x="53" y="8"/>
                          <a:pt x="53" y="6"/>
                          <a:pt x="5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" name="Freeform 152">
                    <a:extLst>
                      <a:ext uri="{FF2B5EF4-FFF2-40B4-BE49-F238E27FC236}">
                        <a16:creationId xmlns="" xmlns:a16="http://schemas.microsoft.com/office/drawing/2014/main" id="{DF5BA279-3D47-45FD-A480-E9161C52D6A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1700" y="2476501"/>
                    <a:ext cx="31750" cy="23813"/>
                  </a:xfrm>
                  <a:custGeom>
                    <a:avLst/>
                    <a:gdLst>
                      <a:gd name="T0" fmla="*/ 1 w 31"/>
                      <a:gd name="T1" fmla="*/ 18 h 23"/>
                      <a:gd name="T2" fmla="*/ 31 w 31"/>
                      <a:gd name="T3" fmla="*/ 1 h 23"/>
                      <a:gd name="T4" fmla="*/ 29 w 31"/>
                      <a:gd name="T5" fmla="*/ 1 h 23"/>
                      <a:gd name="T6" fmla="*/ 1 w 31"/>
                      <a:gd name="T7" fmla="*/ 17 h 23"/>
                      <a:gd name="T8" fmla="*/ 1 w 31"/>
                      <a:gd name="T9" fmla="*/ 18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23">
                        <a:moveTo>
                          <a:pt x="1" y="18"/>
                        </a:moveTo>
                        <a:cubicBezTo>
                          <a:pt x="13" y="23"/>
                          <a:pt x="26" y="11"/>
                          <a:pt x="31" y="1"/>
                        </a:cubicBezTo>
                        <a:cubicBezTo>
                          <a:pt x="31" y="1"/>
                          <a:pt x="29" y="0"/>
                          <a:pt x="29" y="1"/>
                        </a:cubicBezTo>
                        <a:cubicBezTo>
                          <a:pt x="25" y="10"/>
                          <a:pt x="12" y="22"/>
                          <a:pt x="1" y="17"/>
                        </a:cubicBezTo>
                        <a:cubicBezTo>
                          <a:pt x="1" y="16"/>
                          <a:pt x="0" y="18"/>
                          <a:pt x="1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" name="Freeform 153">
                    <a:extLst>
                      <a:ext uri="{FF2B5EF4-FFF2-40B4-BE49-F238E27FC236}">
                        <a16:creationId xmlns="" xmlns:a16="http://schemas.microsoft.com/office/drawing/2014/main" id="{FBE144FE-CB62-4374-93C7-D6A8C584CE2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4875" y="2481263"/>
                    <a:ext cx="63500" cy="73025"/>
                  </a:xfrm>
                  <a:custGeom>
                    <a:avLst/>
                    <a:gdLst>
                      <a:gd name="T0" fmla="*/ 33 w 61"/>
                      <a:gd name="T1" fmla="*/ 1 h 68"/>
                      <a:gd name="T2" fmla="*/ 33 w 61"/>
                      <a:gd name="T3" fmla="*/ 16 h 68"/>
                      <a:gd name="T4" fmla="*/ 29 w 61"/>
                      <a:gd name="T5" fmla="*/ 34 h 68"/>
                      <a:gd name="T6" fmla="*/ 35 w 61"/>
                      <a:gd name="T7" fmla="*/ 47 h 68"/>
                      <a:gd name="T8" fmla="*/ 48 w 61"/>
                      <a:gd name="T9" fmla="*/ 44 h 68"/>
                      <a:gd name="T10" fmla="*/ 50 w 61"/>
                      <a:gd name="T11" fmla="*/ 41 h 68"/>
                      <a:gd name="T12" fmla="*/ 53 w 61"/>
                      <a:gd name="T13" fmla="*/ 38 h 68"/>
                      <a:gd name="T14" fmla="*/ 54 w 61"/>
                      <a:gd name="T15" fmla="*/ 41 h 68"/>
                      <a:gd name="T16" fmla="*/ 55 w 61"/>
                      <a:gd name="T17" fmla="*/ 41 h 68"/>
                      <a:gd name="T18" fmla="*/ 59 w 61"/>
                      <a:gd name="T19" fmla="*/ 42 h 68"/>
                      <a:gd name="T20" fmla="*/ 57 w 61"/>
                      <a:gd name="T21" fmla="*/ 46 h 68"/>
                      <a:gd name="T22" fmla="*/ 57 w 61"/>
                      <a:gd name="T23" fmla="*/ 48 h 68"/>
                      <a:gd name="T24" fmla="*/ 46 w 61"/>
                      <a:gd name="T25" fmla="*/ 48 h 68"/>
                      <a:gd name="T26" fmla="*/ 45 w 61"/>
                      <a:gd name="T27" fmla="*/ 47 h 68"/>
                      <a:gd name="T28" fmla="*/ 39 w 61"/>
                      <a:gd name="T29" fmla="*/ 46 h 68"/>
                      <a:gd name="T30" fmla="*/ 25 w 61"/>
                      <a:gd name="T31" fmla="*/ 37 h 68"/>
                      <a:gd name="T32" fmla="*/ 18 w 61"/>
                      <a:gd name="T33" fmla="*/ 33 h 68"/>
                      <a:gd name="T34" fmla="*/ 15 w 61"/>
                      <a:gd name="T35" fmla="*/ 38 h 68"/>
                      <a:gd name="T36" fmla="*/ 8 w 61"/>
                      <a:gd name="T37" fmla="*/ 37 h 68"/>
                      <a:gd name="T38" fmla="*/ 1 w 61"/>
                      <a:gd name="T39" fmla="*/ 48 h 68"/>
                      <a:gd name="T40" fmla="*/ 12 w 61"/>
                      <a:gd name="T41" fmla="*/ 68 h 68"/>
                      <a:gd name="T42" fmla="*/ 12 w 61"/>
                      <a:gd name="T43" fmla="*/ 67 h 68"/>
                      <a:gd name="T44" fmla="*/ 2 w 61"/>
                      <a:gd name="T45" fmla="*/ 50 h 68"/>
                      <a:gd name="T46" fmla="*/ 9 w 61"/>
                      <a:gd name="T47" fmla="*/ 39 h 68"/>
                      <a:gd name="T48" fmla="*/ 15 w 61"/>
                      <a:gd name="T49" fmla="*/ 45 h 68"/>
                      <a:gd name="T50" fmla="*/ 16 w 61"/>
                      <a:gd name="T51" fmla="*/ 45 h 68"/>
                      <a:gd name="T52" fmla="*/ 24 w 61"/>
                      <a:gd name="T53" fmla="*/ 38 h 68"/>
                      <a:gd name="T54" fmla="*/ 31 w 61"/>
                      <a:gd name="T55" fmla="*/ 45 h 68"/>
                      <a:gd name="T56" fmla="*/ 39 w 61"/>
                      <a:gd name="T57" fmla="*/ 48 h 68"/>
                      <a:gd name="T58" fmla="*/ 44 w 61"/>
                      <a:gd name="T59" fmla="*/ 54 h 68"/>
                      <a:gd name="T60" fmla="*/ 51 w 61"/>
                      <a:gd name="T61" fmla="*/ 57 h 68"/>
                      <a:gd name="T62" fmla="*/ 61 w 61"/>
                      <a:gd name="T63" fmla="*/ 40 h 68"/>
                      <a:gd name="T64" fmla="*/ 61 w 61"/>
                      <a:gd name="T65" fmla="*/ 39 h 68"/>
                      <a:gd name="T66" fmla="*/ 54 w 61"/>
                      <a:gd name="T67" fmla="*/ 37 h 68"/>
                      <a:gd name="T68" fmla="*/ 50 w 61"/>
                      <a:gd name="T69" fmla="*/ 33 h 68"/>
                      <a:gd name="T70" fmla="*/ 49 w 61"/>
                      <a:gd name="T71" fmla="*/ 33 h 68"/>
                      <a:gd name="T72" fmla="*/ 48 w 61"/>
                      <a:gd name="T73" fmla="*/ 39 h 68"/>
                      <a:gd name="T74" fmla="*/ 30 w 61"/>
                      <a:gd name="T75" fmla="*/ 35 h 68"/>
                      <a:gd name="T76" fmla="*/ 35 w 61"/>
                      <a:gd name="T77" fmla="*/ 22 h 68"/>
                      <a:gd name="T78" fmla="*/ 34 w 61"/>
                      <a:gd name="T79" fmla="*/ 1 h 68"/>
                      <a:gd name="T80" fmla="*/ 33 w 61"/>
                      <a:gd name="T81" fmla="*/ 1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61" h="68">
                        <a:moveTo>
                          <a:pt x="33" y="1"/>
                        </a:moveTo>
                        <a:cubicBezTo>
                          <a:pt x="32" y="6"/>
                          <a:pt x="33" y="11"/>
                          <a:pt x="33" y="16"/>
                        </a:cubicBezTo>
                        <a:cubicBezTo>
                          <a:pt x="34" y="23"/>
                          <a:pt x="31" y="28"/>
                          <a:pt x="29" y="34"/>
                        </a:cubicBezTo>
                        <a:cubicBezTo>
                          <a:pt x="27" y="40"/>
                          <a:pt x="30" y="45"/>
                          <a:pt x="35" y="47"/>
                        </a:cubicBezTo>
                        <a:cubicBezTo>
                          <a:pt x="38" y="48"/>
                          <a:pt x="46" y="46"/>
                          <a:pt x="48" y="44"/>
                        </a:cubicBezTo>
                        <a:cubicBezTo>
                          <a:pt x="50" y="43"/>
                          <a:pt x="50" y="42"/>
                          <a:pt x="50" y="41"/>
                        </a:cubicBezTo>
                        <a:cubicBezTo>
                          <a:pt x="48" y="36"/>
                          <a:pt x="51" y="33"/>
                          <a:pt x="53" y="38"/>
                        </a:cubicBezTo>
                        <a:cubicBezTo>
                          <a:pt x="54" y="41"/>
                          <a:pt x="52" y="37"/>
                          <a:pt x="54" y="41"/>
                        </a:cubicBezTo>
                        <a:cubicBezTo>
                          <a:pt x="54" y="41"/>
                          <a:pt x="55" y="41"/>
                          <a:pt x="55" y="41"/>
                        </a:cubicBezTo>
                        <a:cubicBezTo>
                          <a:pt x="57" y="41"/>
                          <a:pt x="60" y="40"/>
                          <a:pt x="59" y="42"/>
                        </a:cubicBezTo>
                        <a:cubicBezTo>
                          <a:pt x="58" y="43"/>
                          <a:pt x="58" y="44"/>
                          <a:pt x="57" y="46"/>
                        </a:cubicBezTo>
                        <a:cubicBezTo>
                          <a:pt x="57" y="47"/>
                          <a:pt x="57" y="47"/>
                          <a:pt x="57" y="48"/>
                        </a:cubicBezTo>
                        <a:cubicBezTo>
                          <a:pt x="55" y="55"/>
                          <a:pt x="51" y="55"/>
                          <a:pt x="46" y="48"/>
                        </a:cubicBezTo>
                        <a:cubicBezTo>
                          <a:pt x="46" y="47"/>
                          <a:pt x="46" y="47"/>
                          <a:pt x="45" y="47"/>
                        </a:cubicBezTo>
                        <a:cubicBezTo>
                          <a:pt x="41" y="46"/>
                          <a:pt x="43" y="46"/>
                          <a:pt x="39" y="46"/>
                        </a:cubicBezTo>
                        <a:cubicBezTo>
                          <a:pt x="33" y="47"/>
                          <a:pt x="28" y="41"/>
                          <a:pt x="25" y="37"/>
                        </a:cubicBezTo>
                        <a:cubicBezTo>
                          <a:pt x="22" y="34"/>
                          <a:pt x="21" y="32"/>
                          <a:pt x="18" y="33"/>
                        </a:cubicBezTo>
                        <a:cubicBezTo>
                          <a:pt x="16" y="34"/>
                          <a:pt x="15" y="37"/>
                          <a:pt x="15" y="38"/>
                        </a:cubicBezTo>
                        <a:cubicBezTo>
                          <a:pt x="16" y="46"/>
                          <a:pt x="12" y="38"/>
                          <a:pt x="8" y="37"/>
                        </a:cubicBezTo>
                        <a:cubicBezTo>
                          <a:pt x="1" y="36"/>
                          <a:pt x="0" y="43"/>
                          <a:pt x="1" y="48"/>
                        </a:cubicBezTo>
                        <a:cubicBezTo>
                          <a:pt x="1" y="56"/>
                          <a:pt x="4" y="65"/>
                          <a:pt x="12" y="68"/>
                        </a:cubicBezTo>
                        <a:cubicBezTo>
                          <a:pt x="13" y="68"/>
                          <a:pt x="13" y="67"/>
                          <a:pt x="12" y="67"/>
                        </a:cubicBezTo>
                        <a:cubicBezTo>
                          <a:pt x="5" y="64"/>
                          <a:pt x="3" y="57"/>
                          <a:pt x="2" y="50"/>
                        </a:cubicBezTo>
                        <a:cubicBezTo>
                          <a:pt x="2" y="47"/>
                          <a:pt x="1" y="36"/>
                          <a:pt x="9" y="39"/>
                        </a:cubicBezTo>
                        <a:cubicBezTo>
                          <a:pt x="11" y="41"/>
                          <a:pt x="13" y="43"/>
                          <a:pt x="15" y="45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7" y="42"/>
                          <a:pt x="19" y="32"/>
                          <a:pt x="24" y="38"/>
                        </a:cubicBezTo>
                        <a:cubicBezTo>
                          <a:pt x="26" y="40"/>
                          <a:pt x="28" y="43"/>
                          <a:pt x="31" y="45"/>
                        </a:cubicBezTo>
                        <a:cubicBezTo>
                          <a:pt x="34" y="47"/>
                          <a:pt x="36" y="47"/>
                          <a:pt x="39" y="48"/>
                        </a:cubicBezTo>
                        <a:cubicBezTo>
                          <a:pt x="47" y="48"/>
                          <a:pt x="42" y="50"/>
                          <a:pt x="44" y="54"/>
                        </a:cubicBezTo>
                        <a:cubicBezTo>
                          <a:pt x="45" y="56"/>
                          <a:pt x="48" y="58"/>
                          <a:pt x="51" y="57"/>
                        </a:cubicBezTo>
                        <a:cubicBezTo>
                          <a:pt x="58" y="53"/>
                          <a:pt x="58" y="47"/>
                          <a:pt x="61" y="40"/>
                        </a:cubicBezTo>
                        <a:cubicBezTo>
                          <a:pt x="61" y="40"/>
                          <a:pt x="61" y="39"/>
                          <a:pt x="61" y="39"/>
                        </a:cubicBezTo>
                        <a:cubicBezTo>
                          <a:pt x="58" y="39"/>
                          <a:pt x="55" y="41"/>
                          <a:pt x="54" y="37"/>
                        </a:cubicBezTo>
                        <a:cubicBezTo>
                          <a:pt x="54" y="35"/>
                          <a:pt x="52" y="34"/>
                          <a:pt x="50" y="33"/>
                        </a:cubicBezTo>
                        <a:cubicBezTo>
                          <a:pt x="50" y="33"/>
                          <a:pt x="50" y="33"/>
                          <a:pt x="49" y="33"/>
                        </a:cubicBezTo>
                        <a:cubicBezTo>
                          <a:pt x="48" y="35"/>
                          <a:pt x="48" y="37"/>
                          <a:pt x="48" y="39"/>
                        </a:cubicBezTo>
                        <a:cubicBezTo>
                          <a:pt x="47" y="48"/>
                          <a:pt x="28" y="49"/>
                          <a:pt x="30" y="35"/>
                        </a:cubicBezTo>
                        <a:cubicBezTo>
                          <a:pt x="31" y="30"/>
                          <a:pt x="35" y="26"/>
                          <a:pt x="35" y="22"/>
                        </a:cubicBezTo>
                        <a:cubicBezTo>
                          <a:pt x="35" y="15"/>
                          <a:pt x="34" y="8"/>
                          <a:pt x="34" y="1"/>
                        </a:cubicBezTo>
                        <a:cubicBezTo>
                          <a:pt x="34" y="0"/>
                          <a:pt x="33" y="0"/>
                          <a:pt x="3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" name="Freeform 154">
                    <a:extLst>
                      <a:ext uri="{FF2B5EF4-FFF2-40B4-BE49-F238E27FC236}">
                        <a16:creationId xmlns="" xmlns:a16="http://schemas.microsoft.com/office/drawing/2014/main" id="{214BF8A1-16D5-4A5B-8F22-D8639A2289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2975" y="2517776"/>
                    <a:ext cx="9525" cy="9525"/>
                  </a:xfrm>
                  <a:custGeom>
                    <a:avLst/>
                    <a:gdLst>
                      <a:gd name="T0" fmla="*/ 2 w 9"/>
                      <a:gd name="T1" fmla="*/ 5 h 9"/>
                      <a:gd name="T2" fmla="*/ 5 w 9"/>
                      <a:gd name="T3" fmla="*/ 2 h 9"/>
                      <a:gd name="T4" fmla="*/ 3 w 9"/>
                      <a:gd name="T5" fmla="*/ 5 h 9"/>
                      <a:gd name="T6" fmla="*/ 0 w 9"/>
                      <a:gd name="T7" fmla="*/ 8 h 9"/>
                      <a:gd name="T8" fmla="*/ 1 w 9"/>
                      <a:gd name="T9" fmla="*/ 9 h 9"/>
                      <a:gd name="T10" fmla="*/ 5 w 9"/>
                      <a:gd name="T11" fmla="*/ 1 h 9"/>
                      <a:gd name="T12" fmla="*/ 1 w 9"/>
                      <a:gd name="T13" fmla="*/ 1 h 9"/>
                      <a:gd name="T14" fmla="*/ 1 w 9"/>
                      <a:gd name="T15" fmla="*/ 6 h 9"/>
                      <a:gd name="T16" fmla="*/ 2 w 9"/>
                      <a:gd name="T17" fmla="*/ 5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" h="9">
                        <a:moveTo>
                          <a:pt x="2" y="5"/>
                        </a:moveTo>
                        <a:cubicBezTo>
                          <a:pt x="1" y="3"/>
                          <a:pt x="3" y="0"/>
                          <a:pt x="5" y="2"/>
                        </a:cubicBezTo>
                        <a:cubicBezTo>
                          <a:pt x="5" y="3"/>
                          <a:pt x="4" y="5"/>
                          <a:pt x="3" y="5"/>
                        </a:cubicBezTo>
                        <a:cubicBezTo>
                          <a:pt x="2" y="6"/>
                          <a:pt x="1" y="7"/>
                          <a:pt x="0" y="8"/>
                        </a:cubicBezTo>
                        <a:cubicBezTo>
                          <a:pt x="0" y="8"/>
                          <a:pt x="0" y="9"/>
                          <a:pt x="1" y="9"/>
                        </a:cubicBezTo>
                        <a:cubicBezTo>
                          <a:pt x="3" y="8"/>
                          <a:pt x="9" y="3"/>
                          <a:pt x="5" y="1"/>
                        </a:cubicBezTo>
                        <a:cubicBezTo>
                          <a:pt x="4" y="0"/>
                          <a:pt x="2" y="0"/>
                          <a:pt x="1" y="1"/>
                        </a:cubicBezTo>
                        <a:cubicBezTo>
                          <a:pt x="0" y="2"/>
                          <a:pt x="0" y="5"/>
                          <a:pt x="1" y="6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" name="Freeform 155">
                    <a:extLst>
                      <a:ext uri="{FF2B5EF4-FFF2-40B4-BE49-F238E27FC236}">
                        <a16:creationId xmlns="" xmlns:a16="http://schemas.microsoft.com/office/drawing/2014/main" id="{F15AB5A0-317D-43D1-8574-FF0CD52949E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8850" y="2513013"/>
                    <a:ext cx="9525" cy="6350"/>
                  </a:xfrm>
                  <a:custGeom>
                    <a:avLst/>
                    <a:gdLst>
                      <a:gd name="T0" fmla="*/ 3 w 8"/>
                      <a:gd name="T1" fmla="*/ 4 h 6"/>
                      <a:gd name="T2" fmla="*/ 5 w 8"/>
                      <a:gd name="T3" fmla="*/ 2 h 6"/>
                      <a:gd name="T4" fmla="*/ 6 w 8"/>
                      <a:gd name="T5" fmla="*/ 4 h 6"/>
                      <a:gd name="T6" fmla="*/ 1 w 8"/>
                      <a:gd name="T7" fmla="*/ 4 h 6"/>
                      <a:gd name="T8" fmla="*/ 1 w 8"/>
                      <a:gd name="T9" fmla="*/ 5 h 6"/>
                      <a:gd name="T10" fmla="*/ 8 w 8"/>
                      <a:gd name="T11" fmla="*/ 3 h 6"/>
                      <a:gd name="T12" fmla="*/ 4 w 8"/>
                      <a:gd name="T13" fmla="*/ 1 h 6"/>
                      <a:gd name="T14" fmla="*/ 2 w 8"/>
                      <a:gd name="T15" fmla="*/ 5 h 6"/>
                      <a:gd name="T16" fmla="*/ 3 w 8"/>
                      <a:gd name="T17" fmla="*/ 4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" h="6">
                        <a:moveTo>
                          <a:pt x="3" y="4"/>
                        </a:moveTo>
                        <a:cubicBezTo>
                          <a:pt x="3" y="3"/>
                          <a:pt x="3" y="2"/>
                          <a:pt x="5" y="2"/>
                        </a:cubicBezTo>
                        <a:cubicBezTo>
                          <a:pt x="5" y="2"/>
                          <a:pt x="7" y="3"/>
                          <a:pt x="6" y="4"/>
                        </a:cubicBezTo>
                        <a:cubicBezTo>
                          <a:pt x="5" y="5"/>
                          <a:pt x="3" y="5"/>
                          <a:pt x="1" y="4"/>
                        </a:cubicBezTo>
                        <a:cubicBezTo>
                          <a:pt x="1" y="4"/>
                          <a:pt x="0" y="5"/>
                          <a:pt x="1" y="5"/>
                        </a:cubicBezTo>
                        <a:cubicBezTo>
                          <a:pt x="2" y="6"/>
                          <a:pt x="8" y="6"/>
                          <a:pt x="8" y="3"/>
                        </a:cubicBezTo>
                        <a:cubicBezTo>
                          <a:pt x="8" y="2"/>
                          <a:pt x="6" y="0"/>
                          <a:pt x="4" y="1"/>
                        </a:cubicBezTo>
                        <a:cubicBezTo>
                          <a:pt x="2" y="1"/>
                          <a:pt x="1" y="3"/>
                          <a:pt x="2" y="5"/>
                        </a:cubicBezTo>
                        <a:cubicBezTo>
                          <a:pt x="2" y="6"/>
                          <a:pt x="3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" name="Freeform 156">
                    <a:extLst>
                      <a:ext uri="{FF2B5EF4-FFF2-40B4-BE49-F238E27FC236}">
                        <a16:creationId xmlns="" xmlns:a16="http://schemas.microsoft.com/office/drawing/2014/main" id="{0C6DCBED-C5C7-4D2A-90E9-74C86D7DEC1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350" y="2506663"/>
                    <a:ext cx="9525" cy="28575"/>
                  </a:xfrm>
                  <a:custGeom>
                    <a:avLst/>
                    <a:gdLst>
                      <a:gd name="T0" fmla="*/ 6 w 9"/>
                      <a:gd name="T1" fmla="*/ 26 h 27"/>
                      <a:gd name="T2" fmla="*/ 9 w 9"/>
                      <a:gd name="T3" fmla="*/ 1 h 27"/>
                      <a:gd name="T4" fmla="*/ 8 w 9"/>
                      <a:gd name="T5" fmla="*/ 0 h 27"/>
                      <a:gd name="T6" fmla="*/ 3 w 9"/>
                      <a:gd name="T7" fmla="*/ 22 h 27"/>
                      <a:gd name="T8" fmla="*/ 5 w 9"/>
                      <a:gd name="T9" fmla="*/ 22 h 27"/>
                      <a:gd name="T10" fmla="*/ 6 w 9"/>
                      <a:gd name="T11" fmla="*/ 4 h 27"/>
                      <a:gd name="T12" fmla="*/ 4 w 9"/>
                      <a:gd name="T13" fmla="*/ 4 h 27"/>
                      <a:gd name="T14" fmla="*/ 2 w 9"/>
                      <a:gd name="T15" fmla="*/ 21 h 27"/>
                      <a:gd name="T16" fmla="*/ 4 w 9"/>
                      <a:gd name="T17" fmla="*/ 21 h 27"/>
                      <a:gd name="T18" fmla="*/ 3 w 9"/>
                      <a:gd name="T19" fmla="*/ 3 h 27"/>
                      <a:gd name="T20" fmla="*/ 2 w 9"/>
                      <a:gd name="T21" fmla="*/ 3 h 27"/>
                      <a:gd name="T22" fmla="*/ 1 w 9"/>
                      <a:gd name="T23" fmla="*/ 17 h 27"/>
                      <a:gd name="T24" fmla="*/ 2 w 9"/>
                      <a:gd name="T25" fmla="*/ 17 h 27"/>
                      <a:gd name="T26" fmla="*/ 2 w 9"/>
                      <a:gd name="T27" fmla="*/ 4 h 27"/>
                      <a:gd name="T28" fmla="*/ 1 w 9"/>
                      <a:gd name="T29" fmla="*/ 4 h 27"/>
                      <a:gd name="T30" fmla="*/ 1 w 9"/>
                      <a:gd name="T31" fmla="*/ 17 h 27"/>
                      <a:gd name="T32" fmla="*/ 2 w 9"/>
                      <a:gd name="T33" fmla="*/ 17 h 27"/>
                      <a:gd name="T34" fmla="*/ 3 w 9"/>
                      <a:gd name="T35" fmla="*/ 3 h 27"/>
                      <a:gd name="T36" fmla="*/ 2 w 9"/>
                      <a:gd name="T37" fmla="*/ 3 h 27"/>
                      <a:gd name="T38" fmla="*/ 2 w 9"/>
                      <a:gd name="T39" fmla="*/ 21 h 27"/>
                      <a:gd name="T40" fmla="*/ 4 w 9"/>
                      <a:gd name="T41" fmla="*/ 21 h 27"/>
                      <a:gd name="T42" fmla="*/ 6 w 9"/>
                      <a:gd name="T43" fmla="*/ 4 h 27"/>
                      <a:gd name="T44" fmla="*/ 4 w 9"/>
                      <a:gd name="T45" fmla="*/ 4 h 27"/>
                      <a:gd name="T46" fmla="*/ 3 w 9"/>
                      <a:gd name="T47" fmla="*/ 22 h 27"/>
                      <a:gd name="T48" fmla="*/ 5 w 9"/>
                      <a:gd name="T49" fmla="*/ 22 h 27"/>
                      <a:gd name="T50" fmla="*/ 9 w 9"/>
                      <a:gd name="T51" fmla="*/ 1 h 27"/>
                      <a:gd name="T52" fmla="*/ 8 w 9"/>
                      <a:gd name="T53" fmla="*/ 0 h 27"/>
                      <a:gd name="T54" fmla="*/ 5 w 9"/>
                      <a:gd name="T55" fmla="*/ 26 h 27"/>
                      <a:gd name="T56" fmla="*/ 6 w 9"/>
                      <a:gd name="T57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9" h="27">
                        <a:moveTo>
                          <a:pt x="6" y="26"/>
                        </a:moveTo>
                        <a:cubicBezTo>
                          <a:pt x="3" y="17"/>
                          <a:pt x="6" y="9"/>
                          <a:pt x="9" y="1"/>
                        </a:cubicBezTo>
                        <a:cubicBezTo>
                          <a:pt x="9" y="1"/>
                          <a:pt x="9" y="0"/>
                          <a:pt x="8" y="0"/>
                        </a:cubicBezTo>
                        <a:cubicBezTo>
                          <a:pt x="1" y="5"/>
                          <a:pt x="2" y="15"/>
                          <a:pt x="3" y="22"/>
                        </a:cubicBezTo>
                        <a:cubicBezTo>
                          <a:pt x="3" y="23"/>
                          <a:pt x="5" y="23"/>
                          <a:pt x="5" y="22"/>
                        </a:cubicBezTo>
                        <a:cubicBezTo>
                          <a:pt x="4" y="16"/>
                          <a:pt x="4" y="10"/>
                          <a:pt x="6" y="4"/>
                        </a:cubicBezTo>
                        <a:cubicBezTo>
                          <a:pt x="5" y="4"/>
                          <a:pt x="5" y="4"/>
                          <a:pt x="4" y="4"/>
                        </a:cubicBezTo>
                        <a:cubicBezTo>
                          <a:pt x="3" y="10"/>
                          <a:pt x="1" y="15"/>
                          <a:pt x="2" y="21"/>
                        </a:cubicBezTo>
                        <a:cubicBezTo>
                          <a:pt x="2" y="22"/>
                          <a:pt x="4" y="22"/>
                          <a:pt x="4" y="21"/>
                        </a:cubicBezTo>
                        <a:cubicBezTo>
                          <a:pt x="4" y="15"/>
                          <a:pt x="4" y="9"/>
                          <a:pt x="3" y="3"/>
                        </a:cubicBezTo>
                        <a:cubicBezTo>
                          <a:pt x="3" y="2"/>
                          <a:pt x="2" y="2"/>
                          <a:pt x="2" y="3"/>
                        </a:cubicBezTo>
                        <a:cubicBezTo>
                          <a:pt x="1" y="7"/>
                          <a:pt x="0" y="12"/>
                          <a:pt x="1" y="17"/>
                        </a:cubicBezTo>
                        <a:cubicBezTo>
                          <a:pt x="1" y="18"/>
                          <a:pt x="2" y="18"/>
                          <a:pt x="2" y="17"/>
                        </a:cubicBezTo>
                        <a:cubicBezTo>
                          <a:pt x="2" y="13"/>
                          <a:pt x="2" y="8"/>
                          <a:pt x="2" y="4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1" y="8"/>
                          <a:pt x="1" y="13"/>
                          <a:pt x="1" y="17"/>
                        </a:cubicBezTo>
                        <a:cubicBezTo>
                          <a:pt x="1" y="17"/>
                          <a:pt x="1" y="17"/>
                          <a:pt x="2" y="17"/>
                        </a:cubicBezTo>
                        <a:cubicBezTo>
                          <a:pt x="2" y="12"/>
                          <a:pt x="2" y="8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3" y="9"/>
                          <a:pt x="3" y="15"/>
                          <a:pt x="2" y="21"/>
                        </a:cubicBezTo>
                        <a:cubicBezTo>
                          <a:pt x="3" y="21"/>
                          <a:pt x="3" y="21"/>
                          <a:pt x="4" y="21"/>
                        </a:cubicBezTo>
                        <a:cubicBezTo>
                          <a:pt x="3" y="15"/>
                          <a:pt x="4" y="10"/>
                          <a:pt x="6" y="4"/>
                        </a:cubicBezTo>
                        <a:cubicBezTo>
                          <a:pt x="6" y="4"/>
                          <a:pt x="4" y="3"/>
                          <a:pt x="4" y="4"/>
                        </a:cubicBezTo>
                        <a:cubicBezTo>
                          <a:pt x="2" y="10"/>
                          <a:pt x="2" y="16"/>
                          <a:pt x="3" y="22"/>
                        </a:cubicBezTo>
                        <a:cubicBezTo>
                          <a:pt x="4" y="22"/>
                          <a:pt x="4" y="22"/>
                          <a:pt x="5" y="22"/>
                        </a:cubicBezTo>
                        <a:cubicBezTo>
                          <a:pt x="3" y="15"/>
                          <a:pt x="3" y="6"/>
                          <a:pt x="9" y="1"/>
                        </a:cubicBezTo>
                        <a:cubicBezTo>
                          <a:pt x="9" y="1"/>
                          <a:pt x="8" y="1"/>
                          <a:pt x="8" y="0"/>
                        </a:cubicBezTo>
                        <a:cubicBezTo>
                          <a:pt x="4" y="9"/>
                          <a:pt x="1" y="17"/>
                          <a:pt x="5" y="26"/>
                        </a:cubicBezTo>
                        <a:cubicBezTo>
                          <a:pt x="5" y="27"/>
                          <a:pt x="7" y="27"/>
                          <a:pt x="6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" name="Freeform 157">
                    <a:extLst>
                      <a:ext uri="{FF2B5EF4-FFF2-40B4-BE49-F238E27FC236}">
                        <a16:creationId xmlns="" xmlns:a16="http://schemas.microsoft.com/office/drawing/2014/main" id="{9517D80E-A8ED-454B-83B7-1588BD289CB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350" y="2493963"/>
                    <a:ext cx="11113" cy="19050"/>
                  </a:xfrm>
                  <a:custGeom>
                    <a:avLst/>
                    <a:gdLst>
                      <a:gd name="T0" fmla="*/ 6 w 11"/>
                      <a:gd name="T1" fmla="*/ 3 h 17"/>
                      <a:gd name="T2" fmla="*/ 7 w 11"/>
                      <a:gd name="T3" fmla="*/ 2 h 17"/>
                      <a:gd name="T4" fmla="*/ 6 w 11"/>
                      <a:gd name="T5" fmla="*/ 1 h 17"/>
                      <a:gd name="T6" fmla="*/ 1 w 11"/>
                      <a:gd name="T7" fmla="*/ 14 h 17"/>
                      <a:gd name="T8" fmla="*/ 2 w 11"/>
                      <a:gd name="T9" fmla="*/ 15 h 17"/>
                      <a:gd name="T10" fmla="*/ 9 w 11"/>
                      <a:gd name="T11" fmla="*/ 4 h 17"/>
                      <a:gd name="T12" fmla="*/ 8 w 11"/>
                      <a:gd name="T13" fmla="*/ 4 h 17"/>
                      <a:gd name="T14" fmla="*/ 5 w 11"/>
                      <a:gd name="T15" fmla="*/ 12 h 17"/>
                      <a:gd name="T16" fmla="*/ 6 w 11"/>
                      <a:gd name="T17" fmla="*/ 12 h 17"/>
                      <a:gd name="T18" fmla="*/ 9 w 11"/>
                      <a:gd name="T19" fmla="*/ 5 h 17"/>
                      <a:gd name="T20" fmla="*/ 8 w 11"/>
                      <a:gd name="T21" fmla="*/ 5 h 17"/>
                      <a:gd name="T22" fmla="*/ 6 w 11"/>
                      <a:gd name="T23" fmla="*/ 15 h 17"/>
                      <a:gd name="T24" fmla="*/ 7 w 11"/>
                      <a:gd name="T25" fmla="*/ 16 h 17"/>
                      <a:gd name="T26" fmla="*/ 11 w 11"/>
                      <a:gd name="T27" fmla="*/ 7 h 17"/>
                      <a:gd name="T28" fmla="*/ 10 w 11"/>
                      <a:gd name="T29" fmla="*/ 6 h 17"/>
                      <a:gd name="T30" fmla="*/ 6 w 11"/>
                      <a:gd name="T31" fmla="*/ 15 h 17"/>
                      <a:gd name="T32" fmla="*/ 7 w 11"/>
                      <a:gd name="T33" fmla="*/ 16 h 17"/>
                      <a:gd name="T34" fmla="*/ 10 w 11"/>
                      <a:gd name="T35" fmla="*/ 5 h 17"/>
                      <a:gd name="T36" fmla="*/ 8 w 11"/>
                      <a:gd name="T37" fmla="*/ 4 h 17"/>
                      <a:gd name="T38" fmla="*/ 5 w 11"/>
                      <a:gd name="T39" fmla="*/ 12 h 17"/>
                      <a:gd name="T40" fmla="*/ 6 w 11"/>
                      <a:gd name="T41" fmla="*/ 12 h 17"/>
                      <a:gd name="T42" fmla="*/ 9 w 11"/>
                      <a:gd name="T43" fmla="*/ 4 h 17"/>
                      <a:gd name="T44" fmla="*/ 8 w 11"/>
                      <a:gd name="T45" fmla="*/ 3 h 17"/>
                      <a:gd name="T46" fmla="*/ 1 w 11"/>
                      <a:gd name="T47" fmla="*/ 14 h 17"/>
                      <a:gd name="T48" fmla="*/ 2 w 11"/>
                      <a:gd name="T49" fmla="*/ 15 h 17"/>
                      <a:gd name="T50" fmla="*/ 8 w 11"/>
                      <a:gd name="T51" fmla="*/ 1 h 17"/>
                      <a:gd name="T52" fmla="*/ 7 w 11"/>
                      <a:gd name="T53" fmla="*/ 0 h 17"/>
                      <a:gd name="T54" fmla="*/ 5 w 11"/>
                      <a:gd name="T55" fmla="*/ 3 h 17"/>
                      <a:gd name="T56" fmla="*/ 6 w 11"/>
                      <a:gd name="T57" fmla="*/ 3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11" h="17">
                        <a:moveTo>
                          <a:pt x="6" y="3"/>
                        </a:moveTo>
                        <a:cubicBezTo>
                          <a:pt x="7" y="3"/>
                          <a:pt x="7" y="2"/>
                          <a:pt x="7" y="2"/>
                        </a:cubicBezTo>
                        <a:cubicBezTo>
                          <a:pt x="7" y="1"/>
                          <a:pt x="7" y="1"/>
                          <a:pt x="6" y="1"/>
                        </a:cubicBezTo>
                        <a:cubicBezTo>
                          <a:pt x="5" y="5"/>
                          <a:pt x="2" y="10"/>
                          <a:pt x="1" y="14"/>
                        </a:cubicBezTo>
                        <a:cubicBezTo>
                          <a:pt x="0" y="15"/>
                          <a:pt x="2" y="16"/>
                          <a:pt x="2" y="15"/>
                        </a:cubicBezTo>
                        <a:cubicBezTo>
                          <a:pt x="4" y="11"/>
                          <a:pt x="5" y="7"/>
                          <a:pt x="9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7" y="7"/>
                          <a:pt x="7" y="9"/>
                          <a:pt x="5" y="12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7" y="10"/>
                          <a:pt x="8" y="7"/>
                          <a:pt x="9" y="5"/>
                        </a:cubicBezTo>
                        <a:cubicBezTo>
                          <a:pt x="9" y="5"/>
                          <a:pt x="9" y="5"/>
                          <a:pt x="8" y="5"/>
                        </a:cubicBezTo>
                        <a:cubicBezTo>
                          <a:pt x="8" y="8"/>
                          <a:pt x="7" y="12"/>
                          <a:pt x="6" y="15"/>
                        </a:cubicBezTo>
                        <a:cubicBezTo>
                          <a:pt x="6" y="16"/>
                          <a:pt x="7" y="16"/>
                          <a:pt x="7" y="16"/>
                        </a:cubicBezTo>
                        <a:cubicBezTo>
                          <a:pt x="8" y="13"/>
                          <a:pt x="9" y="10"/>
                          <a:pt x="11" y="7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9"/>
                          <a:pt x="7" y="12"/>
                          <a:pt x="6" y="15"/>
                        </a:cubicBezTo>
                        <a:cubicBezTo>
                          <a:pt x="6" y="16"/>
                          <a:pt x="7" y="17"/>
                          <a:pt x="7" y="16"/>
                        </a:cubicBezTo>
                        <a:cubicBezTo>
                          <a:pt x="9" y="12"/>
                          <a:pt x="10" y="9"/>
                          <a:pt x="10" y="5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6" y="7"/>
                          <a:pt x="6" y="9"/>
                          <a:pt x="5" y="12"/>
                        </a:cubicBezTo>
                        <a:cubicBezTo>
                          <a:pt x="5" y="13"/>
                          <a:pt x="6" y="13"/>
                          <a:pt x="6" y="12"/>
                        </a:cubicBezTo>
                        <a:cubicBezTo>
                          <a:pt x="8" y="10"/>
                          <a:pt x="9" y="7"/>
                          <a:pt x="9" y="4"/>
                        </a:cubicBezTo>
                        <a:cubicBezTo>
                          <a:pt x="9" y="3"/>
                          <a:pt x="8" y="3"/>
                          <a:pt x="8" y="3"/>
                        </a:cubicBezTo>
                        <a:cubicBezTo>
                          <a:pt x="4" y="6"/>
                          <a:pt x="3" y="10"/>
                          <a:pt x="1" y="14"/>
                        </a:cubicBezTo>
                        <a:cubicBezTo>
                          <a:pt x="1" y="14"/>
                          <a:pt x="2" y="15"/>
                          <a:pt x="2" y="15"/>
                        </a:cubicBezTo>
                        <a:cubicBezTo>
                          <a:pt x="4" y="10"/>
                          <a:pt x="6" y="6"/>
                          <a:pt x="8" y="1"/>
                        </a:cubicBezTo>
                        <a:cubicBezTo>
                          <a:pt x="8" y="1"/>
                          <a:pt x="7" y="0"/>
                          <a:pt x="7" y="0"/>
                        </a:cubicBezTo>
                        <a:cubicBezTo>
                          <a:pt x="5" y="1"/>
                          <a:pt x="5" y="2"/>
                          <a:pt x="5" y="3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" name="Freeform 158">
                    <a:extLst>
                      <a:ext uri="{FF2B5EF4-FFF2-40B4-BE49-F238E27FC236}">
                        <a16:creationId xmlns="" xmlns:a16="http://schemas.microsoft.com/office/drawing/2014/main" id="{A87B2CE9-8D48-49AC-A0B4-9B748B024CF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3288" y="2497138"/>
                    <a:ext cx="4763" cy="14288"/>
                  </a:xfrm>
                  <a:custGeom>
                    <a:avLst/>
                    <a:gdLst>
                      <a:gd name="T0" fmla="*/ 3 w 5"/>
                      <a:gd name="T1" fmla="*/ 1 h 13"/>
                      <a:gd name="T2" fmla="*/ 0 w 5"/>
                      <a:gd name="T3" fmla="*/ 11 h 13"/>
                      <a:gd name="T4" fmla="*/ 2 w 5"/>
                      <a:gd name="T5" fmla="*/ 12 h 13"/>
                      <a:gd name="T6" fmla="*/ 2 w 5"/>
                      <a:gd name="T7" fmla="*/ 8 h 13"/>
                      <a:gd name="T8" fmla="*/ 1 w 5"/>
                      <a:gd name="T9" fmla="*/ 7 h 13"/>
                      <a:gd name="T10" fmla="*/ 0 w 5"/>
                      <a:gd name="T11" fmla="*/ 12 h 13"/>
                      <a:gd name="T12" fmla="*/ 2 w 5"/>
                      <a:gd name="T13" fmla="*/ 12 h 13"/>
                      <a:gd name="T14" fmla="*/ 5 w 5"/>
                      <a:gd name="T15" fmla="*/ 1 h 13"/>
                      <a:gd name="T16" fmla="*/ 3 w 5"/>
                      <a:gd name="T17" fmla="*/ 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3">
                        <a:moveTo>
                          <a:pt x="3" y="1"/>
                        </a:moveTo>
                        <a:cubicBezTo>
                          <a:pt x="4" y="4"/>
                          <a:pt x="2" y="8"/>
                          <a:pt x="0" y="11"/>
                        </a:cubicBezTo>
                        <a:cubicBezTo>
                          <a:pt x="1" y="12"/>
                          <a:pt x="1" y="12"/>
                          <a:pt x="2" y="12"/>
                        </a:cubicBezTo>
                        <a:cubicBezTo>
                          <a:pt x="2" y="10"/>
                          <a:pt x="2" y="9"/>
                          <a:pt x="2" y="8"/>
                        </a:cubicBezTo>
                        <a:cubicBezTo>
                          <a:pt x="2" y="7"/>
                          <a:pt x="1" y="6"/>
                          <a:pt x="1" y="7"/>
                        </a:cubicBezTo>
                        <a:cubicBezTo>
                          <a:pt x="1" y="9"/>
                          <a:pt x="0" y="10"/>
                          <a:pt x="0" y="12"/>
                        </a:cubicBezTo>
                        <a:cubicBezTo>
                          <a:pt x="0" y="12"/>
                          <a:pt x="1" y="13"/>
                          <a:pt x="2" y="12"/>
                        </a:cubicBezTo>
                        <a:cubicBezTo>
                          <a:pt x="3" y="8"/>
                          <a:pt x="5" y="5"/>
                          <a:pt x="5" y="1"/>
                        </a:cubicBezTo>
                        <a:cubicBezTo>
                          <a:pt x="5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" name="Freeform 159">
                    <a:extLst>
                      <a:ext uri="{FF2B5EF4-FFF2-40B4-BE49-F238E27FC236}">
                        <a16:creationId xmlns="" xmlns:a16="http://schemas.microsoft.com/office/drawing/2014/main" id="{533A44E3-F461-48EE-8FF5-C1B0A88B731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4875" y="2497138"/>
                    <a:ext cx="3175" cy="15875"/>
                  </a:xfrm>
                  <a:custGeom>
                    <a:avLst/>
                    <a:gdLst>
                      <a:gd name="T0" fmla="*/ 2 w 4"/>
                      <a:gd name="T1" fmla="*/ 1 h 15"/>
                      <a:gd name="T2" fmla="*/ 1 w 4"/>
                      <a:gd name="T3" fmla="*/ 14 h 15"/>
                      <a:gd name="T4" fmla="*/ 2 w 4"/>
                      <a:gd name="T5" fmla="*/ 14 h 15"/>
                      <a:gd name="T6" fmla="*/ 3 w 4"/>
                      <a:gd name="T7" fmla="*/ 10 h 15"/>
                      <a:gd name="T8" fmla="*/ 2 w 4"/>
                      <a:gd name="T9" fmla="*/ 9 h 15"/>
                      <a:gd name="T10" fmla="*/ 1 w 4"/>
                      <a:gd name="T11" fmla="*/ 14 h 15"/>
                      <a:gd name="T12" fmla="*/ 2 w 4"/>
                      <a:gd name="T13" fmla="*/ 14 h 15"/>
                      <a:gd name="T14" fmla="*/ 4 w 4"/>
                      <a:gd name="T15" fmla="*/ 1 h 15"/>
                      <a:gd name="T16" fmla="*/ 2 w 4"/>
                      <a:gd name="T17" fmla="*/ 1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5">
                        <a:moveTo>
                          <a:pt x="2" y="1"/>
                        </a:moveTo>
                        <a:cubicBezTo>
                          <a:pt x="2" y="5"/>
                          <a:pt x="2" y="10"/>
                          <a:pt x="1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2" y="13"/>
                          <a:pt x="3" y="11"/>
                          <a:pt x="3" y="10"/>
                        </a:cubicBezTo>
                        <a:cubicBezTo>
                          <a:pt x="3" y="9"/>
                          <a:pt x="2" y="9"/>
                          <a:pt x="2" y="9"/>
                        </a:cubicBezTo>
                        <a:cubicBezTo>
                          <a:pt x="1" y="11"/>
                          <a:pt x="1" y="12"/>
                          <a:pt x="1" y="14"/>
                        </a:cubicBezTo>
                        <a:cubicBezTo>
                          <a:pt x="0" y="15"/>
                          <a:pt x="2" y="15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" name="Freeform 160">
                    <a:extLst>
                      <a:ext uri="{FF2B5EF4-FFF2-40B4-BE49-F238E27FC236}">
                        <a16:creationId xmlns="" xmlns:a16="http://schemas.microsoft.com/office/drawing/2014/main" id="{54CBFD27-0CA9-4890-9E2D-EBDBCECED7C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6463" y="2497138"/>
                    <a:ext cx="4763" cy="14288"/>
                  </a:xfrm>
                  <a:custGeom>
                    <a:avLst/>
                    <a:gdLst>
                      <a:gd name="T0" fmla="*/ 1 w 5"/>
                      <a:gd name="T1" fmla="*/ 1 h 14"/>
                      <a:gd name="T2" fmla="*/ 2 w 5"/>
                      <a:gd name="T3" fmla="*/ 13 h 14"/>
                      <a:gd name="T4" fmla="*/ 3 w 5"/>
                      <a:gd name="T5" fmla="*/ 14 h 14"/>
                      <a:gd name="T6" fmla="*/ 5 w 5"/>
                      <a:gd name="T7" fmla="*/ 5 h 14"/>
                      <a:gd name="T8" fmla="*/ 4 w 5"/>
                      <a:gd name="T9" fmla="*/ 5 h 14"/>
                      <a:gd name="T10" fmla="*/ 2 w 5"/>
                      <a:gd name="T11" fmla="*/ 13 h 14"/>
                      <a:gd name="T12" fmla="*/ 3 w 5"/>
                      <a:gd name="T13" fmla="*/ 13 h 14"/>
                      <a:gd name="T14" fmla="*/ 2 w 5"/>
                      <a:gd name="T15" fmla="*/ 0 h 14"/>
                      <a:gd name="T16" fmla="*/ 1 w 5"/>
                      <a:gd name="T17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4">
                        <a:moveTo>
                          <a:pt x="1" y="1"/>
                        </a:moveTo>
                        <a:cubicBezTo>
                          <a:pt x="3" y="5"/>
                          <a:pt x="2" y="9"/>
                          <a:pt x="2" y="13"/>
                        </a:cubicBezTo>
                        <a:cubicBezTo>
                          <a:pt x="2" y="14"/>
                          <a:pt x="3" y="14"/>
                          <a:pt x="3" y="14"/>
                        </a:cubicBezTo>
                        <a:cubicBezTo>
                          <a:pt x="4" y="11"/>
                          <a:pt x="4" y="8"/>
                          <a:pt x="5" y="5"/>
                        </a:cubicBezTo>
                        <a:cubicBezTo>
                          <a:pt x="5" y="5"/>
                          <a:pt x="4" y="4"/>
                          <a:pt x="4" y="5"/>
                        </a:cubicBezTo>
                        <a:cubicBezTo>
                          <a:pt x="3" y="8"/>
                          <a:pt x="2" y="10"/>
                          <a:pt x="2" y="13"/>
                        </a:cubicBezTo>
                        <a:cubicBezTo>
                          <a:pt x="2" y="13"/>
                          <a:pt x="3" y="13"/>
                          <a:pt x="3" y="13"/>
                        </a:cubicBezTo>
                        <a:cubicBezTo>
                          <a:pt x="4" y="9"/>
                          <a:pt x="5" y="4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" name="Freeform 161">
                    <a:extLst>
                      <a:ext uri="{FF2B5EF4-FFF2-40B4-BE49-F238E27FC236}">
                        <a16:creationId xmlns="" xmlns:a16="http://schemas.microsoft.com/office/drawing/2014/main" id="{516A0153-5CA4-47D0-AA51-E79AFE67B2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478088"/>
                    <a:ext cx="28575" cy="49213"/>
                  </a:xfrm>
                  <a:custGeom>
                    <a:avLst/>
                    <a:gdLst>
                      <a:gd name="T0" fmla="*/ 3 w 28"/>
                      <a:gd name="T1" fmla="*/ 28 h 46"/>
                      <a:gd name="T2" fmla="*/ 6 w 28"/>
                      <a:gd name="T3" fmla="*/ 20 h 46"/>
                      <a:gd name="T4" fmla="*/ 10 w 28"/>
                      <a:gd name="T5" fmla="*/ 20 h 46"/>
                      <a:gd name="T6" fmla="*/ 11 w 28"/>
                      <a:gd name="T7" fmla="*/ 23 h 46"/>
                      <a:gd name="T8" fmla="*/ 15 w 28"/>
                      <a:gd name="T9" fmla="*/ 13 h 46"/>
                      <a:gd name="T10" fmla="*/ 17 w 28"/>
                      <a:gd name="T11" fmla="*/ 13 h 46"/>
                      <a:gd name="T12" fmla="*/ 18 w 28"/>
                      <a:gd name="T13" fmla="*/ 9 h 46"/>
                      <a:gd name="T14" fmla="*/ 18 w 28"/>
                      <a:gd name="T15" fmla="*/ 14 h 46"/>
                      <a:gd name="T16" fmla="*/ 19 w 28"/>
                      <a:gd name="T17" fmla="*/ 10 h 46"/>
                      <a:gd name="T18" fmla="*/ 20 w 28"/>
                      <a:gd name="T19" fmla="*/ 6 h 46"/>
                      <a:gd name="T20" fmla="*/ 22 w 28"/>
                      <a:gd name="T21" fmla="*/ 8 h 46"/>
                      <a:gd name="T22" fmla="*/ 22 w 28"/>
                      <a:gd name="T23" fmla="*/ 18 h 46"/>
                      <a:gd name="T24" fmla="*/ 23 w 28"/>
                      <a:gd name="T25" fmla="*/ 12 h 46"/>
                      <a:gd name="T26" fmla="*/ 24 w 28"/>
                      <a:gd name="T27" fmla="*/ 10 h 46"/>
                      <a:gd name="T28" fmla="*/ 25 w 28"/>
                      <a:gd name="T29" fmla="*/ 22 h 46"/>
                      <a:gd name="T30" fmla="*/ 24 w 28"/>
                      <a:gd name="T31" fmla="*/ 25 h 46"/>
                      <a:gd name="T32" fmla="*/ 20 w 28"/>
                      <a:gd name="T33" fmla="*/ 36 h 46"/>
                      <a:gd name="T34" fmla="*/ 23 w 28"/>
                      <a:gd name="T35" fmla="*/ 27 h 46"/>
                      <a:gd name="T36" fmla="*/ 23 w 28"/>
                      <a:gd name="T37" fmla="*/ 28 h 46"/>
                      <a:gd name="T38" fmla="*/ 20 w 28"/>
                      <a:gd name="T39" fmla="*/ 38 h 46"/>
                      <a:gd name="T40" fmla="*/ 20 w 28"/>
                      <a:gd name="T41" fmla="*/ 34 h 46"/>
                      <a:gd name="T42" fmla="*/ 16 w 28"/>
                      <a:gd name="T43" fmla="*/ 25 h 46"/>
                      <a:gd name="T44" fmla="*/ 15 w 28"/>
                      <a:gd name="T45" fmla="*/ 35 h 46"/>
                      <a:gd name="T46" fmla="*/ 11 w 28"/>
                      <a:gd name="T47" fmla="*/ 27 h 46"/>
                      <a:gd name="T48" fmla="*/ 11 w 28"/>
                      <a:gd name="T49" fmla="*/ 29 h 46"/>
                      <a:gd name="T50" fmla="*/ 10 w 28"/>
                      <a:gd name="T51" fmla="*/ 30 h 46"/>
                      <a:gd name="T52" fmla="*/ 11 w 28"/>
                      <a:gd name="T53" fmla="*/ 30 h 46"/>
                      <a:gd name="T54" fmla="*/ 15 w 28"/>
                      <a:gd name="T55" fmla="*/ 31 h 46"/>
                      <a:gd name="T56" fmla="*/ 17 w 28"/>
                      <a:gd name="T57" fmla="*/ 28 h 46"/>
                      <a:gd name="T58" fmla="*/ 18 w 28"/>
                      <a:gd name="T59" fmla="*/ 23 h 46"/>
                      <a:gd name="T60" fmla="*/ 18 w 28"/>
                      <a:gd name="T61" fmla="*/ 32 h 46"/>
                      <a:gd name="T62" fmla="*/ 19 w 28"/>
                      <a:gd name="T63" fmla="*/ 38 h 46"/>
                      <a:gd name="T64" fmla="*/ 21 w 28"/>
                      <a:gd name="T65" fmla="*/ 34 h 46"/>
                      <a:gd name="T66" fmla="*/ 19 w 28"/>
                      <a:gd name="T67" fmla="*/ 41 h 46"/>
                      <a:gd name="T68" fmla="*/ 21 w 28"/>
                      <a:gd name="T69" fmla="*/ 43 h 46"/>
                      <a:gd name="T70" fmla="*/ 22 w 28"/>
                      <a:gd name="T71" fmla="*/ 36 h 46"/>
                      <a:gd name="T72" fmla="*/ 22 w 28"/>
                      <a:gd name="T73" fmla="*/ 36 h 46"/>
                      <a:gd name="T74" fmla="*/ 23 w 28"/>
                      <a:gd name="T75" fmla="*/ 32 h 46"/>
                      <a:gd name="T76" fmla="*/ 25 w 28"/>
                      <a:gd name="T77" fmla="*/ 25 h 46"/>
                      <a:gd name="T78" fmla="*/ 25 w 28"/>
                      <a:gd name="T79" fmla="*/ 12 h 46"/>
                      <a:gd name="T80" fmla="*/ 22 w 28"/>
                      <a:gd name="T81" fmla="*/ 27 h 46"/>
                      <a:gd name="T82" fmla="*/ 22 w 28"/>
                      <a:gd name="T83" fmla="*/ 27 h 46"/>
                      <a:gd name="T84" fmla="*/ 20 w 28"/>
                      <a:gd name="T85" fmla="*/ 28 h 46"/>
                      <a:gd name="T86" fmla="*/ 20 w 28"/>
                      <a:gd name="T87" fmla="*/ 26 h 46"/>
                      <a:gd name="T88" fmla="*/ 19 w 28"/>
                      <a:gd name="T89" fmla="*/ 26 h 46"/>
                      <a:gd name="T90" fmla="*/ 18 w 28"/>
                      <a:gd name="T91" fmla="*/ 25 h 46"/>
                      <a:gd name="T92" fmla="*/ 18 w 28"/>
                      <a:gd name="T93" fmla="*/ 25 h 46"/>
                      <a:gd name="T94" fmla="*/ 15 w 28"/>
                      <a:gd name="T95" fmla="*/ 26 h 46"/>
                      <a:gd name="T96" fmla="*/ 14 w 28"/>
                      <a:gd name="T97" fmla="*/ 26 h 46"/>
                      <a:gd name="T98" fmla="*/ 14 w 28"/>
                      <a:gd name="T99" fmla="*/ 25 h 46"/>
                      <a:gd name="T100" fmla="*/ 13 w 28"/>
                      <a:gd name="T101" fmla="*/ 26 h 46"/>
                      <a:gd name="T102" fmla="*/ 12 w 28"/>
                      <a:gd name="T103" fmla="*/ 27 h 46"/>
                      <a:gd name="T104" fmla="*/ 11 w 28"/>
                      <a:gd name="T105" fmla="*/ 25 h 46"/>
                      <a:gd name="T106" fmla="*/ 9 w 28"/>
                      <a:gd name="T107" fmla="*/ 26 h 46"/>
                      <a:gd name="T108" fmla="*/ 8 w 28"/>
                      <a:gd name="T109" fmla="*/ 27 h 46"/>
                      <a:gd name="T110" fmla="*/ 7 w 28"/>
                      <a:gd name="T111" fmla="*/ 29 h 46"/>
                      <a:gd name="T112" fmla="*/ 5 w 28"/>
                      <a:gd name="T113" fmla="*/ 28 h 46"/>
                      <a:gd name="T114" fmla="*/ 3 w 28"/>
                      <a:gd name="T115" fmla="*/ 28 h 46"/>
                      <a:gd name="T116" fmla="*/ 1 w 28"/>
                      <a:gd name="T117" fmla="*/ 29 h 46"/>
                      <a:gd name="T118" fmla="*/ 1 w 28"/>
                      <a:gd name="T119" fmla="*/ 30 h 46"/>
                      <a:gd name="T120" fmla="*/ 0 w 28"/>
                      <a:gd name="T121" fmla="*/ 30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28" h="46">
                        <a:moveTo>
                          <a:pt x="3" y="15"/>
                        </a:moveTo>
                        <a:cubicBezTo>
                          <a:pt x="3" y="19"/>
                          <a:pt x="0" y="35"/>
                          <a:pt x="2" y="23"/>
                        </a:cubicBezTo>
                        <a:cubicBezTo>
                          <a:pt x="2" y="24"/>
                          <a:pt x="2" y="24"/>
                          <a:pt x="2" y="25"/>
                        </a:cubicBezTo>
                        <a:cubicBezTo>
                          <a:pt x="1" y="27"/>
                          <a:pt x="1" y="28"/>
                          <a:pt x="3" y="28"/>
                        </a:cubicBezTo>
                        <a:cubicBezTo>
                          <a:pt x="3" y="27"/>
                          <a:pt x="4" y="18"/>
                          <a:pt x="3" y="24"/>
                        </a:cubicBezTo>
                        <a:cubicBezTo>
                          <a:pt x="1" y="34"/>
                          <a:pt x="4" y="13"/>
                          <a:pt x="4" y="21"/>
                        </a:cubicBezTo>
                        <a:cubicBezTo>
                          <a:pt x="4" y="24"/>
                          <a:pt x="4" y="31"/>
                          <a:pt x="5" y="22"/>
                        </a:cubicBezTo>
                        <a:cubicBezTo>
                          <a:pt x="5" y="21"/>
                          <a:pt x="6" y="14"/>
                          <a:pt x="6" y="20"/>
                        </a:cubicBezTo>
                        <a:cubicBezTo>
                          <a:pt x="6" y="32"/>
                          <a:pt x="7" y="21"/>
                          <a:pt x="8" y="17"/>
                        </a:cubicBezTo>
                        <a:cubicBezTo>
                          <a:pt x="7" y="19"/>
                          <a:pt x="7" y="21"/>
                          <a:pt x="7" y="23"/>
                        </a:cubicBezTo>
                        <a:cubicBezTo>
                          <a:pt x="7" y="25"/>
                          <a:pt x="8" y="28"/>
                          <a:pt x="8" y="24"/>
                        </a:cubicBezTo>
                        <a:cubicBezTo>
                          <a:pt x="8" y="25"/>
                          <a:pt x="10" y="12"/>
                          <a:pt x="10" y="20"/>
                        </a:cubicBezTo>
                        <a:cubicBezTo>
                          <a:pt x="10" y="25"/>
                          <a:pt x="8" y="27"/>
                          <a:pt x="10" y="19"/>
                        </a:cubicBezTo>
                        <a:cubicBezTo>
                          <a:pt x="13" y="8"/>
                          <a:pt x="9" y="35"/>
                          <a:pt x="11" y="19"/>
                        </a:cubicBezTo>
                        <a:cubicBezTo>
                          <a:pt x="11" y="18"/>
                          <a:pt x="12" y="17"/>
                          <a:pt x="12" y="15"/>
                        </a:cubicBezTo>
                        <a:cubicBezTo>
                          <a:pt x="12" y="18"/>
                          <a:pt x="12" y="20"/>
                          <a:pt x="11" y="23"/>
                        </a:cubicBezTo>
                        <a:cubicBezTo>
                          <a:pt x="12" y="23"/>
                          <a:pt x="12" y="23"/>
                          <a:pt x="13" y="23"/>
                        </a:cubicBezTo>
                        <a:cubicBezTo>
                          <a:pt x="13" y="20"/>
                          <a:pt x="13" y="18"/>
                          <a:pt x="14" y="15"/>
                        </a:cubicBezTo>
                        <a:cubicBezTo>
                          <a:pt x="14" y="14"/>
                          <a:pt x="12" y="24"/>
                          <a:pt x="13" y="22"/>
                        </a:cubicBezTo>
                        <a:cubicBezTo>
                          <a:pt x="12" y="30"/>
                          <a:pt x="15" y="14"/>
                          <a:pt x="15" y="13"/>
                        </a:cubicBezTo>
                        <a:cubicBezTo>
                          <a:pt x="15" y="16"/>
                          <a:pt x="14" y="20"/>
                          <a:pt x="14" y="23"/>
                        </a:cubicBezTo>
                        <a:cubicBezTo>
                          <a:pt x="14" y="22"/>
                          <a:pt x="15" y="16"/>
                          <a:pt x="15" y="14"/>
                        </a:cubicBezTo>
                        <a:cubicBezTo>
                          <a:pt x="17" y="6"/>
                          <a:pt x="15" y="17"/>
                          <a:pt x="15" y="19"/>
                        </a:cubicBezTo>
                        <a:cubicBezTo>
                          <a:pt x="14" y="28"/>
                          <a:pt x="17" y="11"/>
                          <a:pt x="17" y="13"/>
                        </a:cubicBezTo>
                        <a:cubicBezTo>
                          <a:pt x="16" y="15"/>
                          <a:pt x="15" y="21"/>
                          <a:pt x="15" y="23"/>
                        </a:cubicBezTo>
                        <a:cubicBezTo>
                          <a:pt x="14" y="28"/>
                          <a:pt x="17" y="14"/>
                          <a:pt x="16" y="17"/>
                        </a:cubicBezTo>
                        <a:cubicBezTo>
                          <a:pt x="17" y="15"/>
                          <a:pt x="17" y="12"/>
                          <a:pt x="18" y="10"/>
                        </a:cubicBezTo>
                        <a:cubicBezTo>
                          <a:pt x="19" y="4"/>
                          <a:pt x="18" y="9"/>
                          <a:pt x="18" y="9"/>
                        </a:cubicBezTo>
                        <a:cubicBezTo>
                          <a:pt x="18" y="12"/>
                          <a:pt x="17" y="16"/>
                          <a:pt x="16" y="19"/>
                        </a:cubicBezTo>
                        <a:cubicBezTo>
                          <a:pt x="16" y="20"/>
                          <a:pt x="16" y="22"/>
                          <a:pt x="16" y="23"/>
                        </a:cubicBezTo>
                        <a:cubicBezTo>
                          <a:pt x="16" y="23"/>
                          <a:pt x="16" y="23"/>
                          <a:pt x="17" y="23"/>
                        </a:cubicBezTo>
                        <a:cubicBezTo>
                          <a:pt x="17" y="20"/>
                          <a:pt x="18" y="17"/>
                          <a:pt x="18" y="14"/>
                        </a:cubicBezTo>
                        <a:cubicBezTo>
                          <a:pt x="18" y="13"/>
                          <a:pt x="18" y="4"/>
                          <a:pt x="19" y="9"/>
                        </a:cubicBezTo>
                        <a:cubicBezTo>
                          <a:pt x="19" y="12"/>
                          <a:pt x="19" y="15"/>
                          <a:pt x="19" y="17"/>
                        </a:cubicBezTo>
                        <a:cubicBezTo>
                          <a:pt x="18" y="26"/>
                          <a:pt x="19" y="23"/>
                          <a:pt x="19" y="19"/>
                        </a:cubicBezTo>
                        <a:cubicBezTo>
                          <a:pt x="19" y="16"/>
                          <a:pt x="19" y="13"/>
                          <a:pt x="19" y="10"/>
                        </a:cubicBezTo>
                        <a:cubicBezTo>
                          <a:pt x="20" y="6"/>
                          <a:pt x="19" y="15"/>
                          <a:pt x="19" y="14"/>
                        </a:cubicBezTo>
                        <a:cubicBezTo>
                          <a:pt x="19" y="15"/>
                          <a:pt x="19" y="16"/>
                          <a:pt x="19" y="17"/>
                        </a:cubicBezTo>
                        <a:cubicBezTo>
                          <a:pt x="17" y="21"/>
                          <a:pt x="17" y="23"/>
                          <a:pt x="20" y="22"/>
                        </a:cubicBezTo>
                        <a:cubicBezTo>
                          <a:pt x="20" y="16"/>
                          <a:pt x="20" y="11"/>
                          <a:pt x="20" y="6"/>
                        </a:cubicBezTo>
                        <a:cubicBezTo>
                          <a:pt x="20" y="11"/>
                          <a:pt x="20" y="18"/>
                          <a:pt x="20" y="23"/>
                        </a:cubicBezTo>
                        <a:cubicBezTo>
                          <a:pt x="20" y="17"/>
                          <a:pt x="22" y="10"/>
                          <a:pt x="21" y="5"/>
                        </a:cubicBezTo>
                        <a:cubicBezTo>
                          <a:pt x="22" y="11"/>
                          <a:pt x="21" y="17"/>
                          <a:pt x="20" y="23"/>
                        </a:cubicBezTo>
                        <a:cubicBezTo>
                          <a:pt x="21" y="19"/>
                          <a:pt x="21" y="13"/>
                          <a:pt x="22" y="8"/>
                        </a:cubicBezTo>
                        <a:cubicBezTo>
                          <a:pt x="21" y="14"/>
                          <a:pt x="22" y="20"/>
                          <a:pt x="21" y="26"/>
                        </a:cubicBezTo>
                        <a:cubicBezTo>
                          <a:pt x="22" y="22"/>
                          <a:pt x="22" y="14"/>
                          <a:pt x="22" y="9"/>
                        </a:cubicBezTo>
                        <a:cubicBezTo>
                          <a:pt x="23" y="5"/>
                          <a:pt x="23" y="6"/>
                          <a:pt x="23" y="9"/>
                        </a:cubicBezTo>
                        <a:cubicBezTo>
                          <a:pt x="23" y="12"/>
                          <a:pt x="23" y="15"/>
                          <a:pt x="22" y="18"/>
                        </a:cubicBezTo>
                        <a:cubicBezTo>
                          <a:pt x="22" y="19"/>
                          <a:pt x="22" y="20"/>
                          <a:pt x="22" y="21"/>
                        </a:cubicBezTo>
                        <a:cubicBezTo>
                          <a:pt x="21" y="24"/>
                          <a:pt x="22" y="24"/>
                          <a:pt x="23" y="24"/>
                        </a:cubicBezTo>
                        <a:cubicBezTo>
                          <a:pt x="23" y="21"/>
                          <a:pt x="23" y="18"/>
                          <a:pt x="23" y="15"/>
                        </a:cubicBezTo>
                        <a:cubicBezTo>
                          <a:pt x="23" y="14"/>
                          <a:pt x="23" y="4"/>
                          <a:pt x="23" y="12"/>
                        </a:cubicBezTo>
                        <a:cubicBezTo>
                          <a:pt x="24" y="16"/>
                          <a:pt x="23" y="20"/>
                          <a:pt x="23" y="24"/>
                        </a:cubicBezTo>
                        <a:cubicBezTo>
                          <a:pt x="23" y="24"/>
                          <a:pt x="23" y="24"/>
                          <a:pt x="23" y="24"/>
                        </a:cubicBezTo>
                        <a:cubicBezTo>
                          <a:pt x="23" y="22"/>
                          <a:pt x="23" y="20"/>
                          <a:pt x="23" y="18"/>
                        </a:cubicBezTo>
                        <a:cubicBezTo>
                          <a:pt x="23" y="15"/>
                          <a:pt x="24" y="12"/>
                          <a:pt x="24" y="10"/>
                        </a:cubicBezTo>
                        <a:cubicBezTo>
                          <a:pt x="24" y="6"/>
                          <a:pt x="24" y="1"/>
                          <a:pt x="25" y="6"/>
                        </a:cubicBezTo>
                        <a:cubicBezTo>
                          <a:pt x="25" y="6"/>
                          <a:pt x="27" y="14"/>
                          <a:pt x="26" y="8"/>
                        </a:cubicBezTo>
                        <a:cubicBezTo>
                          <a:pt x="26" y="7"/>
                          <a:pt x="25" y="7"/>
                          <a:pt x="25" y="8"/>
                        </a:cubicBezTo>
                        <a:cubicBezTo>
                          <a:pt x="25" y="12"/>
                          <a:pt x="25" y="17"/>
                          <a:pt x="25" y="22"/>
                        </a:cubicBezTo>
                        <a:cubicBezTo>
                          <a:pt x="27" y="22"/>
                          <a:pt x="27" y="21"/>
                          <a:pt x="26" y="19"/>
                        </a:cubicBezTo>
                        <a:cubicBezTo>
                          <a:pt x="26" y="18"/>
                          <a:pt x="26" y="8"/>
                          <a:pt x="26" y="15"/>
                        </a:cubicBezTo>
                        <a:cubicBezTo>
                          <a:pt x="26" y="18"/>
                          <a:pt x="25" y="21"/>
                          <a:pt x="24" y="24"/>
                        </a:cubicBezTo>
                        <a:cubicBezTo>
                          <a:pt x="24" y="25"/>
                          <a:pt x="22" y="34"/>
                          <a:pt x="24" y="25"/>
                        </a:cubicBezTo>
                        <a:cubicBezTo>
                          <a:pt x="23" y="31"/>
                          <a:pt x="23" y="39"/>
                          <a:pt x="24" y="27"/>
                        </a:cubicBezTo>
                        <a:cubicBezTo>
                          <a:pt x="23" y="30"/>
                          <a:pt x="23" y="32"/>
                          <a:pt x="22" y="34"/>
                        </a:cubicBezTo>
                        <a:cubicBezTo>
                          <a:pt x="22" y="33"/>
                          <a:pt x="22" y="28"/>
                          <a:pt x="22" y="33"/>
                        </a:cubicBezTo>
                        <a:cubicBezTo>
                          <a:pt x="22" y="36"/>
                          <a:pt x="22" y="46"/>
                          <a:pt x="20" y="36"/>
                        </a:cubicBezTo>
                        <a:cubicBezTo>
                          <a:pt x="20" y="31"/>
                          <a:pt x="19" y="36"/>
                          <a:pt x="19" y="38"/>
                        </a:cubicBezTo>
                        <a:cubicBezTo>
                          <a:pt x="20" y="40"/>
                          <a:pt x="21" y="40"/>
                          <a:pt x="20" y="37"/>
                        </a:cubicBezTo>
                        <a:cubicBezTo>
                          <a:pt x="20" y="34"/>
                          <a:pt x="21" y="32"/>
                          <a:pt x="21" y="29"/>
                        </a:cubicBezTo>
                        <a:cubicBezTo>
                          <a:pt x="22" y="28"/>
                          <a:pt x="22" y="28"/>
                          <a:pt x="23" y="27"/>
                        </a:cubicBezTo>
                        <a:cubicBezTo>
                          <a:pt x="21" y="31"/>
                          <a:pt x="21" y="32"/>
                          <a:pt x="23" y="32"/>
                        </a:cubicBezTo>
                        <a:cubicBezTo>
                          <a:pt x="24" y="29"/>
                          <a:pt x="25" y="26"/>
                          <a:pt x="25" y="23"/>
                        </a:cubicBezTo>
                        <a:cubicBezTo>
                          <a:pt x="26" y="22"/>
                          <a:pt x="24" y="22"/>
                          <a:pt x="24" y="23"/>
                        </a:cubicBezTo>
                        <a:cubicBezTo>
                          <a:pt x="24" y="25"/>
                          <a:pt x="23" y="26"/>
                          <a:pt x="23" y="28"/>
                        </a:cubicBezTo>
                        <a:cubicBezTo>
                          <a:pt x="23" y="28"/>
                          <a:pt x="20" y="35"/>
                          <a:pt x="20" y="33"/>
                        </a:cubicBezTo>
                        <a:cubicBezTo>
                          <a:pt x="20" y="32"/>
                          <a:pt x="18" y="27"/>
                          <a:pt x="18" y="32"/>
                        </a:cubicBezTo>
                        <a:cubicBezTo>
                          <a:pt x="18" y="34"/>
                          <a:pt x="18" y="36"/>
                          <a:pt x="18" y="38"/>
                        </a:cubicBezTo>
                        <a:cubicBezTo>
                          <a:pt x="18" y="39"/>
                          <a:pt x="20" y="39"/>
                          <a:pt x="20" y="38"/>
                        </a:cubicBezTo>
                        <a:cubicBezTo>
                          <a:pt x="20" y="34"/>
                          <a:pt x="20" y="30"/>
                          <a:pt x="20" y="25"/>
                        </a:cubicBezTo>
                        <a:cubicBezTo>
                          <a:pt x="20" y="25"/>
                          <a:pt x="18" y="25"/>
                          <a:pt x="18" y="25"/>
                        </a:cubicBezTo>
                        <a:cubicBezTo>
                          <a:pt x="18" y="28"/>
                          <a:pt x="18" y="31"/>
                          <a:pt x="18" y="34"/>
                        </a:cubicBezTo>
                        <a:cubicBezTo>
                          <a:pt x="19" y="34"/>
                          <a:pt x="19" y="34"/>
                          <a:pt x="20" y="34"/>
                        </a:cubicBezTo>
                        <a:cubicBezTo>
                          <a:pt x="19" y="33"/>
                          <a:pt x="19" y="31"/>
                          <a:pt x="19" y="29"/>
                        </a:cubicBezTo>
                        <a:cubicBezTo>
                          <a:pt x="19" y="22"/>
                          <a:pt x="18" y="32"/>
                          <a:pt x="18" y="33"/>
                        </a:cubicBezTo>
                        <a:cubicBezTo>
                          <a:pt x="18" y="30"/>
                          <a:pt x="18" y="27"/>
                          <a:pt x="18" y="25"/>
                        </a:cubicBezTo>
                        <a:cubicBezTo>
                          <a:pt x="17" y="24"/>
                          <a:pt x="16" y="24"/>
                          <a:pt x="16" y="25"/>
                        </a:cubicBezTo>
                        <a:cubicBezTo>
                          <a:pt x="15" y="32"/>
                          <a:pt x="16" y="32"/>
                          <a:pt x="15" y="25"/>
                        </a:cubicBezTo>
                        <a:cubicBezTo>
                          <a:pt x="15" y="24"/>
                          <a:pt x="14" y="24"/>
                          <a:pt x="14" y="25"/>
                        </a:cubicBezTo>
                        <a:cubicBezTo>
                          <a:pt x="14" y="28"/>
                          <a:pt x="14" y="31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5" y="32"/>
                          <a:pt x="15" y="30"/>
                          <a:pt x="14" y="28"/>
                        </a:cubicBezTo>
                        <a:cubicBezTo>
                          <a:pt x="14" y="27"/>
                          <a:pt x="13" y="28"/>
                          <a:pt x="13" y="28"/>
                        </a:cubicBezTo>
                        <a:cubicBezTo>
                          <a:pt x="13" y="30"/>
                          <a:pt x="13" y="31"/>
                          <a:pt x="13" y="33"/>
                        </a:cubicBezTo>
                        <a:cubicBezTo>
                          <a:pt x="13" y="31"/>
                          <a:pt x="12" y="29"/>
                          <a:pt x="11" y="27"/>
                        </a:cubicBezTo>
                        <a:cubicBezTo>
                          <a:pt x="11" y="27"/>
                          <a:pt x="10" y="26"/>
                          <a:pt x="10" y="27"/>
                        </a:cubicBezTo>
                        <a:cubicBezTo>
                          <a:pt x="9" y="30"/>
                          <a:pt x="9" y="32"/>
                          <a:pt x="9" y="34"/>
                        </a:cubicBezTo>
                        <a:cubicBezTo>
                          <a:pt x="9" y="35"/>
                          <a:pt x="11" y="35"/>
                          <a:pt x="11" y="34"/>
                        </a:cubicBezTo>
                        <a:cubicBezTo>
                          <a:pt x="11" y="32"/>
                          <a:pt x="11" y="31"/>
                          <a:pt x="11" y="29"/>
                        </a:cubicBezTo>
                        <a:cubicBezTo>
                          <a:pt x="11" y="28"/>
                          <a:pt x="9" y="28"/>
                          <a:pt x="9" y="29"/>
                        </a:cubicBezTo>
                        <a:cubicBezTo>
                          <a:pt x="9" y="32"/>
                          <a:pt x="9" y="35"/>
                          <a:pt x="9" y="38"/>
                        </a:cubicBezTo>
                        <a:cubicBezTo>
                          <a:pt x="9" y="39"/>
                          <a:pt x="11" y="39"/>
                          <a:pt x="11" y="38"/>
                        </a:cubicBezTo>
                        <a:cubicBezTo>
                          <a:pt x="11" y="35"/>
                          <a:pt x="11" y="33"/>
                          <a:pt x="10" y="30"/>
                        </a:cubicBezTo>
                        <a:cubicBezTo>
                          <a:pt x="10" y="29"/>
                          <a:pt x="8" y="30"/>
                          <a:pt x="9" y="31"/>
                        </a:cubicBezTo>
                        <a:cubicBezTo>
                          <a:pt x="8" y="35"/>
                          <a:pt x="8" y="36"/>
                          <a:pt x="11" y="35"/>
                        </a:cubicBezTo>
                        <a:cubicBezTo>
                          <a:pt x="12" y="33"/>
                          <a:pt x="11" y="31"/>
                          <a:pt x="9" y="31"/>
                        </a:cubicBezTo>
                        <a:cubicBezTo>
                          <a:pt x="11" y="32"/>
                          <a:pt x="11" y="32"/>
                          <a:pt x="11" y="30"/>
                        </a:cubicBezTo>
                        <a:cubicBezTo>
                          <a:pt x="12" y="33"/>
                          <a:pt x="12" y="33"/>
                          <a:pt x="13" y="36"/>
                        </a:cubicBezTo>
                        <a:cubicBezTo>
                          <a:pt x="13" y="36"/>
                          <a:pt x="14" y="36"/>
                          <a:pt x="14" y="35"/>
                        </a:cubicBezTo>
                        <a:cubicBezTo>
                          <a:pt x="14" y="34"/>
                          <a:pt x="14" y="32"/>
                          <a:pt x="14" y="31"/>
                        </a:cubicBezTo>
                        <a:cubicBezTo>
                          <a:pt x="13" y="33"/>
                          <a:pt x="13" y="33"/>
                          <a:pt x="15" y="31"/>
                        </a:cubicBezTo>
                        <a:cubicBezTo>
                          <a:pt x="16" y="29"/>
                          <a:pt x="16" y="28"/>
                          <a:pt x="14" y="28"/>
                        </a:cubicBezTo>
                        <a:cubicBezTo>
                          <a:pt x="14" y="30"/>
                          <a:pt x="14" y="32"/>
                          <a:pt x="14" y="34"/>
                        </a:cubicBezTo>
                        <a:cubicBezTo>
                          <a:pt x="14" y="35"/>
                          <a:pt x="16" y="35"/>
                          <a:pt x="16" y="34"/>
                        </a:cubicBezTo>
                        <a:cubicBezTo>
                          <a:pt x="16" y="32"/>
                          <a:pt x="17" y="30"/>
                          <a:pt x="17" y="28"/>
                        </a:cubicBezTo>
                        <a:cubicBezTo>
                          <a:pt x="17" y="31"/>
                          <a:pt x="17" y="33"/>
                          <a:pt x="17" y="35"/>
                        </a:cubicBezTo>
                        <a:cubicBezTo>
                          <a:pt x="17" y="36"/>
                          <a:pt x="19" y="36"/>
                          <a:pt x="19" y="35"/>
                        </a:cubicBezTo>
                        <a:cubicBezTo>
                          <a:pt x="19" y="31"/>
                          <a:pt x="20" y="28"/>
                          <a:pt x="20" y="24"/>
                        </a:cubicBezTo>
                        <a:cubicBezTo>
                          <a:pt x="20" y="23"/>
                          <a:pt x="18" y="23"/>
                          <a:pt x="18" y="23"/>
                        </a:cubicBezTo>
                        <a:cubicBezTo>
                          <a:pt x="18" y="28"/>
                          <a:pt x="18" y="32"/>
                          <a:pt x="18" y="37"/>
                        </a:cubicBezTo>
                        <a:cubicBezTo>
                          <a:pt x="18" y="38"/>
                          <a:pt x="20" y="38"/>
                          <a:pt x="20" y="37"/>
                        </a:cubicBezTo>
                        <a:cubicBezTo>
                          <a:pt x="20" y="35"/>
                          <a:pt x="20" y="33"/>
                          <a:pt x="20" y="31"/>
                        </a:cubicBezTo>
                        <a:cubicBezTo>
                          <a:pt x="20" y="26"/>
                          <a:pt x="18" y="29"/>
                          <a:pt x="18" y="32"/>
                        </a:cubicBezTo>
                        <a:cubicBezTo>
                          <a:pt x="18" y="33"/>
                          <a:pt x="20" y="40"/>
                          <a:pt x="20" y="34"/>
                        </a:cubicBezTo>
                        <a:cubicBezTo>
                          <a:pt x="20" y="32"/>
                          <a:pt x="20" y="30"/>
                          <a:pt x="20" y="28"/>
                        </a:cubicBezTo>
                        <a:cubicBezTo>
                          <a:pt x="20" y="27"/>
                          <a:pt x="18" y="27"/>
                          <a:pt x="18" y="28"/>
                        </a:cubicBezTo>
                        <a:cubicBezTo>
                          <a:pt x="18" y="32"/>
                          <a:pt x="18" y="35"/>
                          <a:pt x="19" y="38"/>
                        </a:cubicBezTo>
                        <a:cubicBezTo>
                          <a:pt x="19" y="39"/>
                          <a:pt x="20" y="39"/>
                          <a:pt x="20" y="38"/>
                        </a:cubicBezTo>
                        <a:cubicBezTo>
                          <a:pt x="22" y="35"/>
                          <a:pt x="23" y="32"/>
                          <a:pt x="24" y="28"/>
                        </a:cubicBezTo>
                        <a:cubicBezTo>
                          <a:pt x="26" y="26"/>
                          <a:pt x="25" y="25"/>
                          <a:pt x="23" y="26"/>
                        </a:cubicBezTo>
                        <a:cubicBezTo>
                          <a:pt x="23" y="29"/>
                          <a:pt x="22" y="32"/>
                          <a:pt x="21" y="34"/>
                        </a:cubicBezTo>
                        <a:cubicBezTo>
                          <a:pt x="21" y="35"/>
                          <a:pt x="23" y="36"/>
                          <a:pt x="23" y="35"/>
                        </a:cubicBezTo>
                        <a:cubicBezTo>
                          <a:pt x="24" y="31"/>
                          <a:pt x="24" y="28"/>
                          <a:pt x="24" y="24"/>
                        </a:cubicBezTo>
                        <a:cubicBezTo>
                          <a:pt x="24" y="24"/>
                          <a:pt x="23" y="23"/>
                          <a:pt x="23" y="24"/>
                        </a:cubicBezTo>
                        <a:cubicBezTo>
                          <a:pt x="19" y="28"/>
                          <a:pt x="19" y="35"/>
                          <a:pt x="19" y="41"/>
                        </a:cubicBezTo>
                        <a:cubicBezTo>
                          <a:pt x="19" y="42"/>
                          <a:pt x="20" y="42"/>
                          <a:pt x="20" y="41"/>
                        </a:cubicBezTo>
                        <a:cubicBezTo>
                          <a:pt x="20" y="38"/>
                          <a:pt x="20" y="34"/>
                          <a:pt x="20" y="31"/>
                        </a:cubicBezTo>
                        <a:cubicBezTo>
                          <a:pt x="20" y="30"/>
                          <a:pt x="19" y="30"/>
                          <a:pt x="19" y="31"/>
                        </a:cubicBezTo>
                        <a:cubicBezTo>
                          <a:pt x="19" y="35"/>
                          <a:pt x="19" y="39"/>
                          <a:pt x="21" y="43"/>
                        </a:cubicBezTo>
                        <a:cubicBezTo>
                          <a:pt x="21" y="43"/>
                          <a:pt x="22" y="44"/>
                          <a:pt x="22" y="43"/>
                        </a:cubicBezTo>
                        <a:cubicBezTo>
                          <a:pt x="24" y="38"/>
                          <a:pt x="24" y="34"/>
                          <a:pt x="23" y="29"/>
                        </a:cubicBezTo>
                        <a:cubicBezTo>
                          <a:pt x="23" y="28"/>
                          <a:pt x="22" y="28"/>
                          <a:pt x="22" y="28"/>
                        </a:cubicBezTo>
                        <a:cubicBezTo>
                          <a:pt x="22" y="31"/>
                          <a:pt x="21" y="34"/>
                          <a:pt x="22" y="36"/>
                        </a:cubicBezTo>
                        <a:cubicBezTo>
                          <a:pt x="22" y="37"/>
                          <a:pt x="23" y="37"/>
                          <a:pt x="23" y="37"/>
                        </a:cubicBezTo>
                        <a:cubicBezTo>
                          <a:pt x="24" y="33"/>
                          <a:pt x="25" y="29"/>
                          <a:pt x="25" y="25"/>
                        </a:cubicBezTo>
                        <a:cubicBezTo>
                          <a:pt x="25" y="24"/>
                          <a:pt x="24" y="24"/>
                          <a:pt x="24" y="25"/>
                        </a:cubicBezTo>
                        <a:cubicBezTo>
                          <a:pt x="22" y="29"/>
                          <a:pt x="21" y="32"/>
                          <a:pt x="22" y="36"/>
                        </a:cubicBezTo>
                        <a:cubicBezTo>
                          <a:pt x="22" y="37"/>
                          <a:pt x="23" y="37"/>
                          <a:pt x="23" y="36"/>
                        </a:cubicBezTo>
                        <a:cubicBezTo>
                          <a:pt x="25" y="32"/>
                          <a:pt x="25" y="28"/>
                          <a:pt x="25" y="23"/>
                        </a:cubicBezTo>
                        <a:cubicBezTo>
                          <a:pt x="25" y="22"/>
                          <a:pt x="23" y="22"/>
                          <a:pt x="23" y="23"/>
                        </a:cubicBezTo>
                        <a:cubicBezTo>
                          <a:pt x="22" y="26"/>
                          <a:pt x="22" y="29"/>
                          <a:pt x="23" y="32"/>
                        </a:cubicBezTo>
                        <a:cubicBezTo>
                          <a:pt x="23" y="33"/>
                          <a:pt x="24" y="33"/>
                          <a:pt x="24" y="32"/>
                        </a:cubicBezTo>
                        <a:cubicBezTo>
                          <a:pt x="26" y="25"/>
                          <a:pt x="28" y="17"/>
                          <a:pt x="27" y="10"/>
                        </a:cubicBezTo>
                        <a:cubicBezTo>
                          <a:pt x="27" y="9"/>
                          <a:pt x="26" y="9"/>
                          <a:pt x="26" y="10"/>
                        </a:cubicBezTo>
                        <a:cubicBezTo>
                          <a:pt x="25" y="15"/>
                          <a:pt x="24" y="20"/>
                          <a:pt x="25" y="25"/>
                        </a:cubicBezTo>
                        <a:cubicBezTo>
                          <a:pt x="25" y="26"/>
                          <a:pt x="26" y="26"/>
                          <a:pt x="26" y="25"/>
                        </a:cubicBezTo>
                        <a:cubicBezTo>
                          <a:pt x="26" y="22"/>
                          <a:pt x="26" y="19"/>
                          <a:pt x="26" y="16"/>
                        </a:cubicBezTo>
                        <a:cubicBezTo>
                          <a:pt x="26" y="14"/>
                          <a:pt x="26" y="12"/>
                          <a:pt x="26" y="10"/>
                        </a:cubicBezTo>
                        <a:cubicBezTo>
                          <a:pt x="24" y="9"/>
                          <a:pt x="24" y="10"/>
                          <a:pt x="25" y="12"/>
                        </a:cubicBezTo>
                        <a:cubicBezTo>
                          <a:pt x="25" y="13"/>
                          <a:pt x="26" y="13"/>
                          <a:pt x="27" y="12"/>
                        </a:cubicBezTo>
                        <a:cubicBezTo>
                          <a:pt x="27" y="8"/>
                          <a:pt x="26" y="5"/>
                          <a:pt x="25" y="1"/>
                        </a:cubicBezTo>
                        <a:cubicBezTo>
                          <a:pt x="25" y="0"/>
                          <a:pt x="24" y="0"/>
                          <a:pt x="23" y="1"/>
                        </a:cubicBezTo>
                        <a:cubicBezTo>
                          <a:pt x="22" y="9"/>
                          <a:pt x="22" y="18"/>
                          <a:pt x="22" y="27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5" y="20"/>
                          <a:pt x="25" y="13"/>
                          <a:pt x="25" y="6"/>
                        </a:cubicBezTo>
                        <a:cubicBezTo>
                          <a:pt x="25" y="6"/>
                          <a:pt x="23" y="5"/>
                          <a:pt x="23" y="6"/>
                        </a:cubicBezTo>
                        <a:cubicBezTo>
                          <a:pt x="22" y="13"/>
                          <a:pt x="22" y="20"/>
                          <a:pt x="22" y="27"/>
                        </a:cubicBezTo>
                        <a:cubicBezTo>
                          <a:pt x="22" y="28"/>
                          <a:pt x="23" y="28"/>
                          <a:pt x="23" y="27"/>
                        </a:cubicBezTo>
                        <a:cubicBezTo>
                          <a:pt x="24" y="19"/>
                          <a:pt x="25" y="11"/>
                          <a:pt x="24" y="4"/>
                        </a:cubicBezTo>
                        <a:cubicBezTo>
                          <a:pt x="24" y="3"/>
                          <a:pt x="22" y="3"/>
                          <a:pt x="22" y="3"/>
                        </a:cubicBezTo>
                        <a:cubicBezTo>
                          <a:pt x="20" y="12"/>
                          <a:pt x="19" y="20"/>
                          <a:pt x="20" y="28"/>
                        </a:cubicBezTo>
                        <a:cubicBezTo>
                          <a:pt x="20" y="29"/>
                          <a:pt x="21" y="30"/>
                          <a:pt x="22" y="29"/>
                        </a:cubicBezTo>
                        <a:cubicBezTo>
                          <a:pt x="23" y="21"/>
                          <a:pt x="24" y="13"/>
                          <a:pt x="23" y="5"/>
                        </a:cubicBezTo>
                        <a:cubicBezTo>
                          <a:pt x="23" y="4"/>
                          <a:pt x="21" y="4"/>
                          <a:pt x="21" y="5"/>
                        </a:cubicBezTo>
                        <a:cubicBezTo>
                          <a:pt x="20" y="12"/>
                          <a:pt x="19" y="19"/>
                          <a:pt x="20" y="26"/>
                        </a:cubicBezTo>
                        <a:cubicBezTo>
                          <a:pt x="20" y="26"/>
                          <a:pt x="21" y="27"/>
                          <a:pt x="21" y="26"/>
                        </a:cubicBezTo>
                        <a:cubicBezTo>
                          <a:pt x="23" y="18"/>
                          <a:pt x="23" y="10"/>
                          <a:pt x="22" y="2"/>
                        </a:cubicBezTo>
                        <a:cubicBezTo>
                          <a:pt x="22" y="2"/>
                          <a:pt x="21" y="1"/>
                          <a:pt x="21" y="2"/>
                        </a:cubicBezTo>
                        <a:cubicBezTo>
                          <a:pt x="19" y="10"/>
                          <a:pt x="19" y="18"/>
                          <a:pt x="19" y="26"/>
                        </a:cubicBezTo>
                        <a:cubicBezTo>
                          <a:pt x="19" y="27"/>
                          <a:pt x="20" y="27"/>
                          <a:pt x="20" y="26"/>
                        </a:cubicBezTo>
                        <a:cubicBezTo>
                          <a:pt x="21" y="18"/>
                          <a:pt x="22" y="11"/>
                          <a:pt x="21" y="3"/>
                        </a:cubicBezTo>
                        <a:cubicBezTo>
                          <a:pt x="21" y="2"/>
                          <a:pt x="20" y="2"/>
                          <a:pt x="20" y="3"/>
                        </a:cubicBezTo>
                        <a:cubicBezTo>
                          <a:pt x="19" y="10"/>
                          <a:pt x="18" y="17"/>
                          <a:pt x="18" y="25"/>
                        </a:cubicBezTo>
                        <a:cubicBezTo>
                          <a:pt x="18" y="25"/>
                          <a:pt x="19" y="26"/>
                          <a:pt x="20" y="25"/>
                        </a:cubicBezTo>
                        <a:cubicBezTo>
                          <a:pt x="21" y="18"/>
                          <a:pt x="22" y="11"/>
                          <a:pt x="20" y="4"/>
                        </a:cubicBezTo>
                        <a:cubicBezTo>
                          <a:pt x="20" y="3"/>
                          <a:pt x="19" y="3"/>
                          <a:pt x="19" y="4"/>
                        </a:cubicBezTo>
                        <a:cubicBezTo>
                          <a:pt x="18" y="11"/>
                          <a:pt x="17" y="18"/>
                          <a:pt x="18" y="25"/>
                        </a:cubicBezTo>
                        <a:cubicBezTo>
                          <a:pt x="18" y="26"/>
                          <a:pt x="19" y="26"/>
                          <a:pt x="19" y="25"/>
                        </a:cubicBezTo>
                        <a:cubicBezTo>
                          <a:pt x="20" y="18"/>
                          <a:pt x="21" y="11"/>
                          <a:pt x="20" y="4"/>
                        </a:cubicBezTo>
                        <a:cubicBezTo>
                          <a:pt x="19" y="3"/>
                          <a:pt x="18" y="3"/>
                          <a:pt x="18" y="4"/>
                        </a:cubicBezTo>
                        <a:cubicBezTo>
                          <a:pt x="17" y="11"/>
                          <a:pt x="16" y="18"/>
                          <a:pt x="15" y="26"/>
                        </a:cubicBezTo>
                        <a:cubicBezTo>
                          <a:pt x="15" y="27"/>
                          <a:pt x="16" y="27"/>
                          <a:pt x="16" y="26"/>
                        </a:cubicBezTo>
                        <a:cubicBezTo>
                          <a:pt x="18" y="19"/>
                          <a:pt x="20" y="12"/>
                          <a:pt x="18" y="5"/>
                        </a:cubicBezTo>
                        <a:cubicBezTo>
                          <a:pt x="18" y="4"/>
                          <a:pt x="17" y="4"/>
                          <a:pt x="17" y="5"/>
                        </a:cubicBezTo>
                        <a:cubicBezTo>
                          <a:pt x="16" y="12"/>
                          <a:pt x="13" y="19"/>
                          <a:pt x="14" y="26"/>
                        </a:cubicBezTo>
                        <a:cubicBezTo>
                          <a:pt x="14" y="27"/>
                          <a:pt x="15" y="27"/>
                          <a:pt x="16" y="26"/>
                        </a:cubicBezTo>
                        <a:cubicBezTo>
                          <a:pt x="17" y="21"/>
                          <a:pt x="17" y="16"/>
                          <a:pt x="18" y="10"/>
                        </a:cubicBezTo>
                        <a:cubicBezTo>
                          <a:pt x="18" y="10"/>
                          <a:pt x="16" y="9"/>
                          <a:pt x="16" y="10"/>
                        </a:cubicBezTo>
                        <a:cubicBezTo>
                          <a:pt x="14" y="15"/>
                          <a:pt x="14" y="20"/>
                          <a:pt x="14" y="25"/>
                        </a:cubicBezTo>
                        <a:cubicBezTo>
                          <a:pt x="14" y="25"/>
                          <a:pt x="16" y="26"/>
                          <a:pt x="16" y="25"/>
                        </a:cubicBezTo>
                        <a:cubicBezTo>
                          <a:pt x="17" y="19"/>
                          <a:pt x="17" y="14"/>
                          <a:pt x="17" y="8"/>
                        </a:cubicBezTo>
                        <a:cubicBezTo>
                          <a:pt x="17" y="8"/>
                          <a:pt x="15" y="7"/>
                          <a:pt x="15" y="8"/>
                        </a:cubicBezTo>
                        <a:cubicBezTo>
                          <a:pt x="14" y="14"/>
                          <a:pt x="13" y="20"/>
                          <a:pt x="13" y="26"/>
                        </a:cubicBezTo>
                        <a:cubicBezTo>
                          <a:pt x="13" y="27"/>
                          <a:pt x="14" y="27"/>
                          <a:pt x="14" y="26"/>
                        </a:cubicBezTo>
                        <a:cubicBezTo>
                          <a:pt x="16" y="21"/>
                          <a:pt x="16" y="16"/>
                          <a:pt x="16" y="10"/>
                        </a:cubicBezTo>
                        <a:cubicBezTo>
                          <a:pt x="16" y="9"/>
                          <a:pt x="15" y="9"/>
                          <a:pt x="15" y="10"/>
                        </a:cubicBezTo>
                        <a:cubicBezTo>
                          <a:pt x="13" y="16"/>
                          <a:pt x="12" y="21"/>
                          <a:pt x="12" y="27"/>
                        </a:cubicBezTo>
                        <a:cubicBezTo>
                          <a:pt x="12" y="28"/>
                          <a:pt x="13" y="28"/>
                          <a:pt x="13" y="28"/>
                        </a:cubicBezTo>
                        <a:cubicBezTo>
                          <a:pt x="14" y="23"/>
                          <a:pt x="15" y="18"/>
                          <a:pt x="15" y="13"/>
                        </a:cubicBezTo>
                        <a:cubicBezTo>
                          <a:pt x="15" y="12"/>
                          <a:pt x="13" y="12"/>
                          <a:pt x="13" y="13"/>
                        </a:cubicBezTo>
                        <a:cubicBezTo>
                          <a:pt x="12" y="17"/>
                          <a:pt x="11" y="21"/>
                          <a:pt x="11" y="25"/>
                        </a:cubicBezTo>
                        <a:cubicBezTo>
                          <a:pt x="11" y="26"/>
                          <a:pt x="12" y="26"/>
                          <a:pt x="13" y="25"/>
                        </a:cubicBezTo>
                        <a:cubicBezTo>
                          <a:pt x="13" y="21"/>
                          <a:pt x="14" y="17"/>
                          <a:pt x="13" y="13"/>
                        </a:cubicBezTo>
                        <a:cubicBezTo>
                          <a:pt x="13" y="12"/>
                          <a:pt x="12" y="12"/>
                          <a:pt x="12" y="12"/>
                        </a:cubicBezTo>
                        <a:cubicBezTo>
                          <a:pt x="10" y="17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1" y="27"/>
                        </a:cubicBezTo>
                        <a:cubicBezTo>
                          <a:pt x="12" y="22"/>
                          <a:pt x="12" y="18"/>
                          <a:pt x="12" y="14"/>
                        </a:cubicBezTo>
                        <a:cubicBezTo>
                          <a:pt x="12" y="13"/>
                          <a:pt x="11" y="13"/>
                          <a:pt x="11" y="14"/>
                        </a:cubicBezTo>
                        <a:cubicBezTo>
                          <a:pt x="9" y="18"/>
                          <a:pt x="8" y="22"/>
                          <a:pt x="8" y="27"/>
                        </a:cubicBezTo>
                        <a:cubicBezTo>
                          <a:pt x="8" y="28"/>
                          <a:pt x="9" y="28"/>
                          <a:pt x="9" y="27"/>
                        </a:cubicBezTo>
                        <a:cubicBezTo>
                          <a:pt x="11" y="23"/>
                          <a:pt x="11" y="19"/>
                          <a:pt x="11" y="15"/>
                        </a:cubicBezTo>
                        <a:cubicBezTo>
                          <a:pt x="11" y="14"/>
                          <a:pt x="10" y="14"/>
                          <a:pt x="9" y="15"/>
                        </a:cubicBezTo>
                        <a:cubicBezTo>
                          <a:pt x="7" y="19"/>
                          <a:pt x="7" y="24"/>
                          <a:pt x="7" y="29"/>
                        </a:cubicBezTo>
                        <a:cubicBezTo>
                          <a:pt x="7" y="29"/>
                          <a:pt x="8" y="29"/>
                          <a:pt x="8" y="29"/>
                        </a:cubicBezTo>
                        <a:cubicBezTo>
                          <a:pt x="8" y="24"/>
                          <a:pt x="9" y="19"/>
                          <a:pt x="9" y="15"/>
                        </a:cubicBezTo>
                        <a:cubicBezTo>
                          <a:pt x="9" y="14"/>
                          <a:pt x="7" y="14"/>
                          <a:pt x="7" y="15"/>
                        </a:cubicBezTo>
                        <a:cubicBezTo>
                          <a:pt x="6" y="19"/>
                          <a:pt x="5" y="23"/>
                          <a:pt x="5" y="28"/>
                        </a:cubicBezTo>
                        <a:cubicBezTo>
                          <a:pt x="5" y="29"/>
                          <a:pt x="6" y="29"/>
                          <a:pt x="6" y="28"/>
                        </a:cubicBezTo>
                        <a:cubicBezTo>
                          <a:pt x="7" y="24"/>
                          <a:pt x="8" y="20"/>
                          <a:pt x="8" y="16"/>
                        </a:cubicBezTo>
                        <a:cubicBezTo>
                          <a:pt x="7" y="15"/>
                          <a:pt x="7" y="15"/>
                          <a:pt x="6" y="15"/>
                        </a:cubicBezTo>
                        <a:cubicBezTo>
                          <a:pt x="4" y="19"/>
                          <a:pt x="3" y="24"/>
                          <a:pt x="3" y="28"/>
                        </a:cubicBezTo>
                        <a:cubicBezTo>
                          <a:pt x="3" y="29"/>
                          <a:pt x="4" y="29"/>
                          <a:pt x="4" y="29"/>
                        </a:cubicBezTo>
                        <a:cubicBezTo>
                          <a:pt x="6" y="25"/>
                          <a:pt x="6" y="21"/>
                          <a:pt x="6" y="16"/>
                        </a:cubicBezTo>
                        <a:cubicBezTo>
                          <a:pt x="6" y="16"/>
                          <a:pt x="5" y="15"/>
                          <a:pt x="4" y="16"/>
                        </a:cubicBezTo>
                        <a:cubicBezTo>
                          <a:pt x="2" y="20"/>
                          <a:pt x="1" y="24"/>
                          <a:pt x="1" y="29"/>
                        </a:cubicBezTo>
                        <a:cubicBezTo>
                          <a:pt x="1" y="30"/>
                          <a:pt x="2" y="30"/>
                          <a:pt x="3" y="29"/>
                        </a:cubicBezTo>
                        <a:cubicBezTo>
                          <a:pt x="4" y="26"/>
                          <a:pt x="5" y="23"/>
                          <a:pt x="5" y="19"/>
                        </a:cubicBezTo>
                        <a:cubicBezTo>
                          <a:pt x="5" y="18"/>
                          <a:pt x="4" y="18"/>
                          <a:pt x="4" y="19"/>
                        </a:cubicBezTo>
                        <a:cubicBezTo>
                          <a:pt x="3" y="23"/>
                          <a:pt x="2" y="26"/>
                          <a:pt x="1" y="30"/>
                        </a:cubicBezTo>
                        <a:cubicBezTo>
                          <a:pt x="1" y="31"/>
                          <a:pt x="2" y="31"/>
                          <a:pt x="2" y="30"/>
                        </a:cubicBezTo>
                        <a:cubicBezTo>
                          <a:pt x="4" y="26"/>
                          <a:pt x="5" y="22"/>
                          <a:pt x="4" y="18"/>
                        </a:cubicBezTo>
                        <a:cubicBezTo>
                          <a:pt x="4" y="17"/>
                          <a:pt x="3" y="17"/>
                          <a:pt x="3" y="18"/>
                        </a:cubicBezTo>
                        <a:cubicBezTo>
                          <a:pt x="1" y="22"/>
                          <a:pt x="0" y="26"/>
                          <a:pt x="0" y="30"/>
                        </a:cubicBezTo>
                        <a:cubicBezTo>
                          <a:pt x="0" y="31"/>
                          <a:pt x="2" y="31"/>
                          <a:pt x="2" y="30"/>
                        </a:cubicBezTo>
                        <a:cubicBezTo>
                          <a:pt x="3" y="25"/>
                          <a:pt x="4" y="21"/>
                          <a:pt x="4" y="15"/>
                        </a:cubicBezTo>
                        <a:cubicBezTo>
                          <a:pt x="4" y="14"/>
                          <a:pt x="3" y="14"/>
                          <a:pt x="3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" name="Freeform 162">
                    <a:extLst>
                      <a:ext uri="{FF2B5EF4-FFF2-40B4-BE49-F238E27FC236}">
                        <a16:creationId xmlns="" xmlns:a16="http://schemas.microsoft.com/office/drawing/2014/main" id="{C2E05A54-555D-4363-A674-BB149871706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8525" y="2506663"/>
                    <a:ext cx="22225" cy="41275"/>
                  </a:xfrm>
                  <a:custGeom>
                    <a:avLst/>
                    <a:gdLst>
                      <a:gd name="T0" fmla="*/ 18 w 21"/>
                      <a:gd name="T1" fmla="*/ 5 h 38"/>
                      <a:gd name="T2" fmla="*/ 18 w 21"/>
                      <a:gd name="T3" fmla="*/ 6 h 38"/>
                      <a:gd name="T4" fmla="*/ 17 w 21"/>
                      <a:gd name="T5" fmla="*/ 9 h 38"/>
                      <a:gd name="T6" fmla="*/ 16 w 21"/>
                      <a:gd name="T7" fmla="*/ 12 h 38"/>
                      <a:gd name="T8" fmla="*/ 16 w 21"/>
                      <a:gd name="T9" fmla="*/ 1 h 38"/>
                      <a:gd name="T10" fmla="*/ 16 w 21"/>
                      <a:gd name="T11" fmla="*/ 3 h 38"/>
                      <a:gd name="T12" fmla="*/ 13 w 21"/>
                      <a:gd name="T13" fmla="*/ 3 h 38"/>
                      <a:gd name="T14" fmla="*/ 12 w 21"/>
                      <a:gd name="T15" fmla="*/ 7 h 38"/>
                      <a:gd name="T16" fmla="*/ 11 w 21"/>
                      <a:gd name="T17" fmla="*/ 7 h 38"/>
                      <a:gd name="T18" fmla="*/ 9 w 21"/>
                      <a:gd name="T19" fmla="*/ 2 h 38"/>
                      <a:gd name="T20" fmla="*/ 8 w 21"/>
                      <a:gd name="T21" fmla="*/ 4 h 38"/>
                      <a:gd name="T22" fmla="*/ 8 w 21"/>
                      <a:gd name="T23" fmla="*/ 12 h 38"/>
                      <a:gd name="T24" fmla="*/ 5 w 21"/>
                      <a:gd name="T25" fmla="*/ 10 h 38"/>
                      <a:gd name="T26" fmla="*/ 3 w 21"/>
                      <a:gd name="T27" fmla="*/ 2 h 38"/>
                      <a:gd name="T28" fmla="*/ 3 w 21"/>
                      <a:gd name="T29" fmla="*/ 8 h 38"/>
                      <a:gd name="T30" fmla="*/ 2 w 21"/>
                      <a:gd name="T31" fmla="*/ 11 h 38"/>
                      <a:gd name="T32" fmla="*/ 2 w 21"/>
                      <a:gd name="T33" fmla="*/ 20 h 38"/>
                      <a:gd name="T34" fmla="*/ 0 w 21"/>
                      <a:gd name="T35" fmla="*/ 26 h 38"/>
                      <a:gd name="T36" fmla="*/ 2 w 21"/>
                      <a:gd name="T37" fmla="*/ 30 h 38"/>
                      <a:gd name="T38" fmla="*/ 4 w 21"/>
                      <a:gd name="T39" fmla="*/ 19 h 38"/>
                      <a:gd name="T40" fmla="*/ 5 w 21"/>
                      <a:gd name="T41" fmla="*/ 16 h 38"/>
                      <a:gd name="T42" fmla="*/ 4 w 21"/>
                      <a:gd name="T43" fmla="*/ 22 h 38"/>
                      <a:gd name="T44" fmla="*/ 5 w 21"/>
                      <a:gd name="T45" fmla="*/ 27 h 38"/>
                      <a:gd name="T46" fmla="*/ 7 w 21"/>
                      <a:gd name="T47" fmla="*/ 33 h 38"/>
                      <a:gd name="T48" fmla="*/ 0 w 21"/>
                      <a:gd name="T49" fmla="*/ 27 h 38"/>
                      <a:gd name="T50" fmla="*/ 2 w 21"/>
                      <a:gd name="T51" fmla="*/ 28 h 38"/>
                      <a:gd name="T52" fmla="*/ 6 w 21"/>
                      <a:gd name="T53" fmla="*/ 28 h 38"/>
                      <a:gd name="T54" fmla="*/ 5 w 21"/>
                      <a:gd name="T55" fmla="*/ 25 h 38"/>
                      <a:gd name="T56" fmla="*/ 6 w 21"/>
                      <a:gd name="T57" fmla="*/ 11 h 38"/>
                      <a:gd name="T58" fmla="*/ 6 w 21"/>
                      <a:gd name="T59" fmla="*/ 12 h 38"/>
                      <a:gd name="T60" fmla="*/ 2 w 21"/>
                      <a:gd name="T61" fmla="*/ 25 h 38"/>
                      <a:gd name="T62" fmla="*/ 0 w 21"/>
                      <a:gd name="T63" fmla="*/ 28 h 38"/>
                      <a:gd name="T64" fmla="*/ 0 w 21"/>
                      <a:gd name="T65" fmla="*/ 20 h 38"/>
                      <a:gd name="T66" fmla="*/ 2 w 21"/>
                      <a:gd name="T67" fmla="*/ 14 h 38"/>
                      <a:gd name="T68" fmla="*/ 3 w 21"/>
                      <a:gd name="T69" fmla="*/ 21 h 38"/>
                      <a:gd name="T70" fmla="*/ 3 w 21"/>
                      <a:gd name="T71" fmla="*/ 17 h 38"/>
                      <a:gd name="T72" fmla="*/ 4 w 21"/>
                      <a:gd name="T73" fmla="*/ 7 h 38"/>
                      <a:gd name="T74" fmla="*/ 7 w 21"/>
                      <a:gd name="T75" fmla="*/ 5 h 38"/>
                      <a:gd name="T76" fmla="*/ 8 w 21"/>
                      <a:gd name="T77" fmla="*/ 14 h 38"/>
                      <a:gd name="T78" fmla="*/ 9 w 21"/>
                      <a:gd name="T79" fmla="*/ 13 h 38"/>
                      <a:gd name="T80" fmla="*/ 10 w 21"/>
                      <a:gd name="T81" fmla="*/ 10 h 38"/>
                      <a:gd name="T82" fmla="*/ 12 w 21"/>
                      <a:gd name="T83" fmla="*/ 5 h 38"/>
                      <a:gd name="T84" fmla="*/ 13 w 21"/>
                      <a:gd name="T85" fmla="*/ 12 h 38"/>
                      <a:gd name="T86" fmla="*/ 14 w 21"/>
                      <a:gd name="T87" fmla="*/ 14 h 38"/>
                      <a:gd name="T88" fmla="*/ 15 w 21"/>
                      <a:gd name="T89" fmla="*/ 6 h 38"/>
                      <a:gd name="T90" fmla="*/ 17 w 21"/>
                      <a:gd name="T91" fmla="*/ 6 h 38"/>
                      <a:gd name="T92" fmla="*/ 17 w 21"/>
                      <a:gd name="T93" fmla="*/ 16 h 38"/>
                      <a:gd name="T94" fmla="*/ 18 w 21"/>
                      <a:gd name="T95" fmla="*/ 15 h 38"/>
                      <a:gd name="T96" fmla="*/ 18 w 21"/>
                      <a:gd name="T97" fmla="*/ 10 h 38"/>
                      <a:gd name="T98" fmla="*/ 20 w 21"/>
                      <a:gd name="T99" fmla="*/ 1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21" h="38">
                        <a:moveTo>
                          <a:pt x="20" y="1"/>
                        </a:moveTo>
                        <a:cubicBezTo>
                          <a:pt x="19" y="3"/>
                          <a:pt x="20" y="11"/>
                          <a:pt x="19" y="5"/>
                        </a:cubicBezTo>
                        <a:cubicBezTo>
                          <a:pt x="19" y="4"/>
                          <a:pt x="18" y="4"/>
                          <a:pt x="18" y="5"/>
                        </a:cubicBezTo>
                        <a:cubicBezTo>
                          <a:pt x="18" y="6"/>
                          <a:pt x="18" y="8"/>
                          <a:pt x="18" y="10"/>
                        </a:cubicBezTo>
                        <a:cubicBezTo>
                          <a:pt x="17" y="12"/>
                          <a:pt x="17" y="12"/>
                          <a:pt x="19" y="12"/>
                        </a:cubicBezTo>
                        <a:cubicBezTo>
                          <a:pt x="19" y="10"/>
                          <a:pt x="19" y="8"/>
                          <a:pt x="18" y="6"/>
                        </a:cubicBezTo>
                        <a:cubicBezTo>
                          <a:pt x="18" y="6"/>
                          <a:pt x="17" y="6"/>
                          <a:pt x="17" y="7"/>
                        </a:cubicBezTo>
                        <a:cubicBezTo>
                          <a:pt x="16" y="9"/>
                          <a:pt x="16" y="11"/>
                          <a:pt x="17" y="14"/>
                        </a:cubicBezTo>
                        <a:cubicBezTo>
                          <a:pt x="19" y="14"/>
                          <a:pt x="20" y="12"/>
                          <a:pt x="17" y="9"/>
                        </a:cubicBezTo>
                        <a:cubicBezTo>
                          <a:pt x="17" y="7"/>
                          <a:pt x="17" y="6"/>
                          <a:pt x="17" y="4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6" y="7"/>
                          <a:pt x="16" y="9"/>
                          <a:pt x="16" y="12"/>
                        </a:cubicBezTo>
                        <a:cubicBezTo>
                          <a:pt x="16" y="13"/>
                          <a:pt x="17" y="13"/>
                          <a:pt x="17" y="12"/>
                        </a:cubicBezTo>
                        <a:cubicBezTo>
                          <a:pt x="18" y="8"/>
                          <a:pt x="18" y="5"/>
                          <a:pt x="17" y="1"/>
                        </a:cubicBezTo>
                        <a:cubicBezTo>
                          <a:pt x="17" y="0"/>
                          <a:pt x="16" y="0"/>
                          <a:pt x="16" y="1"/>
                        </a:cubicBezTo>
                        <a:cubicBezTo>
                          <a:pt x="16" y="4"/>
                          <a:pt x="16" y="8"/>
                          <a:pt x="16" y="11"/>
                        </a:cubicBezTo>
                        <a:cubicBezTo>
                          <a:pt x="18" y="11"/>
                          <a:pt x="18" y="11"/>
                          <a:pt x="17" y="8"/>
                        </a:cubicBezTo>
                        <a:cubicBezTo>
                          <a:pt x="17" y="7"/>
                          <a:pt x="16" y="5"/>
                          <a:pt x="16" y="3"/>
                        </a:cubicBezTo>
                        <a:cubicBezTo>
                          <a:pt x="16" y="2"/>
                          <a:pt x="15" y="3"/>
                          <a:pt x="15" y="3"/>
                        </a:cubicBezTo>
                        <a:cubicBezTo>
                          <a:pt x="14" y="6"/>
                          <a:pt x="14" y="10"/>
                          <a:pt x="14" y="12"/>
                        </a:cubicBezTo>
                        <a:cubicBezTo>
                          <a:pt x="13" y="9"/>
                          <a:pt x="13" y="6"/>
                          <a:pt x="13" y="3"/>
                        </a:cubicBezTo>
                        <a:cubicBezTo>
                          <a:pt x="12" y="3"/>
                          <a:pt x="11" y="3"/>
                          <a:pt x="11" y="4"/>
                        </a:cubicBezTo>
                        <a:cubicBezTo>
                          <a:pt x="11" y="6"/>
                          <a:pt x="12" y="8"/>
                          <a:pt x="12" y="10"/>
                        </a:cubicBezTo>
                        <a:cubicBezTo>
                          <a:pt x="13" y="10"/>
                          <a:pt x="13" y="9"/>
                          <a:pt x="12" y="7"/>
                        </a:cubicBezTo>
                        <a:cubicBezTo>
                          <a:pt x="12" y="6"/>
                          <a:pt x="12" y="4"/>
                          <a:pt x="11" y="3"/>
                        </a:cubicBezTo>
                        <a:cubicBezTo>
                          <a:pt x="11" y="2"/>
                          <a:pt x="10" y="2"/>
                          <a:pt x="10" y="3"/>
                        </a:cubicBezTo>
                        <a:cubicBezTo>
                          <a:pt x="10" y="5"/>
                          <a:pt x="10" y="6"/>
                          <a:pt x="11" y="7"/>
                        </a:cubicBezTo>
                        <a:cubicBezTo>
                          <a:pt x="10" y="11"/>
                          <a:pt x="11" y="11"/>
                          <a:pt x="11" y="7"/>
                        </a:cubicBezTo>
                        <a:cubicBezTo>
                          <a:pt x="11" y="6"/>
                          <a:pt x="11" y="4"/>
                          <a:pt x="11" y="2"/>
                        </a:cubicBezTo>
                        <a:cubicBezTo>
                          <a:pt x="11" y="1"/>
                          <a:pt x="9" y="2"/>
                          <a:pt x="9" y="2"/>
                        </a:cubicBezTo>
                        <a:cubicBezTo>
                          <a:pt x="9" y="5"/>
                          <a:pt x="9" y="8"/>
                          <a:pt x="9" y="11"/>
                        </a:cubicBezTo>
                        <a:cubicBezTo>
                          <a:pt x="10" y="11"/>
                          <a:pt x="10" y="11"/>
                          <a:pt x="9" y="9"/>
                        </a:cubicBezTo>
                        <a:cubicBezTo>
                          <a:pt x="9" y="7"/>
                          <a:pt x="9" y="6"/>
                          <a:pt x="8" y="4"/>
                        </a:cubicBezTo>
                        <a:cubicBezTo>
                          <a:pt x="8" y="3"/>
                          <a:pt x="7" y="4"/>
                          <a:pt x="7" y="4"/>
                        </a:cubicBezTo>
                        <a:cubicBezTo>
                          <a:pt x="7" y="6"/>
                          <a:pt x="7" y="8"/>
                          <a:pt x="7" y="9"/>
                        </a:cubicBezTo>
                        <a:cubicBezTo>
                          <a:pt x="6" y="11"/>
                          <a:pt x="6" y="12"/>
                          <a:pt x="8" y="12"/>
                        </a:cubicBezTo>
                        <a:cubicBezTo>
                          <a:pt x="8" y="8"/>
                          <a:pt x="7" y="5"/>
                          <a:pt x="7" y="2"/>
                        </a:cubicBezTo>
                        <a:cubicBezTo>
                          <a:pt x="7" y="1"/>
                          <a:pt x="5" y="2"/>
                          <a:pt x="5" y="2"/>
                        </a:cubicBezTo>
                        <a:cubicBezTo>
                          <a:pt x="5" y="5"/>
                          <a:pt x="6" y="8"/>
                          <a:pt x="5" y="10"/>
                        </a:cubicBezTo>
                        <a:cubicBezTo>
                          <a:pt x="6" y="11"/>
                          <a:pt x="6" y="11"/>
                          <a:pt x="5" y="9"/>
                        </a:cubicBezTo>
                        <a:cubicBezTo>
                          <a:pt x="5" y="6"/>
                          <a:pt x="5" y="4"/>
                          <a:pt x="4" y="2"/>
                        </a:cubicBezTo>
                        <a:cubicBezTo>
                          <a:pt x="4" y="1"/>
                          <a:pt x="3" y="1"/>
                          <a:pt x="3" y="2"/>
                        </a:cubicBezTo>
                        <a:cubicBezTo>
                          <a:pt x="3" y="5"/>
                          <a:pt x="3" y="9"/>
                          <a:pt x="3" y="12"/>
                        </a:cubicBezTo>
                        <a:cubicBezTo>
                          <a:pt x="2" y="14"/>
                          <a:pt x="2" y="15"/>
                          <a:pt x="4" y="15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7"/>
                          <a:pt x="2" y="7"/>
                          <a:pt x="2" y="8"/>
                        </a:cubicBezTo>
                        <a:cubicBezTo>
                          <a:pt x="2" y="11"/>
                          <a:pt x="2" y="13"/>
                          <a:pt x="2" y="16"/>
                        </a:cubicBezTo>
                        <a:cubicBezTo>
                          <a:pt x="2" y="23"/>
                          <a:pt x="2" y="12"/>
                          <a:pt x="2" y="11"/>
                        </a:cubicBezTo>
                        <a:cubicBezTo>
                          <a:pt x="2" y="10"/>
                          <a:pt x="0" y="10"/>
                          <a:pt x="0" y="11"/>
                        </a:cubicBezTo>
                        <a:cubicBezTo>
                          <a:pt x="0" y="15"/>
                          <a:pt x="0" y="18"/>
                          <a:pt x="0" y="22"/>
                        </a:cubicBezTo>
                        <a:cubicBezTo>
                          <a:pt x="2" y="23"/>
                          <a:pt x="3" y="22"/>
                          <a:pt x="2" y="20"/>
                        </a:cubicBezTo>
                        <a:cubicBezTo>
                          <a:pt x="2" y="19"/>
                          <a:pt x="2" y="17"/>
                          <a:pt x="2" y="16"/>
                        </a:cubicBezTo>
                        <a:cubicBezTo>
                          <a:pt x="2" y="15"/>
                          <a:pt x="0" y="15"/>
                          <a:pt x="0" y="16"/>
                        </a:cubicBezTo>
                        <a:cubicBezTo>
                          <a:pt x="0" y="19"/>
                          <a:pt x="0" y="22"/>
                          <a:pt x="0" y="26"/>
                        </a:cubicBezTo>
                        <a:cubicBezTo>
                          <a:pt x="2" y="26"/>
                          <a:pt x="2" y="25"/>
                          <a:pt x="1" y="23"/>
                        </a:cubicBezTo>
                        <a:cubicBezTo>
                          <a:pt x="1" y="25"/>
                          <a:pt x="0" y="28"/>
                          <a:pt x="0" y="30"/>
                        </a:cubicBezTo>
                        <a:cubicBezTo>
                          <a:pt x="0" y="31"/>
                          <a:pt x="1" y="31"/>
                          <a:pt x="2" y="30"/>
                        </a:cubicBezTo>
                        <a:cubicBezTo>
                          <a:pt x="3" y="28"/>
                          <a:pt x="4" y="25"/>
                          <a:pt x="5" y="22"/>
                        </a:cubicBezTo>
                        <a:cubicBezTo>
                          <a:pt x="5" y="20"/>
                          <a:pt x="5" y="18"/>
                          <a:pt x="5" y="17"/>
                        </a:cubicBezTo>
                        <a:cubicBezTo>
                          <a:pt x="6" y="11"/>
                          <a:pt x="4" y="18"/>
                          <a:pt x="4" y="19"/>
                        </a:cubicBezTo>
                        <a:cubicBezTo>
                          <a:pt x="4" y="19"/>
                          <a:pt x="5" y="20"/>
                          <a:pt x="5" y="19"/>
                        </a:cubicBezTo>
                        <a:cubicBezTo>
                          <a:pt x="6" y="17"/>
                          <a:pt x="6" y="16"/>
                          <a:pt x="7" y="14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7"/>
                          <a:pt x="5" y="18"/>
                          <a:pt x="5" y="19"/>
                        </a:cubicBezTo>
                        <a:cubicBezTo>
                          <a:pt x="5" y="21"/>
                          <a:pt x="6" y="24"/>
                          <a:pt x="5" y="21"/>
                        </a:cubicBezTo>
                        <a:cubicBezTo>
                          <a:pt x="5" y="21"/>
                          <a:pt x="4" y="21"/>
                          <a:pt x="4" y="22"/>
                        </a:cubicBezTo>
                        <a:cubicBezTo>
                          <a:pt x="4" y="25"/>
                          <a:pt x="4" y="28"/>
                          <a:pt x="5" y="32"/>
                        </a:cubicBezTo>
                        <a:cubicBezTo>
                          <a:pt x="5" y="33"/>
                          <a:pt x="6" y="33"/>
                          <a:pt x="6" y="32"/>
                        </a:cubicBezTo>
                        <a:cubicBezTo>
                          <a:pt x="6" y="29"/>
                          <a:pt x="6" y="29"/>
                          <a:pt x="5" y="27"/>
                        </a:cubicBezTo>
                        <a:cubicBezTo>
                          <a:pt x="5" y="26"/>
                          <a:pt x="4" y="26"/>
                          <a:pt x="4" y="27"/>
                        </a:cubicBezTo>
                        <a:cubicBezTo>
                          <a:pt x="4" y="29"/>
                          <a:pt x="5" y="31"/>
                          <a:pt x="6" y="33"/>
                        </a:cubicBezTo>
                        <a:cubicBezTo>
                          <a:pt x="6" y="34"/>
                          <a:pt x="7" y="34"/>
                          <a:pt x="7" y="33"/>
                        </a:cubicBezTo>
                        <a:cubicBezTo>
                          <a:pt x="6" y="29"/>
                          <a:pt x="5" y="30"/>
                          <a:pt x="7" y="33"/>
                        </a:cubicBezTo>
                        <a:cubicBezTo>
                          <a:pt x="5" y="30"/>
                          <a:pt x="4" y="28"/>
                          <a:pt x="2" y="26"/>
                        </a:cubicBezTo>
                        <a:cubicBezTo>
                          <a:pt x="1" y="25"/>
                          <a:pt x="0" y="26"/>
                          <a:pt x="0" y="27"/>
                        </a:cubicBezTo>
                        <a:cubicBezTo>
                          <a:pt x="1" y="30"/>
                          <a:pt x="2" y="34"/>
                          <a:pt x="5" y="37"/>
                        </a:cubicBezTo>
                        <a:cubicBezTo>
                          <a:pt x="6" y="38"/>
                          <a:pt x="7" y="37"/>
                          <a:pt x="6" y="36"/>
                        </a:cubicBezTo>
                        <a:cubicBezTo>
                          <a:pt x="4" y="34"/>
                          <a:pt x="3" y="30"/>
                          <a:pt x="2" y="28"/>
                        </a:cubicBezTo>
                        <a:cubicBezTo>
                          <a:pt x="3" y="30"/>
                          <a:pt x="5" y="33"/>
                          <a:pt x="7" y="35"/>
                        </a:cubicBezTo>
                        <a:cubicBezTo>
                          <a:pt x="7" y="36"/>
                          <a:pt x="8" y="35"/>
                          <a:pt x="8" y="34"/>
                        </a:cubicBezTo>
                        <a:cubicBezTo>
                          <a:pt x="7" y="32"/>
                          <a:pt x="7" y="30"/>
                          <a:pt x="6" y="28"/>
                        </a:cubicBezTo>
                        <a:cubicBezTo>
                          <a:pt x="6" y="27"/>
                          <a:pt x="4" y="27"/>
                          <a:pt x="4" y="28"/>
                        </a:cubicBezTo>
                        <a:cubicBezTo>
                          <a:pt x="5" y="30"/>
                          <a:pt x="7" y="33"/>
                          <a:pt x="6" y="29"/>
                        </a:cubicBezTo>
                        <a:cubicBezTo>
                          <a:pt x="6" y="33"/>
                          <a:pt x="3" y="19"/>
                          <a:pt x="5" y="25"/>
                        </a:cubicBezTo>
                        <a:cubicBezTo>
                          <a:pt x="5" y="25"/>
                          <a:pt x="6" y="25"/>
                          <a:pt x="6" y="24"/>
                        </a:cubicBezTo>
                        <a:cubicBezTo>
                          <a:pt x="6" y="20"/>
                          <a:pt x="7" y="16"/>
                          <a:pt x="7" y="11"/>
                        </a:cubicBezTo>
                        <a:cubicBezTo>
                          <a:pt x="8" y="10"/>
                          <a:pt x="6" y="10"/>
                          <a:pt x="6" y="11"/>
                        </a:cubicBezTo>
                        <a:cubicBezTo>
                          <a:pt x="6" y="12"/>
                          <a:pt x="6" y="13"/>
                          <a:pt x="5" y="13"/>
                        </a:cubicBezTo>
                        <a:cubicBezTo>
                          <a:pt x="4" y="15"/>
                          <a:pt x="4" y="16"/>
                          <a:pt x="6" y="17"/>
                        </a:cubicBezTo>
                        <a:cubicBezTo>
                          <a:pt x="6" y="15"/>
                          <a:pt x="6" y="14"/>
                          <a:pt x="6" y="12"/>
                        </a:cubicBezTo>
                        <a:cubicBezTo>
                          <a:pt x="6" y="11"/>
                          <a:pt x="5" y="11"/>
                          <a:pt x="5" y="12"/>
                        </a:cubicBezTo>
                        <a:cubicBezTo>
                          <a:pt x="4" y="16"/>
                          <a:pt x="3" y="20"/>
                          <a:pt x="3" y="23"/>
                        </a:cubicBezTo>
                        <a:cubicBezTo>
                          <a:pt x="2" y="25"/>
                          <a:pt x="2" y="31"/>
                          <a:pt x="2" y="25"/>
                        </a:cubicBezTo>
                        <a:cubicBezTo>
                          <a:pt x="2" y="23"/>
                          <a:pt x="2" y="22"/>
                          <a:pt x="1" y="20"/>
                        </a:cubicBezTo>
                        <a:cubicBezTo>
                          <a:pt x="1" y="20"/>
                          <a:pt x="0" y="20"/>
                          <a:pt x="0" y="20"/>
                        </a:cubicBezTo>
                        <a:cubicBezTo>
                          <a:pt x="0" y="23"/>
                          <a:pt x="0" y="26"/>
                          <a:pt x="0" y="28"/>
                        </a:cubicBezTo>
                        <a:cubicBezTo>
                          <a:pt x="0" y="29"/>
                          <a:pt x="1" y="29"/>
                          <a:pt x="1" y="28"/>
                        </a:cubicBezTo>
                        <a:cubicBezTo>
                          <a:pt x="1" y="25"/>
                          <a:pt x="2" y="22"/>
                          <a:pt x="2" y="18"/>
                        </a:cubicBezTo>
                        <a:cubicBezTo>
                          <a:pt x="0" y="17"/>
                          <a:pt x="0" y="18"/>
                          <a:pt x="0" y="20"/>
                        </a:cubicBezTo>
                        <a:cubicBezTo>
                          <a:pt x="0" y="22"/>
                          <a:pt x="0" y="23"/>
                          <a:pt x="0" y="25"/>
                        </a:cubicBezTo>
                        <a:cubicBezTo>
                          <a:pt x="0" y="26"/>
                          <a:pt x="2" y="26"/>
                          <a:pt x="2" y="25"/>
                        </a:cubicBezTo>
                        <a:cubicBezTo>
                          <a:pt x="2" y="21"/>
                          <a:pt x="2" y="17"/>
                          <a:pt x="2" y="14"/>
                        </a:cubicBezTo>
                        <a:cubicBezTo>
                          <a:pt x="0" y="13"/>
                          <a:pt x="0" y="14"/>
                          <a:pt x="1" y="16"/>
                        </a:cubicBezTo>
                        <a:cubicBezTo>
                          <a:pt x="1" y="18"/>
                          <a:pt x="1" y="20"/>
                          <a:pt x="2" y="22"/>
                        </a:cubicBezTo>
                        <a:cubicBezTo>
                          <a:pt x="2" y="22"/>
                          <a:pt x="3" y="22"/>
                          <a:pt x="3" y="21"/>
                        </a:cubicBezTo>
                        <a:cubicBezTo>
                          <a:pt x="3" y="18"/>
                          <a:pt x="3" y="14"/>
                          <a:pt x="3" y="11"/>
                        </a:cubicBezTo>
                        <a:cubicBezTo>
                          <a:pt x="1" y="10"/>
                          <a:pt x="1" y="10"/>
                          <a:pt x="2" y="12"/>
                        </a:cubicBezTo>
                        <a:cubicBezTo>
                          <a:pt x="2" y="14"/>
                          <a:pt x="2" y="16"/>
                          <a:pt x="3" y="17"/>
                        </a:cubicBezTo>
                        <a:cubicBezTo>
                          <a:pt x="3" y="18"/>
                          <a:pt x="4" y="18"/>
                          <a:pt x="4" y="17"/>
                        </a:cubicBezTo>
                        <a:cubicBezTo>
                          <a:pt x="4" y="13"/>
                          <a:pt x="4" y="9"/>
                          <a:pt x="4" y="4"/>
                        </a:cubicBezTo>
                        <a:cubicBezTo>
                          <a:pt x="4" y="4"/>
                          <a:pt x="3" y="4"/>
                          <a:pt x="4" y="7"/>
                        </a:cubicBezTo>
                        <a:cubicBezTo>
                          <a:pt x="4" y="9"/>
                          <a:pt x="5" y="11"/>
                          <a:pt x="5" y="13"/>
                        </a:cubicBezTo>
                        <a:cubicBezTo>
                          <a:pt x="6" y="14"/>
                          <a:pt x="7" y="14"/>
                          <a:pt x="7" y="13"/>
                        </a:cubicBezTo>
                        <a:cubicBezTo>
                          <a:pt x="7" y="10"/>
                          <a:pt x="7" y="8"/>
                          <a:pt x="7" y="5"/>
                        </a:cubicBezTo>
                        <a:cubicBezTo>
                          <a:pt x="5" y="4"/>
                          <a:pt x="4" y="6"/>
                          <a:pt x="6" y="9"/>
                        </a:cubicBezTo>
                        <a:cubicBezTo>
                          <a:pt x="7" y="11"/>
                          <a:pt x="7" y="12"/>
                          <a:pt x="7" y="14"/>
                        </a:cubicBezTo>
                        <a:cubicBezTo>
                          <a:pt x="7" y="15"/>
                          <a:pt x="8" y="15"/>
                          <a:pt x="8" y="14"/>
                        </a:cubicBezTo>
                        <a:cubicBezTo>
                          <a:pt x="8" y="12"/>
                          <a:pt x="8" y="9"/>
                          <a:pt x="8" y="7"/>
                        </a:cubicBezTo>
                        <a:cubicBezTo>
                          <a:pt x="7" y="7"/>
                          <a:pt x="7" y="7"/>
                          <a:pt x="8" y="9"/>
                        </a:cubicBezTo>
                        <a:cubicBezTo>
                          <a:pt x="8" y="11"/>
                          <a:pt x="9" y="12"/>
                          <a:pt x="9" y="13"/>
                        </a:cubicBezTo>
                        <a:cubicBezTo>
                          <a:pt x="10" y="14"/>
                          <a:pt x="11" y="14"/>
                          <a:pt x="11" y="13"/>
                        </a:cubicBezTo>
                        <a:cubicBezTo>
                          <a:pt x="11" y="11"/>
                          <a:pt x="11" y="8"/>
                          <a:pt x="11" y="5"/>
                        </a:cubicBezTo>
                        <a:cubicBezTo>
                          <a:pt x="10" y="6"/>
                          <a:pt x="10" y="8"/>
                          <a:pt x="10" y="10"/>
                        </a:cubicBezTo>
                        <a:cubicBezTo>
                          <a:pt x="10" y="10"/>
                          <a:pt x="11" y="11"/>
                          <a:pt x="11" y="12"/>
                        </a:cubicBezTo>
                        <a:cubicBezTo>
                          <a:pt x="11" y="13"/>
                          <a:pt x="12" y="13"/>
                          <a:pt x="12" y="12"/>
                        </a:cubicBezTo>
                        <a:cubicBezTo>
                          <a:pt x="12" y="10"/>
                          <a:pt x="12" y="7"/>
                          <a:pt x="12" y="5"/>
                        </a:cubicBezTo>
                        <a:cubicBezTo>
                          <a:pt x="10" y="5"/>
                          <a:pt x="10" y="6"/>
                          <a:pt x="11" y="8"/>
                        </a:cubicBezTo>
                        <a:cubicBezTo>
                          <a:pt x="11" y="9"/>
                          <a:pt x="11" y="11"/>
                          <a:pt x="12" y="13"/>
                        </a:cubicBezTo>
                        <a:cubicBezTo>
                          <a:pt x="12" y="13"/>
                          <a:pt x="13" y="13"/>
                          <a:pt x="13" y="12"/>
                        </a:cubicBezTo>
                        <a:cubicBezTo>
                          <a:pt x="13" y="11"/>
                          <a:pt x="13" y="10"/>
                          <a:pt x="13" y="8"/>
                        </a:cubicBezTo>
                        <a:cubicBezTo>
                          <a:pt x="14" y="6"/>
                          <a:pt x="13" y="5"/>
                          <a:pt x="12" y="6"/>
                        </a:cubicBezTo>
                        <a:cubicBezTo>
                          <a:pt x="12" y="9"/>
                          <a:pt x="13" y="11"/>
                          <a:pt x="14" y="14"/>
                        </a:cubicBezTo>
                        <a:cubicBezTo>
                          <a:pt x="14" y="15"/>
                          <a:pt x="15" y="15"/>
                          <a:pt x="15" y="14"/>
                        </a:cubicBezTo>
                        <a:cubicBezTo>
                          <a:pt x="16" y="11"/>
                          <a:pt x="16" y="12"/>
                          <a:pt x="16" y="9"/>
                        </a:cubicBezTo>
                        <a:cubicBezTo>
                          <a:pt x="17" y="7"/>
                          <a:pt x="17" y="6"/>
                          <a:pt x="15" y="6"/>
                        </a:cubicBezTo>
                        <a:cubicBezTo>
                          <a:pt x="16" y="9"/>
                          <a:pt x="16" y="11"/>
                          <a:pt x="16" y="13"/>
                        </a:cubicBezTo>
                        <a:cubicBezTo>
                          <a:pt x="16" y="14"/>
                          <a:pt x="17" y="14"/>
                          <a:pt x="17" y="13"/>
                        </a:cubicBezTo>
                        <a:cubicBezTo>
                          <a:pt x="17" y="11"/>
                          <a:pt x="17" y="9"/>
                          <a:pt x="17" y="6"/>
                        </a:cubicBezTo>
                        <a:cubicBezTo>
                          <a:pt x="17" y="0"/>
                          <a:pt x="17" y="8"/>
                          <a:pt x="17" y="9"/>
                        </a:cubicBezTo>
                        <a:cubicBezTo>
                          <a:pt x="17" y="6"/>
                          <a:pt x="16" y="5"/>
                          <a:pt x="16" y="9"/>
                        </a:cubicBezTo>
                        <a:cubicBezTo>
                          <a:pt x="16" y="11"/>
                          <a:pt x="17" y="14"/>
                          <a:pt x="17" y="16"/>
                        </a:cubicBezTo>
                        <a:cubicBezTo>
                          <a:pt x="17" y="17"/>
                          <a:pt x="19" y="17"/>
                          <a:pt x="19" y="16"/>
                        </a:cubicBezTo>
                        <a:cubicBezTo>
                          <a:pt x="18" y="14"/>
                          <a:pt x="18" y="11"/>
                          <a:pt x="18" y="9"/>
                        </a:cubicBezTo>
                        <a:cubicBezTo>
                          <a:pt x="18" y="7"/>
                          <a:pt x="18" y="14"/>
                          <a:pt x="18" y="15"/>
                        </a:cubicBezTo>
                        <a:cubicBezTo>
                          <a:pt x="18" y="15"/>
                          <a:pt x="19" y="15"/>
                          <a:pt x="19" y="15"/>
                        </a:cubicBezTo>
                        <a:cubicBezTo>
                          <a:pt x="19" y="13"/>
                          <a:pt x="19" y="11"/>
                          <a:pt x="19" y="10"/>
                        </a:cubicBezTo>
                        <a:cubicBezTo>
                          <a:pt x="19" y="6"/>
                          <a:pt x="18" y="7"/>
                          <a:pt x="18" y="10"/>
                        </a:cubicBezTo>
                        <a:cubicBezTo>
                          <a:pt x="19" y="11"/>
                          <a:pt x="20" y="11"/>
                          <a:pt x="20" y="10"/>
                        </a:cubicBezTo>
                        <a:cubicBezTo>
                          <a:pt x="20" y="7"/>
                          <a:pt x="20" y="5"/>
                          <a:pt x="21" y="2"/>
                        </a:cubicBezTo>
                        <a:cubicBezTo>
                          <a:pt x="21" y="1"/>
                          <a:pt x="20" y="0"/>
                          <a:pt x="2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" name="Freeform 163">
                    <a:extLst>
                      <a:ext uri="{FF2B5EF4-FFF2-40B4-BE49-F238E27FC236}">
                        <a16:creationId xmlns="" xmlns:a16="http://schemas.microsoft.com/office/drawing/2014/main" id="{1DCBD3CF-23DB-404B-AEBA-9FC519B589E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2500" y="2517776"/>
                    <a:ext cx="12700" cy="22225"/>
                  </a:xfrm>
                  <a:custGeom>
                    <a:avLst/>
                    <a:gdLst>
                      <a:gd name="T0" fmla="*/ 4 w 13"/>
                      <a:gd name="T1" fmla="*/ 13 h 21"/>
                      <a:gd name="T2" fmla="*/ 7 w 13"/>
                      <a:gd name="T3" fmla="*/ 12 h 21"/>
                      <a:gd name="T4" fmla="*/ 2 w 13"/>
                      <a:gd name="T5" fmla="*/ 12 h 21"/>
                      <a:gd name="T6" fmla="*/ 1 w 13"/>
                      <a:gd name="T7" fmla="*/ 13 h 21"/>
                      <a:gd name="T8" fmla="*/ 5 w 13"/>
                      <a:gd name="T9" fmla="*/ 14 h 21"/>
                      <a:gd name="T10" fmla="*/ 1 w 13"/>
                      <a:gd name="T11" fmla="*/ 11 h 21"/>
                      <a:gd name="T12" fmla="*/ 5 w 13"/>
                      <a:gd name="T13" fmla="*/ 10 h 21"/>
                      <a:gd name="T14" fmla="*/ 1 w 13"/>
                      <a:gd name="T15" fmla="*/ 10 h 21"/>
                      <a:gd name="T16" fmla="*/ 6 w 13"/>
                      <a:gd name="T17" fmla="*/ 6 h 21"/>
                      <a:gd name="T18" fmla="*/ 4 w 13"/>
                      <a:gd name="T19" fmla="*/ 6 h 21"/>
                      <a:gd name="T20" fmla="*/ 5 w 13"/>
                      <a:gd name="T21" fmla="*/ 0 h 21"/>
                      <a:gd name="T22" fmla="*/ 6 w 13"/>
                      <a:gd name="T23" fmla="*/ 15 h 21"/>
                      <a:gd name="T24" fmla="*/ 7 w 13"/>
                      <a:gd name="T25" fmla="*/ 4 h 21"/>
                      <a:gd name="T26" fmla="*/ 6 w 13"/>
                      <a:gd name="T27" fmla="*/ 14 h 21"/>
                      <a:gd name="T28" fmla="*/ 11 w 13"/>
                      <a:gd name="T29" fmla="*/ 11 h 21"/>
                      <a:gd name="T30" fmla="*/ 8 w 13"/>
                      <a:gd name="T31" fmla="*/ 14 h 21"/>
                      <a:gd name="T32" fmla="*/ 10 w 13"/>
                      <a:gd name="T33" fmla="*/ 8 h 21"/>
                      <a:gd name="T34" fmla="*/ 8 w 13"/>
                      <a:gd name="T35" fmla="*/ 14 h 21"/>
                      <a:gd name="T36" fmla="*/ 9 w 13"/>
                      <a:gd name="T37" fmla="*/ 7 h 21"/>
                      <a:gd name="T38" fmla="*/ 10 w 13"/>
                      <a:gd name="T39" fmla="*/ 9 h 21"/>
                      <a:gd name="T40" fmla="*/ 9 w 13"/>
                      <a:gd name="T41" fmla="*/ 11 h 21"/>
                      <a:gd name="T42" fmla="*/ 13 w 13"/>
                      <a:gd name="T43" fmla="*/ 7 h 21"/>
                      <a:gd name="T44" fmla="*/ 8 w 13"/>
                      <a:gd name="T45" fmla="*/ 17 h 21"/>
                      <a:gd name="T46" fmla="*/ 9 w 13"/>
                      <a:gd name="T47" fmla="*/ 15 h 21"/>
                      <a:gd name="T48" fmla="*/ 5 w 13"/>
                      <a:gd name="T49" fmla="*/ 19 h 21"/>
                      <a:gd name="T50" fmla="*/ 6 w 13"/>
                      <a:gd name="T51" fmla="*/ 18 h 21"/>
                      <a:gd name="T52" fmla="*/ 3 w 13"/>
                      <a:gd name="T53" fmla="*/ 15 h 21"/>
                      <a:gd name="T54" fmla="*/ 5 w 13"/>
                      <a:gd name="T55" fmla="*/ 20 h 21"/>
                      <a:gd name="T56" fmla="*/ 7 w 13"/>
                      <a:gd name="T57" fmla="*/ 16 h 21"/>
                      <a:gd name="T58" fmla="*/ 11 w 13"/>
                      <a:gd name="T59" fmla="*/ 7 h 21"/>
                      <a:gd name="T60" fmla="*/ 4 w 13"/>
                      <a:gd name="T61" fmla="*/ 15 h 21"/>
                      <a:gd name="T62" fmla="*/ 5 w 13"/>
                      <a:gd name="T63" fmla="*/ 20 h 21"/>
                      <a:gd name="T64" fmla="*/ 3 w 13"/>
                      <a:gd name="T65" fmla="*/ 15 h 21"/>
                      <a:gd name="T66" fmla="*/ 3 w 13"/>
                      <a:gd name="T67" fmla="*/ 18 h 21"/>
                      <a:gd name="T68" fmla="*/ 5 w 13"/>
                      <a:gd name="T69" fmla="*/ 15 h 21"/>
                      <a:gd name="T70" fmla="*/ 4 w 13"/>
                      <a:gd name="T71" fmla="*/ 15 h 21"/>
                      <a:gd name="T72" fmla="*/ 5 w 13"/>
                      <a:gd name="T73" fmla="*/ 20 h 21"/>
                      <a:gd name="T74" fmla="*/ 9 w 13"/>
                      <a:gd name="T75" fmla="*/ 16 h 21"/>
                      <a:gd name="T76" fmla="*/ 7 w 13"/>
                      <a:gd name="T77" fmla="*/ 18 h 21"/>
                      <a:gd name="T78" fmla="*/ 13 w 13"/>
                      <a:gd name="T79" fmla="*/ 7 h 21"/>
                      <a:gd name="T80" fmla="*/ 9 w 13"/>
                      <a:gd name="T81" fmla="*/ 11 h 21"/>
                      <a:gd name="T82" fmla="*/ 11 w 13"/>
                      <a:gd name="T83" fmla="*/ 8 h 21"/>
                      <a:gd name="T84" fmla="*/ 8 w 13"/>
                      <a:gd name="T85" fmla="*/ 7 h 21"/>
                      <a:gd name="T86" fmla="*/ 8 w 13"/>
                      <a:gd name="T87" fmla="*/ 14 h 21"/>
                      <a:gd name="T88" fmla="*/ 10 w 13"/>
                      <a:gd name="T89" fmla="*/ 8 h 21"/>
                      <a:gd name="T90" fmla="*/ 7 w 13"/>
                      <a:gd name="T91" fmla="*/ 14 h 21"/>
                      <a:gd name="T92" fmla="*/ 11 w 13"/>
                      <a:gd name="T93" fmla="*/ 11 h 21"/>
                      <a:gd name="T94" fmla="*/ 6 w 13"/>
                      <a:gd name="T95" fmla="*/ 14 h 21"/>
                      <a:gd name="T96" fmla="*/ 7 w 13"/>
                      <a:gd name="T97" fmla="*/ 4 h 21"/>
                      <a:gd name="T98" fmla="*/ 6 w 13"/>
                      <a:gd name="T99" fmla="*/ 15 h 21"/>
                      <a:gd name="T100" fmla="*/ 5 w 13"/>
                      <a:gd name="T101" fmla="*/ 0 h 21"/>
                      <a:gd name="T102" fmla="*/ 4 w 13"/>
                      <a:gd name="T103" fmla="*/ 7 h 21"/>
                      <a:gd name="T104" fmla="*/ 6 w 13"/>
                      <a:gd name="T105" fmla="*/ 6 h 21"/>
                      <a:gd name="T106" fmla="*/ 1 w 13"/>
                      <a:gd name="T107" fmla="*/ 10 h 21"/>
                      <a:gd name="T108" fmla="*/ 5 w 13"/>
                      <a:gd name="T109" fmla="*/ 10 h 21"/>
                      <a:gd name="T110" fmla="*/ 0 w 13"/>
                      <a:gd name="T111" fmla="*/ 11 h 21"/>
                      <a:gd name="T112" fmla="*/ 4 w 13"/>
                      <a:gd name="T113" fmla="*/ 14 h 21"/>
                      <a:gd name="T114" fmla="*/ 1 w 13"/>
                      <a:gd name="T115" fmla="*/ 13 h 21"/>
                      <a:gd name="T116" fmla="*/ 2 w 13"/>
                      <a:gd name="T117" fmla="*/ 14 h 21"/>
                      <a:gd name="T118" fmla="*/ 6 w 13"/>
                      <a:gd name="T119" fmla="*/ 12 h 21"/>
                      <a:gd name="T120" fmla="*/ 4 w 13"/>
                      <a:gd name="T121" fmla="*/ 13 h 21"/>
                      <a:gd name="T122" fmla="*/ 7 w 13"/>
                      <a:gd name="T123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13" h="21">
                        <a:moveTo>
                          <a:pt x="6" y="9"/>
                        </a:move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4" y="14"/>
                          <a:pt x="5" y="14"/>
                          <a:pt x="5" y="14"/>
                        </a:cubicBezTo>
                        <a:cubicBezTo>
                          <a:pt x="6" y="13"/>
                          <a:pt x="6" y="13"/>
                          <a:pt x="7" y="12"/>
                        </a:cubicBezTo>
                        <a:cubicBezTo>
                          <a:pt x="7" y="11"/>
                          <a:pt x="6" y="11"/>
                          <a:pt x="6" y="11"/>
                        </a:cubicBezTo>
                        <a:cubicBezTo>
                          <a:pt x="4" y="11"/>
                          <a:pt x="3" y="12"/>
                          <a:pt x="2" y="12"/>
                        </a:cubicBezTo>
                        <a:cubicBezTo>
                          <a:pt x="1" y="12"/>
                          <a:pt x="1" y="13"/>
                          <a:pt x="1" y="13"/>
                        </a:cubicBezTo>
                        <a:cubicBezTo>
                          <a:pt x="1" y="13"/>
                          <a:pt x="3" y="13"/>
                          <a:pt x="1" y="13"/>
                        </a:cubicBezTo>
                        <a:cubicBezTo>
                          <a:pt x="1" y="13"/>
                          <a:pt x="1" y="14"/>
                          <a:pt x="1" y="14"/>
                        </a:cubicBezTo>
                        <a:cubicBezTo>
                          <a:pt x="2" y="14"/>
                          <a:pt x="4" y="14"/>
                          <a:pt x="5" y="14"/>
                        </a:cubicBezTo>
                        <a:cubicBezTo>
                          <a:pt x="6" y="14"/>
                          <a:pt x="5" y="13"/>
                          <a:pt x="5" y="13"/>
                        </a:cubicBezTo>
                        <a:cubicBezTo>
                          <a:pt x="3" y="12"/>
                          <a:pt x="2" y="11"/>
                          <a:pt x="1" y="11"/>
                        </a:cubicBezTo>
                        <a:cubicBezTo>
                          <a:pt x="1" y="11"/>
                          <a:pt x="1" y="12"/>
                          <a:pt x="1" y="12"/>
                        </a:cubicBezTo>
                        <a:cubicBezTo>
                          <a:pt x="3" y="12"/>
                          <a:pt x="4" y="11"/>
                          <a:pt x="5" y="10"/>
                        </a:cubicBezTo>
                        <a:cubicBezTo>
                          <a:pt x="6" y="9"/>
                          <a:pt x="6" y="8"/>
                          <a:pt x="5" y="8"/>
                        </a:cubicBezTo>
                        <a:cubicBezTo>
                          <a:pt x="3" y="9"/>
                          <a:pt x="2" y="9"/>
                          <a:pt x="1" y="10"/>
                        </a:cubicBezTo>
                        <a:cubicBezTo>
                          <a:pt x="1" y="10"/>
                          <a:pt x="1" y="11"/>
                          <a:pt x="2" y="11"/>
                        </a:cubicBezTo>
                        <a:cubicBezTo>
                          <a:pt x="3" y="10"/>
                          <a:pt x="5" y="8"/>
                          <a:pt x="6" y="6"/>
                        </a:cubicBezTo>
                        <a:cubicBezTo>
                          <a:pt x="7" y="5"/>
                          <a:pt x="5" y="4"/>
                          <a:pt x="5" y="5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5" y="7"/>
                          <a:pt x="5" y="7"/>
                        </a:cubicBezTo>
                        <a:cubicBezTo>
                          <a:pt x="5" y="5"/>
                          <a:pt x="5" y="3"/>
                          <a:pt x="5" y="0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8" y="4"/>
                          <a:pt x="6" y="11"/>
                          <a:pt x="6" y="15"/>
                        </a:cubicBezTo>
                        <a:cubicBezTo>
                          <a:pt x="7" y="15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7" y="8"/>
                          <a:pt x="7" y="11"/>
                          <a:pt x="6" y="14"/>
                        </a:cubicBezTo>
                        <a:cubicBezTo>
                          <a:pt x="6" y="15"/>
                          <a:pt x="7" y="16"/>
                          <a:pt x="7" y="15"/>
                        </a:cubicBezTo>
                        <a:cubicBezTo>
                          <a:pt x="9" y="14"/>
                          <a:pt x="10" y="12"/>
                          <a:pt x="11" y="11"/>
                        </a:cubicBezTo>
                        <a:cubicBezTo>
                          <a:pt x="10" y="11"/>
                          <a:pt x="10" y="10"/>
                          <a:pt x="9" y="10"/>
                        </a:cubicBezTo>
                        <a:cubicBezTo>
                          <a:pt x="9" y="11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10"/>
                          <a:pt x="10" y="8"/>
                        </a:cubicBezTo>
                        <a:cubicBezTo>
                          <a:pt x="9" y="8"/>
                          <a:pt x="9" y="8"/>
                          <a:pt x="9" y="8"/>
                        </a:cubicBezTo>
                        <a:cubicBezTo>
                          <a:pt x="9" y="10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9"/>
                          <a:pt x="9" y="7"/>
                        </a:cubicBezTo>
                        <a:cubicBezTo>
                          <a:pt x="9" y="7"/>
                          <a:pt x="8" y="8"/>
                          <a:pt x="8" y="8"/>
                        </a:cubicBezTo>
                        <a:cubicBezTo>
                          <a:pt x="9" y="8"/>
                          <a:pt x="10" y="8"/>
                          <a:pt x="10" y="9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10"/>
                          <a:pt x="9" y="11"/>
                        </a:cubicBezTo>
                        <a:cubicBezTo>
                          <a:pt x="9" y="11"/>
                          <a:pt x="9" y="11"/>
                          <a:pt x="10" y="12"/>
                        </a:cubicBezTo>
                        <a:cubicBezTo>
                          <a:pt x="11" y="10"/>
                          <a:pt x="12" y="9"/>
                          <a:pt x="13" y="7"/>
                        </a:cubicBezTo>
                        <a:cubicBezTo>
                          <a:pt x="12" y="7"/>
                          <a:pt x="12" y="7"/>
                          <a:pt x="11" y="7"/>
                        </a:cubicBezTo>
                        <a:cubicBezTo>
                          <a:pt x="12" y="10"/>
                          <a:pt x="11" y="15"/>
                          <a:pt x="8" y="17"/>
                        </a:cubicBezTo>
                        <a:cubicBezTo>
                          <a:pt x="8" y="17"/>
                          <a:pt x="8" y="17"/>
                          <a:pt x="9" y="18"/>
                        </a:cubicBezTo>
                        <a:cubicBezTo>
                          <a:pt x="9" y="17"/>
                          <a:pt x="9" y="16"/>
                          <a:pt x="9" y="15"/>
                        </a:cubicBezTo>
                        <a:cubicBezTo>
                          <a:pt x="9" y="15"/>
                          <a:pt x="8" y="14"/>
                          <a:pt x="7" y="15"/>
                        </a:cubicBezTo>
                        <a:cubicBezTo>
                          <a:pt x="7" y="17"/>
                          <a:pt x="6" y="18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9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4" y="17"/>
                        </a:cubicBezTo>
                        <a:cubicBezTo>
                          <a:pt x="4" y="17"/>
                          <a:pt x="4" y="16"/>
                          <a:pt x="3" y="15"/>
                        </a:cubicBez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3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5" y="18"/>
                          <a:pt x="5" y="17"/>
                          <a:pt x="7" y="16"/>
                        </a:cubicBezTo>
                        <a:cubicBezTo>
                          <a:pt x="8" y="15"/>
                          <a:pt x="9" y="14"/>
                          <a:pt x="10" y="13"/>
                        </a:cubicBezTo>
                        <a:cubicBezTo>
                          <a:pt x="12" y="12"/>
                          <a:pt x="12" y="9"/>
                          <a:pt x="11" y="7"/>
                        </a:cubicBezTo>
                        <a:cubicBezTo>
                          <a:pt x="10" y="6"/>
                          <a:pt x="9" y="6"/>
                          <a:pt x="9" y="7"/>
                        </a:cubicBezTo>
                        <a:cubicBezTo>
                          <a:pt x="11" y="11"/>
                          <a:pt x="8" y="14"/>
                          <a:pt x="4" y="15"/>
                        </a:cubicBezTo>
                        <a:cubicBezTo>
                          <a:pt x="4" y="15"/>
                          <a:pt x="3" y="16"/>
                          <a:pt x="4" y="16"/>
                        </a:cubicBezTo>
                        <a:cubicBezTo>
                          <a:pt x="4" y="17"/>
                          <a:pt x="4" y="19"/>
                          <a:pt x="5" y="20"/>
                        </a:cubicBezTo>
                        <a:cubicBezTo>
                          <a:pt x="5" y="21"/>
                          <a:pt x="6" y="20"/>
                          <a:pt x="6" y="20"/>
                        </a:cubicBezTo>
                        <a:cubicBezTo>
                          <a:pt x="5" y="18"/>
                          <a:pt x="4" y="16"/>
                          <a:pt x="3" y="15"/>
                        </a:cubicBezTo>
                        <a:cubicBezTo>
                          <a:pt x="3" y="14"/>
                          <a:pt x="2" y="15"/>
                          <a:pt x="2" y="15"/>
                        </a:cubicBezTo>
                        <a:cubicBezTo>
                          <a:pt x="2" y="16"/>
                          <a:pt x="3" y="17"/>
                          <a:pt x="3" y="18"/>
                        </a:cubicBezTo>
                        <a:cubicBezTo>
                          <a:pt x="3" y="19"/>
                          <a:pt x="3" y="19"/>
                          <a:pt x="4" y="19"/>
                        </a:cubicBezTo>
                        <a:cubicBezTo>
                          <a:pt x="6" y="19"/>
                          <a:pt x="6" y="17"/>
                          <a:pt x="5" y="15"/>
                        </a:cubicBezTo>
                        <a:cubicBezTo>
                          <a:pt x="5" y="15"/>
                          <a:pt x="4" y="15"/>
                          <a:pt x="4" y="15"/>
                        </a:cubicBezTo>
                        <a:cubicBezTo>
                          <a:pt x="4" y="15"/>
                          <a:pt x="4" y="15"/>
                          <a:pt x="4" y="15"/>
                        </a:cubicBezTo>
                        <a:cubicBezTo>
                          <a:pt x="4" y="15"/>
                          <a:pt x="4" y="16"/>
                          <a:pt x="4" y="16"/>
                        </a:cubicBezTo>
                        <a:cubicBezTo>
                          <a:pt x="4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7" y="19"/>
                          <a:pt x="8" y="17"/>
                          <a:pt x="9" y="16"/>
                        </a:cubicBezTo>
                        <a:cubicBezTo>
                          <a:pt x="8" y="15"/>
                          <a:pt x="8" y="15"/>
                          <a:pt x="7" y="15"/>
                        </a:cubicBezTo>
                        <a:cubicBezTo>
                          <a:pt x="7" y="16"/>
                          <a:pt x="7" y="17"/>
                          <a:pt x="7" y="18"/>
                        </a:cubicBezTo>
                        <a:cubicBezTo>
                          <a:pt x="7" y="18"/>
                          <a:pt x="8" y="18"/>
                          <a:pt x="8" y="18"/>
                        </a:cubicBezTo>
                        <a:cubicBezTo>
                          <a:pt x="12" y="16"/>
                          <a:pt x="13" y="11"/>
                          <a:pt x="13" y="7"/>
                        </a:cubicBezTo>
                        <a:cubicBezTo>
                          <a:pt x="13" y="6"/>
                          <a:pt x="12" y="6"/>
                          <a:pt x="11" y="7"/>
                        </a:cubicBezTo>
                        <a:cubicBezTo>
                          <a:pt x="10" y="8"/>
                          <a:pt x="9" y="9"/>
                          <a:pt x="9" y="11"/>
                        </a:cubicBezTo>
                        <a:cubicBezTo>
                          <a:pt x="8" y="12"/>
                          <a:pt x="9" y="12"/>
                          <a:pt x="10" y="12"/>
                        </a:cubicBezTo>
                        <a:cubicBezTo>
                          <a:pt x="10" y="11"/>
                          <a:pt x="11" y="9"/>
                          <a:pt x="11" y="8"/>
                        </a:cubicBezTo>
                        <a:cubicBezTo>
                          <a:pt x="11" y="8"/>
                          <a:pt x="11" y="7"/>
                          <a:pt x="11" y="7"/>
                        </a:cubicBezTo>
                        <a:cubicBezTo>
                          <a:pt x="10" y="7"/>
                          <a:pt x="9" y="7"/>
                          <a:pt x="8" y="7"/>
                        </a:cubicBezTo>
                        <a:cubicBezTo>
                          <a:pt x="8" y="6"/>
                          <a:pt x="7" y="7"/>
                          <a:pt x="7" y="7"/>
                        </a:cubicBezTo>
                        <a:cubicBezTo>
                          <a:pt x="7" y="10"/>
                          <a:pt x="8" y="12"/>
                          <a:pt x="8" y="14"/>
                        </a:cubicBezTo>
                        <a:cubicBezTo>
                          <a:pt x="8" y="15"/>
                          <a:pt x="9" y="15"/>
                          <a:pt x="9" y="14"/>
                        </a:cubicBezTo>
                        <a:cubicBezTo>
                          <a:pt x="10" y="12"/>
                          <a:pt x="10" y="10"/>
                          <a:pt x="10" y="8"/>
                        </a:cubicBezTo>
                        <a:cubicBezTo>
                          <a:pt x="10" y="7"/>
                          <a:pt x="9" y="7"/>
                          <a:pt x="9" y="8"/>
                        </a:cubicBezTo>
                        <a:cubicBezTo>
                          <a:pt x="8" y="10"/>
                          <a:pt x="7" y="12"/>
                          <a:pt x="7" y="14"/>
                        </a:cubicBezTo>
                        <a:cubicBezTo>
                          <a:pt x="8" y="15"/>
                          <a:pt x="8" y="15"/>
                          <a:pt x="9" y="14"/>
                        </a:cubicBezTo>
                        <a:cubicBezTo>
                          <a:pt x="10" y="13"/>
                          <a:pt x="10" y="12"/>
                          <a:pt x="11" y="11"/>
                        </a:cubicBezTo>
                        <a:cubicBezTo>
                          <a:pt x="11" y="10"/>
                          <a:pt x="10" y="9"/>
                          <a:pt x="9" y="10"/>
                        </a:cubicBezTo>
                        <a:cubicBezTo>
                          <a:pt x="9" y="12"/>
                          <a:pt x="8" y="13"/>
                          <a:pt x="6" y="14"/>
                        </a:cubicBezTo>
                        <a:cubicBezTo>
                          <a:pt x="7" y="14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3"/>
                          <a:pt x="6" y="3"/>
                          <a:pt x="6" y="4"/>
                        </a:cubicBezTo>
                        <a:cubicBezTo>
                          <a:pt x="6" y="8"/>
                          <a:pt x="6" y="11"/>
                          <a:pt x="6" y="15"/>
                        </a:cubicBezTo>
                        <a:cubicBezTo>
                          <a:pt x="6" y="16"/>
                          <a:pt x="8" y="16"/>
                          <a:pt x="8" y="15"/>
                        </a:cubicBezTo>
                        <a:cubicBezTo>
                          <a:pt x="8" y="10"/>
                          <a:pt x="9" y="4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5" y="7"/>
                          <a:pt x="6" y="6"/>
                          <a:pt x="6" y="6"/>
                        </a:cubicBezTo>
                        <a:cubicBezTo>
                          <a:pt x="6" y="6"/>
                          <a:pt x="5" y="5"/>
                          <a:pt x="5" y="5"/>
                        </a:cubicBezTo>
                        <a:cubicBezTo>
                          <a:pt x="4" y="7"/>
                          <a:pt x="2" y="9"/>
                          <a:pt x="1" y="10"/>
                        </a:cubicBezTo>
                        <a:cubicBezTo>
                          <a:pt x="0" y="11"/>
                          <a:pt x="1" y="12"/>
                          <a:pt x="2" y="11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5" y="9"/>
                          <a:pt x="5" y="9"/>
                          <a:pt x="5" y="8"/>
                        </a:cubicBezTo>
                        <a:cubicBezTo>
                          <a:pt x="3" y="9"/>
                          <a:pt x="2" y="10"/>
                          <a:pt x="0" y="11"/>
                        </a:cubicBezTo>
                        <a:cubicBezTo>
                          <a:pt x="0" y="11"/>
                          <a:pt x="0" y="12"/>
                          <a:pt x="0" y="12"/>
                        </a:cubicBezTo>
                        <a:cubicBezTo>
                          <a:pt x="2" y="13"/>
                          <a:pt x="3" y="13"/>
                          <a:pt x="4" y="14"/>
                        </a:cubicBezTo>
                        <a:cubicBezTo>
                          <a:pt x="4" y="13"/>
                          <a:pt x="4" y="13"/>
                          <a:pt x="4" y="13"/>
                        </a:cubicBezTo>
                        <a:cubicBezTo>
                          <a:pt x="3" y="13"/>
                          <a:pt x="2" y="13"/>
                          <a:pt x="1" y="13"/>
                        </a:cubicBezTo>
                        <a:cubicBezTo>
                          <a:pt x="0" y="13"/>
                          <a:pt x="0" y="14"/>
                          <a:pt x="1" y="14"/>
                        </a:cubicBezTo>
                        <a:cubicBezTo>
                          <a:pt x="1" y="14"/>
                          <a:pt x="1" y="14"/>
                          <a:pt x="2" y="14"/>
                        </a:cubicBezTo>
                        <a:cubicBezTo>
                          <a:pt x="2" y="15"/>
                          <a:pt x="2" y="14"/>
                          <a:pt x="3" y="14"/>
                        </a:cubicBezTo>
                        <a:cubicBezTo>
                          <a:pt x="3" y="13"/>
                          <a:pt x="5" y="13"/>
                          <a:pt x="6" y="12"/>
                        </a:cubicBezTo>
                        <a:cubicBezTo>
                          <a:pt x="6" y="12"/>
                          <a:pt x="6" y="12"/>
                          <a:pt x="5" y="11"/>
                        </a:cubicBezTo>
                        <a:cubicBezTo>
                          <a:pt x="5" y="12"/>
                          <a:pt x="4" y="13"/>
                          <a:pt x="4" y="13"/>
                        </a:cubicBezTo>
                        <a:cubicBezTo>
                          <a:pt x="4" y="14"/>
                          <a:pt x="5" y="15"/>
                          <a:pt x="5" y="14"/>
                        </a:cubicBezTo>
                        <a:cubicBezTo>
                          <a:pt x="6" y="13"/>
                          <a:pt x="7" y="11"/>
                          <a:pt x="7" y="9"/>
                        </a:cubicBezTo>
                        <a:cubicBezTo>
                          <a:pt x="8" y="8"/>
                          <a:pt x="6" y="8"/>
                          <a:pt x="6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" name="Freeform 164">
                    <a:extLst>
                      <a:ext uri="{FF2B5EF4-FFF2-40B4-BE49-F238E27FC236}">
                        <a16:creationId xmlns="" xmlns:a16="http://schemas.microsoft.com/office/drawing/2014/main" id="{19318665-BFE3-46E0-8272-0FCDE11B3D6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2025" y="2514601"/>
                    <a:ext cx="3175" cy="1588"/>
                  </a:xfrm>
                  <a:custGeom>
                    <a:avLst/>
                    <a:gdLst>
                      <a:gd name="T0" fmla="*/ 1 w 3"/>
                      <a:gd name="T1" fmla="*/ 1 h 2"/>
                      <a:gd name="T2" fmla="*/ 1 w 3"/>
                      <a:gd name="T3" fmla="*/ 1 h 2"/>
                      <a:gd name="T4" fmla="*/ 1 w 3"/>
                      <a:gd name="T5" fmla="*/ 1 h 2"/>
                      <a:gd name="T6" fmla="*/ 1 w 3"/>
                      <a:gd name="T7" fmla="*/ 1 h 2"/>
                      <a:gd name="T8" fmla="*/ 2 w 3"/>
                      <a:gd name="T9" fmla="*/ 2 h 2"/>
                      <a:gd name="T10" fmla="*/ 2 w 3"/>
                      <a:gd name="T11" fmla="*/ 0 h 2"/>
                      <a:gd name="T12" fmla="*/ 1 w 3"/>
                      <a:gd name="T13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" h="2">
                        <a:moveTo>
                          <a:pt x="1" y="1"/>
                        </a:moveTo>
                        <a:cubicBezTo>
                          <a:pt x="1" y="1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2"/>
                          <a:pt x="2" y="2"/>
                        </a:cubicBezTo>
                        <a:cubicBezTo>
                          <a:pt x="3" y="2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" name="Freeform 165">
                    <a:extLst>
                      <a:ext uri="{FF2B5EF4-FFF2-40B4-BE49-F238E27FC236}">
                        <a16:creationId xmlns="" xmlns:a16="http://schemas.microsoft.com/office/drawing/2014/main" id="{3A517CE9-75AD-4EE0-AA1D-58D4C87BD7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6150" y="2519363"/>
                    <a:ext cx="3175" cy="3175"/>
                  </a:xfrm>
                  <a:custGeom>
                    <a:avLst/>
                    <a:gdLst>
                      <a:gd name="T0" fmla="*/ 2 w 3"/>
                      <a:gd name="T1" fmla="*/ 1 h 3"/>
                      <a:gd name="T2" fmla="*/ 3 w 3"/>
                      <a:gd name="T3" fmla="*/ 1 h 3"/>
                      <a:gd name="T4" fmla="*/ 2 w 3"/>
                      <a:gd name="T5" fmla="*/ 0 h 3"/>
                      <a:gd name="T6" fmla="*/ 1 w 3"/>
                      <a:gd name="T7" fmla="*/ 2 h 3"/>
                      <a:gd name="T8" fmla="*/ 2 w 3"/>
                      <a:gd name="T9" fmla="*/ 2 h 3"/>
                      <a:gd name="T10" fmla="*/ 2 w 3"/>
                      <a:gd name="T11" fmla="*/ 2 h 3"/>
                      <a:gd name="T12" fmla="*/ 2 w 3"/>
                      <a:gd name="T13" fmla="*/ 2 h 3"/>
                      <a:gd name="T14" fmla="*/ 2 w 3"/>
                      <a:gd name="T15" fmla="*/ 2 h 3"/>
                      <a:gd name="T16" fmla="*/ 2 w 3"/>
                      <a:gd name="T17" fmla="*/ 1 h 3"/>
                      <a:gd name="T18" fmla="*/ 1 w 3"/>
                      <a:gd name="T19" fmla="*/ 2 h 3"/>
                      <a:gd name="T20" fmla="*/ 2 w 3"/>
                      <a:gd name="T21" fmla="*/ 3 h 3"/>
                      <a:gd name="T22" fmla="*/ 3 w 3"/>
                      <a:gd name="T23" fmla="*/ 1 h 3"/>
                      <a:gd name="T24" fmla="*/ 2 w 3"/>
                      <a:gd name="T25" fmla="*/ 0 h 3"/>
                      <a:gd name="T26" fmla="*/ 1 w 3"/>
                      <a:gd name="T27" fmla="*/ 0 h 3"/>
                      <a:gd name="T28" fmla="*/ 2 w 3"/>
                      <a:gd name="T29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3">
                        <a:moveTo>
                          <a:pt x="2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2"/>
                          <a:pt x="3" y="1"/>
                          <a:pt x="2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0" y="3"/>
                          <a:pt x="2" y="3"/>
                          <a:pt x="2" y="3"/>
                        </a:cubicBezTo>
                        <a:cubicBezTo>
                          <a:pt x="2" y="2"/>
                          <a:pt x="3" y="1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" name="Freeform 166">
                    <a:extLst>
                      <a:ext uri="{FF2B5EF4-FFF2-40B4-BE49-F238E27FC236}">
                        <a16:creationId xmlns="" xmlns:a16="http://schemas.microsoft.com/office/drawing/2014/main" id="{EF4F56DC-3981-450A-910C-5D7101BA03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938" y="2495551"/>
                    <a:ext cx="15875" cy="17463"/>
                  </a:xfrm>
                  <a:custGeom>
                    <a:avLst/>
                    <a:gdLst>
                      <a:gd name="T0" fmla="*/ 11 w 15"/>
                      <a:gd name="T1" fmla="*/ 15 h 17"/>
                      <a:gd name="T2" fmla="*/ 12 w 15"/>
                      <a:gd name="T3" fmla="*/ 8 h 17"/>
                      <a:gd name="T4" fmla="*/ 11 w 15"/>
                      <a:gd name="T5" fmla="*/ 7 h 17"/>
                      <a:gd name="T6" fmla="*/ 8 w 15"/>
                      <a:gd name="T7" fmla="*/ 8 h 17"/>
                      <a:gd name="T8" fmla="*/ 9 w 15"/>
                      <a:gd name="T9" fmla="*/ 9 h 17"/>
                      <a:gd name="T10" fmla="*/ 15 w 15"/>
                      <a:gd name="T11" fmla="*/ 3 h 17"/>
                      <a:gd name="T12" fmla="*/ 15 w 15"/>
                      <a:gd name="T13" fmla="*/ 2 h 17"/>
                      <a:gd name="T14" fmla="*/ 14 w 15"/>
                      <a:gd name="T15" fmla="*/ 1 h 17"/>
                      <a:gd name="T16" fmla="*/ 13 w 15"/>
                      <a:gd name="T17" fmla="*/ 0 h 17"/>
                      <a:gd name="T18" fmla="*/ 5 w 15"/>
                      <a:gd name="T19" fmla="*/ 1 h 17"/>
                      <a:gd name="T20" fmla="*/ 4 w 15"/>
                      <a:gd name="T21" fmla="*/ 2 h 17"/>
                      <a:gd name="T22" fmla="*/ 0 w 15"/>
                      <a:gd name="T23" fmla="*/ 10 h 17"/>
                      <a:gd name="T24" fmla="*/ 1 w 15"/>
                      <a:gd name="T25" fmla="*/ 11 h 17"/>
                      <a:gd name="T26" fmla="*/ 3 w 15"/>
                      <a:gd name="T27" fmla="*/ 9 h 17"/>
                      <a:gd name="T28" fmla="*/ 2 w 15"/>
                      <a:gd name="T29" fmla="*/ 8 h 17"/>
                      <a:gd name="T30" fmla="*/ 1 w 15"/>
                      <a:gd name="T31" fmla="*/ 14 h 17"/>
                      <a:gd name="T32" fmla="*/ 2 w 15"/>
                      <a:gd name="T33" fmla="*/ 14 h 17"/>
                      <a:gd name="T34" fmla="*/ 3 w 15"/>
                      <a:gd name="T35" fmla="*/ 12 h 17"/>
                      <a:gd name="T36" fmla="*/ 2 w 15"/>
                      <a:gd name="T37" fmla="*/ 12 h 17"/>
                      <a:gd name="T38" fmla="*/ 1 w 15"/>
                      <a:gd name="T39" fmla="*/ 14 h 17"/>
                      <a:gd name="T40" fmla="*/ 2 w 15"/>
                      <a:gd name="T41" fmla="*/ 14 h 17"/>
                      <a:gd name="T42" fmla="*/ 3 w 15"/>
                      <a:gd name="T43" fmla="*/ 8 h 17"/>
                      <a:gd name="T44" fmla="*/ 2 w 15"/>
                      <a:gd name="T45" fmla="*/ 8 h 17"/>
                      <a:gd name="T46" fmla="*/ 0 w 15"/>
                      <a:gd name="T47" fmla="*/ 10 h 17"/>
                      <a:gd name="T48" fmla="*/ 1 w 15"/>
                      <a:gd name="T49" fmla="*/ 10 h 17"/>
                      <a:gd name="T50" fmla="*/ 5 w 15"/>
                      <a:gd name="T51" fmla="*/ 2 h 17"/>
                      <a:gd name="T52" fmla="*/ 5 w 15"/>
                      <a:gd name="T53" fmla="*/ 3 h 17"/>
                      <a:gd name="T54" fmla="*/ 14 w 15"/>
                      <a:gd name="T55" fmla="*/ 1 h 17"/>
                      <a:gd name="T56" fmla="*/ 13 w 15"/>
                      <a:gd name="T57" fmla="*/ 1 h 17"/>
                      <a:gd name="T58" fmla="*/ 14 w 15"/>
                      <a:gd name="T59" fmla="*/ 3 h 17"/>
                      <a:gd name="T60" fmla="*/ 14 w 15"/>
                      <a:gd name="T61" fmla="*/ 1 h 17"/>
                      <a:gd name="T62" fmla="*/ 8 w 15"/>
                      <a:gd name="T63" fmla="*/ 8 h 17"/>
                      <a:gd name="T64" fmla="*/ 8 w 15"/>
                      <a:gd name="T65" fmla="*/ 9 h 17"/>
                      <a:gd name="T66" fmla="*/ 11 w 15"/>
                      <a:gd name="T67" fmla="*/ 9 h 17"/>
                      <a:gd name="T68" fmla="*/ 10 w 15"/>
                      <a:gd name="T69" fmla="*/ 8 h 17"/>
                      <a:gd name="T70" fmla="*/ 10 w 15"/>
                      <a:gd name="T71" fmla="*/ 16 h 17"/>
                      <a:gd name="T72" fmla="*/ 11 w 15"/>
                      <a:gd name="T73" fmla="*/ 15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5" h="17">
                        <a:moveTo>
                          <a:pt x="11" y="15"/>
                        </a:moveTo>
                        <a:cubicBezTo>
                          <a:pt x="9" y="14"/>
                          <a:pt x="11" y="10"/>
                          <a:pt x="12" y="8"/>
                        </a:cubicBezTo>
                        <a:cubicBezTo>
                          <a:pt x="12" y="8"/>
                          <a:pt x="12" y="7"/>
                          <a:pt x="11" y="7"/>
                        </a:cubicBezTo>
                        <a:cubicBezTo>
                          <a:pt x="10" y="8"/>
                          <a:pt x="9" y="8"/>
                          <a:pt x="8" y="8"/>
                        </a:cubicBezTo>
                        <a:cubicBezTo>
                          <a:pt x="8" y="8"/>
                          <a:pt x="9" y="8"/>
                          <a:pt x="9" y="9"/>
                        </a:cubicBezTo>
                        <a:cubicBezTo>
                          <a:pt x="10" y="6"/>
                          <a:pt x="12" y="4"/>
                          <a:pt x="15" y="3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1"/>
                          <a:pt x="14" y="1"/>
                          <a:pt x="14" y="1"/>
                        </a:cubicBezTo>
                        <a:cubicBezTo>
                          <a:pt x="14" y="0"/>
                          <a:pt x="14" y="0"/>
                          <a:pt x="13" y="0"/>
                        </a:cubicBezTo>
                        <a:cubicBezTo>
                          <a:pt x="10" y="1"/>
                          <a:pt x="8" y="2"/>
                          <a:pt x="5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6" y="5"/>
                          <a:pt x="1" y="7"/>
                          <a:pt x="0" y="10"/>
                        </a:cubicBezTo>
                        <a:cubicBezTo>
                          <a:pt x="0" y="11"/>
                          <a:pt x="1" y="11"/>
                          <a:pt x="1" y="11"/>
                        </a:cubicBezTo>
                        <a:cubicBezTo>
                          <a:pt x="2" y="10"/>
                          <a:pt x="2" y="9"/>
                          <a:pt x="3" y="9"/>
                        </a:cubicBezTo>
                        <a:cubicBezTo>
                          <a:pt x="3" y="9"/>
                          <a:pt x="2" y="8"/>
                          <a:pt x="2" y="8"/>
                        </a:cubicBezTo>
                        <a:cubicBezTo>
                          <a:pt x="2" y="10"/>
                          <a:pt x="2" y="12"/>
                          <a:pt x="1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3" y="13"/>
                          <a:pt x="3" y="13"/>
                          <a:pt x="3" y="12"/>
                        </a:cubicBezTo>
                        <a:cubicBezTo>
                          <a:pt x="3" y="11"/>
                          <a:pt x="2" y="11"/>
                          <a:pt x="2" y="12"/>
                        </a:cubicBezTo>
                        <a:cubicBezTo>
                          <a:pt x="1" y="13"/>
                          <a:pt x="1" y="13"/>
                          <a:pt x="1" y="14"/>
                        </a:cubicBezTo>
                        <a:cubicBezTo>
                          <a:pt x="1" y="15"/>
                          <a:pt x="2" y="15"/>
                          <a:pt x="2" y="14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8"/>
                          <a:pt x="2" y="7"/>
                          <a:pt x="2" y="8"/>
                        </a:cubicBezTo>
                        <a:cubicBezTo>
                          <a:pt x="1" y="8"/>
                          <a:pt x="1" y="9"/>
                          <a:pt x="0" y="10"/>
                        </a:cubicBezTo>
                        <a:cubicBezTo>
                          <a:pt x="0" y="10"/>
                          <a:pt x="1" y="10"/>
                          <a:pt x="1" y="10"/>
                        </a:cubicBezTo>
                        <a:cubicBezTo>
                          <a:pt x="2" y="7"/>
                          <a:pt x="8" y="6"/>
                          <a:pt x="5" y="2"/>
                        </a:cubicBezTo>
                        <a:cubicBezTo>
                          <a:pt x="5" y="2"/>
                          <a:pt x="5" y="2"/>
                          <a:pt x="5" y="3"/>
                        </a:cubicBezTo>
                        <a:cubicBezTo>
                          <a:pt x="8" y="3"/>
                          <a:pt x="11" y="2"/>
                          <a:pt x="14" y="1"/>
                        </a:cubicBezTo>
                        <a:cubicBezTo>
                          <a:pt x="13" y="1"/>
                          <a:pt x="13" y="1"/>
                          <a:pt x="13" y="1"/>
                        </a:cubicBezTo>
                        <a:cubicBezTo>
                          <a:pt x="13" y="2"/>
                          <a:pt x="13" y="2"/>
                          <a:pt x="14" y="3"/>
                        </a:cubicBezTo>
                        <a:cubicBezTo>
                          <a:pt x="14" y="2"/>
                          <a:pt x="14" y="2"/>
                          <a:pt x="14" y="1"/>
                        </a:cubicBezTo>
                        <a:cubicBezTo>
                          <a:pt x="11" y="3"/>
                          <a:pt x="8" y="5"/>
                          <a:pt x="8" y="8"/>
                        </a:cubicBezTo>
                        <a:cubicBezTo>
                          <a:pt x="7" y="9"/>
                          <a:pt x="8" y="9"/>
                          <a:pt x="8" y="9"/>
                        </a:cubicBezTo>
                        <a:cubicBezTo>
                          <a:pt x="9" y="9"/>
                          <a:pt x="10" y="9"/>
                          <a:pt x="11" y="9"/>
                        </a:cubicBezTo>
                        <a:cubicBezTo>
                          <a:pt x="11" y="9"/>
                          <a:pt x="11" y="8"/>
                          <a:pt x="10" y="8"/>
                        </a:cubicBezTo>
                        <a:cubicBezTo>
                          <a:pt x="9" y="11"/>
                          <a:pt x="7" y="14"/>
                          <a:pt x="10" y="16"/>
                        </a:cubicBezTo>
                        <a:cubicBezTo>
                          <a:pt x="11" y="17"/>
                          <a:pt x="12" y="16"/>
                          <a:pt x="11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" name="Freeform 176">
                    <a:extLst>
                      <a:ext uri="{FF2B5EF4-FFF2-40B4-BE49-F238E27FC236}">
                        <a16:creationId xmlns="" xmlns:a16="http://schemas.microsoft.com/office/drawing/2014/main" id="{1D70F37F-5F41-477E-BEF1-B6DFB455380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327276"/>
                    <a:ext cx="77788" cy="98425"/>
                  </a:xfrm>
                  <a:custGeom>
                    <a:avLst/>
                    <a:gdLst>
                      <a:gd name="T0" fmla="*/ 21 w 73"/>
                      <a:gd name="T1" fmla="*/ 91 h 93"/>
                      <a:gd name="T2" fmla="*/ 18 w 73"/>
                      <a:gd name="T3" fmla="*/ 69 h 93"/>
                      <a:gd name="T4" fmla="*/ 7 w 73"/>
                      <a:gd name="T5" fmla="*/ 46 h 93"/>
                      <a:gd name="T6" fmla="*/ 39 w 73"/>
                      <a:gd name="T7" fmla="*/ 4 h 93"/>
                      <a:gd name="T8" fmla="*/ 65 w 73"/>
                      <a:gd name="T9" fmla="*/ 23 h 93"/>
                      <a:gd name="T10" fmla="*/ 61 w 73"/>
                      <a:gd name="T11" fmla="*/ 50 h 93"/>
                      <a:gd name="T12" fmla="*/ 50 w 73"/>
                      <a:gd name="T13" fmla="*/ 66 h 93"/>
                      <a:gd name="T14" fmla="*/ 44 w 73"/>
                      <a:gd name="T15" fmla="*/ 92 h 93"/>
                      <a:gd name="T16" fmla="*/ 45 w 73"/>
                      <a:gd name="T17" fmla="*/ 93 h 93"/>
                      <a:gd name="T18" fmla="*/ 53 w 73"/>
                      <a:gd name="T19" fmla="*/ 65 h 93"/>
                      <a:gd name="T20" fmla="*/ 67 w 73"/>
                      <a:gd name="T21" fmla="*/ 40 h 93"/>
                      <a:gd name="T22" fmla="*/ 42 w 73"/>
                      <a:gd name="T23" fmla="*/ 3 h 93"/>
                      <a:gd name="T24" fmla="*/ 5 w 73"/>
                      <a:gd name="T25" fmla="*/ 32 h 93"/>
                      <a:gd name="T26" fmla="*/ 10 w 73"/>
                      <a:gd name="T27" fmla="*/ 57 h 93"/>
                      <a:gd name="T28" fmla="*/ 17 w 73"/>
                      <a:gd name="T29" fmla="*/ 79 h 93"/>
                      <a:gd name="T30" fmla="*/ 20 w 73"/>
                      <a:gd name="T31" fmla="*/ 91 h 93"/>
                      <a:gd name="T32" fmla="*/ 21 w 73"/>
                      <a:gd name="T33" fmla="*/ 91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73" h="93">
                        <a:moveTo>
                          <a:pt x="21" y="91"/>
                        </a:moveTo>
                        <a:cubicBezTo>
                          <a:pt x="16" y="84"/>
                          <a:pt x="19" y="76"/>
                          <a:pt x="18" y="69"/>
                        </a:cubicBezTo>
                        <a:cubicBezTo>
                          <a:pt x="16" y="61"/>
                          <a:pt x="9" y="54"/>
                          <a:pt x="7" y="46"/>
                        </a:cubicBezTo>
                        <a:cubicBezTo>
                          <a:pt x="0" y="27"/>
                          <a:pt x="19" y="5"/>
                          <a:pt x="39" y="4"/>
                        </a:cubicBezTo>
                        <a:cubicBezTo>
                          <a:pt x="51" y="4"/>
                          <a:pt x="61" y="13"/>
                          <a:pt x="65" y="23"/>
                        </a:cubicBezTo>
                        <a:cubicBezTo>
                          <a:pt x="69" y="33"/>
                          <a:pt x="66" y="42"/>
                          <a:pt x="61" y="50"/>
                        </a:cubicBezTo>
                        <a:cubicBezTo>
                          <a:pt x="57" y="56"/>
                          <a:pt x="53" y="60"/>
                          <a:pt x="50" y="66"/>
                        </a:cubicBezTo>
                        <a:cubicBezTo>
                          <a:pt x="47" y="74"/>
                          <a:pt x="50" y="85"/>
                          <a:pt x="44" y="92"/>
                        </a:cubicBezTo>
                        <a:cubicBezTo>
                          <a:pt x="43" y="92"/>
                          <a:pt x="45" y="93"/>
                          <a:pt x="45" y="93"/>
                        </a:cubicBezTo>
                        <a:cubicBezTo>
                          <a:pt x="52" y="85"/>
                          <a:pt x="48" y="74"/>
                          <a:pt x="53" y="65"/>
                        </a:cubicBezTo>
                        <a:cubicBezTo>
                          <a:pt x="57" y="56"/>
                          <a:pt x="64" y="50"/>
                          <a:pt x="67" y="40"/>
                        </a:cubicBezTo>
                        <a:cubicBezTo>
                          <a:pt x="73" y="23"/>
                          <a:pt x="59" y="6"/>
                          <a:pt x="42" y="3"/>
                        </a:cubicBezTo>
                        <a:cubicBezTo>
                          <a:pt x="24" y="0"/>
                          <a:pt x="9" y="16"/>
                          <a:pt x="5" y="32"/>
                        </a:cubicBezTo>
                        <a:cubicBezTo>
                          <a:pt x="3" y="41"/>
                          <a:pt x="6" y="49"/>
                          <a:pt x="10" y="57"/>
                        </a:cubicBezTo>
                        <a:cubicBezTo>
                          <a:pt x="15" y="64"/>
                          <a:pt x="17" y="70"/>
                          <a:pt x="17" y="79"/>
                        </a:cubicBezTo>
                        <a:cubicBezTo>
                          <a:pt x="16" y="84"/>
                          <a:pt x="17" y="88"/>
                          <a:pt x="20" y="91"/>
                        </a:cubicBezTo>
                        <a:cubicBezTo>
                          <a:pt x="20" y="92"/>
                          <a:pt x="21" y="91"/>
                          <a:pt x="21" y="9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" name="Freeform 177">
                    <a:extLst>
                      <a:ext uri="{FF2B5EF4-FFF2-40B4-BE49-F238E27FC236}">
                        <a16:creationId xmlns="" xmlns:a16="http://schemas.microsoft.com/office/drawing/2014/main" id="{657B6D95-10EF-4AC0-B790-7BE6D6EB66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100" y="2425701"/>
                    <a:ext cx="34925" cy="9525"/>
                  </a:xfrm>
                  <a:custGeom>
                    <a:avLst/>
                    <a:gdLst>
                      <a:gd name="T0" fmla="*/ 3 w 33"/>
                      <a:gd name="T1" fmla="*/ 2 h 9"/>
                      <a:gd name="T2" fmla="*/ 22 w 33"/>
                      <a:gd name="T3" fmla="*/ 2 h 9"/>
                      <a:gd name="T4" fmla="*/ 27 w 33"/>
                      <a:gd name="T5" fmla="*/ 2 h 9"/>
                      <a:gd name="T6" fmla="*/ 28 w 33"/>
                      <a:gd name="T7" fmla="*/ 5 h 9"/>
                      <a:gd name="T8" fmla="*/ 22 w 33"/>
                      <a:gd name="T9" fmla="*/ 5 h 9"/>
                      <a:gd name="T10" fmla="*/ 3 w 33"/>
                      <a:gd name="T11" fmla="*/ 0 h 9"/>
                      <a:gd name="T12" fmla="*/ 1 w 33"/>
                      <a:gd name="T13" fmla="*/ 0 h 9"/>
                      <a:gd name="T14" fmla="*/ 16 w 33"/>
                      <a:gd name="T15" fmla="*/ 6 h 9"/>
                      <a:gd name="T16" fmla="*/ 32 w 33"/>
                      <a:gd name="T17" fmla="*/ 2 h 9"/>
                      <a:gd name="T18" fmla="*/ 31 w 33"/>
                      <a:gd name="T19" fmla="*/ 1 h 9"/>
                      <a:gd name="T20" fmla="*/ 3 w 33"/>
                      <a:gd name="T21" fmla="*/ 1 h 9"/>
                      <a:gd name="T22" fmla="*/ 3 w 33"/>
                      <a:gd name="T23" fmla="*/ 2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3" h="9">
                        <a:moveTo>
                          <a:pt x="3" y="2"/>
                        </a:moveTo>
                        <a:cubicBezTo>
                          <a:pt x="10" y="2"/>
                          <a:pt x="16" y="2"/>
                          <a:pt x="22" y="2"/>
                        </a:cubicBezTo>
                        <a:cubicBezTo>
                          <a:pt x="24" y="2"/>
                          <a:pt x="25" y="2"/>
                          <a:pt x="27" y="2"/>
                        </a:cubicBezTo>
                        <a:cubicBezTo>
                          <a:pt x="29" y="2"/>
                          <a:pt x="29" y="3"/>
                          <a:pt x="28" y="5"/>
                        </a:cubicBezTo>
                        <a:cubicBezTo>
                          <a:pt x="26" y="5"/>
                          <a:pt x="24" y="5"/>
                          <a:pt x="22" y="5"/>
                        </a:cubicBezTo>
                        <a:cubicBezTo>
                          <a:pt x="18" y="5"/>
                          <a:pt x="2" y="7"/>
                          <a:pt x="3" y="0"/>
                        </a:cubicBezTo>
                        <a:cubicBezTo>
                          <a:pt x="3" y="0"/>
                          <a:pt x="1" y="0"/>
                          <a:pt x="1" y="0"/>
                        </a:cubicBezTo>
                        <a:cubicBezTo>
                          <a:pt x="0" y="8"/>
                          <a:pt x="11" y="6"/>
                          <a:pt x="16" y="6"/>
                        </a:cubicBezTo>
                        <a:cubicBezTo>
                          <a:pt x="20" y="6"/>
                          <a:pt x="33" y="9"/>
                          <a:pt x="32" y="2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22" y="1"/>
                          <a:pt x="13" y="0"/>
                          <a:pt x="3" y="1"/>
                        </a:cubicBezTo>
                        <a:cubicBezTo>
                          <a:pt x="2" y="1"/>
                          <a:pt x="2" y="2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" name="Freeform 178">
                    <a:extLst>
                      <a:ext uri="{FF2B5EF4-FFF2-40B4-BE49-F238E27FC236}">
                        <a16:creationId xmlns="" xmlns:a16="http://schemas.microsoft.com/office/drawing/2014/main" id="{A257345E-4DE5-4B5E-B988-342FBCD1EF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338" y="2430463"/>
                    <a:ext cx="38100" cy="9525"/>
                  </a:xfrm>
                  <a:custGeom>
                    <a:avLst/>
                    <a:gdLst>
                      <a:gd name="T0" fmla="*/ 8 w 36"/>
                      <a:gd name="T1" fmla="*/ 4 h 9"/>
                      <a:gd name="T2" fmla="*/ 26 w 36"/>
                      <a:gd name="T3" fmla="*/ 3 h 9"/>
                      <a:gd name="T4" fmla="*/ 31 w 36"/>
                      <a:gd name="T5" fmla="*/ 5 h 9"/>
                      <a:gd name="T6" fmla="*/ 33 w 36"/>
                      <a:gd name="T7" fmla="*/ 6 h 9"/>
                      <a:gd name="T8" fmla="*/ 19 w 36"/>
                      <a:gd name="T9" fmla="*/ 6 h 9"/>
                      <a:gd name="T10" fmla="*/ 13 w 36"/>
                      <a:gd name="T11" fmla="*/ 7 h 9"/>
                      <a:gd name="T12" fmla="*/ 14 w 36"/>
                      <a:gd name="T13" fmla="*/ 8 h 9"/>
                      <a:gd name="T14" fmla="*/ 15 w 36"/>
                      <a:gd name="T15" fmla="*/ 8 h 9"/>
                      <a:gd name="T16" fmla="*/ 15 w 36"/>
                      <a:gd name="T17" fmla="*/ 6 h 9"/>
                      <a:gd name="T18" fmla="*/ 12 w 36"/>
                      <a:gd name="T19" fmla="*/ 5 h 9"/>
                      <a:gd name="T20" fmla="*/ 8 w 36"/>
                      <a:gd name="T21" fmla="*/ 1 h 9"/>
                      <a:gd name="T22" fmla="*/ 8 w 36"/>
                      <a:gd name="T23" fmla="*/ 0 h 9"/>
                      <a:gd name="T24" fmla="*/ 15 w 36"/>
                      <a:gd name="T25" fmla="*/ 8 h 9"/>
                      <a:gd name="T26" fmla="*/ 15 w 36"/>
                      <a:gd name="T27" fmla="*/ 6 h 9"/>
                      <a:gd name="T28" fmla="*/ 14 w 36"/>
                      <a:gd name="T29" fmla="*/ 8 h 9"/>
                      <a:gd name="T30" fmla="*/ 17 w 36"/>
                      <a:gd name="T31" fmla="*/ 8 h 9"/>
                      <a:gd name="T32" fmla="*/ 26 w 36"/>
                      <a:gd name="T33" fmla="*/ 8 h 9"/>
                      <a:gd name="T34" fmla="*/ 36 w 36"/>
                      <a:gd name="T35" fmla="*/ 6 h 9"/>
                      <a:gd name="T36" fmla="*/ 29 w 36"/>
                      <a:gd name="T37" fmla="*/ 2 h 9"/>
                      <a:gd name="T38" fmla="*/ 8 w 36"/>
                      <a:gd name="T39" fmla="*/ 3 h 9"/>
                      <a:gd name="T40" fmla="*/ 8 w 36"/>
                      <a:gd name="T41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36" h="9">
                        <a:moveTo>
                          <a:pt x="8" y="4"/>
                        </a:moveTo>
                        <a:cubicBezTo>
                          <a:pt x="14" y="4"/>
                          <a:pt x="20" y="3"/>
                          <a:pt x="26" y="3"/>
                        </a:cubicBezTo>
                        <a:cubicBezTo>
                          <a:pt x="28" y="4"/>
                          <a:pt x="29" y="4"/>
                          <a:pt x="31" y="5"/>
                        </a:cubicBezTo>
                        <a:cubicBezTo>
                          <a:pt x="32" y="5"/>
                          <a:pt x="36" y="6"/>
                          <a:pt x="33" y="6"/>
                        </a:cubicBezTo>
                        <a:cubicBezTo>
                          <a:pt x="29" y="7"/>
                          <a:pt x="23" y="7"/>
                          <a:pt x="19" y="6"/>
                        </a:cubicBezTo>
                        <a:cubicBezTo>
                          <a:pt x="18" y="6"/>
                          <a:pt x="14" y="5"/>
                          <a:pt x="13" y="7"/>
                        </a:cubicBezTo>
                        <a:cubicBezTo>
                          <a:pt x="13" y="7"/>
                          <a:pt x="13" y="7"/>
                          <a:pt x="14" y="8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7"/>
                          <a:pt x="15" y="7"/>
                          <a:pt x="15" y="6"/>
                        </a:cubicBezTo>
                        <a:cubicBezTo>
                          <a:pt x="14" y="6"/>
                          <a:pt x="13" y="6"/>
                          <a:pt x="12" y="5"/>
                        </a:cubicBezTo>
                        <a:cubicBezTo>
                          <a:pt x="10" y="5"/>
                          <a:pt x="4" y="3"/>
                          <a:pt x="8" y="1"/>
                        </a:cubicBezTo>
                        <a:cubicBezTo>
                          <a:pt x="9" y="1"/>
                          <a:pt x="8" y="0"/>
                          <a:pt x="8" y="0"/>
                        </a:cubicBezTo>
                        <a:cubicBezTo>
                          <a:pt x="0" y="3"/>
                          <a:pt x="11" y="8"/>
                          <a:pt x="15" y="8"/>
                        </a:cubicBezTo>
                        <a:cubicBezTo>
                          <a:pt x="16" y="8"/>
                          <a:pt x="16" y="7"/>
                          <a:pt x="15" y="6"/>
                        </a:cubicBezTo>
                        <a:cubicBezTo>
                          <a:pt x="14" y="6"/>
                          <a:pt x="15" y="7"/>
                          <a:pt x="14" y="8"/>
                        </a:cubicBezTo>
                        <a:cubicBezTo>
                          <a:pt x="15" y="7"/>
                          <a:pt x="16" y="8"/>
                          <a:pt x="17" y="8"/>
                        </a:cubicBezTo>
                        <a:cubicBezTo>
                          <a:pt x="20" y="8"/>
                          <a:pt x="23" y="8"/>
                          <a:pt x="26" y="8"/>
                        </a:cubicBezTo>
                        <a:cubicBezTo>
                          <a:pt x="27" y="8"/>
                          <a:pt x="36" y="9"/>
                          <a:pt x="36" y="6"/>
                        </a:cubicBezTo>
                        <a:cubicBezTo>
                          <a:pt x="36" y="4"/>
                          <a:pt x="30" y="3"/>
                          <a:pt x="29" y="2"/>
                        </a:cubicBezTo>
                        <a:cubicBezTo>
                          <a:pt x="22" y="1"/>
                          <a:pt x="15" y="3"/>
                          <a:pt x="8" y="3"/>
                        </a:cubicBezTo>
                        <a:cubicBezTo>
                          <a:pt x="7" y="3"/>
                          <a:pt x="7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" name="Freeform 179">
                    <a:extLst>
                      <a:ext uri="{FF2B5EF4-FFF2-40B4-BE49-F238E27FC236}">
                        <a16:creationId xmlns="" xmlns:a16="http://schemas.microsoft.com/office/drawing/2014/main" id="{47015118-E8C2-4D46-BFEC-6F5EBE81A8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513" y="2433638"/>
                    <a:ext cx="36513" cy="11113"/>
                  </a:xfrm>
                  <a:custGeom>
                    <a:avLst/>
                    <a:gdLst>
                      <a:gd name="T0" fmla="*/ 8 w 35"/>
                      <a:gd name="T1" fmla="*/ 4 h 11"/>
                      <a:gd name="T2" fmla="*/ 1 w 35"/>
                      <a:gd name="T3" fmla="*/ 3 h 11"/>
                      <a:gd name="T4" fmla="*/ 0 w 35"/>
                      <a:gd name="T5" fmla="*/ 4 h 11"/>
                      <a:gd name="T6" fmla="*/ 19 w 35"/>
                      <a:gd name="T7" fmla="*/ 11 h 11"/>
                      <a:gd name="T8" fmla="*/ 30 w 35"/>
                      <a:gd name="T9" fmla="*/ 1 h 11"/>
                      <a:gd name="T10" fmla="*/ 28 w 35"/>
                      <a:gd name="T11" fmla="*/ 2 h 11"/>
                      <a:gd name="T12" fmla="*/ 16 w 35"/>
                      <a:gd name="T13" fmla="*/ 9 h 11"/>
                      <a:gd name="T14" fmla="*/ 6 w 35"/>
                      <a:gd name="T15" fmla="*/ 8 h 11"/>
                      <a:gd name="T16" fmla="*/ 2 w 35"/>
                      <a:gd name="T17" fmla="*/ 6 h 11"/>
                      <a:gd name="T18" fmla="*/ 3 w 35"/>
                      <a:gd name="T19" fmla="*/ 5 h 11"/>
                      <a:gd name="T20" fmla="*/ 8 w 35"/>
                      <a:gd name="T21" fmla="*/ 5 h 11"/>
                      <a:gd name="T22" fmla="*/ 8 w 35"/>
                      <a:gd name="T23" fmla="*/ 4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5" h="11">
                        <a:moveTo>
                          <a:pt x="8" y="4"/>
                        </a:moveTo>
                        <a:cubicBezTo>
                          <a:pt x="6" y="4"/>
                          <a:pt x="3" y="4"/>
                          <a:pt x="1" y="3"/>
                        </a:cubicBezTo>
                        <a:cubicBezTo>
                          <a:pt x="1" y="3"/>
                          <a:pt x="0" y="4"/>
                          <a:pt x="0" y="4"/>
                        </a:cubicBezTo>
                        <a:cubicBezTo>
                          <a:pt x="0" y="10"/>
                          <a:pt x="15" y="11"/>
                          <a:pt x="19" y="11"/>
                        </a:cubicBezTo>
                        <a:cubicBezTo>
                          <a:pt x="25" y="11"/>
                          <a:pt x="35" y="9"/>
                          <a:pt x="30" y="1"/>
                        </a:cubicBezTo>
                        <a:cubicBezTo>
                          <a:pt x="29" y="0"/>
                          <a:pt x="28" y="1"/>
                          <a:pt x="28" y="2"/>
                        </a:cubicBezTo>
                        <a:cubicBezTo>
                          <a:pt x="33" y="9"/>
                          <a:pt x="21" y="10"/>
                          <a:pt x="16" y="9"/>
                        </a:cubicBezTo>
                        <a:cubicBezTo>
                          <a:pt x="13" y="9"/>
                          <a:pt x="9" y="9"/>
                          <a:pt x="6" y="8"/>
                        </a:cubicBezTo>
                        <a:cubicBezTo>
                          <a:pt x="5" y="7"/>
                          <a:pt x="3" y="7"/>
                          <a:pt x="2" y="6"/>
                        </a:cubicBezTo>
                        <a:cubicBezTo>
                          <a:pt x="1" y="5"/>
                          <a:pt x="2" y="5"/>
                          <a:pt x="3" y="5"/>
                        </a:cubicBezTo>
                        <a:cubicBezTo>
                          <a:pt x="4" y="5"/>
                          <a:pt x="6" y="5"/>
                          <a:pt x="8" y="5"/>
                        </a:cubicBezTo>
                        <a:cubicBezTo>
                          <a:pt x="9" y="5"/>
                          <a:pt x="9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" name="Freeform 180">
                    <a:extLst>
                      <a:ext uri="{FF2B5EF4-FFF2-40B4-BE49-F238E27FC236}">
                        <a16:creationId xmlns="" xmlns:a16="http://schemas.microsoft.com/office/drawing/2014/main" id="{B7FAFC96-8426-48DA-97DB-8AB7096FDDB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8688" y="2441576"/>
                    <a:ext cx="26988" cy="15875"/>
                  </a:xfrm>
                  <a:custGeom>
                    <a:avLst/>
                    <a:gdLst>
                      <a:gd name="T0" fmla="*/ 1 w 25"/>
                      <a:gd name="T1" fmla="*/ 5 h 15"/>
                      <a:gd name="T2" fmla="*/ 1 w 25"/>
                      <a:gd name="T3" fmla="*/ 3 h 15"/>
                      <a:gd name="T4" fmla="*/ 0 w 25"/>
                      <a:gd name="T5" fmla="*/ 3 h 15"/>
                      <a:gd name="T6" fmla="*/ 25 w 25"/>
                      <a:gd name="T7" fmla="*/ 2 h 15"/>
                      <a:gd name="T8" fmla="*/ 23 w 25"/>
                      <a:gd name="T9" fmla="*/ 1 h 15"/>
                      <a:gd name="T10" fmla="*/ 1 w 25"/>
                      <a:gd name="T11" fmla="*/ 2 h 15"/>
                      <a:gd name="T12" fmla="*/ 0 w 25"/>
                      <a:gd name="T13" fmla="*/ 3 h 15"/>
                      <a:gd name="T14" fmla="*/ 0 w 25"/>
                      <a:gd name="T15" fmla="*/ 5 h 15"/>
                      <a:gd name="T16" fmla="*/ 1 w 25"/>
                      <a:gd name="T17" fmla="*/ 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" h="15">
                        <a:moveTo>
                          <a:pt x="1" y="5"/>
                        </a:moveTo>
                        <a:cubicBezTo>
                          <a:pt x="1" y="4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9" y="9"/>
                          <a:pt x="21" y="15"/>
                          <a:pt x="25" y="2"/>
                        </a:cubicBezTo>
                        <a:cubicBezTo>
                          <a:pt x="25" y="1"/>
                          <a:pt x="24" y="0"/>
                          <a:pt x="23" y="1"/>
                        </a:cubicBezTo>
                        <a:cubicBezTo>
                          <a:pt x="20" y="14"/>
                          <a:pt x="8" y="7"/>
                          <a:pt x="1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5"/>
                        </a:cubicBezTo>
                        <a:cubicBezTo>
                          <a:pt x="0" y="5"/>
                          <a:pt x="1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" name="Freeform 181">
                    <a:extLst>
                      <a:ext uri="{FF2B5EF4-FFF2-40B4-BE49-F238E27FC236}">
                        <a16:creationId xmlns="" xmlns:a16="http://schemas.microsoft.com/office/drawing/2014/main" id="{5F27348A-85F0-4034-A0AB-32A94599A4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863" y="2381251"/>
                    <a:ext cx="17463" cy="44450"/>
                  </a:xfrm>
                  <a:custGeom>
                    <a:avLst/>
                    <a:gdLst>
                      <a:gd name="T0" fmla="*/ 9 w 16"/>
                      <a:gd name="T1" fmla="*/ 40 h 41"/>
                      <a:gd name="T2" fmla="*/ 2 w 16"/>
                      <a:gd name="T3" fmla="*/ 1 h 41"/>
                      <a:gd name="T4" fmla="*/ 1 w 16"/>
                      <a:gd name="T5" fmla="*/ 2 h 41"/>
                      <a:gd name="T6" fmla="*/ 8 w 16"/>
                      <a:gd name="T7" fmla="*/ 40 h 41"/>
                      <a:gd name="T8" fmla="*/ 9 w 16"/>
                      <a:gd name="T9" fmla="*/ 40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41">
                        <a:moveTo>
                          <a:pt x="9" y="40"/>
                        </a:moveTo>
                        <a:cubicBezTo>
                          <a:pt x="11" y="28"/>
                          <a:pt x="16" y="7"/>
                          <a:pt x="2" y="1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ubicBezTo>
                          <a:pt x="14" y="8"/>
                          <a:pt x="9" y="29"/>
                          <a:pt x="8" y="40"/>
                        </a:cubicBezTo>
                        <a:cubicBezTo>
                          <a:pt x="7" y="41"/>
                          <a:pt x="9" y="41"/>
                          <a:pt x="9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" name="Freeform 182">
                    <a:extLst>
                      <a:ext uri="{FF2B5EF4-FFF2-40B4-BE49-F238E27FC236}">
                        <a16:creationId xmlns="" xmlns:a16="http://schemas.microsoft.com/office/drawing/2014/main" id="{F702962A-FC39-4D15-959D-7AE4756ABEB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2975" y="2379663"/>
                    <a:ext cx="17463" cy="49213"/>
                  </a:xfrm>
                  <a:custGeom>
                    <a:avLst/>
                    <a:gdLst>
                      <a:gd name="T0" fmla="*/ 7 w 17"/>
                      <a:gd name="T1" fmla="*/ 44 h 46"/>
                      <a:gd name="T2" fmla="*/ 16 w 17"/>
                      <a:gd name="T3" fmla="*/ 2 h 46"/>
                      <a:gd name="T4" fmla="*/ 15 w 17"/>
                      <a:gd name="T5" fmla="*/ 1 h 46"/>
                      <a:gd name="T6" fmla="*/ 6 w 17"/>
                      <a:gd name="T7" fmla="*/ 45 h 46"/>
                      <a:gd name="T8" fmla="*/ 7 w 17"/>
                      <a:gd name="T9" fmla="*/ 44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46">
                        <a:moveTo>
                          <a:pt x="7" y="44"/>
                        </a:moveTo>
                        <a:cubicBezTo>
                          <a:pt x="1" y="32"/>
                          <a:pt x="6" y="11"/>
                          <a:pt x="16" y="2"/>
                        </a:cubicBezTo>
                        <a:cubicBezTo>
                          <a:pt x="17" y="1"/>
                          <a:pt x="16" y="0"/>
                          <a:pt x="15" y="1"/>
                        </a:cubicBezTo>
                        <a:cubicBezTo>
                          <a:pt x="5" y="10"/>
                          <a:pt x="0" y="32"/>
                          <a:pt x="6" y="45"/>
                        </a:cubicBezTo>
                        <a:cubicBezTo>
                          <a:pt x="6" y="46"/>
                          <a:pt x="8" y="45"/>
                          <a:pt x="7" y="4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" name="Freeform 183">
                    <a:extLst>
                      <a:ext uri="{FF2B5EF4-FFF2-40B4-BE49-F238E27FC236}">
                        <a16:creationId xmlns="" xmlns:a16="http://schemas.microsoft.com/office/drawing/2014/main" id="{EF0FCB19-6E10-49CE-8698-87F4E056BBC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100" y="2368551"/>
                    <a:ext cx="36513" cy="15875"/>
                  </a:xfrm>
                  <a:custGeom>
                    <a:avLst/>
                    <a:gdLst>
                      <a:gd name="T0" fmla="*/ 6 w 34"/>
                      <a:gd name="T1" fmla="*/ 14 h 16"/>
                      <a:gd name="T2" fmla="*/ 5 w 34"/>
                      <a:gd name="T3" fmla="*/ 5 h 16"/>
                      <a:gd name="T4" fmla="*/ 12 w 34"/>
                      <a:gd name="T5" fmla="*/ 5 h 16"/>
                      <a:gd name="T6" fmla="*/ 9 w 34"/>
                      <a:gd name="T7" fmla="*/ 7 h 16"/>
                      <a:gd name="T8" fmla="*/ 10 w 34"/>
                      <a:gd name="T9" fmla="*/ 4 h 16"/>
                      <a:gd name="T10" fmla="*/ 15 w 34"/>
                      <a:gd name="T11" fmla="*/ 5 h 16"/>
                      <a:gd name="T12" fmla="*/ 15 w 34"/>
                      <a:gd name="T13" fmla="*/ 7 h 16"/>
                      <a:gd name="T14" fmla="*/ 21 w 34"/>
                      <a:gd name="T15" fmla="*/ 4 h 16"/>
                      <a:gd name="T16" fmla="*/ 23 w 34"/>
                      <a:gd name="T17" fmla="*/ 7 h 16"/>
                      <a:gd name="T18" fmla="*/ 22 w 34"/>
                      <a:gd name="T19" fmla="*/ 7 h 16"/>
                      <a:gd name="T20" fmla="*/ 22 w 34"/>
                      <a:gd name="T21" fmla="*/ 4 h 16"/>
                      <a:gd name="T22" fmla="*/ 24 w 34"/>
                      <a:gd name="T23" fmla="*/ 3 h 16"/>
                      <a:gd name="T24" fmla="*/ 25 w 34"/>
                      <a:gd name="T25" fmla="*/ 3 h 16"/>
                      <a:gd name="T26" fmla="*/ 25 w 34"/>
                      <a:gd name="T27" fmla="*/ 7 h 16"/>
                      <a:gd name="T28" fmla="*/ 31 w 34"/>
                      <a:gd name="T29" fmla="*/ 8 h 16"/>
                      <a:gd name="T30" fmla="*/ 27 w 34"/>
                      <a:gd name="T31" fmla="*/ 12 h 16"/>
                      <a:gd name="T32" fmla="*/ 27 w 34"/>
                      <a:gd name="T33" fmla="*/ 14 h 16"/>
                      <a:gd name="T34" fmla="*/ 31 w 34"/>
                      <a:gd name="T35" fmla="*/ 4 h 16"/>
                      <a:gd name="T36" fmla="*/ 24 w 34"/>
                      <a:gd name="T37" fmla="*/ 7 h 16"/>
                      <a:gd name="T38" fmla="*/ 29 w 34"/>
                      <a:gd name="T39" fmla="*/ 7 h 16"/>
                      <a:gd name="T40" fmla="*/ 22 w 34"/>
                      <a:gd name="T41" fmla="*/ 2 h 16"/>
                      <a:gd name="T42" fmla="*/ 21 w 34"/>
                      <a:gd name="T43" fmla="*/ 10 h 16"/>
                      <a:gd name="T44" fmla="*/ 25 w 34"/>
                      <a:gd name="T45" fmla="*/ 6 h 16"/>
                      <a:gd name="T46" fmla="*/ 13 w 34"/>
                      <a:gd name="T47" fmla="*/ 9 h 16"/>
                      <a:gd name="T48" fmla="*/ 14 w 34"/>
                      <a:gd name="T49" fmla="*/ 10 h 16"/>
                      <a:gd name="T50" fmla="*/ 14 w 34"/>
                      <a:gd name="T51" fmla="*/ 3 h 16"/>
                      <a:gd name="T52" fmla="*/ 9 w 34"/>
                      <a:gd name="T53" fmla="*/ 10 h 16"/>
                      <a:gd name="T54" fmla="*/ 10 w 34"/>
                      <a:gd name="T55" fmla="*/ 10 h 16"/>
                      <a:gd name="T56" fmla="*/ 10 w 34"/>
                      <a:gd name="T57" fmla="*/ 2 h 16"/>
                      <a:gd name="T58" fmla="*/ 3 w 34"/>
                      <a:gd name="T59" fmla="*/ 5 h 16"/>
                      <a:gd name="T60" fmla="*/ 5 w 34"/>
                      <a:gd name="T61" fmla="*/ 15 h 16"/>
                      <a:gd name="T62" fmla="*/ 6 w 34"/>
                      <a:gd name="T63" fmla="*/ 14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4" h="16">
                        <a:moveTo>
                          <a:pt x="6" y="14"/>
                        </a:moveTo>
                        <a:cubicBezTo>
                          <a:pt x="3" y="11"/>
                          <a:pt x="2" y="8"/>
                          <a:pt x="5" y="5"/>
                        </a:cubicBezTo>
                        <a:cubicBezTo>
                          <a:pt x="7" y="3"/>
                          <a:pt x="10" y="2"/>
                          <a:pt x="12" y="5"/>
                        </a:cubicBezTo>
                        <a:cubicBezTo>
                          <a:pt x="13" y="7"/>
                          <a:pt x="10" y="9"/>
                          <a:pt x="9" y="7"/>
                        </a:cubicBezTo>
                        <a:cubicBezTo>
                          <a:pt x="9" y="6"/>
                          <a:pt x="9" y="4"/>
                          <a:pt x="10" y="4"/>
                        </a:cubicBezTo>
                        <a:cubicBezTo>
                          <a:pt x="12" y="3"/>
                          <a:pt x="14" y="4"/>
                          <a:pt x="15" y="5"/>
                        </a:cubicBezTo>
                        <a:cubicBezTo>
                          <a:pt x="18" y="7"/>
                          <a:pt x="14" y="10"/>
                          <a:pt x="15" y="7"/>
                        </a:cubicBezTo>
                        <a:cubicBezTo>
                          <a:pt x="15" y="4"/>
                          <a:pt x="19" y="3"/>
                          <a:pt x="21" y="4"/>
                        </a:cubicBezTo>
                        <a:cubicBezTo>
                          <a:pt x="23" y="4"/>
                          <a:pt x="24" y="5"/>
                          <a:pt x="23" y="7"/>
                        </a:cubicBezTo>
                        <a:cubicBezTo>
                          <a:pt x="23" y="8"/>
                          <a:pt x="22" y="10"/>
                          <a:pt x="22" y="7"/>
                        </a:cubicBezTo>
                        <a:cubicBezTo>
                          <a:pt x="22" y="6"/>
                          <a:pt x="22" y="5"/>
                          <a:pt x="22" y="4"/>
                        </a:cubicBezTo>
                        <a:cubicBezTo>
                          <a:pt x="23" y="4"/>
                          <a:pt x="23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7" y="3"/>
                          <a:pt x="28" y="4"/>
                          <a:pt x="25" y="7"/>
                        </a:cubicBezTo>
                        <a:cubicBezTo>
                          <a:pt x="25" y="4"/>
                          <a:pt x="32" y="3"/>
                          <a:pt x="31" y="8"/>
                        </a:cubicBezTo>
                        <a:cubicBezTo>
                          <a:pt x="30" y="10"/>
                          <a:pt x="28" y="11"/>
                          <a:pt x="27" y="12"/>
                        </a:cubicBezTo>
                        <a:cubicBezTo>
                          <a:pt x="26" y="13"/>
                          <a:pt x="27" y="14"/>
                          <a:pt x="27" y="14"/>
                        </a:cubicBezTo>
                        <a:cubicBezTo>
                          <a:pt x="31" y="12"/>
                          <a:pt x="34" y="7"/>
                          <a:pt x="31" y="4"/>
                        </a:cubicBezTo>
                        <a:cubicBezTo>
                          <a:pt x="29" y="1"/>
                          <a:pt x="24" y="4"/>
                          <a:pt x="24" y="7"/>
                        </a:cubicBezTo>
                        <a:cubicBezTo>
                          <a:pt x="24" y="11"/>
                          <a:pt x="29" y="9"/>
                          <a:pt x="29" y="7"/>
                        </a:cubicBezTo>
                        <a:cubicBezTo>
                          <a:pt x="31" y="3"/>
                          <a:pt x="26" y="0"/>
                          <a:pt x="22" y="2"/>
                        </a:cubicBezTo>
                        <a:cubicBezTo>
                          <a:pt x="20" y="3"/>
                          <a:pt x="20" y="7"/>
                          <a:pt x="21" y="10"/>
                        </a:cubicBezTo>
                        <a:cubicBezTo>
                          <a:pt x="22" y="12"/>
                          <a:pt x="25" y="7"/>
                          <a:pt x="25" y="6"/>
                        </a:cubicBezTo>
                        <a:cubicBezTo>
                          <a:pt x="25" y="0"/>
                          <a:pt x="11" y="1"/>
                          <a:pt x="13" y="9"/>
                        </a:cubicBezTo>
                        <a:cubicBezTo>
                          <a:pt x="14" y="10"/>
                          <a:pt x="14" y="10"/>
                          <a:pt x="14" y="10"/>
                        </a:cubicBezTo>
                        <a:cubicBezTo>
                          <a:pt x="20" y="8"/>
                          <a:pt x="19" y="5"/>
                          <a:pt x="14" y="3"/>
                        </a:cubicBezTo>
                        <a:cubicBezTo>
                          <a:pt x="8" y="0"/>
                          <a:pt x="7" y="5"/>
                          <a:pt x="9" y="10"/>
                        </a:cubicBezTo>
                        <a:cubicBezTo>
                          <a:pt x="9" y="10"/>
                          <a:pt x="9" y="10"/>
                          <a:pt x="10" y="10"/>
                        </a:cubicBezTo>
                        <a:cubicBezTo>
                          <a:pt x="14" y="10"/>
                          <a:pt x="15" y="4"/>
                          <a:pt x="10" y="2"/>
                        </a:cubicBezTo>
                        <a:cubicBezTo>
                          <a:pt x="8" y="1"/>
                          <a:pt x="4" y="3"/>
                          <a:pt x="3" y="5"/>
                        </a:cubicBezTo>
                        <a:cubicBezTo>
                          <a:pt x="0" y="9"/>
                          <a:pt x="2" y="12"/>
                          <a:pt x="5" y="15"/>
                        </a:cubicBezTo>
                        <a:cubicBezTo>
                          <a:pt x="5" y="16"/>
                          <a:pt x="6" y="15"/>
                          <a:pt x="6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" name="Freeform 193">
                    <a:extLst>
                      <a:ext uri="{FF2B5EF4-FFF2-40B4-BE49-F238E27FC236}">
                        <a16:creationId xmlns="" xmlns:a16="http://schemas.microsoft.com/office/drawing/2014/main" id="{FA70D2E3-3CA3-4CC3-8AFA-D0DE284C09D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450" y="2243138"/>
                    <a:ext cx="85725" cy="49213"/>
                  </a:xfrm>
                  <a:custGeom>
                    <a:avLst/>
                    <a:gdLst>
                      <a:gd name="T0" fmla="*/ 1 w 82"/>
                      <a:gd name="T1" fmla="*/ 46 h 47"/>
                      <a:gd name="T2" fmla="*/ 6 w 82"/>
                      <a:gd name="T3" fmla="*/ 40 h 47"/>
                      <a:gd name="T4" fmla="*/ 9 w 82"/>
                      <a:gd name="T5" fmla="*/ 37 h 47"/>
                      <a:gd name="T6" fmla="*/ 11 w 82"/>
                      <a:gd name="T7" fmla="*/ 44 h 47"/>
                      <a:gd name="T8" fmla="*/ 11 w 82"/>
                      <a:gd name="T9" fmla="*/ 44 h 47"/>
                      <a:gd name="T10" fmla="*/ 19 w 82"/>
                      <a:gd name="T11" fmla="*/ 34 h 47"/>
                      <a:gd name="T12" fmla="*/ 25 w 82"/>
                      <a:gd name="T13" fmla="*/ 32 h 47"/>
                      <a:gd name="T14" fmla="*/ 29 w 82"/>
                      <a:gd name="T15" fmla="*/ 42 h 47"/>
                      <a:gd name="T16" fmla="*/ 29 w 82"/>
                      <a:gd name="T17" fmla="*/ 43 h 47"/>
                      <a:gd name="T18" fmla="*/ 32 w 82"/>
                      <a:gd name="T19" fmla="*/ 37 h 47"/>
                      <a:gd name="T20" fmla="*/ 33 w 82"/>
                      <a:gd name="T21" fmla="*/ 33 h 47"/>
                      <a:gd name="T22" fmla="*/ 37 w 82"/>
                      <a:gd name="T23" fmla="*/ 34 h 47"/>
                      <a:gd name="T24" fmla="*/ 37 w 82"/>
                      <a:gd name="T25" fmla="*/ 34 h 47"/>
                      <a:gd name="T26" fmla="*/ 44 w 82"/>
                      <a:gd name="T27" fmla="*/ 30 h 47"/>
                      <a:gd name="T28" fmla="*/ 44 w 82"/>
                      <a:gd name="T29" fmla="*/ 30 h 47"/>
                      <a:gd name="T30" fmla="*/ 48 w 82"/>
                      <a:gd name="T31" fmla="*/ 24 h 47"/>
                      <a:gd name="T32" fmla="*/ 50 w 82"/>
                      <a:gd name="T33" fmla="*/ 18 h 47"/>
                      <a:gd name="T34" fmla="*/ 53 w 82"/>
                      <a:gd name="T35" fmla="*/ 20 h 47"/>
                      <a:gd name="T36" fmla="*/ 57 w 82"/>
                      <a:gd name="T37" fmla="*/ 40 h 47"/>
                      <a:gd name="T38" fmla="*/ 58 w 82"/>
                      <a:gd name="T39" fmla="*/ 40 h 47"/>
                      <a:gd name="T40" fmla="*/ 64 w 82"/>
                      <a:gd name="T41" fmla="*/ 19 h 47"/>
                      <a:gd name="T42" fmla="*/ 68 w 82"/>
                      <a:gd name="T43" fmla="*/ 9 h 47"/>
                      <a:gd name="T44" fmla="*/ 72 w 82"/>
                      <a:gd name="T45" fmla="*/ 15 h 47"/>
                      <a:gd name="T46" fmla="*/ 73 w 82"/>
                      <a:gd name="T47" fmla="*/ 15 h 47"/>
                      <a:gd name="T48" fmla="*/ 82 w 82"/>
                      <a:gd name="T49" fmla="*/ 1 h 47"/>
                      <a:gd name="T50" fmla="*/ 81 w 82"/>
                      <a:gd name="T51" fmla="*/ 1 h 47"/>
                      <a:gd name="T52" fmla="*/ 80 w 82"/>
                      <a:gd name="T53" fmla="*/ 1 h 47"/>
                      <a:gd name="T54" fmla="*/ 80 w 82"/>
                      <a:gd name="T55" fmla="*/ 2 h 47"/>
                      <a:gd name="T56" fmla="*/ 78 w 82"/>
                      <a:gd name="T57" fmla="*/ 7 h 47"/>
                      <a:gd name="T58" fmla="*/ 74 w 82"/>
                      <a:gd name="T59" fmla="*/ 12 h 47"/>
                      <a:gd name="T60" fmla="*/ 69 w 82"/>
                      <a:gd name="T61" fmla="*/ 6 h 47"/>
                      <a:gd name="T62" fmla="*/ 68 w 82"/>
                      <a:gd name="T63" fmla="*/ 6 h 47"/>
                      <a:gd name="T64" fmla="*/ 58 w 82"/>
                      <a:gd name="T65" fmla="*/ 36 h 47"/>
                      <a:gd name="T66" fmla="*/ 57 w 82"/>
                      <a:gd name="T67" fmla="*/ 35 h 47"/>
                      <a:gd name="T68" fmla="*/ 56 w 82"/>
                      <a:gd name="T69" fmla="*/ 28 h 47"/>
                      <a:gd name="T70" fmla="*/ 52 w 82"/>
                      <a:gd name="T71" fmla="*/ 15 h 47"/>
                      <a:gd name="T72" fmla="*/ 51 w 82"/>
                      <a:gd name="T73" fmla="*/ 15 h 47"/>
                      <a:gd name="T74" fmla="*/ 48 w 82"/>
                      <a:gd name="T75" fmla="*/ 22 h 47"/>
                      <a:gd name="T76" fmla="*/ 42 w 82"/>
                      <a:gd name="T77" fmla="*/ 28 h 47"/>
                      <a:gd name="T78" fmla="*/ 42 w 82"/>
                      <a:gd name="T79" fmla="*/ 28 h 47"/>
                      <a:gd name="T80" fmla="*/ 38 w 82"/>
                      <a:gd name="T81" fmla="*/ 32 h 47"/>
                      <a:gd name="T82" fmla="*/ 34 w 82"/>
                      <a:gd name="T83" fmla="*/ 29 h 47"/>
                      <a:gd name="T84" fmla="*/ 34 w 82"/>
                      <a:gd name="T85" fmla="*/ 29 h 47"/>
                      <a:gd name="T86" fmla="*/ 31 w 82"/>
                      <a:gd name="T87" fmla="*/ 39 h 47"/>
                      <a:gd name="T88" fmla="*/ 26 w 82"/>
                      <a:gd name="T89" fmla="*/ 34 h 47"/>
                      <a:gd name="T90" fmla="*/ 24 w 82"/>
                      <a:gd name="T91" fmla="*/ 27 h 47"/>
                      <a:gd name="T92" fmla="*/ 23 w 82"/>
                      <a:gd name="T93" fmla="*/ 27 h 47"/>
                      <a:gd name="T94" fmla="*/ 17 w 82"/>
                      <a:gd name="T95" fmla="*/ 36 h 47"/>
                      <a:gd name="T96" fmla="*/ 11 w 82"/>
                      <a:gd name="T97" fmla="*/ 42 h 47"/>
                      <a:gd name="T98" fmla="*/ 8 w 82"/>
                      <a:gd name="T99" fmla="*/ 36 h 47"/>
                      <a:gd name="T100" fmla="*/ 8 w 82"/>
                      <a:gd name="T101" fmla="*/ 36 h 47"/>
                      <a:gd name="T102" fmla="*/ 1 w 82"/>
                      <a:gd name="T103" fmla="*/ 47 h 47"/>
                      <a:gd name="T104" fmla="*/ 1 w 82"/>
                      <a:gd name="T105" fmla="*/ 47 h 47"/>
                      <a:gd name="T106" fmla="*/ 2 w 82"/>
                      <a:gd name="T107" fmla="*/ 47 h 47"/>
                      <a:gd name="T108" fmla="*/ 1 w 82"/>
                      <a:gd name="T109" fmla="*/ 46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82" h="47">
                        <a:moveTo>
                          <a:pt x="1" y="46"/>
                        </a:moveTo>
                        <a:cubicBezTo>
                          <a:pt x="3" y="46"/>
                          <a:pt x="5" y="42"/>
                          <a:pt x="6" y="40"/>
                        </a:cubicBezTo>
                        <a:cubicBezTo>
                          <a:pt x="6" y="40"/>
                          <a:pt x="8" y="36"/>
                          <a:pt x="9" y="37"/>
                        </a:cubicBezTo>
                        <a:cubicBezTo>
                          <a:pt x="10" y="39"/>
                          <a:pt x="10" y="42"/>
                          <a:pt x="11" y="44"/>
                        </a:cubicBezTo>
                        <a:cubicBezTo>
                          <a:pt x="11" y="44"/>
                          <a:pt x="11" y="44"/>
                          <a:pt x="11" y="44"/>
                        </a:cubicBezTo>
                        <a:cubicBezTo>
                          <a:pt x="15" y="41"/>
                          <a:pt x="17" y="38"/>
                          <a:pt x="19" y="34"/>
                        </a:cubicBezTo>
                        <a:cubicBezTo>
                          <a:pt x="21" y="31"/>
                          <a:pt x="23" y="26"/>
                          <a:pt x="25" y="32"/>
                        </a:cubicBezTo>
                        <a:cubicBezTo>
                          <a:pt x="26" y="35"/>
                          <a:pt x="27" y="39"/>
                          <a:pt x="29" y="42"/>
                        </a:cubicBezTo>
                        <a:cubicBezTo>
                          <a:pt x="29" y="43"/>
                          <a:pt x="29" y="43"/>
                          <a:pt x="29" y="43"/>
                        </a:cubicBezTo>
                        <a:cubicBezTo>
                          <a:pt x="31" y="41"/>
                          <a:pt x="32" y="39"/>
                          <a:pt x="32" y="37"/>
                        </a:cubicBezTo>
                        <a:cubicBezTo>
                          <a:pt x="32" y="35"/>
                          <a:pt x="33" y="34"/>
                          <a:pt x="33" y="33"/>
                        </a:cubicBezTo>
                        <a:cubicBezTo>
                          <a:pt x="34" y="29"/>
                          <a:pt x="36" y="32"/>
                          <a:pt x="37" y="34"/>
                        </a:cubicBezTo>
                        <a:cubicBezTo>
                          <a:pt x="37" y="34"/>
                          <a:pt x="37" y="34"/>
                          <a:pt x="37" y="34"/>
                        </a:cubicBezTo>
                        <a:cubicBezTo>
                          <a:pt x="39" y="32"/>
                          <a:pt x="41" y="27"/>
                          <a:pt x="44" y="30"/>
                        </a:cubicBezTo>
                        <a:cubicBezTo>
                          <a:pt x="44" y="30"/>
                          <a:pt x="44" y="30"/>
                          <a:pt x="44" y="30"/>
                        </a:cubicBezTo>
                        <a:cubicBezTo>
                          <a:pt x="46" y="28"/>
                          <a:pt x="47" y="26"/>
                          <a:pt x="48" y="24"/>
                        </a:cubicBezTo>
                        <a:cubicBezTo>
                          <a:pt x="49" y="22"/>
                          <a:pt x="49" y="20"/>
                          <a:pt x="50" y="18"/>
                        </a:cubicBezTo>
                        <a:cubicBezTo>
                          <a:pt x="52" y="15"/>
                          <a:pt x="52" y="18"/>
                          <a:pt x="53" y="20"/>
                        </a:cubicBezTo>
                        <a:cubicBezTo>
                          <a:pt x="55" y="26"/>
                          <a:pt x="56" y="33"/>
                          <a:pt x="57" y="40"/>
                        </a:cubicBezTo>
                        <a:cubicBezTo>
                          <a:pt x="57" y="40"/>
                          <a:pt x="58" y="40"/>
                          <a:pt x="58" y="40"/>
                        </a:cubicBezTo>
                        <a:cubicBezTo>
                          <a:pt x="60" y="33"/>
                          <a:pt x="62" y="26"/>
                          <a:pt x="64" y="19"/>
                        </a:cubicBezTo>
                        <a:cubicBezTo>
                          <a:pt x="65" y="16"/>
                          <a:pt x="66" y="12"/>
                          <a:pt x="68" y="9"/>
                        </a:cubicBezTo>
                        <a:cubicBezTo>
                          <a:pt x="68" y="8"/>
                          <a:pt x="72" y="14"/>
                          <a:pt x="72" y="15"/>
                        </a:cubicBezTo>
                        <a:cubicBezTo>
                          <a:pt x="72" y="15"/>
                          <a:pt x="73" y="15"/>
                          <a:pt x="73" y="15"/>
                        </a:cubicBezTo>
                        <a:cubicBezTo>
                          <a:pt x="77" y="11"/>
                          <a:pt x="80" y="6"/>
                          <a:pt x="82" y="1"/>
                        </a:cubicBezTo>
                        <a:cubicBezTo>
                          <a:pt x="82" y="1"/>
                          <a:pt x="81" y="0"/>
                          <a:pt x="81" y="1"/>
                        </a:cubicBezTo>
                        <a:cubicBezTo>
                          <a:pt x="81" y="1"/>
                          <a:pt x="80" y="1"/>
                          <a:pt x="80" y="1"/>
                        </a:cubicBezTo>
                        <a:cubicBezTo>
                          <a:pt x="80" y="1"/>
                          <a:pt x="80" y="2"/>
                          <a:pt x="80" y="2"/>
                        </a:cubicBezTo>
                        <a:cubicBezTo>
                          <a:pt x="80" y="2"/>
                          <a:pt x="79" y="6"/>
                          <a:pt x="78" y="7"/>
                        </a:cubicBezTo>
                        <a:cubicBezTo>
                          <a:pt x="77" y="8"/>
                          <a:pt x="76" y="10"/>
                          <a:pt x="74" y="12"/>
                        </a:cubicBezTo>
                        <a:cubicBezTo>
                          <a:pt x="71" y="16"/>
                          <a:pt x="70" y="9"/>
                          <a:pt x="69" y="6"/>
                        </a:cubicBezTo>
                        <a:cubicBezTo>
                          <a:pt x="69" y="6"/>
                          <a:pt x="68" y="6"/>
                          <a:pt x="68" y="6"/>
                        </a:cubicBezTo>
                        <a:cubicBezTo>
                          <a:pt x="64" y="16"/>
                          <a:pt x="61" y="26"/>
                          <a:pt x="58" y="36"/>
                        </a:cubicBezTo>
                        <a:cubicBezTo>
                          <a:pt x="57" y="40"/>
                          <a:pt x="58" y="37"/>
                          <a:pt x="57" y="35"/>
                        </a:cubicBezTo>
                        <a:cubicBezTo>
                          <a:pt x="57" y="32"/>
                          <a:pt x="56" y="30"/>
                          <a:pt x="56" y="28"/>
                        </a:cubicBezTo>
                        <a:cubicBezTo>
                          <a:pt x="55" y="23"/>
                          <a:pt x="54" y="19"/>
                          <a:pt x="52" y="15"/>
                        </a:cubicBezTo>
                        <a:cubicBezTo>
                          <a:pt x="52" y="15"/>
                          <a:pt x="51" y="15"/>
                          <a:pt x="51" y="15"/>
                        </a:cubicBezTo>
                        <a:cubicBezTo>
                          <a:pt x="50" y="17"/>
                          <a:pt x="49" y="20"/>
                          <a:pt x="48" y="22"/>
                        </a:cubicBezTo>
                        <a:cubicBezTo>
                          <a:pt x="47" y="25"/>
                          <a:pt x="45" y="30"/>
                          <a:pt x="42" y="28"/>
                        </a:cubicBezTo>
                        <a:cubicBezTo>
                          <a:pt x="42" y="27"/>
                          <a:pt x="42" y="27"/>
                          <a:pt x="42" y="28"/>
                        </a:cubicBezTo>
                        <a:cubicBezTo>
                          <a:pt x="40" y="29"/>
                          <a:pt x="39" y="31"/>
                          <a:pt x="38" y="32"/>
                        </a:cubicBezTo>
                        <a:cubicBezTo>
                          <a:pt x="37" y="33"/>
                          <a:pt x="35" y="29"/>
                          <a:pt x="34" y="29"/>
                        </a:cubicBezTo>
                        <a:cubicBezTo>
                          <a:pt x="34" y="28"/>
                          <a:pt x="34" y="29"/>
                          <a:pt x="34" y="29"/>
                        </a:cubicBezTo>
                        <a:cubicBezTo>
                          <a:pt x="32" y="32"/>
                          <a:pt x="32" y="36"/>
                          <a:pt x="31" y="39"/>
                        </a:cubicBezTo>
                        <a:cubicBezTo>
                          <a:pt x="29" y="44"/>
                          <a:pt x="27" y="35"/>
                          <a:pt x="26" y="34"/>
                        </a:cubicBezTo>
                        <a:cubicBezTo>
                          <a:pt x="26" y="31"/>
                          <a:pt x="25" y="29"/>
                          <a:pt x="24" y="27"/>
                        </a:cubicBezTo>
                        <a:cubicBezTo>
                          <a:pt x="23" y="27"/>
                          <a:pt x="23" y="26"/>
                          <a:pt x="23" y="27"/>
                        </a:cubicBezTo>
                        <a:cubicBezTo>
                          <a:pt x="20" y="29"/>
                          <a:pt x="19" y="33"/>
                          <a:pt x="17" y="36"/>
                        </a:cubicBezTo>
                        <a:cubicBezTo>
                          <a:pt x="17" y="37"/>
                          <a:pt x="12" y="44"/>
                          <a:pt x="11" y="42"/>
                        </a:cubicBezTo>
                        <a:cubicBezTo>
                          <a:pt x="11" y="39"/>
                          <a:pt x="10" y="38"/>
                          <a:pt x="8" y="36"/>
                        </a:cubicBezTo>
                        <a:cubicBezTo>
                          <a:pt x="8" y="35"/>
                          <a:pt x="8" y="35"/>
                          <a:pt x="8" y="36"/>
                        </a:cubicBezTo>
                        <a:cubicBezTo>
                          <a:pt x="6" y="39"/>
                          <a:pt x="3" y="43"/>
                          <a:pt x="1" y="47"/>
                        </a:cubicBezTo>
                        <a:cubicBezTo>
                          <a:pt x="0" y="47"/>
                          <a:pt x="1" y="47"/>
                          <a:pt x="1" y="47"/>
                        </a:cubicBezTo>
                        <a:cubicBezTo>
                          <a:pt x="1" y="47"/>
                          <a:pt x="1" y="47"/>
                          <a:pt x="2" y="47"/>
                        </a:cubicBezTo>
                        <a:cubicBezTo>
                          <a:pt x="2" y="47"/>
                          <a:pt x="2" y="46"/>
                          <a:pt x="1" y="4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" name="Freeform 194">
                    <a:extLst>
                      <a:ext uri="{FF2B5EF4-FFF2-40B4-BE49-F238E27FC236}">
                        <a16:creationId xmlns="" xmlns:a16="http://schemas.microsoft.com/office/drawing/2014/main" id="{64A9D28A-7040-412B-A4F1-C8BF7F81A5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254251"/>
                    <a:ext cx="119063" cy="52388"/>
                  </a:xfrm>
                  <a:custGeom>
                    <a:avLst/>
                    <a:gdLst>
                      <a:gd name="T0" fmla="*/ 2 w 113"/>
                      <a:gd name="T1" fmla="*/ 0 h 50"/>
                      <a:gd name="T2" fmla="*/ 4 w 113"/>
                      <a:gd name="T3" fmla="*/ 22 h 50"/>
                      <a:gd name="T4" fmla="*/ 6 w 113"/>
                      <a:gd name="T5" fmla="*/ 49 h 50"/>
                      <a:gd name="T6" fmla="*/ 7 w 113"/>
                      <a:gd name="T7" fmla="*/ 50 h 50"/>
                      <a:gd name="T8" fmla="*/ 34 w 113"/>
                      <a:gd name="T9" fmla="*/ 49 h 50"/>
                      <a:gd name="T10" fmla="*/ 60 w 113"/>
                      <a:gd name="T11" fmla="*/ 47 h 50"/>
                      <a:gd name="T12" fmla="*/ 112 w 113"/>
                      <a:gd name="T13" fmla="*/ 42 h 50"/>
                      <a:gd name="T14" fmla="*/ 113 w 113"/>
                      <a:gd name="T15" fmla="*/ 42 h 50"/>
                      <a:gd name="T16" fmla="*/ 111 w 113"/>
                      <a:gd name="T17" fmla="*/ 40 h 50"/>
                      <a:gd name="T18" fmla="*/ 110 w 113"/>
                      <a:gd name="T19" fmla="*/ 40 h 50"/>
                      <a:gd name="T20" fmla="*/ 106 w 113"/>
                      <a:gd name="T21" fmla="*/ 42 h 50"/>
                      <a:gd name="T22" fmla="*/ 96 w 113"/>
                      <a:gd name="T23" fmla="*/ 42 h 50"/>
                      <a:gd name="T24" fmla="*/ 78 w 113"/>
                      <a:gd name="T25" fmla="*/ 45 h 50"/>
                      <a:gd name="T26" fmla="*/ 38 w 113"/>
                      <a:gd name="T27" fmla="*/ 48 h 50"/>
                      <a:gd name="T28" fmla="*/ 19 w 113"/>
                      <a:gd name="T29" fmla="*/ 49 h 50"/>
                      <a:gd name="T30" fmla="*/ 9 w 113"/>
                      <a:gd name="T31" fmla="*/ 49 h 50"/>
                      <a:gd name="T32" fmla="*/ 7 w 113"/>
                      <a:gd name="T33" fmla="*/ 39 h 50"/>
                      <a:gd name="T34" fmla="*/ 5 w 113"/>
                      <a:gd name="T35" fmla="*/ 20 h 50"/>
                      <a:gd name="T36" fmla="*/ 3 w 113"/>
                      <a:gd name="T37" fmla="*/ 0 h 50"/>
                      <a:gd name="T38" fmla="*/ 2 w 113"/>
                      <a:gd name="T39" fmla="*/ 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13" h="50">
                        <a:moveTo>
                          <a:pt x="2" y="0"/>
                        </a:moveTo>
                        <a:cubicBezTo>
                          <a:pt x="0" y="7"/>
                          <a:pt x="3" y="15"/>
                          <a:pt x="4" y="22"/>
                        </a:cubicBezTo>
                        <a:cubicBezTo>
                          <a:pt x="5" y="31"/>
                          <a:pt x="6" y="40"/>
                          <a:pt x="6" y="49"/>
                        </a:cubicBezTo>
                        <a:cubicBezTo>
                          <a:pt x="6" y="49"/>
                          <a:pt x="6" y="50"/>
                          <a:pt x="7" y="50"/>
                        </a:cubicBezTo>
                        <a:cubicBezTo>
                          <a:pt x="16" y="50"/>
                          <a:pt x="25" y="49"/>
                          <a:pt x="34" y="49"/>
                        </a:cubicBezTo>
                        <a:cubicBezTo>
                          <a:pt x="42" y="48"/>
                          <a:pt x="51" y="48"/>
                          <a:pt x="60" y="47"/>
                        </a:cubicBezTo>
                        <a:cubicBezTo>
                          <a:pt x="77" y="46"/>
                          <a:pt x="95" y="42"/>
                          <a:pt x="112" y="42"/>
                        </a:cubicBezTo>
                        <a:cubicBezTo>
                          <a:pt x="113" y="42"/>
                          <a:pt x="113" y="42"/>
                          <a:pt x="113" y="42"/>
                        </a:cubicBezTo>
                        <a:cubicBezTo>
                          <a:pt x="112" y="41"/>
                          <a:pt x="111" y="40"/>
                          <a:pt x="111" y="40"/>
                        </a:cubicBezTo>
                        <a:cubicBezTo>
                          <a:pt x="110" y="39"/>
                          <a:pt x="110" y="40"/>
                          <a:pt x="110" y="40"/>
                        </a:cubicBezTo>
                        <a:cubicBezTo>
                          <a:pt x="112" y="42"/>
                          <a:pt x="108" y="41"/>
                          <a:pt x="106" y="42"/>
                        </a:cubicBezTo>
                        <a:cubicBezTo>
                          <a:pt x="103" y="42"/>
                          <a:pt x="99" y="42"/>
                          <a:pt x="96" y="42"/>
                        </a:cubicBezTo>
                        <a:cubicBezTo>
                          <a:pt x="90" y="43"/>
                          <a:pt x="84" y="44"/>
                          <a:pt x="78" y="45"/>
                        </a:cubicBezTo>
                        <a:cubicBezTo>
                          <a:pt x="64" y="47"/>
                          <a:pt x="51" y="47"/>
                          <a:pt x="38" y="48"/>
                        </a:cubicBezTo>
                        <a:cubicBezTo>
                          <a:pt x="31" y="48"/>
                          <a:pt x="25" y="48"/>
                          <a:pt x="19" y="49"/>
                        </a:cubicBezTo>
                        <a:cubicBezTo>
                          <a:pt x="16" y="49"/>
                          <a:pt x="12" y="49"/>
                          <a:pt x="9" y="49"/>
                        </a:cubicBezTo>
                        <a:cubicBezTo>
                          <a:pt x="6" y="49"/>
                          <a:pt x="7" y="41"/>
                          <a:pt x="7" y="39"/>
                        </a:cubicBezTo>
                        <a:cubicBezTo>
                          <a:pt x="6" y="33"/>
                          <a:pt x="6" y="26"/>
                          <a:pt x="5" y="20"/>
                        </a:cubicBezTo>
                        <a:cubicBezTo>
                          <a:pt x="4" y="14"/>
                          <a:pt x="1" y="7"/>
                          <a:pt x="3" y="0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" name="Freeform 195">
                    <a:extLst>
                      <a:ext uri="{FF2B5EF4-FFF2-40B4-BE49-F238E27FC236}">
                        <a16:creationId xmlns="" xmlns:a16="http://schemas.microsoft.com/office/drawing/2014/main" id="{79BB8E08-2D70-48F4-84D3-DD29B9815A8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400" y="2247901"/>
                    <a:ext cx="14288" cy="9525"/>
                  </a:xfrm>
                  <a:custGeom>
                    <a:avLst/>
                    <a:gdLst>
                      <a:gd name="T0" fmla="*/ 1 w 13"/>
                      <a:gd name="T1" fmla="*/ 9 h 9"/>
                      <a:gd name="T2" fmla="*/ 5 w 13"/>
                      <a:gd name="T3" fmla="*/ 1 h 9"/>
                      <a:gd name="T4" fmla="*/ 5 w 13"/>
                      <a:gd name="T5" fmla="*/ 1 h 9"/>
                      <a:gd name="T6" fmla="*/ 12 w 13"/>
                      <a:gd name="T7" fmla="*/ 9 h 9"/>
                      <a:gd name="T8" fmla="*/ 12 w 13"/>
                      <a:gd name="T9" fmla="*/ 8 h 9"/>
                      <a:gd name="T10" fmla="*/ 5 w 13"/>
                      <a:gd name="T11" fmla="*/ 0 h 9"/>
                      <a:gd name="T12" fmla="*/ 5 w 13"/>
                      <a:gd name="T13" fmla="*/ 0 h 9"/>
                      <a:gd name="T14" fmla="*/ 0 w 13"/>
                      <a:gd name="T15" fmla="*/ 8 h 9"/>
                      <a:gd name="T16" fmla="*/ 1 w 13"/>
                      <a:gd name="T17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" h="9">
                        <a:moveTo>
                          <a:pt x="1" y="9"/>
                        </a:moveTo>
                        <a:cubicBezTo>
                          <a:pt x="2" y="6"/>
                          <a:pt x="4" y="3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8" y="3"/>
                          <a:pt x="10" y="6"/>
                          <a:pt x="12" y="9"/>
                        </a:cubicBezTo>
                        <a:cubicBezTo>
                          <a:pt x="12" y="9"/>
                          <a:pt x="13" y="9"/>
                          <a:pt x="12" y="8"/>
                        </a:cubicBezTo>
                        <a:cubicBezTo>
                          <a:pt x="10" y="5"/>
                          <a:pt x="8" y="2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3" y="3"/>
                          <a:pt x="1" y="5"/>
                          <a:pt x="0" y="8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" name="Freeform 196">
                    <a:extLst>
                      <a:ext uri="{FF2B5EF4-FFF2-40B4-BE49-F238E27FC236}">
                        <a16:creationId xmlns="" xmlns:a16="http://schemas.microsoft.com/office/drawing/2014/main" id="{3738BBC8-1ADC-4C1F-B731-79D81F6D43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8213" y="2225676"/>
                    <a:ext cx="74613" cy="41275"/>
                  </a:xfrm>
                  <a:custGeom>
                    <a:avLst/>
                    <a:gdLst>
                      <a:gd name="T0" fmla="*/ 1 w 70"/>
                      <a:gd name="T1" fmla="*/ 39 h 40"/>
                      <a:gd name="T2" fmla="*/ 35 w 70"/>
                      <a:gd name="T3" fmla="*/ 29 h 40"/>
                      <a:gd name="T4" fmla="*/ 52 w 70"/>
                      <a:gd name="T5" fmla="*/ 18 h 40"/>
                      <a:gd name="T6" fmla="*/ 70 w 70"/>
                      <a:gd name="T7" fmla="*/ 2 h 40"/>
                      <a:gd name="T8" fmla="*/ 70 w 70"/>
                      <a:gd name="T9" fmla="*/ 1 h 40"/>
                      <a:gd name="T10" fmla="*/ 62 w 70"/>
                      <a:gd name="T11" fmla="*/ 4 h 40"/>
                      <a:gd name="T12" fmla="*/ 63 w 70"/>
                      <a:gd name="T13" fmla="*/ 4 h 40"/>
                      <a:gd name="T14" fmla="*/ 68 w 70"/>
                      <a:gd name="T15" fmla="*/ 3 h 40"/>
                      <a:gd name="T16" fmla="*/ 67 w 70"/>
                      <a:gd name="T17" fmla="*/ 9 h 40"/>
                      <a:gd name="T18" fmla="*/ 68 w 70"/>
                      <a:gd name="T19" fmla="*/ 9 h 40"/>
                      <a:gd name="T20" fmla="*/ 69 w 70"/>
                      <a:gd name="T21" fmla="*/ 1 h 40"/>
                      <a:gd name="T22" fmla="*/ 69 w 70"/>
                      <a:gd name="T23" fmla="*/ 1 h 40"/>
                      <a:gd name="T24" fmla="*/ 64 w 70"/>
                      <a:gd name="T25" fmla="*/ 3 h 40"/>
                      <a:gd name="T26" fmla="*/ 64 w 70"/>
                      <a:gd name="T27" fmla="*/ 4 h 40"/>
                      <a:gd name="T28" fmla="*/ 68 w 70"/>
                      <a:gd name="T29" fmla="*/ 2 h 40"/>
                      <a:gd name="T30" fmla="*/ 62 w 70"/>
                      <a:gd name="T31" fmla="*/ 8 h 40"/>
                      <a:gd name="T32" fmla="*/ 43 w 70"/>
                      <a:gd name="T33" fmla="*/ 24 h 40"/>
                      <a:gd name="T34" fmla="*/ 21 w 70"/>
                      <a:gd name="T35" fmla="*/ 34 h 40"/>
                      <a:gd name="T36" fmla="*/ 1 w 70"/>
                      <a:gd name="T37" fmla="*/ 38 h 40"/>
                      <a:gd name="T38" fmla="*/ 1 w 70"/>
                      <a:gd name="T39" fmla="*/ 39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70" h="40">
                        <a:moveTo>
                          <a:pt x="1" y="39"/>
                        </a:moveTo>
                        <a:cubicBezTo>
                          <a:pt x="13" y="40"/>
                          <a:pt x="25" y="33"/>
                          <a:pt x="35" y="29"/>
                        </a:cubicBezTo>
                        <a:cubicBezTo>
                          <a:pt x="41" y="26"/>
                          <a:pt x="47" y="22"/>
                          <a:pt x="52" y="18"/>
                        </a:cubicBezTo>
                        <a:cubicBezTo>
                          <a:pt x="59" y="13"/>
                          <a:pt x="64" y="7"/>
                          <a:pt x="70" y="2"/>
                        </a:cubicBezTo>
                        <a:cubicBezTo>
                          <a:pt x="70" y="2"/>
                          <a:pt x="70" y="1"/>
                          <a:pt x="70" y="1"/>
                        </a:cubicBezTo>
                        <a:cubicBezTo>
                          <a:pt x="67" y="2"/>
                          <a:pt x="65" y="3"/>
                          <a:pt x="62" y="4"/>
                        </a:cubicBezTo>
                        <a:cubicBezTo>
                          <a:pt x="62" y="4"/>
                          <a:pt x="62" y="5"/>
                          <a:pt x="63" y="4"/>
                        </a:cubicBezTo>
                        <a:cubicBezTo>
                          <a:pt x="63" y="4"/>
                          <a:pt x="68" y="2"/>
                          <a:pt x="68" y="3"/>
                        </a:cubicBezTo>
                        <a:cubicBezTo>
                          <a:pt x="68" y="5"/>
                          <a:pt x="67" y="7"/>
                          <a:pt x="67" y="9"/>
                        </a:cubicBezTo>
                        <a:cubicBezTo>
                          <a:pt x="67" y="9"/>
                          <a:pt x="68" y="9"/>
                          <a:pt x="68" y="9"/>
                        </a:cubicBezTo>
                        <a:cubicBezTo>
                          <a:pt x="68" y="6"/>
                          <a:pt x="69" y="4"/>
                          <a:pt x="69" y="1"/>
                        </a:cubicBezTo>
                        <a:cubicBezTo>
                          <a:pt x="69" y="1"/>
                          <a:pt x="69" y="0"/>
                          <a:pt x="69" y="1"/>
                        </a:cubicBezTo>
                        <a:cubicBezTo>
                          <a:pt x="67" y="1"/>
                          <a:pt x="66" y="2"/>
                          <a:pt x="64" y="3"/>
                        </a:cubicBezTo>
                        <a:cubicBezTo>
                          <a:pt x="64" y="3"/>
                          <a:pt x="64" y="4"/>
                          <a:pt x="64" y="4"/>
                        </a:cubicBezTo>
                        <a:cubicBezTo>
                          <a:pt x="66" y="3"/>
                          <a:pt x="67" y="3"/>
                          <a:pt x="68" y="2"/>
                        </a:cubicBezTo>
                        <a:cubicBezTo>
                          <a:pt x="66" y="4"/>
                          <a:pt x="64" y="6"/>
                          <a:pt x="62" y="8"/>
                        </a:cubicBezTo>
                        <a:cubicBezTo>
                          <a:pt x="56" y="14"/>
                          <a:pt x="50" y="19"/>
                          <a:pt x="43" y="24"/>
                        </a:cubicBezTo>
                        <a:cubicBezTo>
                          <a:pt x="36" y="28"/>
                          <a:pt x="28" y="31"/>
                          <a:pt x="21" y="34"/>
                        </a:cubicBezTo>
                        <a:cubicBezTo>
                          <a:pt x="15" y="36"/>
                          <a:pt x="8" y="39"/>
                          <a:pt x="1" y="38"/>
                        </a:cubicBezTo>
                        <a:cubicBezTo>
                          <a:pt x="0" y="38"/>
                          <a:pt x="0" y="39"/>
                          <a:pt x="1" y="3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" name="Freeform 200">
                    <a:extLst>
                      <a:ext uri="{FF2B5EF4-FFF2-40B4-BE49-F238E27FC236}">
                        <a16:creationId xmlns="" xmlns:a16="http://schemas.microsoft.com/office/drawing/2014/main" id="{8DF3D238-5FE3-47C4-BD25-9EF6AD7A8D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563813"/>
                    <a:ext cx="92075" cy="104775"/>
                  </a:xfrm>
                  <a:custGeom>
                    <a:avLst/>
                    <a:gdLst>
                      <a:gd name="T0" fmla="*/ 3 w 87"/>
                      <a:gd name="T1" fmla="*/ 8 h 98"/>
                      <a:gd name="T2" fmla="*/ 3 w 87"/>
                      <a:gd name="T3" fmla="*/ 95 h 98"/>
                      <a:gd name="T4" fmla="*/ 5 w 87"/>
                      <a:gd name="T5" fmla="*/ 97 h 98"/>
                      <a:gd name="T6" fmla="*/ 76 w 87"/>
                      <a:gd name="T7" fmla="*/ 93 h 98"/>
                      <a:gd name="T8" fmla="*/ 78 w 87"/>
                      <a:gd name="T9" fmla="*/ 92 h 98"/>
                      <a:gd name="T10" fmla="*/ 80 w 87"/>
                      <a:gd name="T11" fmla="*/ 39 h 98"/>
                      <a:gd name="T12" fmla="*/ 78 w 87"/>
                      <a:gd name="T13" fmla="*/ 6 h 98"/>
                      <a:gd name="T14" fmla="*/ 51 w 87"/>
                      <a:gd name="T15" fmla="*/ 4 h 98"/>
                      <a:gd name="T16" fmla="*/ 2 w 87"/>
                      <a:gd name="T17" fmla="*/ 7 h 98"/>
                      <a:gd name="T18" fmla="*/ 2 w 87"/>
                      <a:gd name="T19" fmla="*/ 10 h 98"/>
                      <a:gd name="T20" fmla="*/ 65 w 87"/>
                      <a:gd name="T21" fmla="*/ 6 h 98"/>
                      <a:gd name="T22" fmla="*/ 76 w 87"/>
                      <a:gd name="T23" fmla="*/ 87 h 98"/>
                      <a:gd name="T24" fmla="*/ 47 w 87"/>
                      <a:gd name="T25" fmla="*/ 91 h 98"/>
                      <a:gd name="T26" fmla="*/ 6 w 87"/>
                      <a:gd name="T27" fmla="*/ 89 h 98"/>
                      <a:gd name="T28" fmla="*/ 6 w 87"/>
                      <a:gd name="T29" fmla="*/ 8 h 98"/>
                      <a:gd name="T30" fmla="*/ 3 w 87"/>
                      <a:gd name="T31" fmla="*/ 8 h 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7" h="98">
                        <a:moveTo>
                          <a:pt x="3" y="8"/>
                        </a:moveTo>
                        <a:cubicBezTo>
                          <a:pt x="3" y="37"/>
                          <a:pt x="3" y="66"/>
                          <a:pt x="3" y="95"/>
                        </a:cubicBezTo>
                        <a:cubicBezTo>
                          <a:pt x="3" y="96"/>
                          <a:pt x="4" y="97"/>
                          <a:pt x="5" y="97"/>
                        </a:cubicBezTo>
                        <a:cubicBezTo>
                          <a:pt x="28" y="97"/>
                          <a:pt x="52" y="90"/>
                          <a:pt x="76" y="93"/>
                        </a:cubicBezTo>
                        <a:cubicBezTo>
                          <a:pt x="77" y="93"/>
                          <a:pt x="78" y="93"/>
                          <a:pt x="78" y="92"/>
                        </a:cubicBezTo>
                        <a:cubicBezTo>
                          <a:pt x="80" y="74"/>
                          <a:pt x="80" y="56"/>
                          <a:pt x="80" y="39"/>
                        </a:cubicBezTo>
                        <a:cubicBezTo>
                          <a:pt x="80" y="32"/>
                          <a:pt x="83" y="11"/>
                          <a:pt x="78" y="6"/>
                        </a:cubicBezTo>
                        <a:cubicBezTo>
                          <a:pt x="71" y="0"/>
                          <a:pt x="58" y="3"/>
                          <a:pt x="51" y="4"/>
                        </a:cubicBezTo>
                        <a:cubicBezTo>
                          <a:pt x="35" y="6"/>
                          <a:pt x="18" y="7"/>
                          <a:pt x="2" y="7"/>
                        </a:cubicBezTo>
                        <a:cubicBezTo>
                          <a:pt x="0" y="7"/>
                          <a:pt x="0" y="10"/>
                          <a:pt x="2" y="10"/>
                        </a:cubicBezTo>
                        <a:cubicBezTo>
                          <a:pt x="23" y="10"/>
                          <a:pt x="44" y="7"/>
                          <a:pt x="65" y="6"/>
                        </a:cubicBezTo>
                        <a:cubicBezTo>
                          <a:pt x="87" y="5"/>
                          <a:pt x="76" y="75"/>
                          <a:pt x="76" y="87"/>
                        </a:cubicBezTo>
                        <a:cubicBezTo>
                          <a:pt x="75" y="91"/>
                          <a:pt x="51" y="90"/>
                          <a:pt x="47" y="91"/>
                        </a:cubicBezTo>
                        <a:cubicBezTo>
                          <a:pt x="42" y="91"/>
                          <a:pt x="6" y="98"/>
                          <a:pt x="6" y="89"/>
                        </a:cubicBezTo>
                        <a:cubicBezTo>
                          <a:pt x="5" y="62"/>
                          <a:pt x="6" y="35"/>
                          <a:pt x="6" y="8"/>
                        </a:cubicBezTo>
                        <a:cubicBezTo>
                          <a:pt x="6" y="6"/>
                          <a:pt x="3" y="6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" name="Freeform 201">
                    <a:extLst>
                      <a:ext uri="{FF2B5EF4-FFF2-40B4-BE49-F238E27FC236}">
                        <a16:creationId xmlns="" xmlns:a16="http://schemas.microsoft.com/office/drawing/2014/main" id="{320DFB3B-6DA5-4748-9BCC-E9E23C0C107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576513"/>
                    <a:ext cx="66675" cy="71438"/>
                  </a:xfrm>
                  <a:custGeom>
                    <a:avLst/>
                    <a:gdLst>
                      <a:gd name="T0" fmla="*/ 6 w 63"/>
                      <a:gd name="T1" fmla="*/ 5 h 68"/>
                      <a:gd name="T2" fmla="*/ 6 w 63"/>
                      <a:gd name="T3" fmla="*/ 4 h 68"/>
                      <a:gd name="T4" fmla="*/ 4 w 63"/>
                      <a:gd name="T5" fmla="*/ 4 h 68"/>
                      <a:gd name="T6" fmla="*/ 2 w 63"/>
                      <a:gd name="T7" fmla="*/ 62 h 68"/>
                      <a:gd name="T8" fmla="*/ 3 w 63"/>
                      <a:gd name="T9" fmla="*/ 63 h 68"/>
                      <a:gd name="T10" fmla="*/ 29 w 63"/>
                      <a:gd name="T11" fmla="*/ 63 h 68"/>
                      <a:gd name="T12" fmla="*/ 59 w 63"/>
                      <a:gd name="T13" fmla="*/ 66 h 68"/>
                      <a:gd name="T14" fmla="*/ 60 w 63"/>
                      <a:gd name="T15" fmla="*/ 65 h 68"/>
                      <a:gd name="T16" fmla="*/ 60 w 63"/>
                      <a:gd name="T17" fmla="*/ 22 h 68"/>
                      <a:gd name="T18" fmla="*/ 60 w 63"/>
                      <a:gd name="T19" fmla="*/ 3 h 68"/>
                      <a:gd name="T20" fmla="*/ 46 w 63"/>
                      <a:gd name="T21" fmla="*/ 1 h 68"/>
                      <a:gd name="T22" fmla="*/ 2 w 63"/>
                      <a:gd name="T23" fmla="*/ 2 h 68"/>
                      <a:gd name="T24" fmla="*/ 2 w 63"/>
                      <a:gd name="T25" fmla="*/ 5 h 68"/>
                      <a:gd name="T26" fmla="*/ 3 w 63"/>
                      <a:gd name="T27" fmla="*/ 5 h 68"/>
                      <a:gd name="T28" fmla="*/ 3 w 63"/>
                      <a:gd name="T29" fmla="*/ 2 h 68"/>
                      <a:gd name="T30" fmla="*/ 2 w 63"/>
                      <a:gd name="T31" fmla="*/ 2 h 68"/>
                      <a:gd name="T32" fmla="*/ 2 w 63"/>
                      <a:gd name="T33" fmla="*/ 5 h 68"/>
                      <a:gd name="T34" fmla="*/ 50 w 63"/>
                      <a:gd name="T35" fmla="*/ 4 h 68"/>
                      <a:gd name="T36" fmla="*/ 57 w 63"/>
                      <a:gd name="T37" fmla="*/ 22 h 68"/>
                      <a:gd name="T38" fmla="*/ 58 w 63"/>
                      <a:gd name="T39" fmla="*/ 55 h 68"/>
                      <a:gd name="T40" fmla="*/ 38 w 63"/>
                      <a:gd name="T41" fmla="*/ 61 h 68"/>
                      <a:gd name="T42" fmla="*/ 12 w 63"/>
                      <a:gd name="T43" fmla="*/ 60 h 68"/>
                      <a:gd name="T44" fmla="*/ 4 w 63"/>
                      <a:gd name="T45" fmla="*/ 38 h 68"/>
                      <a:gd name="T46" fmla="*/ 6 w 63"/>
                      <a:gd name="T47" fmla="*/ 4 h 68"/>
                      <a:gd name="T48" fmla="*/ 4 w 63"/>
                      <a:gd name="T49" fmla="*/ 4 h 68"/>
                      <a:gd name="T50" fmla="*/ 4 w 63"/>
                      <a:gd name="T51" fmla="*/ 5 h 68"/>
                      <a:gd name="T52" fmla="*/ 6 w 63"/>
                      <a:gd name="T53" fmla="*/ 5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63" h="68">
                        <a:moveTo>
                          <a:pt x="6" y="5"/>
                        </a:moveTo>
                        <a:cubicBezTo>
                          <a:pt x="6" y="5"/>
                          <a:pt x="6" y="5"/>
                          <a:pt x="6" y="4"/>
                        </a:cubicBezTo>
                        <a:cubicBezTo>
                          <a:pt x="6" y="2"/>
                          <a:pt x="4" y="2"/>
                          <a:pt x="4" y="4"/>
                        </a:cubicBezTo>
                        <a:cubicBezTo>
                          <a:pt x="3" y="24"/>
                          <a:pt x="0" y="43"/>
                          <a:pt x="2" y="62"/>
                        </a:cubicBezTo>
                        <a:cubicBezTo>
                          <a:pt x="2" y="63"/>
                          <a:pt x="2" y="63"/>
                          <a:pt x="3" y="63"/>
                        </a:cubicBezTo>
                        <a:cubicBezTo>
                          <a:pt x="12" y="63"/>
                          <a:pt x="20" y="62"/>
                          <a:pt x="29" y="63"/>
                        </a:cubicBezTo>
                        <a:cubicBezTo>
                          <a:pt x="39" y="63"/>
                          <a:pt x="49" y="66"/>
                          <a:pt x="59" y="66"/>
                        </a:cubicBezTo>
                        <a:cubicBezTo>
                          <a:pt x="59" y="66"/>
                          <a:pt x="60" y="66"/>
                          <a:pt x="60" y="65"/>
                        </a:cubicBezTo>
                        <a:cubicBezTo>
                          <a:pt x="61" y="50"/>
                          <a:pt x="61" y="36"/>
                          <a:pt x="60" y="22"/>
                        </a:cubicBezTo>
                        <a:cubicBezTo>
                          <a:pt x="60" y="18"/>
                          <a:pt x="63" y="6"/>
                          <a:pt x="60" y="3"/>
                        </a:cubicBezTo>
                        <a:cubicBezTo>
                          <a:pt x="57" y="0"/>
                          <a:pt x="50" y="1"/>
                          <a:pt x="46" y="1"/>
                        </a:cubicBezTo>
                        <a:cubicBezTo>
                          <a:pt x="32" y="1"/>
                          <a:pt x="17" y="1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5" y="5"/>
                          <a:pt x="5" y="2"/>
                          <a:pt x="3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18" y="4"/>
                          <a:pt x="34" y="4"/>
                          <a:pt x="50" y="4"/>
                        </a:cubicBezTo>
                        <a:cubicBezTo>
                          <a:pt x="60" y="4"/>
                          <a:pt x="57" y="15"/>
                          <a:pt x="57" y="22"/>
                        </a:cubicBezTo>
                        <a:cubicBezTo>
                          <a:pt x="57" y="33"/>
                          <a:pt x="58" y="44"/>
                          <a:pt x="58" y="55"/>
                        </a:cubicBezTo>
                        <a:cubicBezTo>
                          <a:pt x="57" y="68"/>
                          <a:pt x="47" y="62"/>
                          <a:pt x="38" y="61"/>
                        </a:cubicBezTo>
                        <a:cubicBezTo>
                          <a:pt x="29" y="60"/>
                          <a:pt x="20" y="59"/>
                          <a:pt x="12" y="60"/>
                        </a:cubicBezTo>
                        <a:cubicBezTo>
                          <a:pt x="0" y="61"/>
                          <a:pt x="4" y="45"/>
                          <a:pt x="4" y="38"/>
                        </a:cubicBezTo>
                        <a:cubicBezTo>
                          <a:pt x="5" y="27"/>
                          <a:pt x="6" y="16"/>
                          <a:pt x="6" y="4"/>
                        </a:cubicBezTo>
                        <a:cubicBezTo>
                          <a:pt x="6" y="4"/>
                          <a:pt x="5" y="4"/>
                          <a:pt x="4" y="4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" name="Freeform 202">
                    <a:extLst>
                      <a:ext uri="{FF2B5EF4-FFF2-40B4-BE49-F238E27FC236}">
                        <a16:creationId xmlns="" xmlns:a16="http://schemas.microsoft.com/office/drawing/2014/main" id="{5716CBE9-BE60-45C2-9716-B5D7D398A1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4563" y="2646363"/>
                    <a:ext cx="15875" cy="14288"/>
                  </a:xfrm>
                  <a:custGeom>
                    <a:avLst/>
                    <a:gdLst>
                      <a:gd name="T0" fmla="*/ 8 w 15"/>
                      <a:gd name="T1" fmla="*/ 10 h 13"/>
                      <a:gd name="T2" fmla="*/ 3 w 15"/>
                      <a:gd name="T3" fmla="*/ 7 h 13"/>
                      <a:gd name="T4" fmla="*/ 5 w 15"/>
                      <a:gd name="T5" fmla="*/ 3 h 13"/>
                      <a:gd name="T6" fmla="*/ 9 w 15"/>
                      <a:gd name="T7" fmla="*/ 3 h 13"/>
                      <a:gd name="T8" fmla="*/ 11 w 15"/>
                      <a:gd name="T9" fmla="*/ 6 h 13"/>
                      <a:gd name="T10" fmla="*/ 5 w 15"/>
                      <a:gd name="T11" fmla="*/ 10 h 13"/>
                      <a:gd name="T12" fmla="*/ 5 w 15"/>
                      <a:gd name="T13" fmla="*/ 12 h 13"/>
                      <a:gd name="T14" fmla="*/ 14 w 15"/>
                      <a:gd name="T15" fmla="*/ 6 h 13"/>
                      <a:gd name="T16" fmla="*/ 12 w 15"/>
                      <a:gd name="T17" fmla="*/ 1 h 13"/>
                      <a:gd name="T18" fmla="*/ 6 w 15"/>
                      <a:gd name="T19" fmla="*/ 0 h 13"/>
                      <a:gd name="T20" fmla="*/ 0 w 15"/>
                      <a:gd name="T21" fmla="*/ 7 h 13"/>
                      <a:gd name="T22" fmla="*/ 8 w 15"/>
                      <a:gd name="T23" fmla="*/ 12 h 13"/>
                      <a:gd name="T24" fmla="*/ 8 w 15"/>
                      <a:gd name="T25" fmla="*/ 10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3">
                        <a:moveTo>
                          <a:pt x="8" y="10"/>
                        </a:moveTo>
                        <a:cubicBezTo>
                          <a:pt x="6" y="10"/>
                          <a:pt x="4" y="9"/>
                          <a:pt x="3" y="7"/>
                        </a:cubicBezTo>
                        <a:cubicBezTo>
                          <a:pt x="3" y="5"/>
                          <a:pt x="4" y="4"/>
                          <a:pt x="5" y="3"/>
                        </a:cubicBezTo>
                        <a:cubicBezTo>
                          <a:pt x="7" y="3"/>
                          <a:pt x="8" y="2"/>
                          <a:pt x="9" y="3"/>
                        </a:cubicBezTo>
                        <a:cubicBezTo>
                          <a:pt x="11" y="3"/>
                          <a:pt x="11" y="5"/>
                          <a:pt x="11" y="6"/>
                        </a:cubicBezTo>
                        <a:cubicBezTo>
                          <a:pt x="12" y="9"/>
                          <a:pt x="8" y="10"/>
                          <a:pt x="5" y="10"/>
                        </a:cubicBezTo>
                        <a:cubicBezTo>
                          <a:pt x="3" y="10"/>
                          <a:pt x="3" y="13"/>
                          <a:pt x="5" y="12"/>
                        </a:cubicBezTo>
                        <a:cubicBezTo>
                          <a:pt x="9" y="12"/>
                          <a:pt x="14" y="11"/>
                          <a:pt x="14" y="6"/>
                        </a:cubicBezTo>
                        <a:cubicBezTo>
                          <a:pt x="15" y="4"/>
                          <a:pt x="14" y="2"/>
                          <a:pt x="12" y="1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3" y="1"/>
                          <a:pt x="0" y="4"/>
                          <a:pt x="0" y="7"/>
                        </a:cubicBezTo>
                        <a:cubicBezTo>
                          <a:pt x="1" y="11"/>
                          <a:pt x="5" y="13"/>
                          <a:pt x="8" y="12"/>
                        </a:cubicBezTo>
                        <a:cubicBezTo>
                          <a:pt x="10" y="12"/>
                          <a:pt x="10" y="10"/>
                          <a:pt x="8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7" name="Freeform 203">
                    <a:extLst>
                      <a:ext uri="{FF2B5EF4-FFF2-40B4-BE49-F238E27FC236}">
                        <a16:creationId xmlns="" xmlns:a16="http://schemas.microsoft.com/office/drawing/2014/main" id="{28B95319-E63C-45E0-A5D5-E1859E247D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81075" y="2128838"/>
                    <a:ext cx="60325" cy="49213"/>
                  </a:xfrm>
                  <a:custGeom>
                    <a:avLst/>
                    <a:gdLst>
                      <a:gd name="T0" fmla="*/ 7 w 57"/>
                      <a:gd name="T1" fmla="*/ 29 h 46"/>
                      <a:gd name="T2" fmla="*/ 5 w 57"/>
                      <a:gd name="T3" fmla="*/ 13 h 46"/>
                      <a:gd name="T4" fmla="*/ 9 w 57"/>
                      <a:gd name="T5" fmla="*/ 5 h 46"/>
                      <a:gd name="T6" fmla="*/ 18 w 57"/>
                      <a:gd name="T7" fmla="*/ 5 h 46"/>
                      <a:gd name="T8" fmla="*/ 37 w 57"/>
                      <a:gd name="T9" fmla="*/ 7 h 46"/>
                      <a:gd name="T10" fmla="*/ 46 w 57"/>
                      <a:gd name="T11" fmla="*/ 7 h 46"/>
                      <a:gd name="T12" fmla="*/ 51 w 57"/>
                      <a:gd name="T13" fmla="*/ 18 h 46"/>
                      <a:gd name="T14" fmla="*/ 49 w 57"/>
                      <a:gd name="T15" fmla="*/ 30 h 46"/>
                      <a:gd name="T16" fmla="*/ 42 w 57"/>
                      <a:gd name="T17" fmla="*/ 31 h 46"/>
                      <a:gd name="T18" fmla="*/ 43 w 57"/>
                      <a:gd name="T19" fmla="*/ 45 h 46"/>
                      <a:gd name="T20" fmla="*/ 45 w 57"/>
                      <a:gd name="T21" fmla="*/ 43 h 46"/>
                      <a:gd name="T22" fmla="*/ 36 w 57"/>
                      <a:gd name="T23" fmla="*/ 31 h 46"/>
                      <a:gd name="T24" fmla="*/ 34 w 57"/>
                      <a:gd name="T25" fmla="*/ 30 h 46"/>
                      <a:gd name="T26" fmla="*/ 6 w 57"/>
                      <a:gd name="T27" fmla="*/ 29 h 46"/>
                      <a:gd name="T28" fmla="*/ 5 w 57"/>
                      <a:gd name="T29" fmla="*/ 32 h 46"/>
                      <a:gd name="T30" fmla="*/ 27 w 57"/>
                      <a:gd name="T31" fmla="*/ 32 h 46"/>
                      <a:gd name="T32" fmla="*/ 43 w 57"/>
                      <a:gd name="T33" fmla="*/ 45 h 46"/>
                      <a:gd name="T34" fmla="*/ 45 w 57"/>
                      <a:gd name="T35" fmla="*/ 43 h 46"/>
                      <a:gd name="T36" fmla="*/ 53 w 57"/>
                      <a:gd name="T37" fmla="*/ 33 h 46"/>
                      <a:gd name="T38" fmla="*/ 54 w 57"/>
                      <a:gd name="T39" fmla="*/ 31 h 46"/>
                      <a:gd name="T40" fmla="*/ 52 w 57"/>
                      <a:gd name="T41" fmla="*/ 5 h 46"/>
                      <a:gd name="T42" fmla="*/ 44 w 57"/>
                      <a:gd name="T43" fmla="*/ 4 h 46"/>
                      <a:gd name="T44" fmla="*/ 21 w 57"/>
                      <a:gd name="T45" fmla="*/ 2 h 46"/>
                      <a:gd name="T46" fmla="*/ 2 w 57"/>
                      <a:gd name="T47" fmla="*/ 6 h 46"/>
                      <a:gd name="T48" fmla="*/ 4 w 57"/>
                      <a:gd name="T49" fmla="*/ 31 h 46"/>
                      <a:gd name="T50" fmla="*/ 7 w 57"/>
                      <a:gd name="T51" fmla="*/ 29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57" h="46">
                        <a:moveTo>
                          <a:pt x="7" y="29"/>
                        </a:moveTo>
                        <a:cubicBezTo>
                          <a:pt x="4" y="24"/>
                          <a:pt x="5" y="18"/>
                          <a:pt x="5" y="13"/>
                        </a:cubicBezTo>
                        <a:cubicBezTo>
                          <a:pt x="5" y="10"/>
                          <a:pt x="4" y="6"/>
                          <a:pt x="9" y="5"/>
                        </a:cubicBezTo>
                        <a:cubicBezTo>
                          <a:pt x="12" y="5"/>
                          <a:pt x="15" y="5"/>
                          <a:pt x="18" y="5"/>
                        </a:cubicBezTo>
                        <a:cubicBezTo>
                          <a:pt x="24" y="5"/>
                          <a:pt x="31" y="6"/>
                          <a:pt x="37" y="7"/>
                        </a:cubicBezTo>
                        <a:cubicBezTo>
                          <a:pt x="40" y="7"/>
                          <a:pt x="43" y="7"/>
                          <a:pt x="46" y="7"/>
                        </a:cubicBezTo>
                        <a:cubicBezTo>
                          <a:pt x="53" y="7"/>
                          <a:pt x="52" y="15"/>
                          <a:pt x="51" y="18"/>
                        </a:cubicBezTo>
                        <a:cubicBezTo>
                          <a:pt x="51" y="21"/>
                          <a:pt x="53" y="30"/>
                          <a:pt x="49" y="30"/>
                        </a:cubicBezTo>
                        <a:cubicBezTo>
                          <a:pt x="48" y="30"/>
                          <a:pt x="43" y="30"/>
                          <a:pt x="42" y="31"/>
                        </a:cubicBezTo>
                        <a:cubicBezTo>
                          <a:pt x="37" y="36"/>
                          <a:pt x="40" y="41"/>
                          <a:pt x="43" y="45"/>
                        </a:cubicBezTo>
                        <a:cubicBezTo>
                          <a:pt x="44" y="44"/>
                          <a:pt x="44" y="43"/>
                          <a:pt x="45" y="43"/>
                        </a:cubicBezTo>
                        <a:cubicBezTo>
                          <a:pt x="40" y="40"/>
                          <a:pt x="37" y="36"/>
                          <a:pt x="36" y="31"/>
                        </a:cubicBezTo>
                        <a:cubicBezTo>
                          <a:pt x="35" y="30"/>
                          <a:pt x="35" y="30"/>
                          <a:pt x="34" y="30"/>
                        </a:cubicBezTo>
                        <a:cubicBezTo>
                          <a:pt x="25" y="29"/>
                          <a:pt x="15" y="32"/>
                          <a:pt x="6" y="29"/>
                        </a:cubicBezTo>
                        <a:cubicBezTo>
                          <a:pt x="4" y="28"/>
                          <a:pt x="3" y="31"/>
                          <a:pt x="5" y="32"/>
                        </a:cubicBezTo>
                        <a:cubicBezTo>
                          <a:pt x="12" y="34"/>
                          <a:pt x="20" y="33"/>
                          <a:pt x="27" y="32"/>
                        </a:cubicBezTo>
                        <a:cubicBezTo>
                          <a:pt x="34" y="32"/>
                          <a:pt x="38" y="41"/>
                          <a:pt x="43" y="45"/>
                        </a:cubicBezTo>
                        <a:cubicBezTo>
                          <a:pt x="45" y="46"/>
                          <a:pt x="46" y="44"/>
                          <a:pt x="45" y="43"/>
                        </a:cubicBezTo>
                        <a:cubicBezTo>
                          <a:pt x="36" y="32"/>
                          <a:pt x="49" y="33"/>
                          <a:pt x="53" y="33"/>
                        </a:cubicBezTo>
                        <a:cubicBezTo>
                          <a:pt x="54" y="33"/>
                          <a:pt x="54" y="32"/>
                          <a:pt x="54" y="31"/>
                        </a:cubicBezTo>
                        <a:cubicBezTo>
                          <a:pt x="54" y="24"/>
                          <a:pt x="57" y="12"/>
                          <a:pt x="52" y="5"/>
                        </a:cubicBezTo>
                        <a:cubicBezTo>
                          <a:pt x="50" y="4"/>
                          <a:pt x="45" y="4"/>
                          <a:pt x="44" y="4"/>
                        </a:cubicBezTo>
                        <a:cubicBezTo>
                          <a:pt x="36" y="4"/>
                          <a:pt x="29" y="3"/>
                          <a:pt x="21" y="2"/>
                        </a:cubicBezTo>
                        <a:cubicBezTo>
                          <a:pt x="17" y="2"/>
                          <a:pt x="3" y="0"/>
                          <a:pt x="2" y="6"/>
                        </a:cubicBezTo>
                        <a:cubicBezTo>
                          <a:pt x="0" y="13"/>
                          <a:pt x="1" y="24"/>
                          <a:pt x="4" y="31"/>
                        </a:cubicBezTo>
                        <a:cubicBezTo>
                          <a:pt x="5" y="32"/>
                          <a:pt x="8" y="31"/>
                          <a:pt x="7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" name="Freeform 204">
                    <a:extLst>
                      <a:ext uri="{FF2B5EF4-FFF2-40B4-BE49-F238E27FC236}">
                        <a16:creationId xmlns="" xmlns:a16="http://schemas.microsoft.com/office/drawing/2014/main" id="{907FF6C2-1CAC-475A-B487-77768923114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0288" y="2227263"/>
                    <a:ext cx="30163" cy="36513"/>
                  </a:xfrm>
                  <a:custGeom>
                    <a:avLst/>
                    <a:gdLst>
                      <a:gd name="T0" fmla="*/ 26 w 28"/>
                      <a:gd name="T1" fmla="*/ 3 h 34"/>
                      <a:gd name="T2" fmla="*/ 8 w 28"/>
                      <a:gd name="T3" fmla="*/ 3 h 34"/>
                      <a:gd name="T4" fmla="*/ 3 w 28"/>
                      <a:gd name="T5" fmla="*/ 12 h 34"/>
                      <a:gd name="T6" fmla="*/ 17 w 28"/>
                      <a:gd name="T7" fmla="*/ 19 h 34"/>
                      <a:gd name="T8" fmla="*/ 13 w 28"/>
                      <a:gd name="T9" fmla="*/ 30 h 34"/>
                      <a:gd name="T10" fmla="*/ 3 w 28"/>
                      <a:gd name="T11" fmla="*/ 19 h 34"/>
                      <a:gd name="T12" fmla="*/ 0 w 28"/>
                      <a:gd name="T13" fmla="*/ 19 h 34"/>
                      <a:gd name="T14" fmla="*/ 11 w 28"/>
                      <a:gd name="T15" fmla="*/ 33 h 34"/>
                      <a:gd name="T16" fmla="*/ 24 w 28"/>
                      <a:gd name="T17" fmla="*/ 24 h 34"/>
                      <a:gd name="T18" fmla="*/ 11 w 28"/>
                      <a:gd name="T19" fmla="*/ 13 h 34"/>
                      <a:gd name="T20" fmla="*/ 6 w 28"/>
                      <a:gd name="T21" fmla="*/ 12 h 34"/>
                      <a:gd name="T22" fmla="*/ 13 w 28"/>
                      <a:gd name="T23" fmla="*/ 4 h 34"/>
                      <a:gd name="T24" fmla="*/ 26 w 28"/>
                      <a:gd name="T25" fmla="*/ 6 h 34"/>
                      <a:gd name="T26" fmla="*/ 26 w 28"/>
                      <a:gd name="T27" fmla="*/ 3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8" h="34">
                        <a:moveTo>
                          <a:pt x="26" y="3"/>
                        </a:moveTo>
                        <a:cubicBezTo>
                          <a:pt x="20" y="2"/>
                          <a:pt x="14" y="0"/>
                          <a:pt x="8" y="3"/>
                        </a:cubicBezTo>
                        <a:cubicBezTo>
                          <a:pt x="4" y="4"/>
                          <a:pt x="0" y="8"/>
                          <a:pt x="3" y="12"/>
                        </a:cubicBezTo>
                        <a:cubicBezTo>
                          <a:pt x="6" y="16"/>
                          <a:pt x="13" y="16"/>
                          <a:pt x="17" y="19"/>
                        </a:cubicBezTo>
                        <a:cubicBezTo>
                          <a:pt x="24" y="23"/>
                          <a:pt x="20" y="30"/>
                          <a:pt x="13" y="30"/>
                        </a:cubicBezTo>
                        <a:cubicBezTo>
                          <a:pt x="6" y="31"/>
                          <a:pt x="3" y="25"/>
                          <a:pt x="3" y="19"/>
                        </a:cubicBezTo>
                        <a:cubicBezTo>
                          <a:pt x="3" y="17"/>
                          <a:pt x="0" y="17"/>
                          <a:pt x="0" y="19"/>
                        </a:cubicBezTo>
                        <a:cubicBezTo>
                          <a:pt x="0" y="26"/>
                          <a:pt x="4" y="32"/>
                          <a:pt x="11" y="33"/>
                        </a:cubicBezTo>
                        <a:cubicBezTo>
                          <a:pt x="17" y="34"/>
                          <a:pt x="24" y="30"/>
                          <a:pt x="24" y="24"/>
                        </a:cubicBezTo>
                        <a:cubicBezTo>
                          <a:pt x="23" y="17"/>
                          <a:pt x="16" y="15"/>
                          <a:pt x="11" y="13"/>
                        </a:cubicBezTo>
                        <a:cubicBezTo>
                          <a:pt x="9" y="13"/>
                          <a:pt x="8" y="12"/>
                          <a:pt x="6" y="12"/>
                        </a:cubicBezTo>
                        <a:cubicBezTo>
                          <a:pt x="1" y="8"/>
                          <a:pt x="10" y="5"/>
                          <a:pt x="13" y="4"/>
                        </a:cubicBezTo>
                        <a:cubicBezTo>
                          <a:pt x="17" y="4"/>
                          <a:pt x="22" y="5"/>
                          <a:pt x="26" y="6"/>
                        </a:cubicBezTo>
                        <a:cubicBezTo>
                          <a:pt x="28" y="6"/>
                          <a:pt x="28" y="3"/>
                          <a:pt x="2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" name="Freeform 205">
                    <a:extLst>
                      <a:ext uri="{FF2B5EF4-FFF2-40B4-BE49-F238E27FC236}">
                        <a16:creationId xmlns="" xmlns:a16="http://schemas.microsoft.com/office/drawing/2014/main" id="{1E697C88-CD27-454B-8ECD-EC79BADCA5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41400" y="2224088"/>
                    <a:ext cx="11113" cy="7938"/>
                  </a:xfrm>
                  <a:custGeom>
                    <a:avLst/>
                    <a:gdLst>
                      <a:gd name="T0" fmla="*/ 5 w 11"/>
                      <a:gd name="T1" fmla="*/ 6 h 8"/>
                      <a:gd name="T2" fmla="*/ 4 w 11"/>
                      <a:gd name="T3" fmla="*/ 2 h 8"/>
                      <a:gd name="T4" fmla="*/ 2 w 11"/>
                      <a:gd name="T5" fmla="*/ 3 h 8"/>
                      <a:gd name="T6" fmla="*/ 9 w 11"/>
                      <a:gd name="T7" fmla="*/ 3 h 8"/>
                      <a:gd name="T8" fmla="*/ 8 w 11"/>
                      <a:gd name="T9" fmla="*/ 2 h 8"/>
                      <a:gd name="T10" fmla="*/ 7 w 11"/>
                      <a:gd name="T11" fmla="*/ 5 h 8"/>
                      <a:gd name="T12" fmla="*/ 9 w 11"/>
                      <a:gd name="T13" fmla="*/ 5 h 8"/>
                      <a:gd name="T14" fmla="*/ 2 w 11"/>
                      <a:gd name="T15" fmla="*/ 2 h 8"/>
                      <a:gd name="T16" fmla="*/ 2 w 11"/>
                      <a:gd name="T17" fmla="*/ 5 h 8"/>
                      <a:gd name="T18" fmla="*/ 6 w 11"/>
                      <a:gd name="T19" fmla="*/ 5 h 8"/>
                      <a:gd name="T20" fmla="*/ 6 w 11"/>
                      <a:gd name="T21" fmla="*/ 2 h 8"/>
                      <a:gd name="T22" fmla="*/ 2 w 11"/>
                      <a:gd name="T23" fmla="*/ 2 h 8"/>
                      <a:gd name="T24" fmla="*/ 2 w 11"/>
                      <a:gd name="T25" fmla="*/ 5 h 8"/>
                      <a:gd name="T26" fmla="*/ 7 w 11"/>
                      <a:gd name="T27" fmla="*/ 7 h 8"/>
                      <a:gd name="T28" fmla="*/ 10 w 11"/>
                      <a:gd name="T29" fmla="*/ 6 h 8"/>
                      <a:gd name="T30" fmla="*/ 10 w 11"/>
                      <a:gd name="T31" fmla="*/ 2 h 8"/>
                      <a:gd name="T32" fmla="*/ 9 w 11"/>
                      <a:gd name="T33" fmla="*/ 0 h 8"/>
                      <a:gd name="T34" fmla="*/ 2 w 11"/>
                      <a:gd name="T35" fmla="*/ 0 h 8"/>
                      <a:gd name="T36" fmla="*/ 1 w 11"/>
                      <a:gd name="T37" fmla="*/ 2 h 8"/>
                      <a:gd name="T38" fmla="*/ 2 w 11"/>
                      <a:gd name="T39" fmla="*/ 6 h 8"/>
                      <a:gd name="T40" fmla="*/ 5 w 11"/>
                      <a:gd name="T41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" h="8">
                        <a:moveTo>
                          <a:pt x="5" y="6"/>
                        </a:moveTo>
                        <a:cubicBezTo>
                          <a:pt x="4" y="4"/>
                          <a:pt x="4" y="3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5" y="3"/>
                          <a:pt x="7" y="3"/>
                          <a:pt x="9" y="3"/>
                        </a:cubicBezTo>
                        <a:cubicBezTo>
                          <a:pt x="9" y="3"/>
                          <a:pt x="8" y="2"/>
                          <a:pt x="8" y="2"/>
                        </a:cubicBezTo>
                        <a:cubicBezTo>
                          <a:pt x="7" y="3"/>
                          <a:pt x="7" y="4"/>
                          <a:pt x="7" y="5"/>
                        </a:cubicBezTo>
                        <a:cubicBezTo>
                          <a:pt x="8" y="5"/>
                          <a:pt x="8" y="5"/>
                          <a:pt x="9" y="5"/>
                        </a:cubicBezTo>
                        <a:cubicBezTo>
                          <a:pt x="7" y="3"/>
                          <a:pt x="5" y="2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8" y="5"/>
                          <a:pt x="8" y="2"/>
                          <a:pt x="6" y="2"/>
                        </a:cubicBezTo>
                        <a:cubicBezTo>
                          <a:pt x="5" y="2"/>
                          <a:pt x="4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4" y="5"/>
                          <a:pt x="6" y="5"/>
                          <a:pt x="7" y="7"/>
                        </a:cubicBezTo>
                        <a:cubicBezTo>
                          <a:pt x="8" y="7"/>
                          <a:pt x="9" y="7"/>
                          <a:pt x="10" y="6"/>
                        </a:cubicBezTo>
                        <a:cubicBezTo>
                          <a:pt x="10" y="5"/>
                          <a:pt x="10" y="3"/>
                          <a:pt x="10" y="2"/>
                        </a:cubicBezTo>
                        <a:cubicBezTo>
                          <a:pt x="11" y="1"/>
                          <a:pt x="10" y="1"/>
                          <a:pt x="9" y="0"/>
                        </a:cubicBezTo>
                        <a:cubicBezTo>
                          <a:pt x="7" y="0"/>
                          <a:pt x="5" y="0"/>
                          <a:pt x="2" y="0"/>
                        </a:cubicBezTo>
                        <a:cubicBezTo>
                          <a:pt x="2" y="0"/>
                          <a:pt x="1" y="1"/>
                          <a:pt x="1" y="2"/>
                        </a:cubicBezTo>
                        <a:cubicBezTo>
                          <a:pt x="1" y="3"/>
                          <a:pt x="1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" name="Freeform 408">
                    <a:extLst>
                      <a:ext uri="{FF2B5EF4-FFF2-40B4-BE49-F238E27FC236}">
                        <a16:creationId xmlns="" xmlns:a16="http://schemas.microsoft.com/office/drawing/2014/main" id="{A9C6E75C-ED33-4407-9032-8AE44CEF03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2825" y="2757488"/>
                    <a:ext cx="14288" cy="36513"/>
                  </a:xfrm>
                  <a:custGeom>
                    <a:avLst/>
                    <a:gdLst>
                      <a:gd name="T0" fmla="*/ 2 w 14"/>
                      <a:gd name="T1" fmla="*/ 2 h 34"/>
                      <a:gd name="T2" fmla="*/ 2 w 14"/>
                      <a:gd name="T3" fmla="*/ 0 h 34"/>
                      <a:gd name="T4" fmla="*/ 0 w 14"/>
                      <a:gd name="T5" fmla="*/ 1 h 34"/>
                      <a:gd name="T6" fmla="*/ 13 w 14"/>
                      <a:gd name="T7" fmla="*/ 33 h 34"/>
                      <a:gd name="T8" fmla="*/ 14 w 14"/>
                      <a:gd name="T9" fmla="*/ 33 h 34"/>
                      <a:gd name="T10" fmla="*/ 2 w 14"/>
                      <a:gd name="T11" fmla="*/ 0 h 34"/>
                      <a:gd name="T12" fmla="*/ 0 w 14"/>
                      <a:gd name="T13" fmla="*/ 0 h 34"/>
                      <a:gd name="T14" fmla="*/ 0 w 14"/>
                      <a:gd name="T15" fmla="*/ 2 h 34"/>
                      <a:gd name="T16" fmla="*/ 2 w 14"/>
                      <a:gd name="T17" fmla="*/ 2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34">
                        <a:moveTo>
                          <a:pt x="2" y="2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ubicBezTo>
                          <a:pt x="5" y="11"/>
                          <a:pt x="9" y="22"/>
                          <a:pt x="13" y="33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1" y="22"/>
                          <a:pt x="6" y="11"/>
                          <a:pt x="2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3"/>
                          <a:pt x="2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" name="Freeform 409">
                    <a:extLst>
                      <a:ext uri="{FF2B5EF4-FFF2-40B4-BE49-F238E27FC236}">
                        <a16:creationId xmlns="" xmlns:a16="http://schemas.microsoft.com/office/drawing/2014/main" id="{B7C3424A-D71B-44F4-8F70-12F1E7561D8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3463" y="2754313"/>
                    <a:ext cx="39688" cy="41275"/>
                  </a:xfrm>
                  <a:custGeom>
                    <a:avLst/>
                    <a:gdLst>
                      <a:gd name="T0" fmla="*/ 1 w 37"/>
                      <a:gd name="T1" fmla="*/ 34 h 38"/>
                      <a:gd name="T2" fmla="*/ 3 w 37"/>
                      <a:gd name="T3" fmla="*/ 32 h 38"/>
                      <a:gd name="T4" fmla="*/ 4 w 37"/>
                      <a:gd name="T5" fmla="*/ 27 h 38"/>
                      <a:gd name="T6" fmla="*/ 8 w 37"/>
                      <a:gd name="T7" fmla="*/ 18 h 38"/>
                      <a:gd name="T8" fmla="*/ 12 w 37"/>
                      <a:gd name="T9" fmla="*/ 8 h 38"/>
                      <a:gd name="T10" fmla="*/ 26 w 37"/>
                      <a:gd name="T11" fmla="*/ 9 h 38"/>
                      <a:gd name="T12" fmla="*/ 32 w 37"/>
                      <a:gd name="T13" fmla="*/ 23 h 38"/>
                      <a:gd name="T14" fmla="*/ 36 w 37"/>
                      <a:gd name="T15" fmla="*/ 34 h 38"/>
                      <a:gd name="T16" fmla="*/ 23 w 37"/>
                      <a:gd name="T17" fmla="*/ 36 h 38"/>
                      <a:gd name="T18" fmla="*/ 19 w 37"/>
                      <a:gd name="T19" fmla="*/ 26 h 38"/>
                      <a:gd name="T20" fmla="*/ 18 w 37"/>
                      <a:gd name="T21" fmla="*/ 33 h 38"/>
                      <a:gd name="T22" fmla="*/ 13 w 37"/>
                      <a:gd name="T23" fmla="*/ 36 h 38"/>
                      <a:gd name="T24" fmla="*/ 0 w 37"/>
                      <a:gd name="T25" fmla="*/ 36 h 38"/>
                      <a:gd name="T26" fmla="*/ 0 w 37"/>
                      <a:gd name="T27" fmla="*/ 38 h 38"/>
                      <a:gd name="T28" fmla="*/ 19 w 37"/>
                      <a:gd name="T29" fmla="*/ 37 h 38"/>
                      <a:gd name="T30" fmla="*/ 19 w 37"/>
                      <a:gd name="T31" fmla="*/ 37 h 38"/>
                      <a:gd name="T32" fmla="*/ 19 w 37"/>
                      <a:gd name="T33" fmla="*/ 33 h 38"/>
                      <a:gd name="T34" fmla="*/ 19 w 37"/>
                      <a:gd name="T35" fmla="*/ 31 h 38"/>
                      <a:gd name="T36" fmla="*/ 21 w 37"/>
                      <a:gd name="T37" fmla="*/ 29 h 38"/>
                      <a:gd name="T38" fmla="*/ 22 w 37"/>
                      <a:gd name="T39" fmla="*/ 37 h 38"/>
                      <a:gd name="T40" fmla="*/ 23 w 37"/>
                      <a:gd name="T41" fmla="*/ 37 h 38"/>
                      <a:gd name="T42" fmla="*/ 36 w 37"/>
                      <a:gd name="T43" fmla="*/ 37 h 38"/>
                      <a:gd name="T44" fmla="*/ 37 w 37"/>
                      <a:gd name="T45" fmla="*/ 36 h 38"/>
                      <a:gd name="T46" fmla="*/ 31 w 37"/>
                      <a:gd name="T47" fmla="*/ 14 h 38"/>
                      <a:gd name="T48" fmla="*/ 23 w 37"/>
                      <a:gd name="T49" fmla="*/ 2 h 38"/>
                      <a:gd name="T50" fmla="*/ 11 w 37"/>
                      <a:gd name="T51" fmla="*/ 7 h 38"/>
                      <a:gd name="T52" fmla="*/ 0 w 37"/>
                      <a:gd name="T53" fmla="*/ 36 h 38"/>
                      <a:gd name="T54" fmla="*/ 1 w 37"/>
                      <a:gd name="T55" fmla="*/ 36 h 38"/>
                      <a:gd name="T56" fmla="*/ 3 w 37"/>
                      <a:gd name="T57" fmla="*/ 34 h 38"/>
                      <a:gd name="T58" fmla="*/ 1 w 37"/>
                      <a:gd name="T59" fmla="*/ 34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7" h="38">
                        <a:moveTo>
                          <a:pt x="1" y="34"/>
                        </a:moveTo>
                        <a:cubicBezTo>
                          <a:pt x="2" y="35"/>
                          <a:pt x="3" y="34"/>
                          <a:pt x="3" y="32"/>
                        </a:cubicBezTo>
                        <a:cubicBezTo>
                          <a:pt x="3" y="30"/>
                          <a:pt x="4" y="29"/>
                          <a:pt x="4" y="27"/>
                        </a:cubicBezTo>
                        <a:cubicBezTo>
                          <a:pt x="5" y="24"/>
                          <a:pt x="7" y="21"/>
                          <a:pt x="8" y="18"/>
                        </a:cubicBezTo>
                        <a:cubicBezTo>
                          <a:pt x="9" y="15"/>
                          <a:pt x="11" y="11"/>
                          <a:pt x="12" y="8"/>
                        </a:cubicBezTo>
                        <a:cubicBezTo>
                          <a:pt x="16" y="0"/>
                          <a:pt x="23" y="3"/>
                          <a:pt x="26" y="9"/>
                        </a:cubicBezTo>
                        <a:cubicBezTo>
                          <a:pt x="29" y="13"/>
                          <a:pt x="30" y="18"/>
                          <a:pt x="32" y="23"/>
                        </a:cubicBezTo>
                        <a:cubicBezTo>
                          <a:pt x="34" y="27"/>
                          <a:pt x="35" y="30"/>
                          <a:pt x="36" y="34"/>
                        </a:cubicBezTo>
                        <a:cubicBezTo>
                          <a:pt x="36" y="37"/>
                          <a:pt x="23" y="36"/>
                          <a:pt x="23" y="36"/>
                        </a:cubicBezTo>
                        <a:cubicBezTo>
                          <a:pt x="23" y="34"/>
                          <a:pt x="23" y="24"/>
                          <a:pt x="19" y="26"/>
                        </a:cubicBezTo>
                        <a:cubicBezTo>
                          <a:pt x="17" y="27"/>
                          <a:pt x="18" y="31"/>
                          <a:pt x="18" y="33"/>
                        </a:cubicBezTo>
                        <a:cubicBezTo>
                          <a:pt x="18" y="36"/>
                          <a:pt x="17" y="36"/>
                          <a:pt x="13" y="36"/>
                        </a:cubicBezTo>
                        <a:cubicBezTo>
                          <a:pt x="9" y="36"/>
                          <a:pt x="5" y="36"/>
                          <a:pt x="0" y="36"/>
                        </a:cubicBezTo>
                        <a:cubicBezTo>
                          <a:pt x="0" y="36"/>
                          <a:pt x="0" y="38"/>
                          <a:pt x="0" y="38"/>
                        </a:cubicBezTo>
                        <a:cubicBezTo>
                          <a:pt x="6" y="37"/>
                          <a:pt x="13" y="38"/>
                          <a:pt x="19" y="37"/>
                        </a:cubicBezTo>
                        <a:cubicBezTo>
                          <a:pt x="19" y="37"/>
                          <a:pt x="19" y="37"/>
                          <a:pt x="19" y="37"/>
                        </a:cubicBezTo>
                        <a:cubicBezTo>
                          <a:pt x="19" y="35"/>
                          <a:pt x="19" y="34"/>
                          <a:pt x="19" y="33"/>
                        </a:cubicBezTo>
                        <a:cubicBezTo>
                          <a:pt x="19" y="32"/>
                          <a:pt x="19" y="32"/>
                          <a:pt x="19" y="31"/>
                        </a:cubicBezTo>
                        <a:cubicBezTo>
                          <a:pt x="19" y="30"/>
                          <a:pt x="19" y="29"/>
                          <a:pt x="21" y="29"/>
                        </a:cubicBezTo>
                        <a:cubicBezTo>
                          <a:pt x="22" y="31"/>
                          <a:pt x="21" y="34"/>
                          <a:pt x="22" y="37"/>
                        </a:cubicBezTo>
                        <a:cubicBezTo>
                          <a:pt x="22" y="37"/>
                          <a:pt x="22" y="37"/>
                          <a:pt x="23" y="37"/>
                        </a:cubicBezTo>
                        <a:cubicBezTo>
                          <a:pt x="27" y="37"/>
                          <a:pt x="32" y="37"/>
                          <a:pt x="36" y="37"/>
                        </a:cubicBezTo>
                        <a:cubicBezTo>
                          <a:pt x="37" y="37"/>
                          <a:pt x="37" y="37"/>
                          <a:pt x="37" y="36"/>
                        </a:cubicBezTo>
                        <a:cubicBezTo>
                          <a:pt x="37" y="28"/>
                          <a:pt x="33" y="21"/>
                          <a:pt x="31" y="14"/>
                        </a:cubicBezTo>
                        <a:cubicBezTo>
                          <a:pt x="29" y="11"/>
                          <a:pt x="27" y="4"/>
                          <a:pt x="23" y="2"/>
                        </a:cubicBezTo>
                        <a:cubicBezTo>
                          <a:pt x="18" y="0"/>
                          <a:pt x="14" y="3"/>
                          <a:pt x="11" y="7"/>
                        </a:cubicBezTo>
                        <a:cubicBezTo>
                          <a:pt x="6" y="15"/>
                          <a:pt x="2" y="27"/>
                          <a:pt x="0" y="36"/>
                        </a:cubicBezTo>
                        <a:cubicBezTo>
                          <a:pt x="0" y="37"/>
                          <a:pt x="1" y="37"/>
                          <a:pt x="1" y="36"/>
                        </a:cubicBezTo>
                        <a:cubicBezTo>
                          <a:pt x="2" y="36"/>
                          <a:pt x="2" y="35"/>
                          <a:pt x="3" y="34"/>
                        </a:cubicBezTo>
                        <a:cubicBezTo>
                          <a:pt x="3" y="34"/>
                          <a:pt x="2" y="33"/>
                          <a:pt x="1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" name="Freeform 410">
                    <a:extLst>
                      <a:ext uri="{FF2B5EF4-FFF2-40B4-BE49-F238E27FC236}">
                        <a16:creationId xmlns="" xmlns:a16="http://schemas.microsoft.com/office/drawing/2014/main" id="{D0D97913-B1BD-4DEB-B1DC-AB10A75C39E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57488"/>
                    <a:ext cx="4763" cy="9525"/>
                  </a:xfrm>
                  <a:custGeom>
                    <a:avLst/>
                    <a:gdLst>
                      <a:gd name="T0" fmla="*/ 4 w 5"/>
                      <a:gd name="T1" fmla="*/ 0 h 9"/>
                      <a:gd name="T2" fmla="*/ 1 w 5"/>
                      <a:gd name="T3" fmla="*/ 4 h 9"/>
                      <a:gd name="T4" fmla="*/ 3 w 5"/>
                      <a:gd name="T5" fmla="*/ 8 h 9"/>
                      <a:gd name="T6" fmla="*/ 4 w 5"/>
                      <a:gd name="T7" fmla="*/ 8 h 9"/>
                      <a:gd name="T8" fmla="*/ 2 w 5"/>
                      <a:gd name="T9" fmla="*/ 5 h 9"/>
                      <a:gd name="T10" fmla="*/ 4 w 5"/>
                      <a:gd name="T11" fmla="*/ 1 h 9"/>
                      <a:gd name="T12" fmla="*/ 4 w 5"/>
                      <a:gd name="T13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4" y="0"/>
                        </a:moveTo>
                        <a:cubicBezTo>
                          <a:pt x="3" y="1"/>
                          <a:pt x="1" y="2"/>
                          <a:pt x="1" y="4"/>
                        </a:cubicBezTo>
                        <a:cubicBezTo>
                          <a:pt x="0" y="6"/>
                          <a:pt x="3" y="7"/>
                          <a:pt x="3" y="8"/>
                        </a:cubicBezTo>
                        <a:cubicBezTo>
                          <a:pt x="3" y="9"/>
                          <a:pt x="5" y="9"/>
                          <a:pt x="4" y="8"/>
                        </a:cubicBezTo>
                        <a:cubicBezTo>
                          <a:pt x="4" y="6"/>
                          <a:pt x="2" y="6"/>
                          <a:pt x="2" y="5"/>
                        </a:cubicBezTo>
                        <a:cubicBezTo>
                          <a:pt x="2" y="4"/>
                          <a:pt x="4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" name="Freeform 411">
                    <a:extLst>
                      <a:ext uri="{FF2B5EF4-FFF2-40B4-BE49-F238E27FC236}">
                        <a16:creationId xmlns="" xmlns:a16="http://schemas.microsoft.com/office/drawing/2014/main" id="{8CAE3B91-ADBE-4C88-A75C-6192E5B042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57488"/>
                    <a:ext cx="4763" cy="9525"/>
                  </a:xfrm>
                  <a:custGeom>
                    <a:avLst/>
                    <a:gdLst>
                      <a:gd name="T0" fmla="*/ 1 w 5"/>
                      <a:gd name="T1" fmla="*/ 1 h 9"/>
                      <a:gd name="T2" fmla="*/ 3 w 5"/>
                      <a:gd name="T3" fmla="*/ 4 h 9"/>
                      <a:gd name="T4" fmla="*/ 1 w 5"/>
                      <a:gd name="T5" fmla="*/ 8 h 9"/>
                      <a:gd name="T6" fmla="*/ 1 w 5"/>
                      <a:gd name="T7" fmla="*/ 9 h 9"/>
                      <a:gd name="T8" fmla="*/ 5 w 5"/>
                      <a:gd name="T9" fmla="*/ 5 h 9"/>
                      <a:gd name="T10" fmla="*/ 2 w 5"/>
                      <a:gd name="T11" fmla="*/ 0 h 9"/>
                      <a:gd name="T12" fmla="*/ 1 w 5"/>
                      <a:gd name="T13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1" y="1"/>
                        </a:moveTo>
                        <a:cubicBezTo>
                          <a:pt x="2" y="2"/>
                          <a:pt x="3" y="3"/>
                          <a:pt x="3" y="4"/>
                        </a:cubicBezTo>
                        <a:cubicBezTo>
                          <a:pt x="4" y="5"/>
                          <a:pt x="1" y="7"/>
                          <a:pt x="1" y="8"/>
                        </a:cubicBezTo>
                        <a:cubicBezTo>
                          <a:pt x="0" y="8"/>
                          <a:pt x="1" y="9"/>
                          <a:pt x="1" y="9"/>
                        </a:cubicBezTo>
                        <a:cubicBezTo>
                          <a:pt x="3" y="8"/>
                          <a:pt x="5" y="6"/>
                          <a:pt x="5" y="5"/>
                        </a:cubicBezTo>
                        <a:cubicBezTo>
                          <a:pt x="5" y="3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" name="Freeform 412">
                    <a:extLst>
                      <a:ext uri="{FF2B5EF4-FFF2-40B4-BE49-F238E27FC236}">
                        <a16:creationId xmlns="" xmlns:a16="http://schemas.microsoft.com/office/drawing/2014/main" id="{F55B7154-A4E9-4A4D-ACE1-E0E7F7F7C25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63838"/>
                    <a:ext cx="4763" cy="26988"/>
                  </a:xfrm>
                  <a:custGeom>
                    <a:avLst/>
                    <a:gdLst>
                      <a:gd name="T0" fmla="*/ 3 w 4"/>
                      <a:gd name="T1" fmla="*/ 1 h 25"/>
                      <a:gd name="T2" fmla="*/ 0 w 4"/>
                      <a:gd name="T3" fmla="*/ 8 h 25"/>
                      <a:gd name="T4" fmla="*/ 1 w 4"/>
                      <a:gd name="T5" fmla="*/ 24 h 25"/>
                      <a:gd name="T6" fmla="*/ 3 w 4"/>
                      <a:gd name="T7" fmla="*/ 24 h 25"/>
                      <a:gd name="T8" fmla="*/ 1 w 4"/>
                      <a:gd name="T9" fmla="*/ 13 h 25"/>
                      <a:gd name="T10" fmla="*/ 4 w 4"/>
                      <a:gd name="T11" fmla="*/ 2 h 25"/>
                      <a:gd name="T12" fmla="*/ 3 w 4"/>
                      <a:gd name="T13" fmla="*/ 1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5">
                        <a:moveTo>
                          <a:pt x="3" y="1"/>
                        </a:moveTo>
                        <a:cubicBezTo>
                          <a:pt x="0" y="4"/>
                          <a:pt x="0" y="4"/>
                          <a:pt x="0" y="8"/>
                        </a:cubicBezTo>
                        <a:cubicBezTo>
                          <a:pt x="0" y="14"/>
                          <a:pt x="1" y="19"/>
                          <a:pt x="1" y="24"/>
                        </a:cubicBezTo>
                        <a:cubicBezTo>
                          <a:pt x="1" y="25"/>
                          <a:pt x="3" y="25"/>
                          <a:pt x="3" y="24"/>
                        </a:cubicBezTo>
                        <a:cubicBezTo>
                          <a:pt x="3" y="20"/>
                          <a:pt x="2" y="17"/>
                          <a:pt x="1" y="13"/>
                        </a:cubicBezTo>
                        <a:cubicBezTo>
                          <a:pt x="1" y="8"/>
                          <a:pt x="1" y="5"/>
                          <a:pt x="4" y="2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" name="Freeform 413">
                    <a:extLst>
                      <a:ext uri="{FF2B5EF4-FFF2-40B4-BE49-F238E27FC236}">
                        <a16:creationId xmlns="" xmlns:a16="http://schemas.microsoft.com/office/drawing/2014/main" id="{24889A8B-8ACD-494A-B997-0EE9B4992C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63838"/>
                    <a:ext cx="4763" cy="30163"/>
                  </a:xfrm>
                  <a:custGeom>
                    <a:avLst/>
                    <a:gdLst>
                      <a:gd name="T0" fmla="*/ 0 w 4"/>
                      <a:gd name="T1" fmla="*/ 2 h 29"/>
                      <a:gd name="T2" fmla="*/ 2 w 4"/>
                      <a:gd name="T3" fmla="*/ 15 h 29"/>
                      <a:gd name="T4" fmla="*/ 2 w 4"/>
                      <a:gd name="T5" fmla="*/ 28 h 29"/>
                      <a:gd name="T6" fmla="*/ 3 w 4"/>
                      <a:gd name="T7" fmla="*/ 28 h 29"/>
                      <a:gd name="T8" fmla="*/ 4 w 4"/>
                      <a:gd name="T9" fmla="*/ 11 h 29"/>
                      <a:gd name="T10" fmla="*/ 1 w 4"/>
                      <a:gd name="T11" fmla="*/ 1 h 29"/>
                      <a:gd name="T12" fmla="*/ 0 w 4"/>
                      <a:gd name="T13" fmla="*/ 2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9">
                        <a:moveTo>
                          <a:pt x="0" y="2"/>
                        </a:moveTo>
                        <a:cubicBezTo>
                          <a:pt x="3" y="5"/>
                          <a:pt x="2" y="11"/>
                          <a:pt x="2" y="15"/>
                        </a:cubicBezTo>
                        <a:cubicBezTo>
                          <a:pt x="2" y="19"/>
                          <a:pt x="2" y="24"/>
                          <a:pt x="2" y="28"/>
                        </a:cubicBezTo>
                        <a:cubicBezTo>
                          <a:pt x="2" y="29"/>
                          <a:pt x="3" y="29"/>
                          <a:pt x="3" y="28"/>
                        </a:cubicBezTo>
                        <a:cubicBezTo>
                          <a:pt x="3" y="23"/>
                          <a:pt x="3" y="17"/>
                          <a:pt x="4" y="11"/>
                        </a:cubicBezTo>
                        <a:cubicBezTo>
                          <a:pt x="4" y="8"/>
                          <a:pt x="4" y="4"/>
                          <a:pt x="1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" name="Freeform 414">
                    <a:extLst>
                      <a:ext uri="{FF2B5EF4-FFF2-40B4-BE49-F238E27FC236}">
                        <a16:creationId xmlns="" xmlns:a16="http://schemas.microsoft.com/office/drawing/2014/main" id="{53664043-AAB2-48D0-B396-2C7BA0CD5A1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7013"/>
                    <a:ext cx="4763" cy="4763"/>
                  </a:xfrm>
                  <a:custGeom>
                    <a:avLst/>
                    <a:gdLst>
                      <a:gd name="T0" fmla="*/ 0 w 5"/>
                      <a:gd name="T1" fmla="*/ 4 h 4"/>
                      <a:gd name="T2" fmla="*/ 5 w 5"/>
                      <a:gd name="T3" fmla="*/ 0 h 4"/>
                      <a:gd name="T4" fmla="*/ 4 w 5"/>
                      <a:gd name="T5" fmla="*/ 0 h 4"/>
                      <a:gd name="T6" fmla="*/ 0 w 5"/>
                      <a:gd name="T7" fmla="*/ 3 h 4"/>
                      <a:gd name="T8" fmla="*/ 0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0" y="4"/>
                        </a:moveTo>
                        <a:cubicBezTo>
                          <a:pt x="2" y="2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2"/>
                          <a:pt x="0" y="3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" name="Freeform 415">
                    <a:extLst>
                      <a:ext uri="{FF2B5EF4-FFF2-40B4-BE49-F238E27FC236}">
                        <a16:creationId xmlns="" xmlns:a16="http://schemas.microsoft.com/office/drawing/2014/main" id="{FB2544BF-687D-44F7-977F-C5D88189B6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68601"/>
                    <a:ext cx="7938" cy="6350"/>
                  </a:xfrm>
                  <a:custGeom>
                    <a:avLst/>
                    <a:gdLst>
                      <a:gd name="T0" fmla="*/ 1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1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5"/>
                        </a:moveTo>
                        <a:cubicBezTo>
                          <a:pt x="3" y="4"/>
                          <a:pt x="4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1" y="5"/>
                        </a:cubicBezTo>
                        <a:cubicBezTo>
                          <a:pt x="0" y="5"/>
                          <a:pt x="0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" name="Freeform 416">
                    <a:extLst>
                      <a:ext uri="{FF2B5EF4-FFF2-40B4-BE49-F238E27FC236}">
                        <a16:creationId xmlns="" xmlns:a16="http://schemas.microsoft.com/office/drawing/2014/main" id="{FE9DF59E-12C1-46CA-BE83-FB0BE63E14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0188"/>
                    <a:ext cx="6350" cy="6350"/>
                  </a:xfrm>
                  <a:custGeom>
                    <a:avLst/>
                    <a:gdLst>
                      <a:gd name="T0" fmla="*/ 1 w 7"/>
                      <a:gd name="T1" fmla="*/ 6 h 6"/>
                      <a:gd name="T2" fmla="*/ 6 w 7"/>
                      <a:gd name="T3" fmla="*/ 1 h 6"/>
                      <a:gd name="T4" fmla="*/ 6 w 7"/>
                      <a:gd name="T5" fmla="*/ 0 h 6"/>
                      <a:gd name="T6" fmla="*/ 0 w 7"/>
                      <a:gd name="T7" fmla="*/ 5 h 6"/>
                      <a:gd name="T8" fmla="*/ 1 w 7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6"/>
                        </a:moveTo>
                        <a:cubicBezTo>
                          <a:pt x="3" y="4"/>
                          <a:pt x="4" y="3"/>
                          <a:pt x="6" y="1"/>
                        </a:cubicBezTo>
                        <a:cubicBezTo>
                          <a:pt x="7" y="1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0" y="5"/>
                        </a:cubicBezTo>
                        <a:cubicBezTo>
                          <a:pt x="0" y="5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" name="Freeform 417">
                    <a:extLst>
                      <a:ext uri="{FF2B5EF4-FFF2-40B4-BE49-F238E27FC236}">
                        <a16:creationId xmlns="" xmlns:a16="http://schemas.microsoft.com/office/drawing/2014/main" id="{EEA35E70-9ACC-4AC8-B991-7CEDE990509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1776"/>
                    <a:ext cx="6350" cy="6350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1"/>
                          <a:pt x="2" y="3"/>
                          <a:pt x="1" y="5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" name="Freeform 418">
                    <a:extLst>
                      <a:ext uri="{FF2B5EF4-FFF2-40B4-BE49-F238E27FC236}">
                        <a16:creationId xmlns="" xmlns:a16="http://schemas.microsoft.com/office/drawing/2014/main" id="{065BA333-C779-44A5-879E-6283889F89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73363"/>
                    <a:ext cx="4763" cy="6350"/>
                  </a:xfrm>
                  <a:custGeom>
                    <a:avLst/>
                    <a:gdLst>
                      <a:gd name="T0" fmla="*/ 1 w 5"/>
                      <a:gd name="T1" fmla="*/ 5 h 6"/>
                      <a:gd name="T2" fmla="*/ 4 w 5"/>
                      <a:gd name="T3" fmla="*/ 1 h 6"/>
                      <a:gd name="T4" fmla="*/ 4 w 5"/>
                      <a:gd name="T5" fmla="*/ 1 h 6"/>
                      <a:gd name="T6" fmla="*/ 0 w 5"/>
                      <a:gd name="T7" fmla="*/ 5 h 6"/>
                      <a:gd name="T8" fmla="*/ 1 w 5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6">
                        <a:moveTo>
                          <a:pt x="1" y="5"/>
                        </a:moveTo>
                        <a:cubicBezTo>
                          <a:pt x="2" y="4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2" y="2"/>
                          <a:pt x="1" y="3"/>
                          <a:pt x="0" y="5"/>
                        </a:cubicBezTo>
                        <a:cubicBezTo>
                          <a:pt x="0" y="5"/>
                          <a:pt x="1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" name="Freeform 419">
                    <a:extLst>
                      <a:ext uri="{FF2B5EF4-FFF2-40B4-BE49-F238E27FC236}">
                        <a16:creationId xmlns="" xmlns:a16="http://schemas.microsoft.com/office/drawing/2014/main" id="{3DBF4028-B03C-4C26-9343-A6FAC49AA3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6538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5 w 5"/>
                      <a:gd name="T3" fmla="*/ 1 h 5"/>
                      <a:gd name="T4" fmla="*/ 4 w 5"/>
                      <a:gd name="T5" fmla="*/ 1 h 5"/>
                      <a:gd name="T6" fmla="*/ 4 w 5"/>
                      <a:gd name="T7" fmla="*/ 1 h 5"/>
                      <a:gd name="T8" fmla="*/ 5 w 5"/>
                      <a:gd name="T9" fmla="*/ 1 h 5"/>
                      <a:gd name="T10" fmla="*/ 5 w 5"/>
                      <a:gd name="T11" fmla="*/ 1 h 5"/>
                      <a:gd name="T12" fmla="*/ 4 w 5"/>
                      <a:gd name="T13" fmla="*/ 1 h 5"/>
                      <a:gd name="T14" fmla="*/ 1 w 5"/>
                      <a:gd name="T15" fmla="*/ 4 h 5"/>
                      <a:gd name="T16" fmla="*/ 1 w 5"/>
                      <a:gd name="T17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3" y="4"/>
                          <a:pt x="4" y="2"/>
                          <a:pt x="5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1"/>
                          <a:pt x="4" y="2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" name="Freeform 420">
                    <a:extLst>
                      <a:ext uri="{FF2B5EF4-FFF2-40B4-BE49-F238E27FC236}">
                        <a16:creationId xmlns="" xmlns:a16="http://schemas.microsoft.com/office/drawing/2014/main" id="{EE04821D-F194-4ED8-87FD-E452FB160C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8126"/>
                    <a:ext cx="6350" cy="4763"/>
                  </a:xfrm>
                  <a:custGeom>
                    <a:avLst/>
                    <a:gdLst>
                      <a:gd name="T0" fmla="*/ 1 w 5"/>
                      <a:gd name="T1" fmla="*/ 3 h 4"/>
                      <a:gd name="T2" fmla="*/ 1 w 5"/>
                      <a:gd name="T3" fmla="*/ 3 h 4"/>
                      <a:gd name="T4" fmla="*/ 1 w 5"/>
                      <a:gd name="T5" fmla="*/ 4 h 4"/>
                      <a:gd name="T6" fmla="*/ 5 w 5"/>
                      <a:gd name="T7" fmla="*/ 1 h 4"/>
                      <a:gd name="T8" fmla="*/ 4 w 5"/>
                      <a:gd name="T9" fmla="*/ 0 h 4"/>
                      <a:gd name="T10" fmla="*/ 1 w 5"/>
                      <a:gd name="T11" fmla="*/ 3 h 4"/>
                      <a:gd name="T12" fmla="*/ 1 w 5"/>
                      <a:gd name="T13" fmla="*/ 3 h 4"/>
                      <a:gd name="T14" fmla="*/ 2 w 5"/>
                      <a:gd name="T15" fmla="*/ 3 h 4"/>
                      <a:gd name="T16" fmla="*/ 1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ubicBezTo>
                          <a:pt x="2" y="3"/>
                          <a:pt x="4" y="2"/>
                          <a:pt x="5" y="1"/>
                        </a:cubicBezTo>
                        <a:cubicBezTo>
                          <a:pt x="5" y="0"/>
                          <a:pt x="5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1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" name="Freeform 421">
                    <a:extLst>
                      <a:ext uri="{FF2B5EF4-FFF2-40B4-BE49-F238E27FC236}">
                        <a16:creationId xmlns="" xmlns:a16="http://schemas.microsoft.com/office/drawing/2014/main" id="{1D10AFF9-E389-4E35-A063-451D0769CF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9713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4"/>
                      <a:gd name="T2" fmla="*/ 4 w 5"/>
                      <a:gd name="T3" fmla="*/ 1 h 4"/>
                      <a:gd name="T4" fmla="*/ 4 w 5"/>
                      <a:gd name="T5" fmla="*/ 0 h 4"/>
                      <a:gd name="T6" fmla="*/ 1 w 5"/>
                      <a:gd name="T7" fmla="*/ 3 h 4"/>
                      <a:gd name="T8" fmla="*/ 1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" name="Freeform 422">
                    <a:extLst>
                      <a:ext uri="{FF2B5EF4-FFF2-40B4-BE49-F238E27FC236}">
                        <a16:creationId xmlns="" xmlns:a16="http://schemas.microsoft.com/office/drawing/2014/main" id="{90A14621-0BA6-4101-92A9-C730AA7B69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1301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" name="Freeform 423">
                    <a:extLst>
                      <a:ext uri="{FF2B5EF4-FFF2-40B4-BE49-F238E27FC236}">
                        <a16:creationId xmlns="" xmlns:a16="http://schemas.microsoft.com/office/drawing/2014/main" id="{8E446287-62CC-4118-A50B-BF7D12ED929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4476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" name="Freeform 424">
                    <a:extLst>
                      <a:ext uri="{FF2B5EF4-FFF2-40B4-BE49-F238E27FC236}">
                        <a16:creationId xmlns="" xmlns:a16="http://schemas.microsoft.com/office/drawing/2014/main" id="{9F2B8A52-6929-409B-BEEA-049665D885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7651"/>
                    <a:ext cx="4763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0" y="2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" name="Freeform 425">
                    <a:extLst>
                      <a:ext uri="{FF2B5EF4-FFF2-40B4-BE49-F238E27FC236}">
                        <a16:creationId xmlns="" xmlns:a16="http://schemas.microsoft.com/office/drawing/2014/main" id="{2014B801-1D72-43D3-932B-1EC8EEC02DD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89238"/>
                    <a:ext cx="3175" cy="4763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" name="Freeform 426">
                    <a:extLst>
                      <a:ext uri="{FF2B5EF4-FFF2-40B4-BE49-F238E27FC236}">
                        <a16:creationId xmlns="" xmlns:a16="http://schemas.microsoft.com/office/drawing/2014/main" id="{CE00DDA5-C401-45CA-ACE3-EA74D4A3B1D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59076"/>
                    <a:ext cx="3175" cy="4763"/>
                  </a:xfrm>
                  <a:custGeom>
                    <a:avLst/>
                    <a:gdLst>
                      <a:gd name="T0" fmla="*/ 1 w 4"/>
                      <a:gd name="T1" fmla="*/ 3 h 4"/>
                      <a:gd name="T2" fmla="*/ 1 w 4"/>
                      <a:gd name="T3" fmla="*/ 3 h 4"/>
                      <a:gd name="T4" fmla="*/ 1 w 4"/>
                      <a:gd name="T5" fmla="*/ 4 h 4"/>
                      <a:gd name="T6" fmla="*/ 4 w 4"/>
                      <a:gd name="T7" fmla="*/ 0 h 4"/>
                      <a:gd name="T8" fmla="*/ 3 w 4"/>
                      <a:gd name="T9" fmla="*/ 0 h 4"/>
                      <a:gd name="T10" fmla="*/ 1 w 4"/>
                      <a:gd name="T11" fmla="*/ 3 h 4"/>
                      <a:gd name="T12" fmla="*/ 1 w 4"/>
                      <a:gd name="T13" fmla="*/ 4 h 4"/>
                      <a:gd name="T14" fmla="*/ 1 w 4"/>
                      <a:gd name="T15" fmla="*/ 4 h 4"/>
                      <a:gd name="T16" fmla="*/ 1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4"/>
                        </a:cubicBezTo>
                        <a:cubicBezTo>
                          <a:pt x="2" y="3"/>
                          <a:pt x="3" y="2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" name="Freeform 427">
                    <a:extLst>
                      <a:ext uri="{FF2B5EF4-FFF2-40B4-BE49-F238E27FC236}">
                        <a16:creationId xmlns="" xmlns:a16="http://schemas.microsoft.com/office/drawing/2014/main" id="{5678CA59-CD69-4C89-B3CE-3994F4204EC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0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" name="Freeform 428">
                    <a:extLst>
                      <a:ext uri="{FF2B5EF4-FFF2-40B4-BE49-F238E27FC236}">
                        <a16:creationId xmlns="" xmlns:a16="http://schemas.microsoft.com/office/drawing/2014/main" id="{E33E9747-7342-4047-BFE6-9DB8B8A5EB4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4 w 5"/>
                      <a:gd name="T3" fmla="*/ 3 h 4"/>
                      <a:gd name="T4" fmla="*/ 4 w 5"/>
                      <a:gd name="T5" fmla="*/ 3 h 4"/>
                      <a:gd name="T6" fmla="*/ 0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1" y="1"/>
                          <a:pt x="3" y="3"/>
                          <a:pt x="4" y="3"/>
                        </a:cubicBezTo>
                        <a:cubicBezTo>
                          <a:pt x="4" y="4"/>
                          <a:pt x="5" y="3"/>
                          <a:pt x="4" y="3"/>
                        </a:cubicBezTo>
                        <a:cubicBezTo>
                          <a:pt x="4" y="2"/>
                          <a:pt x="2" y="0"/>
                          <a:pt x="0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" name="Freeform 429">
                    <a:extLst>
                      <a:ext uri="{FF2B5EF4-FFF2-40B4-BE49-F238E27FC236}">
                        <a16:creationId xmlns="" xmlns:a16="http://schemas.microsoft.com/office/drawing/2014/main" id="{5CB92C50-B3A3-44D1-BAF6-E767EE628CC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59076"/>
                    <a:ext cx="6350" cy="4763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3 w 5"/>
                      <a:gd name="T3" fmla="*/ 4 h 4"/>
                      <a:gd name="T4" fmla="*/ 4 w 5"/>
                      <a:gd name="T5" fmla="*/ 3 h 4"/>
                      <a:gd name="T6" fmla="*/ 1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2" y="1"/>
                          <a:pt x="3" y="2"/>
                          <a:pt x="3" y="4"/>
                        </a:cubicBezTo>
                        <a:cubicBezTo>
                          <a:pt x="4" y="4"/>
                          <a:pt x="5" y="4"/>
                          <a:pt x="4" y="3"/>
                        </a:cubicBezTo>
                        <a:cubicBezTo>
                          <a:pt x="3" y="2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" name="Freeform 430">
                    <a:extLst>
                      <a:ext uri="{FF2B5EF4-FFF2-40B4-BE49-F238E27FC236}">
                        <a16:creationId xmlns="" xmlns:a16="http://schemas.microsoft.com/office/drawing/2014/main" id="{609A09D5-F586-46FB-9D52-CDC5FE45F08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8063" y="2717801"/>
                    <a:ext cx="44450" cy="38100"/>
                  </a:xfrm>
                  <a:custGeom>
                    <a:avLst/>
                    <a:gdLst>
                      <a:gd name="T0" fmla="*/ 37 w 42"/>
                      <a:gd name="T1" fmla="*/ 20 h 36"/>
                      <a:gd name="T2" fmla="*/ 16 w 42"/>
                      <a:gd name="T3" fmla="*/ 2 h 36"/>
                      <a:gd name="T4" fmla="*/ 2 w 42"/>
                      <a:gd name="T5" fmla="*/ 21 h 36"/>
                      <a:gd name="T6" fmla="*/ 24 w 42"/>
                      <a:gd name="T7" fmla="*/ 34 h 36"/>
                      <a:gd name="T8" fmla="*/ 37 w 42"/>
                      <a:gd name="T9" fmla="*/ 18 h 36"/>
                      <a:gd name="T10" fmla="*/ 36 w 42"/>
                      <a:gd name="T11" fmla="*/ 19 h 36"/>
                      <a:gd name="T12" fmla="*/ 23 w 42"/>
                      <a:gd name="T13" fmla="*/ 33 h 36"/>
                      <a:gd name="T14" fmla="*/ 4 w 42"/>
                      <a:gd name="T15" fmla="*/ 22 h 36"/>
                      <a:gd name="T16" fmla="*/ 15 w 42"/>
                      <a:gd name="T17" fmla="*/ 4 h 36"/>
                      <a:gd name="T18" fmla="*/ 36 w 42"/>
                      <a:gd name="T19" fmla="*/ 20 h 36"/>
                      <a:gd name="T20" fmla="*/ 37 w 42"/>
                      <a:gd name="T21" fmla="*/ 2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2" h="36">
                        <a:moveTo>
                          <a:pt x="37" y="20"/>
                        </a:moveTo>
                        <a:cubicBezTo>
                          <a:pt x="37" y="9"/>
                          <a:pt x="27" y="1"/>
                          <a:pt x="16" y="2"/>
                        </a:cubicBezTo>
                        <a:cubicBezTo>
                          <a:pt x="8" y="3"/>
                          <a:pt x="0" y="13"/>
                          <a:pt x="2" y="21"/>
                        </a:cubicBezTo>
                        <a:cubicBezTo>
                          <a:pt x="5" y="30"/>
                          <a:pt x="14" y="36"/>
                          <a:pt x="24" y="34"/>
                        </a:cubicBezTo>
                        <a:cubicBezTo>
                          <a:pt x="28" y="33"/>
                          <a:pt x="42" y="24"/>
                          <a:pt x="37" y="18"/>
                        </a:cubicBezTo>
                        <a:cubicBezTo>
                          <a:pt x="37" y="17"/>
                          <a:pt x="36" y="18"/>
                          <a:pt x="36" y="19"/>
                        </a:cubicBezTo>
                        <a:cubicBezTo>
                          <a:pt x="40" y="24"/>
                          <a:pt x="27" y="32"/>
                          <a:pt x="23" y="33"/>
                        </a:cubicBezTo>
                        <a:cubicBezTo>
                          <a:pt x="16" y="35"/>
                          <a:pt x="7" y="29"/>
                          <a:pt x="4" y="22"/>
                        </a:cubicBezTo>
                        <a:cubicBezTo>
                          <a:pt x="1" y="15"/>
                          <a:pt x="8" y="7"/>
                          <a:pt x="15" y="4"/>
                        </a:cubicBezTo>
                        <a:cubicBezTo>
                          <a:pt x="25" y="0"/>
                          <a:pt x="35" y="10"/>
                          <a:pt x="36" y="20"/>
                        </a:cubicBezTo>
                        <a:cubicBezTo>
                          <a:pt x="36" y="21"/>
                          <a:pt x="37" y="21"/>
                          <a:pt x="37" y="2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" name="Freeform 431">
                    <a:extLst>
                      <a:ext uri="{FF2B5EF4-FFF2-40B4-BE49-F238E27FC236}">
                        <a16:creationId xmlns="" xmlns:a16="http://schemas.microsoft.com/office/drawing/2014/main" id="{9422212E-FED9-4901-9EAE-4963DE2653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5263"/>
                    <a:ext cx="1588" cy="3175"/>
                  </a:xfrm>
                  <a:custGeom>
                    <a:avLst/>
                    <a:gdLst>
                      <a:gd name="T0" fmla="*/ 1 w 2"/>
                      <a:gd name="T1" fmla="*/ 1 h 4"/>
                      <a:gd name="T2" fmla="*/ 1 w 2"/>
                      <a:gd name="T3" fmla="*/ 0 h 4"/>
                      <a:gd name="T4" fmla="*/ 1 w 2"/>
                      <a:gd name="T5" fmla="*/ 0 h 4"/>
                      <a:gd name="T6" fmla="*/ 1 w 2"/>
                      <a:gd name="T7" fmla="*/ 3 h 4"/>
                      <a:gd name="T8" fmla="*/ 2 w 2"/>
                      <a:gd name="T9" fmla="*/ 3 h 4"/>
                      <a:gd name="T10" fmla="*/ 1 w 2"/>
                      <a:gd name="T11" fmla="*/ 0 h 4"/>
                      <a:gd name="T12" fmla="*/ 1 w 2"/>
                      <a:gd name="T13" fmla="*/ 0 h 4"/>
                      <a:gd name="T14" fmla="*/ 1 w 2"/>
                      <a:gd name="T15" fmla="*/ 1 h 4"/>
                      <a:gd name="T16" fmla="*/ 1 w 2"/>
                      <a:gd name="T17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" h="4">
                        <a:moveTo>
                          <a:pt x="1" y="1"/>
                        </a:move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2"/>
                          <a:pt x="1" y="3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2"/>
                          <a:pt x="1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" name="Freeform 432">
                    <a:extLst>
                      <a:ext uri="{FF2B5EF4-FFF2-40B4-BE49-F238E27FC236}">
                        <a16:creationId xmlns="" xmlns:a16="http://schemas.microsoft.com/office/drawing/2014/main" id="{8D42D956-15E5-40EC-8FB1-BD0BFB4C60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8438"/>
                    <a:ext cx="7938" cy="0"/>
                  </a:xfrm>
                  <a:custGeom>
                    <a:avLst/>
                    <a:gdLst>
                      <a:gd name="T0" fmla="*/ 1 w 7"/>
                      <a:gd name="T1" fmla="*/ 1 h 1"/>
                      <a:gd name="T2" fmla="*/ 7 w 7"/>
                      <a:gd name="T3" fmla="*/ 1 h 1"/>
                      <a:gd name="T4" fmla="*/ 7 w 7"/>
                      <a:gd name="T5" fmla="*/ 0 h 1"/>
                      <a:gd name="T6" fmla="*/ 1 w 7"/>
                      <a:gd name="T7" fmla="*/ 0 h 1"/>
                      <a:gd name="T8" fmla="*/ 1 w 7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1">
                        <a:moveTo>
                          <a:pt x="1" y="1"/>
                        </a:move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1"/>
                          <a:pt x="7" y="0"/>
                          <a:pt x="7" y="0"/>
                        </a:cubicBezTo>
                        <a:cubicBezTo>
                          <a:pt x="5" y="0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" name="Freeform 433">
                    <a:extLst>
                      <a:ext uri="{FF2B5EF4-FFF2-40B4-BE49-F238E27FC236}">
                        <a16:creationId xmlns="" xmlns:a16="http://schemas.microsoft.com/office/drawing/2014/main" id="{07AB46D8-6D3F-45EB-9BE5-CFEDAE2AB4C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3676"/>
                    <a:ext cx="9525" cy="4763"/>
                  </a:xfrm>
                  <a:custGeom>
                    <a:avLst/>
                    <a:gdLst>
                      <a:gd name="T0" fmla="*/ 1 w 9"/>
                      <a:gd name="T1" fmla="*/ 1 h 5"/>
                      <a:gd name="T2" fmla="*/ 6 w 9"/>
                      <a:gd name="T3" fmla="*/ 1 h 5"/>
                      <a:gd name="T4" fmla="*/ 8 w 9"/>
                      <a:gd name="T5" fmla="*/ 2 h 5"/>
                      <a:gd name="T6" fmla="*/ 8 w 9"/>
                      <a:gd name="T7" fmla="*/ 5 h 5"/>
                      <a:gd name="T8" fmla="*/ 8 w 9"/>
                      <a:gd name="T9" fmla="*/ 4 h 5"/>
                      <a:gd name="T10" fmla="*/ 7 w 9"/>
                      <a:gd name="T11" fmla="*/ 4 h 5"/>
                      <a:gd name="T12" fmla="*/ 7 w 9"/>
                      <a:gd name="T13" fmla="*/ 5 h 5"/>
                      <a:gd name="T14" fmla="*/ 8 w 9"/>
                      <a:gd name="T15" fmla="*/ 5 h 5"/>
                      <a:gd name="T16" fmla="*/ 9 w 9"/>
                      <a:gd name="T17" fmla="*/ 5 h 5"/>
                      <a:gd name="T18" fmla="*/ 9 w 9"/>
                      <a:gd name="T19" fmla="*/ 1 h 5"/>
                      <a:gd name="T20" fmla="*/ 7 w 9"/>
                      <a:gd name="T21" fmla="*/ 0 h 5"/>
                      <a:gd name="T22" fmla="*/ 1 w 9"/>
                      <a:gd name="T23" fmla="*/ 1 h 5"/>
                      <a:gd name="T24" fmla="*/ 1 w 9"/>
                      <a:gd name="T25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5">
                        <a:moveTo>
                          <a:pt x="1" y="1"/>
                        </a:moveTo>
                        <a:cubicBezTo>
                          <a:pt x="2" y="1"/>
                          <a:pt x="4" y="1"/>
                          <a:pt x="6" y="1"/>
                        </a:cubicBezTo>
                        <a:cubicBezTo>
                          <a:pt x="6" y="1"/>
                          <a:pt x="8" y="1"/>
                          <a:pt x="8" y="2"/>
                        </a:cubicBezTo>
                        <a:cubicBezTo>
                          <a:pt x="8" y="3"/>
                          <a:pt x="8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7" y="4"/>
                          <a:pt x="7" y="4"/>
                        </a:cubicBezTo>
                        <a:cubicBezTo>
                          <a:pt x="6" y="4"/>
                          <a:pt x="6" y="5"/>
                          <a:pt x="7" y="5"/>
                        </a:cubicBezTo>
                        <a:cubicBezTo>
                          <a:pt x="7" y="5"/>
                          <a:pt x="8" y="5"/>
                          <a:pt x="8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9" y="4"/>
                          <a:pt x="9" y="2"/>
                          <a:pt x="9" y="1"/>
                        </a:cubicBezTo>
                        <a:cubicBezTo>
                          <a:pt x="8" y="1"/>
                          <a:pt x="7" y="1"/>
                          <a:pt x="7" y="0"/>
                        </a:cubicBezTo>
                        <a:cubicBezTo>
                          <a:pt x="5" y="0"/>
                          <a:pt x="2" y="0"/>
                          <a:pt x="1" y="1"/>
                        </a:cubicBezTo>
                        <a:cubicBezTo>
                          <a:pt x="0" y="1"/>
                          <a:pt x="1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" name="Freeform 434">
                    <a:extLst>
                      <a:ext uri="{FF2B5EF4-FFF2-40B4-BE49-F238E27FC236}">
                        <a16:creationId xmlns="" xmlns:a16="http://schemas.microsoft.com/office/drawing/2014/main" id="{ED0B3BCB-CFC5-437E-AF05-CB3BECFE896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1 h 2"/>
                      <a:gd name="T2" fmla="*/ 3 w 4"/>
                      <a:gd name="T3" fmla="*/ 1 h 2"/>
                      <a:gd name="T4" fmla="*/ 3 w 4"/>
                      <a:gd name="T5" fmla="*/ 0 h 2"/>
                      <a:gd name="T6" fmla="*/ 1 w 4"/>
                      <a:gd name="T7" fmla="*/ 0 h 2"/>
                      <a:gd name="T8" fmla="*/ 1 w 4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2">
                        <a:moveTo>
                          <a:pt x="1" y="1"/>
                        </a:moveTo>
                        <a:cubicBezTo>
                          <a:pt x="2" y="1"/>
                          <a:pt x="2" y="1"/>
                          <a:pt x="3" y="1"/>
                        </a:cubicBezTo>
                        <a:cubicBezTo>
                          <a:pt x="4" y="1"/>
                          <a:pt x="4" y="0"/>
                          <a:pt x="3" y="0"/>
                        </a:cubicBezTo>
                        <a:cubicBezTo>
                          <a:pt x="2" y="0"/>
                          <a:pt x="1" y="0"/>
                          <a:pt x="1" y="0"/>
                        </a:cubicBezTo>
                        <a:cubicBezTo>
                          <a:pt x="0" y="1"/>
                          <a:pt x="0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" name="Freeform 435">
                    <a:extLst>
                      <a:ext uri="{FF2B5EF4-FFF2-40B4-BE49-F238E27FC236}">
                        <a16:creationId xmlns="" xmlns:a16="http://schemas.microsoft.com/office/drawing/2014/main" id="{7CCBA033-0B11-4D7A-896B-563F308804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3676"/>
                    <a:ext cx="9525" cy="6350"/>
                  </a:xfrm>
                  <a:custGeom>
                    <a:avLst/>
                    <a:gdLst>
                      <a:gd name="T0" fmla="*/ 2 w 9"/>
                      <a:gd name="T1" fmla="*/ 5 h 6"/>
                      <a:gd name="T2" fmla="*/ 1 w 9"/>
                      <a:gd name="T3" fmla="*/ 1 h 6"/>
                      <a:gd name="T4" fmla="*/ 1 w 9"/>
                      <a:gd name="T5" fmla="*/ 2 h 6"/>
                      <a:gd name="T6" fmla="*/ 5 w 9"/>
                      <a:gd name="T7" fmla="*/ 2 h 6"/>
                      <a:gd name="T8" fmla="*/ 9 w 9"/>
                      <a:gd name="T9" fmla="*/ 1 h 6"/>
                      <a:gd name="T10" fmla="*/ 8 w 9"/>
                      <a:gd name="T11" fmla="*/ 1 h 6"/>
                      <a:gd name="T12" fmla="*/ 8 w 9"/>
                      <a:gd name="T13" fmla="*/ 4 h 6"/>
                      <a:gd name="T14" fmla="*/ 9 w 9"/>
                      <a:gd name="T15" fmla="*/ 4 h 6"/>
                      <a:gd name="T16" fmla="*/ 1 w 9"/>
                      <a:gd name="T17" fmla="*/ 4 h 6"/>
                      <a:gd name="T18" fmla="*/ 1 w 9"/>
                      <a:gd name="T19" fmla="*/ 5 h 6"/>
                      <a:gd name="T20" fmla="*/ 9 w 9"/>
                      <a:gd name="T21" fmla="*/ 5 h 6"/>
                      <a:gd name="T22" fmla="*/ 9 w 9"/>
                      <a:gd name="T23" fmla="*/ 4 h 6"/>
                      <a:gd name="T24" fmla="*/ 9 w 9"/>
                      <a:gd name="T25" fmla="*/ 1 h 6"/>
                      <a:gd name="T26" fmla="*/ 9 w 9"/>
                      <a:gd name="T27" fmla="*/ 0 h 6"/>
                      <a:gd name="T28" fmla="*/ 5 w 9"/>
                      <a:gd name="T29" fmla="*/ 1 h 6"/>
                      <a:gd name="T30" fmla="*/ 1 w 9"/>
                      <a:gd name="T31" fmla="*/ 1 h 6"/>
                      <a:gd name="T32" fmla="*/ 0 w 9"/>
                      <a:gd name="T33" fmla="*/ 1 h 6"/>
                      <a:gd name="T34" fmla="*/ 1 w 9"/>
                      <a:gd name="T35" fmla="*/ 5 h 6"/>
                      <a:gd name="T36" fmla="*/ 2 w 9"/>
                      <a:gd name="T37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" h="6">
                        <a:moveTo>
                          <a:pt x="2" y="5"/>
                        </a:moveTo>
                        <a:cubicBezTo>
                          <a:pt x="2" y="4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8" y="1"/>
                        </a:cubicBezTo>
                        <a:cubicBezTo>
                          <a:pt x="8" y="2"/>
                          <a:pt x="8" y="3"/>
                          <a:pt x="8" y="4"/>
                        </a:cubicBezTo>
                        <a:cubicBezTo>
                          <a:pt x="8" y="4"/>
                          <a:pt x="9" y="4"/>
                          <a:pt x="9" y="4"/>
                        </a:cubicBezTo>
                        <a:cubicBezTo>
                          <a:pt x="6" y="4"/>
                          <a:pt x="4" y="5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4" y="6"/>
                          <a:pt x="6" y="5"/>
                          <a:pt x="9" y="5"/>
                        </a:cubicBez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9" y="3"/>
                          <a:pt x="9" y="2"/>
                          <a:pt x="9" y="1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6" y="1"/>
                          <a:pt x="5" y="1"/>
                        </a:cubicBezTo>
                        <a:cubicBezTo>
                          <a:pt x="4" y="1"/>
                          <a:pt x="2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4"/>
                          <a:pt x="1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" name="Freeform 436">
                    <a:extLst>
                      <a:ext uri="{FF2B5EF4-FFF2-40B4-BE49-F238E27FC236}">
                        <a16:creationId xmlns="" xmlns:a16="http://schemas.microsoft.com/office/drawing/2014/main" id="{910B0915-615F-4AAB-AAD8-8BE9F2E5216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8225" y="2732088"/>
                    <a:ext cx="9525" cy="4763"/>
                  </a:xfrm>
                  <a:custGeom>
                    <a:avLst/>
                    <a:gdLst>
                      <a:gd name="T0" fmla="*/ 1 w 9"/>
                      <a:gd name="T1" fmla="*/ 5 h 5"/>
                      <a:gd name="T2" fmla="*/ 4 w 9"/>
                      <a:gd name="T3" fmla="*/ 4 h 5"/>
                      <a:gd name="T4" fmla="*/ 8 w 9"/>
                      <a:gd name="T5" fmla="*/ 1 h 5"/>
                      <a:gd name="T6" fmla="*/ 8 w 9"/>
                      <a:gd name="T7" fmla="*/ 1 h 5"/>
                      <a:gd name="T8" fmla="*/ 4 w 9"/>
                      <a:gd name="T9" fmla="*/ 3 h 5"/>
                      <a:gd name="T10" fmla="*/ 1 w 9"/>
                      <a:gd name="T11" fmla="*/ 4 h 5"/>
                      <a:gd name="T12" fmla="*/ 1 w 9"/>
                      <a:gd name="T13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" h="5">
                        <a:moveTo>
                          <a:pt x="1" y="5"/>
                        </a:move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5" y="3"/>
                          <a:pt x="7" y="2"/>
                          <a:pt x="8" y="1"/>
                        </a:cubicBezTo>
                        <a:cubicBezTo>
                          <a:pt x="9" y="1"/>
                          <a:pt x="8" y="0"/>
                          <a:pt x="8" y="1"/>
                        </a:cubicBezTo>
                        <a:cubicBezTo>
                          <a:pt x="6" y="1"/>
                          <a:pt x="5" y="2"/>
                          <a:pt x="4" y="3"/>
                        </a:cubicBezTo>
                        <a:cubicBezTo>
                          <a:pt x="3" y="3"/>
                          <a:pt x="2" y="4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" name="Freeform 437">
                    <a:extLst>
                      <a:ext uri="{FF2B5EF4-FFF2-40B4-BE49-F238E27FC236}">
                        <a16:creationId xmlns="" xmlns:a16="http://schemas.microsoft.com/office/drawing/2014/main" id="{91A562F7-0A9C-49A6-BB56-8561C7332D4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9650" y="2735263"/>
                    <a:ext cx="9525" cy="1588"/>
                  </a:xfrm>
                  <a:custGeom>
                    <a:avLst/>
                    <a:gdLst>
                      <a:gd name="T0" fmla="*/ 7 w 8"/>
                      <a:gd name="T1" fmla="*/ 1 h 2"/>
                      <a:gd name="T2" fmla="*/ 1 w 8"/>
                      <a:gd name="T3" fmla="*/ 0 h 2"/>
                      <a:gd name="T4" fmla="*/ 1 w 8"/>
                      <a:gd name="T5" fmla="*/ 1 h 2"/>
                      <a:gd name="T6" fmla="*/ 7 w 8"/>
                      <a:gd name="T7" fmla="*/ 2 h 2"/>
                      <a:gd name="T8" fmla="*/ 7 w 8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2">
                        <a:moveTo>
                          <a:pt x="7" y="1"/>
                        </a:moveTo>
                        <a:cubicBezTo>
                          <a:pt x="5" y="1"/>
                          <a:pt x="3" y="0"/>
                          <a:pt x="1" y="0"/>
                        </a:cubicBezTo>
                        <a:cubicBezTo>
                          <a:pt x="0" y="0"/>
                          <a:pt x="0" y="0"/>
                          <a:pt x="1" y="1"/>
                        </a:cubicBezTo>
                        <a:cubicBezTo>
                          <a:pt x="3" y="1"/>
                          <a:pt x="5" y="2"/>
                          <a:pt x="7" y="2"/>
                        </a:cubicBezTo>
                        <a:cubicBezTo>
                          <a:pt x="8" y="2"/>
                          <a:pt x="8" y="1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" name="Freeform 438">
                    <a:extLst>
                      <a:ext uri="{FF2B5EF4-FFF2-40B4-BE49-F238E27FC236}">
                        <a16:creationId xmlns="" xmlns:a16="http://schemas.microsoft.com/office/drawing/2014/main" id="{876D3996-FEBD-4F96-A1DE-07FEF09090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684463"/>
                    <a:ext cx="23813" cy="28575"/>
                  </a:xfrm>
                  <a:custGeom>
                    <a:avLst/>
                    <a:gdLst>
                      <a:gd name="T0" fmla="*/ 13 w 23"/>
                      <a:gd name="T1" fmla="*/ 13 h 27"/>
                      <a:gd name="T2" fmla="*/ 10 w 23"/>
                      <a:gd name="T3" fmla="*/ 2 h 27"/>
                      <a:gd name="T4" fmla="*/ 20 w 23"/>
                      <a:gd name="T5" fmla="*/ 11 h 27"/>
                      <a:gd name="T6" fmla="*/ 11 w 23"/>
                      <a:gd name="T7" fmla="*/ 27 h 27"/>
                      <a:gd name="T8" fmla="*/ 12 w 23"/>
                      <a:gd name="T9" fmla="*/ 27 h 27"/>
                      <a:gd name="T10" fmla="*/ 21 w 23"/>
                      <a:gd name="T11" fmla="*/ 8 h 27"/>
                      <a:gd name="T12" fmla="*/ 11 w 23"/>
                      <a:gd name="T13" fmla="*/ 1 h 27"/>
                      <a:gd name="T14" fmla="*/ 13 w 23"/>
                      <a:gd name="T15" fmla="*/ 14 h 27"/>
                      <a:gd name="T16" fmla="*/ 13 w 23"/>
                      <a:gd name="T17" fmla="*/ 13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" h="27">
                        <a:moveTo>
                          <a:pt x="13" y="13"/>
                        </a:moveTo>
                        <a:cubicBezTo>
                          <a:pt x="5" y="16"/>
                          <a:pt x="2" y="4"/>
                          <a:pt x="10" y="2"/>
                        </a:cubicBezTo>
                        <a:cubicBezTo>
                          <a:pt x="16" y="0"/>
                          <a:pt x="21" y="6"/>
                          <a:pt x="20" y="11"/>
                        </a:cubicBezTo>
                        <a:cubicBezTo>
                          <a:pt x="18" y="18"/>
                          <a:pt x="10" y="19"/>
                          <a:pt x="11" y="27"/>
                        </a:cubicBezTo>
                        <a:cubicBezTo>
                          <a:pt x="11" y="27"/>
                          <a:pt x="12" y="27"/>
                          <a:pt x="12" y="27"/>
                        </a:cubicBezTo>
                        <a:cubicBezTo>
                          <a:pt x="10" y="19"/>
                          <a:pt x="23" y="16"/>
                          <a:pt x="21" y="8"/>
                        </a:cubicBezTo>
                        <a:cubicBezTo>
                          <a:pt x="20" y="3"/>
                          <a:pt x="16" y="0"/>
                          <a:pt x="11" y="1"/>
                        </a:cubicBezTo>
                        <a:cubicBezTo>
                          <a:pt x="0" y="1"/>
                          <a:pt x="4" y="17"/>
                          <a:pt x="13" y="14"/>
                        </a:cubicBezTo>
                        <a:cubicBezTo>
                          <a:pt x="14" y="13"/>
                          <a:pt x="14" y="13"/>
                          <a:pt x="1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1" name="Freeform 439">
                    <a:extLst>
                      <a:ext uri="{FF2B5EF4-FFF2-40B4-BE49-F238E27FC236}">
                        <a16:creationId xmlns="" xmlns:a16="http://schemas.microsoft.com/office/drawing/2014/main" id="{3091A221-66BB-42CE-AB89-4367A19F591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13038"/>
                    <a:ext cx="9525" cy="6350"/>
                  </a:xfrm>
                  <a:custGeom>
                    <a:avLst/>
                    <a:gdLst>
                      <a:gd name="T0" fmla="*/ 7 w 9"/>
                      <a:gd name="T1" fmla="*/ 1 h 6"/>
                      <a:gd name="T2" fmla="*/ 2 w 9"/>
                      <a:gd name="T3" fmla="*/ 4 h 6"/>
                      <a:gd name="T4" fmla="*/ 8 w 9"/>
                      <a:gd name="T5" fmla="*/ 1 h 6"/>
                      <a:gd name="T6" fmla="*/ 7 w 9"/>
                      <a:gd name="T7" fmla="*/ 1 h 6"/>
                      <a:gd name="T8" fmla="*/ 4 w 9"/>
                      <a:gd name="T9" fmla="*/ 4 h 6"/>
                      <a:gd name="T10" fmla="*/ 3 w 9"/>
                      <a:gd name="T11" fmla="*/ 2 h 6"/>
                      <a:gd name="T12" fmla="*/ 6 w 9"/>
                      <a:gd name="T13" fmla="*/ 2 h 6"/>
                      <a:gd name="T14" fmla="*/ 7 w 9"/>
                      <a:gd name="T15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" h="6">
                        <a:moveTo>
                          <a:pt x="7" y="1"/>
                        </a:moveTo>
                        <a:cubicBezTo>
                          <a:pt x="5" y="0"/>
                          <a:pt x="0" y="1"/>
                          <a:pt x="2" y="4"/>
                        </a:cubicBezTo>
                        <a:cubicBezTo>
                          <a:pt x="4" y="6"/>
                          <a:pt x="9" y="4"/>
                          <a:pt x="8" y="1"/>
                        </a:cubicBezTo>
                        <a:cubicBezTo>
                          <a:pt x="8" y="0"/>
                          <a:pt x="7" y="1"/>
                          <a:pt x="7" y="1"/>
                        </a:cubicBezTo>
                        <a:cubicBezTo>
                          <a:pt x="8" y="3"/>
                          <a:pt x="5" y="4"/>
                          <a:pt x="4" y="4"/>
                        </a:cubicBezTo>
                        <a:cubicBezTo>
                          <a:pt x="3" y="3"/>
                          <a:pt x="2" y="2"/>
                          <a:pt x="3" y="2"/>
                        </a:cubicBezTo>
                        <a:cubicBezTo>
                          <a:pt x="4" y="2"/>
                          <a:pt x="5" y="1"/>
                          <a:pt x="6" y="2"/>
                        </a:cubicBezTo>
                        <a:cubicBezTo>
                          <a:pt x="6" y="2"/>
                          <a:pt x="7" y="2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" name="Freeform 440">
                    <a:extLst>
                      <a:ext uri="{FF2B5EF4-FFF2-40B4-BE49-F238E27FC236}">
                        <a16:creationId xmlns="" xmlns:a16="http://schemas.microsoft.com/office/drawing/2014/main" id="{EA8F2B2E-E8DC-4064-9A17-B0CBDDF00E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1588" cy="0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1 w 1"/>
                      <a:gd name="T3" fmla="*/ 0 h 1"/>
                      <a:gd name="T4" fmla="*/ 1 w 1"/>
                      <a:gd name="T5" fmla="*/ 0 h 1"/>
                      <a:gd name="T6" fmla="*/ 0 w 1"/>
                      <a:gd name="T7" fmla="*/ 0 h 1"/>
                      <a:gd name="T8" fmla="*/ 0 w 1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" name="Freeform 441">
                    <a:extLst>
                      <a:ext uri="{FF2B5EF4-FFF2-40B4-BE49-F238E27FC236}">
                        <a16:creationId xmlns="" xmlns:a16="http://schemas.microsoft.com/office/drawing/2014/main" id="{2842DC14-D44E-4513-887F-D5ABD4A8610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1 h 2"/>
                      <a:gd name="T2" fmla="*/ 2 w 2"/>
                      <a:gd name="T3" fmla="*/ 0 h 2"/>
                      <a:gd name="T4" fmla="*/ 2 w 2"/>
                      <a:gd name="T5" fmla="*/ 0 h 2"/>
                      <a:gd name="T6" fmla="*/ 0 w 2"/>
                      <a:gd name="T7" fmla="*/ 1 h 2"/>
                      <a:gd name="T8" fmla="*/ 0 w 2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2">
                        <a:moveTo>
                          <a:pt x="0" y="1"/>
                        </a:moveTo>
                        <a:cubicBezTo>
                          <a:pt x="1" y="1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2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" name="Freeform 442">
                    <a:extLst>
                      <a:ext uri="{FF2B5EF4-FFF2-40B4-BE49-F238E27FC236}">
                        <a16:creationId xmlns="" xmlns:a16="http://schemas.microsoft.com/office/drawing/2014/main" id="{B05FE5E1-F3A2-477F-B9A9-A3FC73F9307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3 h 3"/>
                      <a:gd name="T2" fmla="*/ 4 w 4"/>
                      <a:gd name="T3" fmla="*/ 0 h 3"/>
                      <a:gd name="T4" fmla="*/ 4 w 4"/>
                      <a:gd name="T5" fmla="*/ 0 h 3"/>
                      <a:gd name="T6" fmla="*/ 1 w 4"/>
                      <a:gd name="T7" fmla="*/ 3 h 3"/>
                      <a:gd name="T8" fmla="*/ 1 w 4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1" y="3"/>
                        </a:moveTo>
                        <a:cubicBezTo>
                          <a:pt x="2" y="2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" name="Freeform 443">
                    <a:extLst>
                      <a:ext uri="{FF2B5EF4-FFF2-40B4-BE49-F238E27FC236}">
                        <a16:creationId xmlns="" xmlns:a16="http://schemas.microsoft.com/office/drawing/2014/main" id="{C57EF806-969A-487A-898B-83D853DCD9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4 w 4"/>
                      <a:gd name="T5" fmla="*/ 0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" name="Freeform 444">
                    <a:extLst>
                      <a:ext uri="{FF2B5EF4-FFF2-40B4-BE49-F238E27FC236}">
                        <a16:creationId xmlns="" xmlns:a16="http://schemas.microsoft.com/office/drawing/2014/main" id="{D054A3AE-3F68-4E82-909F-BDF83EACCAD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0763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4"/>
                      <a:gd name="T2" fmla="*/ 3 w 3"/>
                      <a:gd name="T3" fmla="*/ 0 h 4"/>
                      <a:gd name="T4" fmla="*/ 3 w 3"/>
                      <a:gd name="T5" fmla="*/ 0 h 4"/>
                      <a:gd name="T6" fmla="*/ 0 w 3"/>
                      <a:gd name="T7" fmla="*/ 3 h 4"/>
                      <a:gd name="T8" fmla="*/ 0 w 3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" name="Freeform 445">
                    <a:extLst>
                      <a:ext uri="{FF2B5EF4-FFF2-40B4-BE49-F238E27FC236}">
                        <a16:creationId xmlns="" xmlns:a16="http://schemas.microsoft.com/office/drawing/2014/main" id="{03DAB591-67C7-4715-8982-25BB7167C15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0763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0 h 4"/>
                      <a:gd name="T4" fmla="*/ 4 w 4"/>
                      <a:gd name="T5" fmla="*/ 0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8" name="Freeform 446">
                    <a:extLst>
                      <a:ext uri="{FF2B5EF4-FFF2-40B4-BE49-F238E27FC236}">
                        <a16:creationId xmlns="" xmlns:a16="http://schemas.microsoft.com/office/drawing/2014/main" id="{3C97BF93-98CE-4613-A95A-378772F18F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2350" y="2735263"/>
                    <a:ext cx="3175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3" y="2"/>
                          <a:pt x="2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9" name="Freeform 447">
                    <a:extLst>
                      <a:ext uri="{FF2B5EF4-FFF2-40B4-BE49-F238E27FC236}">
                        <a16:creationId xmlns="" xmlns:a16="http://schemas.microsoft.com/office/drawing/2014/main" id="{FE4BE16E-C111-4DF1-A447-710CD2A0E0F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2 h 3"/>
                      <a:gd name="T2" fmla="*/ 2 w 2"/>
                      <a:gd name="T3" fmla="*/ 1 h 3"/>
                      <a:gd name="T4" fmla="*/ 2 w 2"/>
                      <a:gd name="T5" fmla="*/ 0 h 3"/>
                      <a:gd name="T6" fmla="*/ 0 w 2"/>
                      <a:gd name="T7" fmla="*/ 2 h 3"/>
                      <a:gd name="T8" fmla="*/ 0 w 2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2"/>
                        </a:moveTo>
                        <a:cubicBezTo>
                          <a:pt x="1" y="2"/>
                          <a:pt x="2" y="1"/>
                          <a:pt x="2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0" y="2"/>
                          <a:pt x="0" y="3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0" name="Freeform 448">
                    <a:extLst>
                      <a:ext uri="{FF2B5EF4-FFF2-40B4-BE49-F238E27FC236}">
                        <a16:creationId xmlns="" xmlns:a16="http://schemas.microsoft.com/office/drawing/2014/main" id="{B944439A-747A-4070-B546-F129A40570D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5263"/>
                    <a:ext cx="3175" cy="1588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2 w 3"/>
                      <a:gd name="T5" fmla="*/ 0 h 2"/>
                      <a:gd name="T6" fmla="*/ 1 w 3"/>
                      <a:gd name="T7" fmla="*/ 1 h 2"/>
                      <a:gd name="T8" fmla="*/ 1 w 3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1" name="Freeform 449">
                    <a:extLst>
                      <a:ext uri="{FF2B5EF4-FFF2-40B4-BE49-F238E27FC236}">
                        <a16:creationId xmlns="" xmlns:a16="http://schemas.microsoft.com/office/drawing/2014/main" id="{17992891-0974-41D6-BB34-FAEBBA9EDD9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3 w 3"/>
                      <a:gd name="T5" fmla="*/ 0 h 2"/>
                      <a:gd name="T6" fmla="*/ 3 w 3"/>
                      <a:gd name="T7" fmla="*/ 0 h 2"/>
                      <a:gd name="T8" fmla="*/ 3 w 3"/>
                      <a:gd name="T9" fmla="*/ 0 h 2"/>
                      <a:gd name="T10" fmla="*/ 3 w 3"/>
                      <a:gd name="T11" fmla="*/ 0 h 2"/>
                      <a:gd name="T12" fmla="*/ 3 w 3"/>
                      <a:gd name="T13" fmla="*/ 0 h 2"/>
                      <a:gd name="T14" fmla="*/ 0 w 3"/>
                      <a:gd name="T15" fmla="*/ 2 h 2"/>
                      <a:gd name="T16" fmla="*/ 1 w 3"/>
                      <a:gd name="T17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" name="Freeform 450">
                    <a:extLst>
                      <a:ext uri="{FF2B5EF4-FFF2-40B4-BE49-F238E27FC236}">
                        <a16:creationId xmlns="" xmlns:a16="http://schemas.microsoft.com/office/drawing/2014/main" id="{5D66094E-5DF4-4FE3-8CC2-9BB61BD4BC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0288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2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" name="Freeform 451">
                    <a:extLst>
                      <a:ext uri="{FF2B5EF4-FFF2-40B4-BE49-F238E27FC236}">
                        <a16:creationId xmlns="" xmlns:a16="http://schemas.microsoft.com/office/drawing/2014/main" id="{3935FAB2-D94D-4E31-9BD2-E49774E32F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18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3 h 3"/>
                      <a:gd name="T2" fmla="*/ 2 w 4"/>
                      <a:gd name="T3" fmla="*/ 2 h 3"/>
                      <a:gd name="T4" fmla="*/ 4 w 4"/>
                      <a:gd name="T5" fmla="*/ 0 h 3"/>
                      <a:gd name="T6" fmla="*/ 3 w 4"/>
                      <a:gd name="T7" fmla="*/ 0 h 3"/>
                      <a:gd name="T8" fmla="*/ 2 w 4"/>
                      <a:gd name="T9" fmla="*/ 1 h 3"/>
                      <a:gd name="T10" fmla="*/ 0 w 4"/>
                      <a:gd name="T11" fmla="*/ 2 h 3"/>
                      <a:gd name="T12" fmla="*/ 0 w 4"/>
                      <a:gd name="T13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3">
                        <a:moveTo>
                          <a:pt x="0" y="3"/>
                        </a:moveTo>
                        <a:cubicBezTo>
                          <a:pt x="1" y="3"/>
                          <a:pt x="1" y="2"/>
                          <a:pt x="2" y="2"/>
                        </a:cubicBezTo>
                        <a:cubicBezTo>
                          <a:pt x="2" y="1"/>
                          <a:pt x="3" y="1"/>
                          <a:pt x="4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1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" name="Freeform 452">
                    <a:extLst>
                      <a:ext uri="{FF2B5EF4-FFF2-40B4-BE49-F238E27FC236}">
                        <a16:creationId xmlns="" xmlns:a16="http://schemas.microsoft.com/office/drawing/2014/main" id="{BF847312-230A-4287-A898-E34AEBAF780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1875" y="2735263"/>
                    <a:ext cx="4763" cy="3175"/>
                  </a:xfrm>
                  <a:custGeom>
                    <a:avLst/>
                    <a:gdLst>
                      <a:gd name="T0" fmla="*/ 1 w 5"/>
                      <a:gd name="T1" fmla="*/ 3 h 3"/>
                      <a:gd name="T2" fmla="*/ 5 w 5"/>
                      <a:gd name="T3" fmla="*/ 0 h 3"/>
                      <a:gd name="T4" fmla="*/ 4 w 5"/>
                      <a:gd name="T5" fmla="*/ 0 h 3"/>
                      <a:gd name="T6" fmla="*/ 1 w 5"/>
                      <a:gd name="T7" fmla="*/ 3 h 3"/>
                      <a:gd name="T8" fmla="*/ 1 w 5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3">
                        <a:moveTo>
                          <a:pt x="1" y="3"/>
                        </a:moveTo>
                        <a:cubicBezTo>
                          <a:pt x="2" y="3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" name="Freeform 453">
                    <a:extLst>
                      <a:ext uri="{FF2B5EF4-FFF2-40B4-BE49-F238E27FC236}">
                        <a16:creationId xmlns="" xmlns:a16="http://schemas.microsoft.com/office/drawing/2014/main" id="{AAA3E9DE-651C-40FD-BB3A-05BAB07B1B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3463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4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" name="Freeform 454">
                    <a:extLst>
                      <a:ext uri="{FF2B5EF4-FFF2-40B4-BE49-F238E27FC236}">
                        <a16:creationId xmlns="" xmlns:a16="http://schemas.microsoft.com/office/drawing/2014/main" id="{3C07C0A3-AD82-441A-812D-2E9B9905D1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0 w 3"/>
                      <a:gd name="T7" fmla="*/ 3 h 3"/>
                      <a:gd name="T8" fmla="*/ 0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" name="Freeform 455">
                    <a:extLst>
                      <a:ext uri="{FF2B5EF4-FFF2-40B4-BE49-F238E27FC236}">
                        <a16:creationId xmlns="" xmlns:a16="http://schemas.microsoft.com/office/drawing/2014/main" id="{7C7DABC0-9C6E-4359-AF21-8B88645308E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1 w 3"/>
                      <a:gd name="T7" fmla="*/ 2 h 3"/>
                      <a:gd name="T8" fmla="*/ 1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1" y="3"/>
                        </a:moveTo>
                        <a:cubicBezTo>
                          <a:pt x="2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1" y="2"/>
                        </a:cubicBezTo>
                        <a:cubicBezTo>
                          <a:pt x="0" y="2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" name="Freeform 476">
                    <a:extLst>
                      <a:ext uri="{FF2B5EF4-FFF2-40B4-BE49-F238E27FC236}">
                        <a16:creationId xmlns="" xmlns:a16="http://schemas.microsoft.com/office/drawing/2014/main" id="{330ABBE9-FE6C-4A99-AD68-CCBEAAF440C5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69950" y="2209801"/>
                    <a:ext cx="49213" cy="69850"/>
                  </a:xfrm>
                  <a:custGeom>
                    <a:avLst/>
                    <a:gdLst>
                      <a:gd name="T0" fmla="*/ 8 w 47"/>
                      <a:gd name="T1" fmla="*/ 40 h 66"/>
                      <a:gd name="T2" fmla="*/ 8 w 47"/>
                      <a:gd name="T3" fmla="*/ 40 h 66"/>
                      <a:gd name="T4" fmla="*/ 23 w 47"/>
                      <a:gd name="T5" fmla="*/ 65 h 66"/>
                      <a:gd name="T6" fmla="*/ 30 w 47"/>
                      <a:gd name="T7" fmla="*/ 2 h 66"/>
                      <a:gd name="T8" fmla="*/ 30 w 47"/>
                      <a:gd name="T9" fmla="*/ 2 h 66"/>
                      <a:gd name="T10" fmla="*/ 34 w 47"/>
                      <a:gd name="T11" fmla="*/ 3 h 66"/>
                      <a:gd name="T12" fmla="*/ 41 w 47"/>
                      <a:gd name="T13" fmla="*/ 8 h 66"/>
                      <a:gd name="T14" fmla="*/ 45 w 47"/>
                      <a:gd name="T15" fmla="*/ 17 h 66"/>
                      <a:gd name="T16" fmla="*/ 43 w 47"/>
                      <a:gd name="T17" fmla="*/ 31 h 66"/>
                      <a:gd name="T18" fmla="*/ 39 w 47"/>
                      <a:gd name="T19" fmla="*/ 37 h 66"/>
                      <a:gd name="T20" fmla="*/ 32 w 47"/>
                      <a:gd name="T21" fmla="*/ 44 h 66"/>
                      <a:gd name="T22" fmla="*/ 29 w 47"/>
                      <a:gd name="T23" fmla="*/ 52 h 66"/>
                      <a:gd name="T24" fmla="*/ 29 w 47"/>
                      <a:gd name="T25" fmla="*/ 60 h 66"/>
                      <a:gd name="T26" fmla="*/ 28 w 47"/>
                      <a:gd name="T27" fmla="*/ 63 h 66"/>
                      <a:gd name="T28" fmla="*/ 26 w 47"/>
                      <a:gd name="T29" fmla="*/ 64 h 66"/>
                      <a:gd name="T30" fmla="*/ 19 w 47"/>
                      <a:gd name="T31" fmla="*/ 65 h 66"/>
                      <a:gd name="T32" fmla="*/ 16 w 47"/>
                      <a:gd name="T33" fmla="*/ 53 h 66"/>
                      <a:gd name="T34" fmla="*/ 15 w 47"/>
                      <a:gd name="T35" fmla="*/ 49 h 66"/>
                      <a:gd name="T36" fmla="*/ 10 w 47"/>
                      <a:gd name="T37" fmla="*/ 42 h 66"/>
                      <a:gd name="T38" fmla="*/ 8 w 47"/>
                      <a:gd name="T39" fmla="*/ 40 h 66"/>
                      <a:gd name="T40" fmla="*/ 8 w 47"/>
                      <a:gd name="T41" fmla="*/ 40 h 66"/>
                      <a:gd name="T42" fmla="*/ 3 w 47"/>
                      <a:gd name="T43" fmla="*/ 32 h 66"/>
                      <a:gd name="T44" fmla="*/ 2 w 47"/>
                      <a:gd name="T45" fmla="*/ 23 h 66"/>
                      <a:gd name="T46" fmla="*/ 6 w 47"/>
                      <a:gd name="T47" fmla="*/ 13 h 66"/>
                      <a:gd name="T48" fmla="*/ 18 w 47"/>
                      <a:gd name="T49" fmla="*/ 3 h 66"/>
                      <a:gd name="T50" fmla="*/ 30 w 47"/>
                      <a:gd name="T51" fmla="*/ 2 h 66"/>
                      <a:gd name="T52" fmla="*/ 12 w 47"/>
                      <a:gd name="T53" fmla="*/ 6 h 66"/>
                      <a:gd name="T54" fmla="*/ 0 w 47"/>
                      <a:gd name="T55" fmla="*/ 26 h 66"/>
                      <a:gd name="T56" fmla="*/ 3 w 47"/>
                      <a:gd name="T57" fmla="*/ 35 h 66"/>
                      <a:gd name="T58" fmla="*/ 12 w 47"/>
                      <a:gd name="T59" fmla="*/ 47 h 66"/>
                      <a:gd name="T60" fmla="*/ 14 w 47"/>
                      <a:gd name="T61" fmla="*/ 50 h 66"/>
                      <a:gd name="T62" fmla="*/ 15 w 47"/>
                      <a:gd name="T63" fmla="*/ 64 h 66"/>
                      <a:gd name="T64" fmla="*/ 14 w 47"/>
                      <a:gd name="T65" fmla="*/ 64 h 66"/>
                      <a:gd name="T66" fmla="*/ 15 w 47"/>
                      <a:gd name="T67" fmla="*/ 65 h 66"/>
                      <a:gd name="T68" fmla="*/ 16 w 47"/>
                      <a:gd name="T69" fmla="*/ 65 h 66"/>
                      <a:gd name="T70" fmla="*/ 24 w 47"/>
                      <a:gd name="T71" fmla="*/ 66 h 66"/>
                      <a:gd name="T72" fmla="*/ 30 w 47"/>
                      <a:gd name="T73" fmla="*/ 59 h 66"/>
                      <a:gd name="T74" fmla="*/ 30 w 47"/>
                      <a:gd name="T75" fmla="*/ 52 h 66"/>
                      <a:gd name="T76" fmla="*/ 34 w 47"/>
                      <a:gd name="T77" fmla="*/ 43 h 66"/>
                      <a:gd name="T78" fmla="*/ 40 w 47"/>
                      <a:gd name="T79" fmla="*/ 37 h 66"/>
                      <a:gd name="T80" fmla="*/ 46 w 47"/>
                      <a:gd name="T81" fmla="*/ 25 h 66"/>
                      <a:gd name="T82" fmla="*/ 34 w 47"/>
                      <a:gd name="T83" fmla="*/ 1 h 66"/>
                      <a:gd name="T84" fmla="*/ 27 w 47"/>
                      <a:gd name="T85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47" h="66">
                        <a:moveTo>
                          <a:pt x="8" y="40"/>
                        </a:move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moveTo>
                          <a:pt x="23" y="65"/>
                        </a:moveTo>
                        <a:cubicBezTo>
                          <a:pt x="23" y="65"/>
                          <a:pt x="23" y="65"/>
                          <a:pt x="23" y="65"/>
                        </a:cubicBezTo>
                        <a:cubicBezTo>
                          <a:pt x="23" y="65"/>
                          <a:pt x="23" y="65"/>
                          <a:pt x="23" y="65"/>
                        </a:cubicBezTo>
                        <a:moveTo>
                          <a:pt x="30" y="2"/>
                        </a:moveTo>
                        <a:cubicBezTo>
                          <a:pt x="30" y="2"/>
                          <a:pt x="30" y="2"/>
                          <a:pt x="30" y="2"/>
                        </a:cubicBezTo>
                        <a:cubicBezTo>
                          <a:pt x="30" y="2"/>
                          <a:pt x="30" y="2"/>
                          <a:pt x="30" y="2"/>
                        </a:cubicBezTo>
                        <a:moveTo>
                          <a:pt x="30" y="2"/>
                        </a:moveTo>
                        <a:cubicBezTo>
                          <a:pt x="32" y="2"/>
                          <a:pt x="33" y="2"/>
                          <a:pt x="34" y="3"/>
                        </a:cubicBezTo>
                        <a:cubicBezTo>
                          <a:pt x="36" y="3"/>
                          <a:pt x="37" y="4"/>
                          <a:pt x="38" y="5"/>
                        </a:cubicBezTo>
                        <a:cubicBezTo>
                          <a:pt x="39" y="6"/>
                          <a:pt x="40" y="6"/>
                          <a:pt x="41" y="8"/>
                        </a:cubicBezTo>
                        <a:cubicBezTo>
                          <a:pt x="42" y="9"/>
                          <a:pt x="42" y="10"/>
                          <a:pt x="43" y="12"/>
                        </a:cubicBezTo>
                        <a:cubicBezTo>
                          <a:pt x="44" y="14"/>
                          <a:pt x="44" y="15"/>
                          <a:pt x="45" y="17"/>
                        </a:cubicBezTo>
                        <a:cubicBezTo>
                          <a:pt x="45" y="20"/>
                          <a:pt x="45" y="22"/>
                          <a:pt x="45" y="25"/>
                        </a:cubicBezTo>
                        <a:cubicBezTo>
                          <a:pt x="44" y="27"/>
                          <a:pt x="44" y="29"/>
                          <a:pt x="43" y="31"/>
                        </a:cubicBezTo>
                        <a:cubicBezTo>
                          <a:pt x="42" y="32"/>
                          <a:pt x="41" y="34"/>
                          <a:pt x="40" y="35"/>
                        </a:cubicBezTo>
                        <a:cubicBezTo>
                          <a:pt x="40" y="36"/>
                          <a:pt x="39" y="37"/>
                          <a:pt x="39" y="37"/>
                        </a:cubicBezTo>
                        <a:cubicBezTo>
                          <a:pt x="38" y="38"/>
                          <a:pt x="37" y="39"/>
                          <a:pt x="36" y="39"/>
                        </a:cubicBezTo>
                        <a:cubicBezTo>
                          <a:pt x="35" y="41"/>
                          <a:pt x="34" y="42"/>
                          <a:pt x="32" y="44"/>
                        </a:cubicBezTo>
                        <a:cubicBezTo>
                          <a:pt x="31" y="46"/>
                          <a:pt x="30" y="48"/>
                          <a:pt x="30" y="50"/>
                        </a:cubicBezTo>
                        <a:cubicBezTo>
                          <a:pt x="29" y="50"/>
                          <a:pt x="29" y="51"/>
                          <a:pt x="29" y="52"/>
                        </a:cubicBezTo>
                        <a:cubicBezTo>
                          <a:pt x="29" y="53"/>
                          <a:pt x="29" y="54"/>
                          <a:pt x="29" y="55"/>
                        </a:cubicBezTo>
                        <a:cubicBezTo>
                          <a:pt x="29" y="57"/>
                          <a:pt x="29" y="58"/>
                          <a:pt x="29" y="60"/>
                        </a:cubicBezTo>
                        <a:cubicBezTo>
                          <a:pt x="29" y="61"/>
                          <a:pt x="29" y="61"/>
                          <a:pt x="29" y="62"/>
                        </a:cubicBezTo>
                        <a:cubicBezTo>
                          <a:pt x="29" y="62"/>
                          <a:pt x="28" y="62"/>
                          <a:pt x="28" y="63"/>
                        </a:cubicBezTo>
                        <a:cubicBezTo>
                          <a:pt x="28" y="63"/>
                          <a:pt x="28" y="63"/>
                          <a:pt x="27" y="63"/>
                        </a:cubicBezTo>
                        <a:cubicBezTo>
                          <a:pt x="27" y="64"/>
                          <a:pt x="26" y="64"/>
                          <a:pt x="26" y="64"/>
                        </a:cubicBezTo>
                        <a:cubicBezTo>
                          <a:pt x="25" y="64"/>
                          <a:pt x="24" y="65"/>
                          <a:pt x="23" y="65"/>
                        </a:cubicBezTo>
                        <a:cubicBezTo>
                          <a:pt x="22" y="65"/>
                          <a:pt x="20" y="65"/>
                          <a:pt x="19" y="65"/>
                        </a:cubicBezTo>
                        <a:cubicBezTo>
                          <a:pt x="18" y="65"/>
                          <a:pt x="17" y="64"/>
                          <a:pt x="16" y="64"/>
                        </a:cubicBezTo>
                        <a:cubicBezTo>
                          <a:pt x="16" y="60"/>
                          <a:pt x="17" y="56"/>
                          <a:pt x="16" y="53"/>
                        </a:cubicBezTo>
                        <a:cubicBezTo>
                          <a:pt x="16" y="52"/>
                          <a:pt x="16" y="51"/>
                          <a:pt x="15" y="50"/>
                        </a:cubicBezTo>
                        <a:cubicBezTo>
                          <a:pt x="15" y="49"/>
                          <a:pt x="15" y="49"/>
                          <a:pt x="15" y="49"/>
                        </a:cubicBezTo>
                        <a:cubicBezTo>
                          <a:pt x="15" y="48"/>
                          <a:pt x="14" y="48"/>
                          <a:pt x="14" y="47"/>
                        </a:cubicBezTo>
                        <a:cubicBezTo>
                          <a:pt x="13" y="46"/>
                          <a:pt x="11" y="44"/>
                          <a:pt x="10" y="42"/>
                        </a:cubicBezTo>
                        <a:cubicBezTo>
                          <a:pt x="9" y="42"/>
                          <a:pt x="9" y="41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6" y="38"/>
                          <a:pt x="4" y="35"/>
                          <a:pt x="3" y="32"/>
                        </a:cubicBezTo>
                        <a:cubicBezTo>
                          <a:pt x="2" y="30"/>
                          <a:pt x="2" y="29"/>
                          <a:pt x="2" y="27"/>
                        </a:cubicBezTo>
                        <a:cubicBezTo>
                          <a:pt x="1" y="26"/>
                          <a:pt x="1" y="24"/>
                          <a:pt x="2" y="23"/>
                        </a:cubicBezTo>
                        <a:cubicBezTo>
                          <a:pt x="2" y="21"/>
                          <a:pt x="2" y="20"/>
                          <a:pt x="3" y="18"/>
                        </a:cubicBezTo>
                        <a:cubicBezTo>
                          <a:pt x="4" y="16"/>
                          <a:pt x="5" y="14"/>
                          <a:pt x="6" y="13"/>
                        </a:cubicBezTo>
                        <a:cubicBezTo>
                          <a:pt x="8" y="11"/>
                          <a:pt x="10" y="9"/>
                          <a:pt x="12" y="7"/>
                        </a:cubicBezTo>
                        <a:cubicBezTo>
                          <a:pt x="14" y="6"/>
                          <a:pt x="16" y="4"/>
                          <a:pt x="18" y="3"/>
                        </a:cubicBezTo>
                        <a:cubicBezTo>
                          <a:pt x="21" y="3"/>
                          <a:pt x="23" y="2"/>
                          <a:pt x="25" y="2"/>
                        </a:cubicBezTo>
                        <a:cubicBezTo>
                          <a:pt x="27" y="1"/>
                          <a:pt x="28" y="1"/>
                          <a:pt x="30" y="2"/>
                        </a:cubicBezTo>
                        <a:moveTo>
                          <a:pt x="27" y="0"/>
                        </a:moveTo>
                        <a:cubicBezTo>
                          <a:pt x="21" y="1"/>
                          <a:pt x="16" y="3"/>
                          <a:pt x="12" y="6"/>
                        </a:cubicBezTo>
                        <a:cubicBezTo>
                          <a:pt x="7" y="9"/>
                          <a:pt x="4" y="13"/>
                          <a:pt x="2" y="18"/>
                        </a:cubicBezTo>
                        <a:cubicBezTo>
                          <a:pt x="1" y="21"/>
                          <a:pt x="0" y="23"/>
                          <a:pt x="0" y="26"/>
                        </a:cubicBezTo>
                        <a:cubicBezTo>
                          <a:pt x="0" y="27"/>
                          <a:pt x="1" y="29"/>
                          <a:pt x="1" y="30"/>
                        </a:cubicBezTo>
                        <a:cubicBezTo>
                          <a:pt x="1" y="32"/>
                          <a:pt x="2" y="33"/>
                          <a:pt x="3" y="35"/>
                        </a:cubicBezTo>
                        <a:cubicBezTo>
                          <a:pt x="6" y="39"/>
                          <a:pt x="9" y="43"/>
                          <a:pt x="12" y="47"/>
                        </a:cubicBezTo>
                        <a:cubicBezTo>
                          <a:pt x="12" y="47"/>
                          <a:pt x="12" y="47"/>
                          <a:pt x="12" y="47"/>
                        </a:cubicBezTo>
                        <a:cubicBezTo>
                          <a:pt x="13" y="48"/>
                          <a:pt x="13" y="48"/>
                          <a:pt x="14" y="49"/>
                        </a:cubicBezTo>
                        <a:cubicBezTo>
                          <a:pt x="14" y="49"/>
                          <a:pt x="14" y="50"/>
                          <a:pt x="14" y="50"/>
                        </a:cubicBezTo>
                        <a:cubicBezTo>
                          <a:pt x="15" y="51"/>
                          <a:pt x="15" y="52"/>
                          <a:pt x="15" y="53"/>
                        </a:cubicBezTo>
                        <a:cubicBezTo>
                          <a:pt x="16" y="57"/>
                          <a:pt x="15" y="60"/>
                          <a:pt x="15" y="64"/>
                        </a:cubicBezTo>
                        <a:cubicBezTo>
                          <a:pt x="15" y="64"/>
                          <a:pt x="15" y="64"/>
                          <a:pt x="15" y="64"/>
                        </a:cubicBezTo>
                        <a:cubicBezTo>
                          <a:pt x="15" y="64"/>
                          <a:pt x="14" y="64"/>
                          <a:pt x="14" y="64"/>
                        </a:cubicBezTo>
                        <a:cubicBezTo>
                          <a:pt x="14" y="64"/>
                          <a:pt x="14" y="65"/>
                          <a:pt x="15" y="65"/>
                        </a:cubicBezTo>
                        <a:cubicBezTo>
                          <a:pt x="15" y="65"/>
                          <a:pt x="15" y="65"/>
                          <a:pt x="15" y="65"/>
                        </a:cubicBezTo>
                        <a:cubicBezTo>
                          <a:pt x="15" y="65"/>
                          <a:pt x="15" y="65"/>
                          <a:pt x="16" y="65"/>
                        </a:cubicBezTo>
                        <a:cubicBezTo>
                          <a:pt x="16" y="65"/>
                          <a:pt x="16" y="65"/>
                          <a:pt x="16" y="65"/>
                        </a:cubicBezTo>
                        <a:cubicBezTo>
                          <a:pt x="17" y="66"/>
                          <a:pt x="18" y="66"/>
                          <a:pt x="19" y="66"/>
                        </a:cubicBezTo>
                        <a:cubicBezTo>
                          <a:pt x="21" y="66"/>
                          <a:pt x="22" y="66"/>
                          <a:pt x="24" y="66"/>
                        </a:cubicBezTo>
                        <a:cubicBezTo>
                          <a:pt x="26" y="66"/>
                          <a:pt x="27" y="65"/>
                          <a:pt x="28" y="64"/>
                        </a:cubicBezTo>
                        <a:cubicBezTo>
                          <a:pt x="30" y="63"/>
                          <a:pt x="30" y="61"/>
                          <a:pt x="30" y="59"/>
                        </a:cubicBezTo>
                        <a:cubicBezTo>
                          <a:pt x="30" y="58"/>
                          <a:pt x="30" y="57"/>
                          <a:pt x="30" y="55"/>
                        </a:cubicBezTo>
                        <a:cubicBezTo>
                          <a:pt x="30" y="54"/>
                          <a:pt x="30" y="53"/>
                          <a:pt x="30" y="52"/>
                        </a:cubicBezTo>
                        <a:cubicBezTo>
                          <a:pt x="30" y="51"/>
                          <a:pt x="31" y="49"/>
                          <a:pt x="31" y="48"/>
                        </a:cubicBezTo>
                        <a:cubicBezTo>
                          <a:pt x="32" y="46"/>
                          <a:pt x="33" y="45"/>
                          <a:pt x="34" y="43"/>
                        </a:cubicBezTo>
                        <a:cubicBezTo>
                          <a:pt x="36" y="42"/>
                          <a:pt x="37" y="40"/>
                          <a:pt x="38" y="39"/>
                        </a:cubicBezTo>
                        <a:cubicBezTo>
                          <a:pt x="39" y="38"/>
                          <a:pt x="40" y="38"/>
                          <a:pt x="40" y="37"/>
                        </a:cubicBezTo>
                        <a:cubicBezTo>
                          <a:pt x="41" y="36"/>
                          <a:pt x="42" y="36"/>
                          <a:pt x="42" y="35"/>
                        </a:cubicBezTo>
                        <a:cubicBezTo>
                          <a:pt x="44" y="32"/>
                          <a:pt x="45" y="28"/>
                          <a:pt x="46" y="25"/>
                        </a:cubicBezTo>
                        <a:cubicBezTo>
                          <a:pt x="47" y="18"/>
                          <a:pt x="45" y="11"/>
                          <a:pt x="41" y="6"/>
                        </a:cubicBezTo>
                        <a:cubicBezTo>
                          <a:pt x="39" y="4"/>
                          <a:pt x="37" y="2"/>
                          <a:pt x="34" y="1"/>
                        </a:cubicBezTo>
                        <a:cubicBezTo>
                          <a:pt x="32" y="1"/>
                          <a:pt x="30" y="0"/>
                          <a:pt x="28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" name="Freeform 477">
                    <a:extLst>
                      <a:ext uri="{FF2B5EF4-FFF2-40B4-BE49-F238E27FC236}">
                        <a16:creationId xmlns="" xmlns:a16="http://schemas.microsoft.com/office/drawing/2014/main" id="{9343F0A2-0DC8-419B-860D-898B0ECB244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4238" y="2260601"/>
                    <a:ext cx="15875" cy="6350"/>
                  </a:xfrm>
                  <a:custGeom>
                    <a:avLst/>
                    <a:gdLst>
                      <a:gd name="T0" fmla="*/ 4 w 15"/>
                      <a:gd name="T1" fmla="*/ 0 h 5"/>
                      <a:gd name="T2" fmla="*/ 0 w 15"/>
                      <a:gd name="T3" fmla="*/ 2 h 5"/>
                      <a:gd name="T4" fmla="*/ 0 w 15"/>
                      <a:gd name="T5" fmla="*/ 3 h 5"/>
                      <a:gd name="T6" fmla="*/ 1 w 15"/>
                      <a:gd name="T7" fmla="*/ 3 h 5"/>
                      <a:gd name="T8" fmla="*/ 1 w 15"/>
                      <a:gd name="T9" fmla="*/ 2 h 5"/>
                      <a:gd name="T10" fmla="*/ 6 w 15"/>
                      <a:gd name="T11" fmla="*/ 1 h 5"/>
                      <a:gd name="T12" fmla="*/ 9 w 15"/>
                      <a:gd name="T13" fmla="*/ 1 h 5"/>
                      <a:gd name="T14" fmla="*/ 11 w 15"/>
                      <a:gd name="T15" fmla="*/ 2 h 5"/>
                      <a:gd name="T16" fmla="*/ 12 w 15"/>
                      <a:gd name="T17" fmla="*/ 2 h 5"/>
                      <a:gd name="T18" fmla="*/ 13 w 15"/>
                      <a:gd name="T19" fmla="*/ 3 h 5"/>
                      <a:gd name="T20" fmla="*/ 14 w 15"/>
                      <a:gd name="T21" fmla="*/ 4 h 5"/>
                      <a:gd name="T22" fmla="*/ 14 w 15"/>
                      <a:gd name="T23" fmla="*/ 4 h 5"/>
                      <a:gd name="T24" fmla="*/ 15 w 15"/>
                      <a:gd name="T25" fmla="*/ 5 h 5"/>
                      <a:gd name="T26" fmla="*/ 15 w 15"/>
                      <a:gd name="T27" fmla="*/ 4 h 5"/>
                      <a:gd name="T28" fmla="*/ 13 w 15"/>
                      <a:gd name="T29" fmla="*/ 2 h 5"/>
                      <a:gd name="T30" fmla="*/ 11 w 15"/>
                      <a:gd name="T31" fmla="*/ 0 h 5"/>
                      <a:gd name="T32" fmla="*/ 8 w 15"/>
                      <a:gd name="T33" fmla="*/ 0 h 5"/>
                      <a:gd name="T34" fmla="*/ 4 w 15"/>
                      <a:gd name="T35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5" h="5">
                        <a:moveTo>
                          <a:pt x="4" y="0"/>
                        </a:moveTo>
                        <a:cubicBezTo>
                          <a:pt x="3" y="1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3"/>
                          <a:pt x="1" y="3"/>
                          <a:pt x="1" y="2"/>
                        </a:cubicBezTo>
                        <a:cubicBezTo>
                          <a:pt x="3" y="2"/>
                          <a:pt x="4" y="1"/>
                          <a:pt x="6" y="1"/>
                        </a:cubicBezTo>
                        <a:cubicBezTo>
                          <a:pt x="7" y="1"/>
                          <a:pt x="8" y="1"/>
                          <a:pt x="9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4"/>
                          <a:pt x="14" y="4"/>
                        </a:cubicBezTo>
                        <a:cubicBezTo>
                          <a:pt x="14" y="4"/>
                          <a:pt x="14" y="4"/>
                          <a:pt x="14" y="4"/>
                        </a:cubicBezTo>
                        <a:cubicBezTo>
                          <a:pt x="14" y="5"/>
                          <a:pt x="14" y="5"/>
                          <a:pt x="15" y="5"/>
                        </a:cubicBezTo>
                        <a:cubicBezTo>
                          <a:pt x="15" y="5"/>
                          <a:pt x="15" y="4"/>
                          <a:pt x="15" y="4"/>
                        </a:cubicBezTo>
                        <a:cubicBezTo>
                          <a:pt x="15" y="3"/>
                          <a:pt x="14" y="2"/>
                          <a:pt x="13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" name="Freeform 478">
                    <a:extLst>
                      <a:ext uri="{FF2B5EF4-FFF2-40B4-BE49-F238E27FC236}">
                        <a16:creationId xmlns="" xmlns:a16="http://schemas.microsoft.com/office/drawing/2014/main" id="{EADE6523-F9B9-4140-B80E-D0B0F7D2E8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63776"/>
                    <a:ext cx="14288" cy="3175"/>
                  </a:xfrm>
                  <a:custGeom>
                    <a:avLst/>
                    <a:gdLst>
                      <a:gd name="T0" fmla="*/ 5 w 14"/>
                      <a:gd name="T1" fmla="*/ 0 h 4"/>
                      <a:gd name="T2" fmla="*/ 3 w 14"/>
                      <a:gd name="T3" fmla="*/ 0 h 4"/>
                      <a:gd name="T4" fmla="*/ 1 w 14"/>
                      <a:gd name="T5" fmla="*/ 0 h 4"/>
                      <a:gd name="T6" fmla="*/ 0 w 14"/>
                      <a:gd name="T7" fmla="*/ 1 h 4"/>
                      <a:gd name="T8" fmla="*/ 1 w 14"/>
                      <a:gd name="T9" fmla="*/ 1 h 4"/>
                      <a:gd name="T10" fmla="*/ 3 w 14"/>
                      <a:gd name="T11" fmla="*/ 1 h 4"/>
                      <a:gd name="T12" fmla="*/ 5 w 14"/>
                      <a:gd name="T13" fmla="*/ 1 h 4"/>
                      <a:gd name="T14" fmla="*/ 10 w 14"/>
                      <a:gd name="T15" fmla="*/ 1 h 4"/>
                      <a:gd name="T16" fmla="*/ 12 w 14"/>
                      <a:gd name="T17" fmla="*/ 2 h 4"/>
                      <a:gd name="T18" fmla="*/ 12 w 14"/>
                      <a:gd name="T19" fmla="*/ 2 h 4"/>
                      <a:gd name="T20" fmla="*/ 13 w 14"/>
                      <a:gd name="T21" fmla="*/ 3 h 4"/>
                      <a:gd name="T22" fmla="*/ 13 w 14"/>
                      <a:gd name="T23" fmla="*/ 3 h 4"/>
                      <a:gd name="T24" fmla="*/ 13 w 14"/>
                      <a:gd name="T25" fmla="*/ 3 h 4"/>
                      <a:gd name="T26" fmla="*/ 13 w 14"/>
                      <a:gd name="T27" fmla="*/ 3 h 4"/>
                      <a:gd name="T28" fmla="*/ 13 w 14"/>
                      <a:gd name="T29" fmla="*/ 4 h 4"/>
                      <a:gd name="T30" fmla="*/ 14 w 14"/>
                      <a:gd name="T31" fmla="*/ 3 h 4"/>
                      <a:gd name="T32" fmla="*/ 13 w 14"/>
                      <a:gd name="T33" fmla="*/ 1 h 4"/>
                      <a:gd name="T34" fmla="*/ 11 w 14"/>
                      <a:gd name="T35" fmla="*/ 1 h 4"/>
                      <a:gd name="T36" fmla="*/ 7 w 14"/>
                      <a:gd name="T37" fmla="*/ 0 h 4"/>
                      <a:gd name="T38" fmla="*/ 5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5" y="0"/>
                        </a:move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2" y="2"/>
                          <a:pt x="2" y="1"/>
                          <a:pt x="3" y="1"/>
                        </a:cubicBezTo>
                        <a:cubicBezTo>
                          <a:pt x="3" y="1"/>
                          <a:pt x="4" y="1"/>
                          <a:pt x="5" y="1"/>
                        </a:cubicBezTo>
                        <a:cubicBezTo>
                          <a:pt x="7" y="1"/>
                          <a:pt x="8" y="1"/>
                          <a:pt x="10" y="1"/>
                        </a:cubicBezTo>
                        <a:cubicBezTo>
                          <a:pt x="10" y="2"/>
                          <a:pt x="11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4" y="4"/>
                          <a:pt x="14" y="4"/>
                          <a:pt x="14" y="3"/>
                        </a:cubicBezTo>
                        <a:cubicBezTo>
                          <a:pt x="14" y="3"/>
                          <a:pt x="14" y="2"/>
                          <a:pt x="13" y="1"/>
                        </a:cubicBezTo>
                        <a:cubicBezTo>
                          <a:pt x="13" y="1"/>
                          <a:pt x="12" y="1"/>
                          <a:pt x="11" y="1"/>
                        </a:cubicBezTo>
                        <a:cubicBezTo>
                          <a:pt x="10" y="0"/>
                          <a:pt x="9" y="0"/>
                          <a:pt x="7" y="0"/>
                        </a:cubicBezTo>
                        <a:cubicBezTo>
                          <a:pt x="7" y="0"/>
                          <a:pt x="6" y="0"/>
                          <a:pt x="5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" name="Freeform 479">
                    <a:extLst>
                      <a:ext uri="{FF2B5EF4-FFF2-40B4-BE49-F238E27FC236}">
                        <a16:creationId xmlns="" xmlns:a16="http://schemas.microsoft.com/office/drawing/2014/main" id="{C50F1871-2B42-45EC-9C65-7444ECF06E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66951"/>
                    <a:ext cx="15875" cy="3175"/>
                  </a:xfrm>
                  <a:custGeom>
                    <a:avLst/>
                    <a:gdLst>
                      <a:gd name="T0" fmla="*/ 1 w 14"/>
                      <a:gd name="T1" fmla="*/ 2 h 3"/>
                      <a:gd name="T2" fmla="*/ 1 w 14"/>
                      <a:gd name="T3" fmla="*/ 2 h 3"/>
                      <a:gd name="T4" fmla="*/ 0 w 14"/>
                      <a:gd name="T5" fmla="*/ 2 h 3"/>
                      <a:gd name="T6" fmla="*/ 1 w 14"/>
                      <a:gd name="T7" fmla="*/ 3 h 3"/>
                      <a:gd name="T8" fmla="*/ 8 w 14"/>
                      <a:gd name="T9" fmla="*/ 1 h 3"/>
                      <a:gd name="T10" fmla="*/ 12 w 14"/>
                      <a:gd name="T11" fmla="*/ 1 h 3"/>
                      <a:gd name="T12" fmla="*/ 13 w 14"/>
                      <a:gd name="T13" fmla="*/ 1 h 3"/>
                      <a:gd name="T14" fmla="*/ 14 w 14"/>
                      <a:gd name="T15" fmla="*/ 1 h 3"/>
                      <a:gd name="T16" fmla="*/ 13 w 14"/>
                      <a:gd name="T17" fmla="*/ 0 h 3"/>
                      <a:gd name="T18" fmla="*/ 11 w 14"/>
                      <a:gd name="T19" fmla="*/ 0 h 3"/>
                      <a:gd name="T20" fmla="*/ 1 w 14"/>
                      <a:gd name="T21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3" y="2"/>
                          <a:pt x="6" y="2"/>
                          <a:pt x="8" y="1"/>
                        </a:cubicBezTo>
                        <a:cubicBezTo>
                          <a:pt x="10" y="1"/>
                          <a:pt x="11" y="1"/>
                          <a:pt x="12" y="1"/>
                        </a:cubicBezTo>
                        <a:cubicBezTo>
                          <a:pt x="12" y="1"/>
                          <a:pt x="13" y="1"/>
                          <a:pt x="13" y="1"/>
                        </a:cubicBezTo>
                        <a:cubicBezTo>
                          <a:pt x="13" y="2"/>
                          <a:pt x="14" y="1"/>
                          <a:pt x="14" y="1"/>
                        </a:cubicBezTo>
                        <a:cubicBezTo>
                          <a:pt x="14" y="1"/>
                          <a:pt x="14" y="0"/>
                          <a:pt x="13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7" y="0"/>
                          <a:pt x="4" y="1"/>
                          <a:pt x="1" y="2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" name="Freeform 480">
                    <a:extLst>
                      <a:ext uri="{FF2B5EF4-FFF2-40B4-BE49-F238E27FC236}">
                        <a16:creationId xmlns="" xmlns:a16="http://schemas.microsoft.com/office/drawing/2014/main" id="{E0C35B33-7076-4C0C-A18C-DBE45E4D4C6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85825" y="2268538"/>
                    <a:ext cx="15875" cy="4763"/>
                  </a:xfrm>
                  <a:custGeom>
                    <a:avLst/>
                    <a:gdLst>
                      <a:gd name="T0" fmla="*/ 3 w 14"/>
                      <a:gd name="T1" fmla="*/ 3 h 4"/>
                      <a:gd name="T2" fmla="*/ 3 w 14"/>
                      <a:gd name="T3" fmla="*/ 3 h 4"/>
                      <a:gd name="T4" fmla="*/ 3 w 14"/>
                      <a:gd name="T5" fmla="*/ 3 h 4"/>
                      <a:gd name="T6" fmla="*/ 9 w 14"/>
                      <a:gd name="T7" fmla="*/ 0 h 4"/>
                      <a:gd name="T8" fmla="*/ 2 w 14"/>
                      <a:gd name="T9" fmla="*/ 2 h 4"/>
                      <a:gd name="T10" fmla="*/ 1 w 14"/>
                      <a:gd name="T11" fmla="*/ 2 h 4"/>
                      <a:gd name="T12" fmla="*/ 1 w 14"/>
                      <a:gd name="T13" fmla="*/ 3 h 4"/>
                      <a:gd name="T14" fmla="*/ 1 w 14"/>
                      <a:gd name="T15" fmla="*/ 3 h 4"/>
                      <a:gd name="T16" fmla="*/ 3 w 14"/>
                      <a:gd name="T17" fmla="*/ 3 h 4"/>
                      <a:gd name="T18" fmla="*/ 8 w 14"/>
                      <a:gd name="T19" fmla="*/ 1 h 4"/>
                      <a:gd name="T20" fmla="*/ 10 w 14"/>
                      <a:gd name="T21" fmla="*/ 1 h 4"/>
                      <a:gd name="T22" fmla="*/ 11 w 14"/>
                      <a:gd name="T23" fmla="*/ 2 h 4"/>
                      <a:gd name="T24" fmla="*/ 12 w 14"/>
                      <a:gd name="T25" fmla="*/ 2 h 4"/>
                      <a:gd name="T26" fmla="*/ 12 w 14"/>
                      <a:gd name="T27" fmla="*/ 2 h 4"/>
                      <a:gd name="T28" fmla="*/ 13 w 14"/>
                      <a:gd name="T29" fmla="*/ 3 h 4"/>
                      <a:gd name="T30" fmla="*/ 13 w 14"/>
                      <a:gd name="T31" fmla="*/ 3 h 4"/>
                      <a:gd name="T32" fmla="*/ 14 w 14"/>
                      <a:gd name="T33" fmla="*/ 2 h 4"/>
                      <a:gd name="T34" fmla="*/ 11 w 14"/>
                      <a:gd name="T35" fmla="*/ 0 h 4"/>
                      <a:gd name="T36" fmla="*/ 9 w 14"/>
                      <a:gd name="T37" fmla="*/ 0 h 4"/>
                      <a:gd name="T38" fmla="*/ 9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moveTo>
                          <a:pt x="9" y="0"/>
                        </a:moveTo>
                        <a:cubicBezTo>
                          <a:pt x="6" y="0"/>
                          <a:pt x="4" y="1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2" y="3"/>
                          <a:pt x="2" y="3"/>
                          <a:pt x="3" y="3"/>
                        </a:cubicBezTo>
                        <a:cubicBezTo>
                          <a:pt x="5" y="2"/>
                          <a:pt x="6" y="2"/>
                          <a:pt x="8" y="1"/>
                        </a:cubicBezTo>
                        <a:cubicBezTo>
                          <a:pt x="9" y="1"/>
                          <a:pt x="9" y="1"/>
                          <a:pt x="10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1" y="2"/>
                          <a:pt x="12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2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4" y="3"/>
                          <a:pt x="14" y="3"/>
                          <a:pt x="14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1" y="0"/>
                          <a:pt x="10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" name="Freeform 481">
                    <a:extLst>
                      <a:ext uri="{FF2B5EF4-FFF2-40B4-BE49-F238E27FC236}">
                        <a16:creationId xmlns="" xmlns:a16="http://schemas.microsoft.com/office/drawing/2014/main" id="{8F209AC4-725B-4DBA-A200-001D5673EBC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85825" y="2273301"/>
                    <a:ext cx="14288" cy="1588"/>
                  </a:xfrm>
                  <a:custGeom>
                    <a:avLst/>
                    <a:gdLst>
                      <a:gd name="T0" fmla="*/ 3 w 13"/>
                      <a:gd name="T1" fmla="*/ 2 h 2"/>
                      <a:gd name="T2" fmla="*/ 3 w 13"/>
                      <a:gd name="T3" fmla="*/ 2 h 2"/>
                      <a:gd name="T4" fmla="*/ 3 w 13"/>
                      <a:gd name="T5" fmla="*/ 2 h 2"/>
                      <a:gd name="T6" fmla="*/ 12 w 13"/>
                      <a:gd name="T7" fmla="*/ 0 h 2"/>
                      <a:gd name="T8" fmla="*/ 11 w 13"/>
                      <a:gd name="T9" fmla="*/ 0 h 2"/>
                      <a:gd name="T10" fmla="*/ 6 w 13"/>
                      <a:gd name="T11" fmla="*/ 0 h 2"/>
                      <a:gd name="T12" fmla="*/ 0 w 13"/>
                      <a:gd name="T13" fmla="*/ 1 h 2"/>
                      <a:gd name="T14" fmla="*/ 0 w 13"/>
                      <a:gd name="T15" fmla="*/ 2 h 2"/>
                      <a:gd name="T16" fmla="*/ 1 w 13"/>
                      <a:gd name="T17" fmla="*/ 2 h 2"/>
                      <a:gd name="T18" fmla="*/ 3 w 13"/>
                      <a:gd name="T19" fmla="*/ 2 h 2"/>
                      <a:gd name="T20" fmla="*/ 7 w 13"/>
                      <a:gd name="T21" fmla="*/ 1 h 2"/>
                      <a:gd name="T22" fmla="*/ 13 w 13"/>
                      <a:gd name="T23" fmla="*/ 1 h 2"/>
                      <a:gd name="T24" fmla="*/ 13 w 13"/>
                      <a:gd name="T25" fmla="*/ 0 h 2"/>
                      <a:gd name="T26" fmla="*/ 12 w 13"/>
                      <a:gd name="T27" fmla="*/ 0 h 2"/>
                      <a:gd name="T28" fmla="*/ 12 w 13"/>
                      <a:gd name="T29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" h="2">
                        <a:moveTo>
                          <a:pt x="3" y="2"/>
                        </a:move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moveTo>
                          <a:pt x="12" y="0"/>
                        </a:moveTo>
                        <a:cubicBezTo>
                          <a:pt x="12" y="0"/>
                          <a:pt x="12" y="0"/>
                          <a:pt x="11" y="0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4" y="0"/>
                          <a:pt x="2" y="0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ubicBezTo>
                          <a:pt x="1" y="2"/>
                          <a:pt x="2" y="2"/>
                          <a:pt x="3" y="2"/>
                        </a:cubicBezTo>
                        <a:cubicBezTo>
                          <a:pt x="4" y="1"/>
                          <a:pt x="6" y="1"/>
                          <a:pt x="7" y="1"/>
                        </a:cubicBezTo>
                        <a:cubicBezTo>
                          <a:pt x="9" y="2"/>
                          <a:pt x="11" y="2"/>
                          <a:pt x="13" y="1"/>
                        </a:cubicBezTo>
                        <a:cubicBezTo>
                          <a:pt x="13" y="1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2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" name="Freeform 482">
                    <a:extLst>
                      <a:ext uri="{FF2B5EF4-FFF2-40B4-BE49-F238E27FC236}">
                        <a16:creationId xmlns="" xmlns:a16="http://schemas.microsoft.com/office/drawing/2014/main" id="{6970F5E7-84C3-46CD-A6AE-AFB0F0BB55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73301"/>
                    <a:ext cx="15875" cy="3175"/>
                  </a:xfrm>
                  <a:custGeom>
                    <a:avLst/>
                    <a:gdLst>
                      <a:gd name="T0" fmla="*/ 13 w 14"/>
                      <a:gd name="T1" fmla="*/ 0 h 3"/>
                      <a:gd name="T2" fmla="*/ 12 w 14"/>
                      <a:gd name="T3" fmla="*/ 0 h 3"/>
                      <a:gd name="T4" fmla="*/ 11 w 14"/>
                      <a:gd name="T5" fmla="*/ 1 h 3"/>
                      <a:gd name="T6" fmla="*/ 9 w 14"/>
                      <a:gd name="T7" fmla="*/ 1 h 3"/>
                      <a:gd name="T8" fmla="*/ 5 w 14"/>
                      <a:gd name="T9" fmla="*/ 1 h 3"/>
                      <a:gd name="T10" fmla="*/ 1 w 14"/>
                      <a:gd name="T11" fmla="*/ 1 h 3"/>
                      <a:gd name="T12" fmla="*/ 0 w 14"/>
                      <a:gd name="T13" fmla="*/ 2 h 3"/>
                      <a:gd name="T14" fmla="*/ 1 w 14"/>
                      <a:gd name="T15" fmla="*/ 3 h 3"/>
                      <a:gd name="T16" fmla="*/ 5 w 14"/>
                      <a:gd name="T17" fmla="*/ 3 h 3"/>
                      <a:gd name="T18" fmla="*/ 7 w 14"/>
                      <a:gd name="T19" fmla="*/ 3 h 3"/>
                      <a:gd name="T20" fmla="*/ 11 w 14"/>
                      <a:gd name="T21" fmla="*/ 2 h 3"/>
                      <a:gd name="T22" fmla="*/ 14 w 14"/>
                      <a:gd name="T23" fmla="*/ 1 h 3"/>
                      <a:gd name="T24" fmla="*/ 14 w 14"/>
                      <a:gd name="T25" fmla="*/ 0 h 3"/>
                      <a:gd name="T26" fmla="*/ 13 w 14"/>
                      <a:gd name="T27" fmla="*/ 0 h 3"/>
                      <a:gd name="T28" fmla="*/ 13 w 14"/>
                      <a:gd name="T29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" h="3">
                        <a:moveTo>
                          <a:pt x="13" y="0"/>
                        </a:moveTo>
                        <a:cubicBezTo>
                          <a:pt x="13" y="0"/>
                          <a:pt x="12" y="0"/>
                          <a:pt x="12" y="0"/>
                        </a:cubicBezTo>
                        <a:cubicBezTo>
                          <a:pt x="12" y="0"/>
                          <a:pt x="12" y="1"/>
                          <a:pt x="11" y="1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8" y="1"/>
                          <a:pt x="6" y="1"/>
                          <a:pt x="5" y="1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2"/>
                          <a:pt x="3" y="2"/>
                          <a:pt x="5" y="3"/>
                        </a:cubicBezTo>
                        <a:cubicBezTo>
                          <a:pt x="6" y="3"/>
                          <a:pt x="6" y="3"/>
                          <a:pt x="7" y="3"/>
                        </a:cubicBezTo>
                        <a:cubicBezTo>
                          <a:pt x="8" y="3"/>
                          <a:pt x="9" y="2"/>
                          <a:pt x="11" y="2"/>
                        </a:cubicBezTo>
                        <a:cubicBezTo>
                          <a:pt x="12" y="2"/>
                          <a:pt x="13" y="1"/>
                          <a:pt x="14" y="1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" name="Freeform 483">
                    <a:extLst>
                      <a:ext uri="{FF2B5EF4-FFF2-40B4-BE49-F238E27FC236}">
                        <a16:creationId xmlns="" xmlns:a16="http://schemas.microsoft.com/office/drawing/2014/main" id="{7082A922-65D1-409A-81D7-D208B203C04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79475" y="2232026"/>
                    <a:ext cx="28575" cy="30163"/>
                  </a:xfrm>
                  <a:custGeom>
                    <a:avLst/>
                    <a:gdLst>
                      <a:gd name="T0" fmla="*/ 6 w 26"/>
                      <a:gd name="T1" fmla="*/ 9 h 28"/>
                      <a:gd name="T2" fmla="*/ 6 w 26"/>
                      <a:gd name="T3" fmla="*/ 9 h 28"/>
                      <a:gd name="T4" fmla="*/ 13 w 26"/>
                      <a:gd name="T5" fmla="*/ 3 h 28"/>
                      <a:gd name="T6" fmla="*/ 14 w 26"/>
                      <a:gd name="T7" fmla="*/ 3 h 28"/>
                      <a:gd name="T8" fmla="*/ 13 w 26"/>
                      <a:gd name="T9" fmla="*/ 4 h 28"/>
                      <a:gd name="T10" fmla="*/ 13 w 26"/>
                      <a:gd name="T11" fmla="*/ 3 h 28"/>
                      <a:gd name="T12" fmla="*/ 13 w 26"/>
                      <a:gd name="T13" fmla="*/ 2 h 28"/>
                      <a:gd name="T14" fmla="*/ 10 w 26"/>
                      <a:gd name="T15" fmla="*/ 1 h 28"/>
                      <a:gd name="T16" fmla="*/ 10 w 26"/>
                      <a:gd name="T17" fmla="*/ 2 h 28"/>
                      <a:gd name="T18" fmla="*/ 9 w 26"/>
                      <a:gd name="T19" fmla="*/ 2 h 28"/>
                      <a:gd name="T20" fmla="*/ 9 w 26"/>
                      <a:gd name="T21" fmla="*/ 1 h 28"/>
                      <a:gd name="T22" fmla="*/ 9 w 26"/>
                      <a:gd name="T23" fmla="*/ 0 h 28"/>
                      <a:gd name="T24" fmla="*/ 5 w 26"/>
                      <a:gd name="T25" fmla="*/ 2 h 28"/>
                      <a:gd name="T26" fmla="*/ 1 w 26"/>
                      <a:gd name="T27" fmla="*/ 5 h 28"/>
                      <a:gd name="T28" fmla="*/ 8 w 26"/>
                      <a:gd name="T29" fmla="*/ 10 h 28"/>
                      <a:gd name="T30" fmla="*/ 11 w 26"/>
                      <a:gd name="T31" fmla="*/ 16 h 28"/>
                      <a:gd name="T32" fmla="*/ 12 w 26"/>
                      <a:gd name="T33" fmla="*/ 26 h 28"/>
                      <a:gd name="T34" fmla="*/ 8 w 26"/>
                      <a:gd name="T35" fmla="*/ 9 h 28"/>
                      <a:gd name="T36" fmla="*/ 2 w 26"/>
                      <a:gd name="T37" fmla="*/ 6 h 28"/>
                      <a:gd name="T38" fmla="*/ 2 w 26"/>
                      <a:gd name="T39" fmla="*/ 4 h 28"/>
                      <a:gd name="T40" fmla="*/ 2 w 26"/>
                      <a:gd name="T41" fmla="*/ 3 h 28"/>
                      <a:gd name="T42" fmla="*/ 4 w 26"/>
                      <a:gd name="T43" fmla="*/ 3 h 28"/>
                      <a:gd name="T44" fmla="*/ 6 w 26"/>
                      <a:gd name="T45" fmla="*/ 6 h 28"/>
                      <a:gd name="T46" fmla="*/ 6 w 26"/>
                      <a:gd name="T47" fmla="*/ 2 h 28"/>
                      <a:gd name="T48" fmla="*/ 8 w 26"/>
                      <a:gd name="T49" fmla="*/ 1 h 28"/>
                      <a:gd name="T50" fmla="*/ 11 w 26"/>
                      <a:gd name="T51" fmla="*/ 3 h 28"/>
                      <a:gd name="T52" fmla="*/ 12 w 26"/>
                      <a:gd name="T53" fmla="*/ 2 h 28"/>
                      <a:gd name="T54" fmla="*/ 12 w 26"/>
                      <a:gd name="T55" fmla="*/ 5 h 28"/>
                      <a:gd name="T56" fmla="*/ 14 w 26"/>
                      <a:gd name="T57" fmla="*/ 2 h 28"/>
                      <a:gd name="T58" fmla="*/ 15 w 26"/>
                      <a:gd name="T59" fmla="*/ 3 h 28"/>
                      <a:gd name="T60" fmla="*/ 17 w 26"/>
                      <a:gd name="T61" fmla="*/ 3 h 28"/>
                      <a:gd name="T62" fmla="*/ 17 w 26"/>
                      <a:gd name="T63" fmla="*/ 1 h 28"/>
                      <a:gd name="T64" fmla="*/ 19 w 26"/>
                      <a:gd name="T65" fmla="*/ 1 h 28"/>
                      <a:gd name="T66" fmla="*/ 18 w 26"/>
                      <a:gd name="T67" fmla="*/ 4 h 28"/>
                      <a:gd name="T68" fmla="*/ 21 w 26"/>
                      <a:gd name="T69" fmla="*/ 2 h 28"/>
                      <a:gd name="T70" fmla="*/ 21 w 26"/>
                      <a:gd name="T71" fmla="*/ 2 h 28"/>
                      <a:gd name="T72" fmla="*/ 23 w 26"/>
                      <a:gd name="T73" fmla="*/ 2 h 28"/>
                      <a:gd name="T74" fmla="*/ 24 w 26"/>
                      <a:gd name="T75" fmla="*/ 3 h 28"/>
                      <a:gd name="T76" fmla="*/ 25 w 26"/>
                      <a:gd name="T77" fmla="*/ 4 h 28"/>
                      <a:gd name="T78" fmla="*/ 24 w 26"/>
                      <a:gd name="T79" fmla="*/ 6 h 28"/>
                      <a:gd name="T80" fmla="*/ 18 w 26"/>
                      <a:gd name="T81" fmla="*/ 10 h 28"/>
                      <a:gd name="T82" fmla="*/ 15 w 26"/>
                      <a:gd name="T83" fmla="*/ 28 h 28"/>
                      <a:gd name="T84" fmla="*/ 16 w 26"/>
                      <a:gd name="T85" fmla="*/ 26 h 28"/>
                      <a:gd name="T86" fmla="*/ 19 w 26"/>
                      <a:gd name="T87" fmla="*/ 11 h 28"/>
                      <a:gd name="T88" fmla="*/ 25 w 26"/>
                      <a:gd name="T89" fmla="*/ 6 h 28"/>
                      <a:gd name="T90" fmla="*/ 22 w 26"/>
                      <a:gd name="T91" fmla="*/ 1 h 28"/>
                      <a:gd name="T92" fmla="*/ 20 w 26"/>
                      <a:gd name="T93" fmla="*/ 1 h 28"/>
                      <a:gd name="T94" fmla="*/ 13 w 26"/>
                      <a:gd name="T95" fmla="*/ 1 h 28"/>
                      <a:gd name="T96" fmla="*/ 10 w 26"/>
                      <a:gd name="T97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26" h="28"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13" y="2"/>
                        </a:moveTo>
                        <a:cubicBezTo>
                          <a:pt x="13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2"/>
                          <a:pt x="13" y="2"/>
                          <a:pt x="13" y="2"/>
                        </a:cubicBezTo>
                        <a:moveTo>
                          <a:pt x="9" y="1"/>
                        </a:move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moveTo>
                          <a:pt x="9" y="0"/>
                        </a:move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7" y="1"/>
                          <a:pt x="6" y="1"/>
                        </a:cubicBezTo>
                        <a:cubicBezTo>
                          <a:pt x="6" y="1"/>
                          <a:pt x="5" y="2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1" y="3"/>
                          <a:pt x="1" y="3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1" y="6"/>
                          <a:pt x="2" y="7"/>
                          <a:pt x="2" y="7"/>
                        </a:cubicBezTo>
                        <a:cubicBezTo>
                          <a:pt x="3" y="8"/>
                          <a:pt x="5" y="9"/>
                          <a:pt x="6" y="9"/>
                        </a:cubicBezTo>
                        <a:cubicBezTo>
                          <a:pt x="7" y="9"/>
                          <a:pt x="7" y="10"/>
                          <a:pt x="8" y="10"/>
                        </a:cubicBezTo>
                        <a:cubicBezTo>
                          <a:pt x="8" y="10"/>
                          <a:pt x="9" y="11"/>
                          <a:pt x="9" y="11"/>
                        </a:cubicBezTo>
                        <a:cubicBezTo>
                          <a:pt x="9" y="12"/>
                          <a:pt x="10" y="12"/>
                          <a:pt x="10" y="13"/>
                        </a:cubicBezTo>
                        <a:cubicBezTo>
                          <a:pt x="11" y="14"/>
                          <a:pt x="11" y="15"/>
                          <a:pt x="11" y="16"/>
                        </a:cubicBezTo>
                        <a:cubicBezTo>
                          <a:pt x="11" y="20"/>
                          <a:pt x="11" y="23"/>
                          <a:pt x="10" y="26"/>
                        </a:cubicBezTo>
                        <a:cubicBezTo>
                          <a:pt x="10" y="27"/>
                          <a:pt x="11" y="27"/>
                          <a:pt x="11" y="27"/>
                        </a:cubicBezTo>
                        <a:cubicBezTo>
                          <a:pt x="11" y="27"/>
                          <a:pt x="12" y="27"/>
                          <a:pt x="12" y="26"/>
                        </a:cubicBezTo>
                        <a:cubicBezTo>
                          <a:pt x="12" y="24"/>
                          <a:pt x="12" y="21"/>
                          <a:pt x="12" y="19"/>
                        </a:cubicBezTo>
                        <a:cubicBezTo>
                          <a:pt x="12" y="16"/>
                          <a:pt x="12" y="14"/>
                          <a:pt x="11" y="11"/>
                        </a:cubicBezTo>
                        <a:cubicBezTo>
                          <a:pt x="10" y="10"/>
                          <a:pt x="9" y="10"/>
                          <a:pt x="8" y="9"/>
                        </a:cubicBezTo>
                        <a:cubicBezTo>
                          <a:pt x="7" y="8"/>
                          <a:pt x="6" y="8"/>
                          <a:pt x="5" y="7"/>
                        </a:cubicBezTo>
                        <a:cubicBezTo>
                          <a:pt x="4" y="7"/>
                          <a:pt x="4" y="7"/>
                          <a:pt x="3" y="6"/>
                        </a:cubicBezTo>
                        <a:cubicBezTo>
                          <a:pt x="3" y="6"/>
                          <a:pt x="2" y="6"/>
                          <a:pt x="2" y="6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4"/>
                          <a:pt x="5" y="5"/>
                          <a:pt x="6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7" y="3"/>
                          <a:pt x="7" y="3"/>
                          <a:pt x="6" y="2"/>
                        </a:cubicBezTo>
                        <a:cubicBezTo>
                          <a:pt x="6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8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2"/>
                          <a:pt x="8" y="2"/>
                          <a:pt x="8" y="3"/>
                        </a:cubicBezTo>
                        <a:cubicBezTo>
                          <a:pt x="8" y="3"/>
                          <a:pt x="9" y="3"/>
                          <a:pt x="9" y="3"/>
                        </a:cubicBezTo>
                        <a:cubicBezTo>
                          <a:pt x="10" y="3"/>
                          <a:pt x="10" y="3"/>
                          <a:pt x="11" y="3"/>
                        </a:cubicBezTo>
                        <a:cubicBezTo>
                          <a:pt x="11" y="2"/>
                          <a:pt x="11" y="2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1"/>
                          <a:pt x="12" y="2"/>
                        </a:cubicBezTo>
                        <a:cubicBezTo>
                          <a:pt x="12" y="2"/>
                          <a:pt x="12" y="2"/>
                          <a:pt x="12" y="3"/>
                        </a:cubicBezTo>
                        <a:cubicBezTo>
                          <a:pt x="11" y="3"/>
                          <a:pt x="11" y="4"/>
                          <a:pt x="12" y="5"/>
                        </a:cubicBezTo>
                        <a:cubicBezTo>
                          <a:pt x="12" y="5"/>
                          <a:pt x="12" y="5"/>
                          <a:pt x="12" y="5"/>
                        </a:cubicBezTo>
                        <a:cubicBezTo>
                          <a:pt x="13" y="5"/>
                          <a:pt x="14" y="5"/>
                          <a:pt x="14" y="4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5" y="2"/>
                          <a:pt x="14" y="2"/>
                          <a:pt x="14" y="2"/>
                        </a:cubicBezTo>
                        <a:cubicBezTo>
                          <a:pt x="14" y="2"/>
                          <a:pt x="14" y="2"/>
                          <a:pt x="15" y="2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2"/>
                          <a:pt x="15" y="3"/>
                          <a:pt x="15" y="3"/>
                        </a:cubicBezTo>
                        <a:cubicBezTo>
                          <a:pt x="15" y="4"/>
                          <a:pt x="15" y="4"/>
                          <a:pt x="16" y="4"/>
                        </a:cubicBezTo>
                        <a:cubicBezTo>
                          <a:pt x="16" y="4"/>
                          <a:pt x="16" y="4"/>
                          <a:pt x="16" y="4"/>
                        </a:cubicBezTo>
                        <a:cubicBezTo>
                          <a:pt x="16" y="3"/>
                          <a:pt x="17" y="3"/>
                          <a:pt x="17" y="3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8" y="1"/>
                          <a:pt x="18" y="1"/>
                        </a:cubicBezTo>
                        <a:cubicBezTo>
                          <a:pt x="18" y="1"/>
                          <a:pt x="18" y="1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8" y="2"/>
                          <a:pt x="18" y="3"/>
                        </a:cubicBezTo>
                        <a:cubicBezTo>
                          <a:pt x="18" y="3"/>
                          <a:pt x="18" y="3"/>
                          <a:pt x="18" y="4"/>
                        </a:cubicBezTo>
                        <a:cubicBezTo>
                          <a:pt x="18" y="4"/>
                          <a:pt x="19" y="4"/>
                          <a:pt x="19" y="4"/>
                        </a:cubicBezTo>
                        <a:cubicBezTo>
                          <a:pt x="20" y="4"/>
                          <a:pt x="20" y="3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3"/>
                          <a:pt x="21" y="3"/>
                          <a:pt x="22" y="4"/>
                        </a:cubicBezTo>
                        <a:cubicBezTo>
                          <a:pt x="22" y="4"/>
                          <a:pt x="22" y="4"/>
                          <a:pt x="22" y="4"/>
                        </a:cubicBezTo>
                        <a:cubicBezTo>
                          <a:pt x="23" y="4"/>
                          <a:pt x="23" y="3"/>
                          <a:pt x="23" y="2"/>
                        </a:cubicBezTo>
                        <a:cubicBezTo>
                          <a:pt x="23" y="2"/>
                          <a:pt x="23" y="2"/>
                          <a:pt x="23" y="2"/>
                        </a:cubicBezTo>
                        <a:cubicBezTo>
                          <a:pt x="23" y="2"/>
                          <a:pt x="24" y="2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5" y="3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4" y="5"/>
                        </a:cubicBezTo>
                        <a:cubicBezTo>
                          <a:pt x="24" y="5"/>
                          <a:pt x="24" y="5"/>
                          <a:pt x="24" y="6"/>
                        </a:cubicBezTo>
                        <a:cubicBezTo>
                          <a:pt x="23" y="6"/>
                          <a:pt x="23" y="7"/>
                          <a:pt x="23" y="7"/>
                        </a:cubicBezTo>
                        <a:cubicBezTo>
                          <a:pt x="22" y="8"/>
                          <a:pt x="21" y="8"/>
                          <a:pt x="20" y="9"/>
                        </a:cubicBezTo>
                        <a:cubicBezTo>
                          <a:pt x="19" y="9"/>
                          <a:pt x="19" y="9"/>
                          <a:pt x="18" y="10"/>
                        </a:cubicBezTo>
                        <a:cubicBezTo>
                          <a:pt x="18" y="10"/>
                          <a:pt x="17" y="11"/>
                          <a:pt x="17" y="12"/>
                        </a:cubicBezTo>
                        <a:cubicBezTo>
                          <a:pt x="15" y="14"/>
                          <a:pt x="15" y="18"/>
                          <a:pt x="15" y="21"/>
                        </a:cubicBezTo>
                        <a:cubicBezTo>
                          <a:pt x="15" y="23"/>
                          <a:pt x="15" y="25"/>
                          <a:pt x="15" y="28"/>
                        </a:cubicBezTo>
                        <a:cubicBezTo>
                          <a:pt x="15" y="28"/>
                          <a:pt x="16" y="28"/>
                          <a:pt x="16" y="28"/>
                        </a:cubicBezTo>
                        <a:cubicBezTo>
                          <a:pt x="16" y="28"/>
                          <a:pt x="17" y="28"/>
                          <a:pt x="17" y="28"/>
                        </a:cubicBezTo>
                        <a:cubicBezTo>
                          <a:pt x="16" y="27"/>
                          <a:pt x="16" y="26"/>
                          <a:pt x="16" y="26"/>
                        </a:cubicBezTo>
                        <a:cubicBezTo>
                          <a:pt x="16" y="23"/>
                          <a:pt x="16" y="20"/>
                          <a:pt x="16" y="18"/>
                        </a:cubicBezTo>
                        <a:cubicBezTo>
                          <a:pt x="16" y="16"/>
                          <a:pt x="17" y="15"/>
                          <a:pt x="17" y="13"/>
                        </a:cubicBezTo>
                        <a:cubicBezTo>
                          <a:pt x="18" y="12"/>
                          <a:pt x="18" y="12"/>
                          <a:pt x="19" y="11"/>
                        </a:cubicBezTo>
                        <a:cubicBezTo>
                          <a:pt x="19" y="11"/>
                          <a:pt x="19" y="10"/>
                          <a:pt x="20" y="10"/>
                        </a:cubicBezTo>
                        <a:cubicBezTo>
                          <a:pt x="21" y="9"/>
                          <a:pt x="22" y="9"/>
                          <a:pt x="23" y="8"/>
                        </a:cubicBezTo>
                        <a:cubicBezTo>
                          <a:pt x="24" y="8"/>
                          <a:pt x="25" y="7"/>
                          <a:pt x="25" y="6"/>
                        </a:cubicBezTo>
                        <a:cubicBezTo>
                          <a:pt x="26" y="5"/>
                          <a:pt x="26" y="4"/>
                          <a:pt x="26" y="3"/>
                        </a:cubicBezTo>
                        <a:cubicBezTo>
                          <a:pt x="26" y="3"/>
                          <a:pt x="25" y="2"/>
                          <a:pt x="25" y="2"/>
                        </a:cubicBezTo>
                        <a:cubicBezTo>
                          <a:pt x="24" y="1"/>
                          <a:pt x="23" y="1"/>
                          <a:pt x="22" y="1"/>
                        </a:cubicBezTo>
                        <a:cubicBezTo>
                          <a:pt x="22" y="1"/>
                          <a:pt x="22" y="1"/>
                          <a:pt x="21" y="1"/>
                        </a:cubicBezTo>
                        <a:cubicBezTo>
                          <a:pt x="21" y="1"/>
                          <a:pt x="20" y="1"/>
                          <a:pt x="20" y="1"/>
                        </a:cubicBezTo>
                        <a:cubicBezTo>
                          <a:pt x="20" y="1"/>
                          <a:pt x="20" y="1"/>
                          <a:pt x="20" y="1"/>
                        </a:cubicBezTo>
                        <a:cubicBezTo>
                          <a:pt x="19" y="0"/>
                          <a:pt x="18" y="0"/>
                          <a:pt x="17" y="0"/>
                        </a:cubicBezTo>
                        <a:cubicBezTo>
                          <a:pt x="16" y="0"/>
                          <a:pt x="16" y="0"/>
                          <a:pt x="15" y="1"/>
                        </a:cubicBezTo>
                        <a:cubicBezTo>
                          <a:pt x="15" y="0"/>
                          <a:pt x="14" y="1"/>
                          <a:pt x="13" y="1"/>
                        </a:cubicBezTo>
                        <a:cubicBezTo>
                          <a:pt x="13" y="1"/>
                          <a:pt x="13" y="0"/>
                          <a:pt x="12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" name="Freeform 484">
                    <a:extLst>
                      <a:ext uri="{FF2B5EF4-FFF2-40B4-BE49-F238E27FC236}">
                        <a16:creationId xmlns="" xmlns:a16="http://schemas.microsoft.com/office/drawing/2014/main" id="{A651E7C9-858A-48C9-9B34-DF8F57070F9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938" y="2190751"/>
                    <a:ext cx="1588" cy="11113"/>
                  </a:xfrm>
                  <a:custGeom>
                    <a:avLst/>
                    <a:gdLst>
                      <a:gd name="T0" fmla="*/ 0 w 1"/>
                      <a:gd name="T1" fmla="*/ 1 h 11"/>
                      <a:gd name="T2" fmla="*/ 0 w 1"/>
                      <a:gd name="T3" fmla="*/ 11 h 11"/>
                      <a:gd name="T4" fmla="*/ 1 w 1"/>
                      <a:gd name="T5" fmla="*/ 11 h 11"/>
                      <a:gd name="T6" fmla="*/ 1 w 1"/>
                      <a:gd name="T7" fmla="*/ 11 h 11"/>
                      <a:gd name="T8" fmla="*/ 1 w 1"/>
                      <a:gd name="T9" fmla="*/ 1 h 11"/>
                      <a:gd name="T10" fmla="*/ 0 w 1"/>
                      <a:gd name="T11" fmla="*/ 0 h 11"/>
                      <a:gd name="T12" fmla="*/ 0 w 1"/>
                      <a:gd name="T13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" h="11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11"/>
                        </a:cubicBezTo>
                        <a:cubicBezTo>
                          <a:pt x="0" y="11"/>
                          <a:pt x="0" y="11"/>
                          <a:pt x="1" y="11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1" y="7"/>
                          <a:pt x="1" y="4"/>
                          <a:pt x="1" y="1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" name="Freeform 485">
                    <a:extLst>
                      <a:ext uri="{FF2B5EF4-FFF2-40B4-BE49-F238E27FC236}">
                        <a16:creationId xmlns="" xmlns:a16="http://schemas.microsoft.com/office/drawing/2014/main" id="{EF4A250B-9DA7-4F5A-96BD-07B6628067D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2813" y="2197101"/>
                    <a:ext cx="9525" cy="7938"/>
                  </a:xfrm>
                  <a:custGeom>
                    <a:avLst/>
                    <a:gdLst>
                      <a:gd name="T0" fmla="*/ 8 w 9"/>
                      <a:gd name="T1" fmla="*/ 0 h 8"/>
                      <a:gd name="T2" fmla="*/ 4 w 9"/>
                      <a:gd name="T3" fmla="*/ 3 h 8"/>
                      <a:gd name="T4" fmla="*/ 0 w 9"/>
                      <a:gd name="T5" fmla="*/ 8 h 8"/>
                      <a:gd name="T6" fmla="*/ 0 w 9"/>
                      <a:gd name="T7" fmla="*/ 8 h 8"/>
                      <a:gd name="T8" fmla="*/ 1 w 9"/>
                      <a:gd name="T9" fmla="*/ 8 h 8"/>
                      <a:gd name="T10" fmla="*/ 1 w 9"/>
                      <a:gd name="T11" fmla="*/ 8 h 8"/>
                      <a:gd name="T12" fmla="*/ 6 w 9"/>
                      <a:gd name="T13" fmla="*/ 3 h 8"/>
                      <a:gd name="T14" fmla="*/ 9 w 9"/>
                      <a:gd name="T15" fmla="*/ 1 h 8"/>
                      <a:gd name="T16" fmla="*/ 9 w 9"/>
                      <a:gd name="T17" fmla="*/ 1 h 8"/>
                      <a:gd name="T18" fmla="*/ 8 w 9"/>
                      <a:gd name="T19" fmla="*/ 0 h 8"/>
                      <a:gd name="T20" fmla="*/ 8 w 9"/>
                      <a:gd name="T21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8">
                        <a:moveTo>
                          <a:pt x="8" y="0"/>
                        </a:moveTo>
                        <a:cubicBezTo>
                          <a:pt x="7" y="1"/>
                          <a:pt x="5" y="2"/>
                          <a:pt x="4" y="3"/>
                        </a:cubicBezTo>
                        <a:cubicBezTo>
                          <a:pt x="2" y="5"/>
                          <a:pt x="1" y="6"/>
                          <a:pt x="0" y="8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8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cubicBezTo>
                          <a:pt x="3" y="6"/>
                          <a:pt x="4" y="4"/>
                          <a:pt x="6" y="3"/>
                        </a:cubicBezTo>
                        <a:cubicBezTo>
                          <a:pt x="7" y="2"/>
                          <a:pt x="8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" name="Freeform 486">
                    <a:extLst>
                      <a:ext uri="{FF2B5EF4-FFF2-40B4-BE49-F238E27FC236}">
                        <a16:creationId xmlns="" xmlns:a16="http://schemas.microsoft.com/office/drawing/2014/main" id="{3441A753-8608-492E-ABCB-2357565377C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920750" y="2209801"/>
                    <a:ext cx="9525" cy="3175"/>
                  </a:xfrm>
                  <a:custGeom>
                    <a:avLst/>
                    <a:gdLst>
                      <a:gd name="T0" fmla="*/ 3 w 9"/>
                      <a:gd name="T1" fmla="*/ 1 h 2"/>
                      <a:gd name="T2" fmla="*/ 3 w 9"/>
                      <a:gd name="T3" fmla="*/ 1 h 2"/>
                      <a:gd name="T4" fmla="*/ 3 w 9"/>
                      <a:gd name="T5" fmla="*/ 1 h 2"/>
                      <a:gd name="T6" fmla="*/ 8 w 9"/>
                      <a:gd name="T7" fmla="*/ 0 h 2"/>
                      <a:gd name="T8" fmla="*/ 3 w 9"/>
                      <a:gd name="T9" fmla="*/ 1 h 2"/>
                      <a:gd name="T10" fmla="*/ 0 w 9"/>
                      <a:gd name="T11" fmla="*/ 1 h 2"/>
                      <a:gd name="T12" fmla="*/ 0 w 9"/>
                      <a:gd name="T13" fmla="*/ 2 h 2"/>
                      <a:gd name="T14" fmla="*/ 0 w 9"/>
                      <a:gd name="T15" fmla="*/ 2 h 2"/>
                      <a:gd name="T16" fmla="*/ 5 w 9"/>
                      <a:gd name="T17" fmla="*/ 2 h 2"/>
                      <a:gd name="T18" fmla="*/ 9 w 9"/>
                      <a:gd name="T19" fmla="*/ 1 h 2"/>
                      <a:gd name="T20" fmla="*/ 9 w 9"/>
                      <a:gd name="T21" fmla="*/ 0 h 2"/>
                      <a:gd name="T22" fmla="*/ 8 w 9"/>
                      <a:gd name="T23" fmla="*/ 0 h 2"/>
                      <a:gd name="T24" fmla="*/ 8 w 9"/>
                      <a:gd name="T25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2">
                        <a:moveTo>
                          <a:pt x="3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moveTo>
                          <a:pt x="8" y="0"/>
                        </a:moveTo>
                        <a:cubicBezTo>
                          <a:pt x="6" y="0"/>
                          <a:pt x="5" y="1"/>
                          <a:pt x="3" y="1"/>
                        </a:cubicBezTo>
                        <a:cubicBezTo>
                          <a:pt x="2" y="1"/>
                          <a:pt x="1" y="1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9" y="0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" name="Freeform 487">
                    <a:extLst>
                      <a:ext uri="{FF2B5EF4-FFF2-40B4-BE49-F238E27FC236}">
                        <a16:creationId xmlns="" xmlns:a16="http://schemas.microsoft.com/office/drawing/2014/main" id="{37369C1B-7FC3-4F10-BA86-5B673A675DA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513" y="2225676"/>
                    <a:ext cx="9525" cy="0"/>
                  </a:xfrm>
                  <a:custGeom>
                    <a:avLst/>
                    <a:gdLst>
                      <a:gd name="T0" fmla="*/ 8 w 9"/>
                      <a:gd name="T1" fmla="*/ 0 h 1"/>
                      <a:gd name="T2" fmla="*/ 6 w 9"/>
                      <a:gd name="T3" fmla="*/ 0 h 1"/>
                      <a:gd name="T4" fmla="*/ 2 w 9"/>
                      <a:gd name="T5" fmla="*/ 0 h 1"/>
                      <a:gd name="T6" fmla="*/ 0 w 9"/>
                      <a:gd name="T7" fmla="*/ 0 h 1"/>
                      <a:gd name="T8" fmla="*/ 0 w 9"/>
                      <a:gd name="T9" fmla="*/ 1 h 1"/>
                      <a:gd name="T10" fmla="*/ 0 w 9"/>
                      <a:gd name="T11" fmla="*/ 1 h 1"/>
                      <a:gd name="T12" fmla="*/ 2 w 9"/>
                      <a:gd name="T13" fmla="*/ 1 h 1"/>
                      <a:gd name="T14" fmla="*/ 9 w 9"/>
                      <a:gd name="T15" fmla="*/ 1 h 1"/>
                      <a:gd name="T16" fmla="*/ 9 w 9"/>
                      <a:gd name="T17" fmla="*/ 0 h 1"/>
                      <a:gd name="T18" fmla="*/ 9 w 9"/>
                      <a:gd name="T19" fmla="*/ 0 h 1"/>
                      <a:gd name="T20" fmla="*/ 8 w 9"/>
                      <a:gd name="T2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1">
                        <a:moveTo>
                          <a:pt x="8" y="0"/>
                        </a:move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0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2" y="1"/>
                        </a:cubicBezTo>
                        <a:cubicBezTo>
                          <a:pt x="4" y="1"/>
                          <a:pt x="7" y="1"/>
                          <a:pt x="9" y="1"/>
                        </a:cubicBezTo>
                        <a:cubicBezTo>
                          <a:pt x="9" y="1"/>
                          <a:pt x="9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" name="Freeform 488">
                    <a:extLst>
                      <a:ext uri="{FF2B5EF4-FFF2-40B4-BE49-F238E27FC236}">
                        <a16:creationId xmlns="" xmlns:a16="http://schemas.microsoft.com/office/drawing/2014/main" id="{E3E75760-9987-4556-951B-11704A3633CA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923925" y="2238376"/>
                    <a:ext cx="7938" cy="6350"/>
                  </a:xfrm>
                  <a:custGeom>
                    <a:avLst/>
                    <a:gdLst>
                      <a:gd name="T0" fmla="*/ 2 w 7"/>
                      <a:gd name="T1" fmla="*/ 2 h 6"/>
                      <a:gd name="T2" fmla="*/ 2 w 7"/>
                      <a:gd name="T3" fmla="*/ 2 h 6"/>
                      <a:gd name="T4" fmla="*/ 2 w 7"/>
                      <a:gd name="T5" fmla="*/ 2 h 6"/>
                      <a:gd name="T6" fmla="*/ 0 w 7"/>
                      <a:gd name="T7" fmla="*/ 0 h 6"/>
                      <a:gd name="T8" fmla="*/ 1 w 7"/>
                      <a:gd name="T9" fmla="*/ 1 h 6"/>
                      <a:gd name="T10" fmla="*/ 2 w 7"/>
                      <a:gd name="T11" fmla="*/ 2 h 6"/>
                      <a:gd name="T12" fmla="*/ 5 w 7"/>
                      <a:gd name="T13" fmla="*/ 3 h 6"/>
                      <a:gd name="T14" fmla="*/ 6 w 7"/>
                      <a:gd name="T15" fmla="*/ 4 h 6"/>
                      <a:gd name="T16" fmla="*/ 6 w 7"/>
                      <a:gd name="T17" fmla="*/ 4 h 6"/>
                      <a:gd name="T18" fmla="*/ 6 w 7"/>
                      <a:gd name="T19" fmla="*/ 5 h 6"/>
                      <a:gd name="T20" fmla="*/ 6 w 7"/>
                      <a:gd name="T21" fmla="*/ 5 h 6"/>
                      <a:gd name="T22" fmla="*/ 6 w 7"/>
                      <a:gd name="T23" fmla="*/ 5 h 6"/>
                      <a:gd name="T24" fmla="*/ 6 w 7"/>
                      <a:gd name="T25" fmla="*/ 6 h 6"/>
                      <a:gd name="T26" fmla="*/ 7 w 7"/>
                      <a:gd name="T27" fmla="*/ 6 h 6"/>
                      <a:gd name="T28" fmla="*/ 7 w 7"/>
                      <a:gd name="T29" fmla="*/ 4 h 6"/>
                      <a:gd name="T30" fmla="*/ 5 w 7"/>
                      <a:gd name="T31" fmla="*/ 2 h 6"/>
                      <a:gd name="T32" fmla="*/ 1 w 7"/>
                      <a:gd name="T33" fmla="*/ 0 h 6"/>
                      <a:gd name="T34" fmla="*/ 1 w 7"/>
                      <a:gd name="T35" fmla="*/ 0 h 6"/>
                      <a:gd name="T36" fmla="*/ 0 w 7"/>
                      <a:gd name="T37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" h="6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2" y="2"/>
                          <a:pt x="2" y="2"/>
                        </a:cubicBezTo>
                        <a:cubicBezTo>
                          <a:pt x="3" y="2"/>
                          <a:pt x="4" y="3"/>
                          <a:pt x="5" y="3"/>
                        </a:cubicBezTo>
                        <a:cubicBezTo>
                          <a:pt x="5" y="3"/>
                          <a:pt x="5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5"/>
                          <a:pt x="7" y="4"/>
                          <a:pt x="7" y="4"/>
                        </a:cubicBezTo>
                        <a:cubicBezTo>
                          <a:pt x="6" y="3"/>
                          <a:pt x="6" y="2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" name="Freeform 489">
                    <a:extLst>
                      <a:ext uri="{FF2B5EF4-FFF2-40B4-BE49-F238E27FC236}">
                        <a16:creationId xmlns="" xmlns:a16="http://schemas.microsoft.com/office/drawing/2014/main" id="{70224D77-68BF-44F8-8D17-AE53CB343F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251076"/>
                    <a:ext cx="7938" cy="6350"/>
                  </a:xfrm>
                  <a:custGeom>
                    <a:avLst/>
                    <a:gdLst>
                      <a:gd name="T0" fmla="*/ 0 w 7"/>
                      <a:gd name="T1" fmla="*/ 0 h 6"/>
                      <a:gd name="T2" fmla="*/ 1 w 7"/>
                      <a:gd name="T3" fmla="*/ 1 h 6"/>
                      <a:gd name="T4" fmla="*/ 4 w 7"/>
                      <a:gd name="T5" fmla="*/ 3 h 6"/>
                      <a:gd name="T6" fmla="*/ 5 w 7"/>
                      <a:gd name="T7" fmla="*/ 5 h 6"/>
                      <a:gd name="T8" fmla="*/ 6 w 7"/>
                      <a:gd name="T9" fmla="*/ 5 h 6"/>
                      <a:gd name="T10" fmla="*/ 6 w 7"/>
                      <a:gd name="T11" fmla="*/ 5 h 6"/>
                      <a:gd name="T12" fmla="*/ 7 w 7"/>
                      <a:gd name="T13" fmla="*/ 6 h 6"/>
                      <a:gd name="T14" fmla="*/ 7 w 7"/>
                      <a:gd name="T15" fmla="*/ 5 h 6"/>
                      <a:gd name="T16" fmla="*/ 5 w 7"/>
                      <a:gd name="T17" fmla="*/ 2 h 6"/>
                      <a:gd name="T18" fmla="*/ 1 w 7"/>
                      <a:gd name="T19" fmla="*/ 0 h 6"/>
                      <a:gd name="T20" fmla="*/ 1 w 7"/>
                      <a:gd name="T21" fmla="*/ 0 h 6"/>
                      <a:gd name="T22" fmla="*/ 0 w 7"/>
                      <a:gd name="T23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7" h="6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1" y="1"/>
                        </a:cubicBezTo>
                        <a:cubicBezTo>
                          <a:pt x="2" y="2"/>
                          <a:pt x="3" y="2"/>
                          <a:pt x="4" y="3"/>
                        </a:cubicBezTo>
                        <a:cubicBezTo>
                          <a:pt x="4" y="4"/>
                          <a:pt x="5" y="4"/>
                          <a:pt x="5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7" y="6"/>
                        </a:cubicBezTo>
                        <a:cubicBezTo>
                          <a:pt x="7" y="6"/>
                          <a:pt x="7" y="5"/>
                          <a:pt x="7" y="5"/>
                        </a:cubicBezTo>
                        <a:cubicBezTo>
                          <a:pt x="7" y="4"/>
                          <a:pt x="6" y="3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" name="Freeform 490">
                    <a:extLst>
                      <a:ext uri="{FF2B5EF4-FFF2-40B4-BE49-F238E27FC236}">
                        <a16:creationId xmlns="" xmlns:a16="http://schemas.microsoft.com/office/drawing/2014/main" id="{5FA13F16-72D5-47C1-B1B2-E5901C213C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2013" y="2254251"/>
                    <a:ext cx="11113" cy="6350"/>
                  </a:xfrm>
                  <a:custGeom>
                    <a:avLst/>
                    <a:gdLst>
                      <a:gd name="T0" fmla="*/ 10 w 11"/>
                      <a:gd name="T1" fmla="*/ 0 h 5"/>
                      <a:gd name="T2" fmla="*/ 7 w 11"/>
                      <a:gd name="T3" fmla="*/ 1 h 5"/>
                      <a:gd name="T4" fmla="*/ 3 w 11"/>
                      <a:gd name="T5" fmla="*/ 3 h 5"/>
                      <a:gd name="T6" fmla="*/ 2 w 11"/>
                      <a:gd name="T7" fmla="*/ 3 h 5"/>
                      <a:gd name="T8" fmla="*/ 1 w 11"/>
                      <a:gd name="T9" fmla="*/ 3 h 5"/>
                      <a:gd name="T10" fmla="*/ 1 w 11"/>
                      <a:gd name="T11" fmla="*/ 3 h 5"/>
                      <a:gd name="T12" fmla="*/ 0 w 11"/>
                      <a:gd name="T13" fmla="*/ 4 h 5"/>
                      <a:gd name="T14" fmla="*/ 0 w 11"/>
                      <a:gd name="T15" fmla="*/ 5 h 5"/>
                      <a:gd name="T16" fmla="*/ 4 w 11"/>
                      <a:gd name="T17" fmla="*/ 4 h 5"/>
                      <a:gd name="T18" fmla="*/ 8 w 11"/>
                      <a:gd name="T19" fmla="*/ 2 h 5"/>
                      <a:gd name="T20" fmla="*/ 10 w 11"/>
                      <a:gd name="T21" fmla="*/ 1 h 5"/>
                      <a:gd name="T22" fmla="*/ 11 w 11"/>
                      <a:gd name="T23" fmla="*/ 1 h 5"/>
                      <a:gd name="T24" fmla="*/ 10 w 11"/>
                      <a:gd name="T25" fmla="*/ 0 h 5"/>
                      <a:gd name="T26" fmla="*/ 10 w 11"/>
                      <a:gd name="T27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1" h="5">
                        <a:moveTo>
                          <a:pt x="10" y="0"/>
                        </a:moveTo>
                        <a:cubicBezTo>
                          <a:pt x="9" y="0"/>
                          <a:pt x="8" y="1"/>
                          <a:pt x="7" y="1"/>
                        </a:cubicBezTo>
                        <a:cubicBezTo>
                          <a:pt x="6" y="2"/>
                          <a:pt x="5" y="2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ubicBezTo>
                          <a:pt x="0" y="4"/>
                          <a:pt x="0" y="5"/>
                          <a:pt x="0" y="5"/>
                        </a:cubicBez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6" y="3"/>
                          <a:pt x="7" y="2"/>
                          <a:pt x="8" y="2"/>
                        </a:cubicBezTo>
                        <a:cubicBezTo>
                          <a:pt x="9" y="2"/>
                          <a:pt x="10" y="1"/>
                          <a:pt x="10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" name="Freeform 491">
                    <a:extLst>
                      <a:ext uri="{FF2B5EF4-FFF2-40B4-BE49-F238E27FC236}">
                        <a16:creationId xmlns="" xmlns:a16="http://schemas.microsoft.com/office/drawing/2014/main" id="{7036EAB9-9112-4A6C-9D9F-8B60AA88E58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2488" y="2244726"/>
                    <a:ext cx="11113" cy="3175"/>
                  </a:xfrm>
                  <a:custGeom>
                    <a:avLst/>
                    <a:gdLst>
                      <a:gd name="T0" fmla="*/ 10 w 11"/>
                      <a:gd name="T1" fmla="*/ 0 h 2"/>
                      <a:gd name="T2" fmla="*/ 6 w 11"/>
                      <a:gd name="T3" fmla="*/ 0 h 2"/>
                      <a:gd name="T4" fmla="*/ 1 w 11"/>
                      <a:gd name="T5" fmla="*/ 1 h 2"/>
                      <a:gd name="T6" fmla="*/ 0 w 11"/>
                      <a:gd name="T7" fmla="*/ 1 h 2"/>
                      <a:gd name="T8" fmla="*/ 1 w 11"/>
                      <a:gd name="T9" fmla="*/ 2 h 2"/>
                      <a:gd name="T10" fmla="*/ 10 w 11"/>
                      <a:gd name="T11" fmla="*/ 1 h 2"/>
                      <a:gd name="T12" fmla="*/ 11 w 11"/>
                      <a:gd name="T13" fmla="*/ 0 h 2"/>
                      <a:gd name="T14" fmla="*/ 10 w 11"/>
                      <a:gd name="T15" fmla="*/ 0 h 2"/>
                      <a:gd name="T16" fmla="*/ 10 w 11"/>
                      <a:gd name="T17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" h="2">
                        <a:moveTo>
                          <a:pt x="10" y="0"/>
                        </a:moveTo>
                        <a:cubicBezTo>
                          <a:pt x="9" y="0"/>
                          <a:pt x="7" y="0"/>
                          <a:pt x="6" y="0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4" y="2"/>
                          <a:pt x="7" y="2"/>
                          <a:pt x="10" y="1"/>
                        </a:cubicBezTo>
                        <a:cubicBezTo>
                          <a:pt x="10" y="1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" name="Freeform 492">
                    <a:extLst>
                      <a:ext uri="{FF2B5EF4-FFF2-40B4-BE49-F238E27FC236}">
                        <a16:creationId xmlns="" xmlns:a16="http://schemas.microsoft.com/office/drawing/2014/main" id="{CCBCBB76-F435-4098-A416-3650825368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4075" y="2219326"/>
                    <a:ext cx="9525" cy="6350"/>
                  </a:xfrm>
                  <a:custGeom>
                    <a:avLst/>
                    <a:gdLst>
                      <a:gd name="T0" fmla="*/ 1 w 9"/>
                      <a:gd name="T1" fmla="*/ 0 h 7"/>
                      <a:gd name="T2" fmla="*/ 0 w 9"/>
                      <a:gd name="T3" fmla="*/ 1 h 7"/>
                      <a:gd name="T4" fmla="*/ 4 w 9"/>
                      <a:gd name="T5" fmla="*/ 4 h 7"/>
                      <a:gd name="T6" fmla="*/ 8 w 9"/>
                      <a:gd name="T7" fmla="*/ 7 h 7"/>
                      <a:gd name="T8" fmla="*/ 9 w 9"/>
                      <a:gd name="T9" fmla="*/ 6 h 7"/>
                      <a:gd name="T10" fmla="*/ 9 w 9"/>
                      <a:gd name="T11" fmla="*/ 6 h 7"/>
                      <a:gd name="T12" fmla="*/ 3 w 9"/>
                      <a:gd name="T13" fmla="*/ 2 h 7"/>
                      <a:gd name="T14" fmla="*/ 2 w 9"/>
                      <a:gd name="T15" fmla="*/ 1 h 7"/>
                      <a:gd name="T16" fmla="*/ 1 w 9"/>
                      <a:gd name="T17" fmla="*/ 0 h 7"/>
                      <a:gd name="T18" fmla="*/ 1 w 9"/>
                      <a:gd name="T19" fmla="*/ 0 h 7"/>
                      <a:gd name="T20" fmla="*/ 1 w 9"/>
                      <a:gd name="T21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7">
                        <a:moveTo>
                          <a:pt x="1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2"/>
                          <a:pt x="3" y="3"/>
                          <a:pt x="4" y="4"/>
                        </a:cubicBezTo>
                        <a:cubicBezTo>
                          <a:pt x="5" y="5"/>
                          <a:pt x="7" y="6"/>
                          <a:pt x="8" y="7"/>
                        </a:cubicBezTo>
                        <a:cubicBezTo>
                          <a:pt x="9" y="7"/>
                          <a:pt x="9" y="7"/>
                          <a:pt x="9" y="6"/>
                        </a:cubicBezTo>
                        <a:cubicBezTo>
                          <a:pt x="9" y="6"/>
                          <a:pt x="9" y="6"/>
                          <a:pt x="9" y="6"/>
                        </a:cubicBezTo>
                        <a:cubicBezTo>
                          <a:pt x="7" y="4"/>
                          <a:pt x="5" y="4"/>
                          <a:pt x="3" y="2"/>
                        </a:cubicBezTo>
                        <a:cubicBezTo>
                          <a:pt x="3" y="2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" name="Freeform 493">
                    <a:extLst>
                      <a:ext uri="{FF2B5EF4-FFF2-40B4-BE49-F238E27FC236}">
                        <a16:creationId xmlns="" xmlns:a16="http://schemas.microsoft.com/office/drawing/2014/main" id="{7967425D-F33A-4E3A-9352-0451AC86E79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6775" y="2198688"/>
                    <a:ext cx="9525" cy="11113"/>
                  </a:xfrm>
                  <a:custGeom>
                    <a:avLst/>
                    <a:gdLst>
                      <a:gd name="T0" fmla="*/ 0 w 9"/>
                      <a:gd name="T1" fmla="*/ 1 h 10"/>
                      <a:gd name="T2" fmla="*/ 1 w 9"/>
                      <a:gd name="T3" fmla="*/ 4 h 10"/>
                      <a:gd name="T4" fmla="*/ 3 w 9"/>
                      <a:gd name="T5" fmla="*/ 6 h 10"/>
                      <a:gd name="T6" fmla="*/ 6 w 9"/>
                      <a:gd name="T7" fmla="*/ 8 h 10"/>
                      <a:gd name="T8" fmla="*/ 8 w 9"/>
                      <a:gd name="T9" fmla="*/ 10 h 10"/>
                      <a:gd name="T10" fmla="*/ 9 w 9"/>
                      <a:gd name="T11" fmla="*/ 10 h 10"/>
                      <a:gd name="T12" fmla="*/ 9 w 9"/>
                      <a:gd name="T13" fmla="*/ 9 h 10"/>
                      <a:gd name="T14" fmla="*/ 5 w 9"/>
                      <a:gd name="T15" fmla="*/ 7 h 10"/>
                      <a:gd name="T16" fmla="*/ 2 w 9"/>
                      <a:gd name="T17" fmla="*/ 3 h 10"/>
                      <a:gd name="T18" fmla="*/ 1 w 9"/>
                      <a:gd name="T19" fmla="*/ 2 h 10"/>
                      <a:gd name="T20" fmla="*/ 1 w 9"/>
                      <a:gd name="T21" fmla="*/ 1 h 10"/>
                      <a:gd name="T22" fmla="*/ 1 w 9"/>
                      <a:gd name="T23" fmla="*/ 1 h 10"/>
                      <a:gd name="T24" fmla="*/ 0 w 9"/>
                      <a:gd name="T25" fmla="*/ 0 h 10"/>
                      <a:gd name="T26" fmla="*/ 0 w 9"/>
                      <a:gd name="T27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9" h="10">
                        <a:moveTo>
                          <a:pt x="0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1" y="4"/>
                          <a:pt x="2" y="5"/>
                          <a:pt x="3" y="6"/>
                        </a:cubicBezTo>
                        <a:cubicBezTo>
                          <a:pt x="4" y="7"/>
                          <a:pt x="5" y="7"/>
                          <a:pt x="6" y="8"/>
                        </a:cubicBezTo>
                        <a:cubicBezTo>
                          <a:pt x="6" y="9"/>
                          <a:pt x="7" y="9"/>
                          <a:pt x="8" y="10"/>
                        </a:cubicBezTo>
                        <a:cubicBezTo>
                          <a:pt x="8" y="10"/>
                          <a:pt x="8" y="10"/>
                          <a:pt x="9" y="10"/>
                        </a:cubicBezTo>
                        <a:cubicBezTo>
                          <a:pt x="9" y="10"/>
                          <a:pt x="9" y="9"/>
                          <a:pt x="9" y="9"/>
                        </a:cubicBezTo>
                        <a:cubicBezTo>
                          <a:pt x="8" y="8"/>
                          <a:pt x="6" y="7"/>
                          <a:pt x="5" y="7"/>
                        </a:cubicBezTo>
                        <a:cubicBezTo>
                          <a:pt x="4" y="6"/>
                          <a:pt x="3" y="4"/>
                          <a:pt x="2" y="3"/>
                        </a:cubicBezTo>
                        <a:cubicBezTo>
                          <a:pt x="1" y="3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" name="Freeform 494">
                    <a:extLst>
                      <a:ext uri="{FF2B5EF4-FFF2-40B4-BE49-F238E27FC236}">
                        <a16:creationId xmlns="" xmlns:a16="http://schemas.microsoft.com/office/drawing/2014/main" id="{88DD40AF-3970-4889-B463-BA4618FC77D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5663" y="2439988"/>
                    <a:ext cx="1588" cy="9525"/>
                  </a:xfrm>
                  <a:custGeom>
                    <a:avLst/>
                    <a:gdLst>
                      <a:gd name="T0" fmla="*/ 1 w 2"/>
                      <a:gd name="T1" fmla="*/ 0 h 9"/>
                      <a:gd name="T2" fmla="*/ 0 w 2"/>
                      <a:gd name="T3" fmla="*/ 9 h 9"/>
                      <a:gd name="T4" fmla="*/ 1 w 2"/>
                      <a:gd name="T5" fmla="*/ 9 h 9"/>
                      <a:gd name="T6" fmla="*/ 2 w 2"/>
                      <a:gd name="T7" fmla="*/ 0 h 9"/>
                      <a:gd name="T8" fmla="*/ 1 w 2"/>
                      <a:gd name="T9" fmla="*/ 0 h 9"/>
                      <a:gd name="T10" fmla="*/ 1 w 2"/>
                      <a:gd name="T11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9">
                        <a:moveTo>
                          <a:pt x="1" y="0"/>
                        </a:moveTo>
                        <a:cubicBezTo>
                          <a:pt x="1" y="3"/>
                          <a:pt x="0" y="6"/>
                          <a:pt x="0" y="9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ubicBezTo>
                          <a:pt x="1" y="6"/>
                          <a:pt x="2" y="3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" name="Freeform 495">
                    <a:extLst>
                      <a:ext uri="{FF2B5EF4-FFF2-40B4-BE49-F238E27FC236}">
                        <a16:creationId xmlns="" xmlns:a16="http://schemas.microsoft.com/office/drawing/2014/main" id="{0BD65853-FE51-4B76-ACAB-7377583860DA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0738" y="2447926"/>
                    <a:ext cx="39688" cy="41275"/>
                  </a:xfrm>
                  <a:custGeom>
                    <a:avLst/>
                    <a:gdLst>
                      <a:gd name="T0" fmla="*/ 18 w 37"/>
                      <a:gd name="T1" fmla="*/ 38 h 39"/>
                      <a:gd name="T2" fmla="*/ 18 w 37"/>
                      <a:gd name="T3" fmla="*/ 38 h 39"/>
                      <a:gd name="T4" fmla="*/ 28 w 37"/>
                      <a:gd name="T5" fmla="*/ 35 h 39"/>
                      <a:gd name="T6" fmla="*/ 26 w 37"/>
                      <a:gd name="T7" fmla="*/ 18 h 39"/>
                      <a:gd name="T8" fmla="*/ 26 w 37"/>
                      <a:gd name="T9" fmla="*/ 18 h 39"/>
                      <a:gd name="T10" fmla="*/ 20 w 37"/>
                      <a:gd name="T11" fmla="*/ 16 h 39"/>
                      <a:gd name="T12" fmla="*/ 20 w 37"/>
                      <a:gd name="T13" fmla="*/ 16 h 39"/>
                      <a:gd name="T14" fmla="*/ 20 w 37"/>
                      <a:gd name="T15" fmla="*/ 16 h 39"/>
                      <a:gd name="T16" fmla="*/ 16 w 37"/>
                      <a:gd name="T17" fmla="*/ 8 h 39"/>
                      <a:gd name="T18" fmla="*/ 23 w 37"/>
                      <a:gd name="T19" fmla="*/ 3 h 39"/>
                      <a:gd name="T20" fmla="*/ 23 w 37"/>
                      <a:gd name="T21" fmla="*/ 3 h 39"/>
                      <a:gd name="T22" fmla="*/ 18 w 37"/>
                      <a:gd name="T23" fmla="*/ 4 h 39"/>
                      <a:gd name="T24" fmla="*/ 14 w 37"/>
                      <a:gd name="T25" fmla="*/ 14 h 39"/>
                      <a:gd name="T26" fmla="*/ 21 w 37"/>
                      <a:gd name="T27" fmla="*/ 17 h 39"/>
                      <a:gd name="T28" fmla="*/ 30 w 37"/>
                      <a:gd name="T29" fmla="*/ 19 h 39"/>
                      <a:gd name="T30" fmla="*/ 33 w 37"/>
                      <a:gd name="T31" fmla="*/ 21 h 39"/>
                      <a:gd name="T32" fmla="*/ 35 w 37"/>
                      <a:gd name="T33" fmla="*/ 26 h 39"/>
                      <a:gd name="T34" fmla="*/ 35 w 37"/>
                      <a:gd name="T35" fmla="*/ 30 h 39"/>
                      <a:gd name="T36" fmla="*/ 32 w 37"/>
                      <a:gd name="T37" fmla="*/ 33 h 39"/>
                      <a:gd name="T38" fmla="*/ 18 w 37"/>
                      <a:gd name="T39" fmla="*/ 38 h 39"/>
                      <a:gd name="T40" fmla="*/ 18 w 37"/>
                      <a:gd name="T41" fmla="*/ 38 h 39"/>
                      <a:gd name="T42" fmla="*/ 18 w 37"/>
                      <a:gd name="T43" fmla="*/ 38 h 39"/>
                      <a:gd name="T44" fmla="*/ 2 w 37"/>
                      <a:gd name="T45" fmla="*/ 37 h 39"/>
                      <a:gd name="T46" fmla="*/ 0 w 37"/>
                      <a:gd name="T47" fmla="*/ 29 h 39"/>
                      <a:gd name="T48" fmla="*/ 0 w 37"/>
                      <a:gd name="T49" fmla="*/ 29 h 39"/>
                      <a:gd name="T50" fmla="*/ 2 w 37"/>
                      <a:gd name="T51" fmla="*/ 38 h 39"/>
                      <a:gd name="T52" fmla="*/ 17 w 37"/>
                      <a:gd name="T53" fmla="*/ 39 h 39"/>
                      <a:gd name="T54" fmla="*/ 32 w 37"/>
                      <a:gd name="T55" fmla="*/ 34 h 39"/>
                      <a:gd name="T56" fmla="*/ 35 w 37"/>
                      <a:gd name="T57" fmla="*/ 23 h 39"/>
                      <a:gd name="T58" fmla="*/ 29 w 37"/>
                      <a:gd name="T59" fmla="*/ 18 h 39"/>
                      <a:gd name="T60" fmla="*/ 17 w 37"/>
                      <a:gd name="T61" fmla="*/ 16 h 39"/>
                      <a:gd name="T62" fmla="*/ 15 w 37"/>
                      <a:gd name="T63" fmla="*/ 14 h 39"/>
                      <a:gd name="T64" fmla="*/ 14 w 37"/>
                      <a:gd name="T65" fmla="*/ 12 h 39"/>
                      <a:gd name="T66" fmla="*/ 15 w 37"/>
                      <a:gd name="T67" fmla="*/ 9 h 39"/>
                      <a:gd name="T68" fmla="*/ 18 w 37"/>
                      <a:gd name="T69" fmla="*/ 5 h 39"/>
                      <a:gd name="T70" fmla="*/ 28 w 37"/>
                      <a:gd name="T71" fmla="*/ 1 h 39"/>
                      <a:gd name="T72" fmla="*/ 33 w 37"/>
                      <a:gd name="T73" fmla="*/ 2 h 39"/>
                      <a:gd name="T74" fmla="*/ 35 w 37"/>
                      <a:gd name="T75" fmla="*/ 2 h 39"/>
                      <a:gd name="T76" fmla="*/ 30 w 37"/>
                      <a:gd name="T77" fmla="*/ 0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37" h="39">
                        <a:moveTo>
                          <a:pt x="18" y="38"/>
                        </a:move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moveTo>
                          <a:pt x="28" y="35"/>
                        </a:moveTo>
                        <a:cubicBezTo>
                          <a:pt x="28" y="35"/>
                          <a:pt x="28" y="35"/>
                          <a:pt x="28" y="35"/>
                        </a:cubicBezTo>
                        <a:cubicBezTo>
                          <a:pt x="28" y="35"/>
                          <a:pt x="28" y="35"/>
                          <a:pt x="28" y="35"/>
                        </a:cubicBezTo>
                        <a:moveTo>
                          <a:pt x="26" y="18"/>
                        </a:moveTo>
                        <a:cubicBezTo>
                          <a:pt x="26" y="18"/>
                          <a:pt x="26" y="18"/>
                          <a:pt x="26" y="18"/>
                        </a:cubicBezTo>
                        <a:cubicBezTo>
                          <a:pt x="26" y="18"/>
                          <a:pt x="26" y="18"/>
                          <a:pt x="26" y="18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16" y="8"/>
                        </a:moveTo>
                        <a:cubicBezTo>
                          <a:pt x="16" y="8"/>
                          <a:pt x="16" y="8"/>
                          <a:pt x="16" y="8"/>
                        </a:cubicBezTo>
                        <a:cubicBezTo>
                          <a:pt x="16" y="8"/>
                          <a:pt x="16" y="8"/>
                          <a:pt x="16" y="8"/>
                        </a:cubicBezTo>
                        <a:moveTo>
                          <a:pt x="23" y="3"/>
                        </a:moveTo>
                        <a:cubicBezTo>
                          <a:pt x="23" y="3"/>
                          <a:pt x="23" y="3"/>
                          <a:pt x="23" y="3"/>
                        </a:cubicBezTo>
                        <a:cubicBezTo>
                          <a:pt x="23" y="3"/>
                          <a:pt x="23" y="3"/>
                          <a:pt x="23" y="3"/>
                        </a:cubicBezTo>
                        <a:moveTo>
                          <a:pt x="27" y="1"/>
                        </a:moveTo>
                        <a:cubicBezTo>
                          <a:pt x="24" y="1"/>
                          <a:pt x="21" y="3"/>
                          <a:pt x="18" y="4"/>
                        </a:cubicBezTo>
                        <a:cubicBezTo>
                          <a:pt x="16" y="6"/>
                          <a:pt x="14" y="8"/>
                          <a:pt x="13" y="11"/>
                        </a:cubicBezTo>
                        <a:cubicBezTo>
                          <a:pt x="13" y="12"/>
                          <a:pt x="13" y="13"/>
                          <a:pt x="14" y="14"/>
                        </a:cubicBezTo>
                        <a:cubicBezTo>
                          <a:pt x="14" y="15"/>
                          <a:pt x="15" y="16"/>
                          <a:pt x="16" y="16"/>
                        </a:cubicBezTo>
                        <a:cubicBezTo>
                          <a:pt x="18" y="17"/>
                          <a:pt x="19" y="17"/>
                          <a:pt x="21" y="17"/>
                        </a:cubicBezTo>
                        <a:cubicBezTo>
                          <a:pt x="23" y="18"/>
                          <a:pt x="24" y="18"/>
                          <a:pt x="26" y="18"/>
                        </a:cubicBezTo>
                        <a:cubicBezTo>
                          <a:pt x="28" y="18"/>
                          <a:pt x="29" y="18"/>
                          <a:pt x="30" y="19"/>
                        </a:cubicBezTo>
                        <a:cubicBezTo>
                          <a:pt x="31" y="19"/>
                          <a:pt x="31" y="19"/>
                          <a:pt x="32" y="20"/>
                        </a:cubicBezTo>
                        <a:cubicBezTo>
                          <a:pt x="32" y="20"/>
                          <a:pt x="33" y="20"/>
                          <a:pt x="33" y="21"/>
                        </a:cubicBezTo>
                        <a:cubicBezTo>
                          <a:pt x="34" y="21"/>
                          <a:pt x="34" y="22"/>
                          <a:pt x="34" y="23"/>
                        </a:cubicBezTo>
                        <a:cubicBezTo>
                          <a:pt x="35" y="24"/>
                          <a:pt x="35" y="25"/>
                          <a:pt x="35" y="26"/>
                        </a:cubicBezTo>
                        <a:cubicBezTo>
                          <a:pt x="35" y="27"/>
                          <a:pt x="35" y="27"/>
                          <a:pt x="35" y="28"/>
                        </a:cubicBezTo>
                        <a:cubicBezTo>
                          <a:pt x="35" y="29"/>
                          <a:pt x="35" y="29"/>
                          <a:pt x="35" y="30"/>
                        </a:cubicBezTo>
                        <a:cubicBezTo>
                          <a:pt x="35" y="30"/>
                          <a:pt x="34" y="31"/>
                          <a:pt x="34" y="31"/>
                        </a:cubicBezTo>
                        <a:cubicBezTo>
                          <a:pt x="33" y="32"/>
                          <a:pt x="32" y="33"/>
                          <a:pt x="32" y="33"/>
                        </a:cubicBezTo>
                        <a:cubicBezTo>
                          <a:pt x="30" y="34"/>
                          <a:pt x="29" y="35"/>
                          <a:pt x="28" y="35"/>
                        </a:cubicBezTo>
                        <a:cubicBezTo>
                          <a:pt x="25" y="37"/>
                          <a:pt x="21" y="37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4" y="38"/>
                          <a:pt x="9" y="38"/>
                          <a:pt x="5" y="38"/>
                        </a:cubicBezTo>
                        <a:cubicBezTo>
                          <a:pt x="4" y="38"/>
                          <a:pt x="3" y="37"/>
                          <a:pt x="2" y="37"/>
                        </a:cubicBezTo>
                        <a:cubicBezTo>
                          <a:pt x="2" y="35"/>
                          <a:pt x="1" y="33"/>
                          <a:pt x="1" y="30"/>
                        </a:cubicBezTo>
                        <a:cubicBezTo>
                          <a:pt x="1" y="30"/>
                          <a:pt x="0" y="29"/>
                          <a:pt x="0" y="29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9"/>
                        </a:cubicBezTo>
                        <a:cubicBezTo>
                          <a:pt x="0" y="32"/>
                          <a:pt x="1" y="35"/>
                          <a:pt x="1" y="38"/>
                        </a:cubicBezTo>
                        <a:cubicBezTo>
                          <a:pt x="1" y="38"/>
                          <a:pt x="1" y="38"/>
                          <a:pt x="2" y="38"/>
                        </a:cubicBezTo>
                        <a:cubicBezTo>
                          <a:pt x="4" y="39"/>
                          <a:pt x="6" y="39"/>
                          <a:pt x="8" y="39"/>
                        </a:cubicBezTo>
                        <a:cubicBezTo>
                          <a:pt x="11" y="39"/>
                          <a:pt x="14" y="39"/>
                          <a:pt x="17" y="39"/>
                        </a:cubicBezTo>
                        <a:cubicBezTo>
                          <a:pt x="20" y="38"/>
                          <a:pt x="23" y="38"/>
                          <a:pt x="25" y="37"/>
                        </a:cubicBezTo>
                        <a:cubicBezTo>
                          <a:pt x="28" y="36"/>
                          <a:pt x="30" y="35"/>
                          <a:pt x="32" y="34"/>
                        </a:cubicBezTo>
                        <a:cubicBezTo>
                          <a:pt x="34" y="33"/>
                          <a:pt x="35" y="31"/>
                          <a:pt x="36" y="29"/>
                        </a:cubicBezTo>
                        <a:cubicBezTo>
                          <a:pt x="37" y="27"/>
                          <a:pt x="36" y="25"/>
                          <a:pt x="35" y="23"/>
                        </a:cubicBezTo>
                        <a:cubicBezTo>
                          <a:pt x="35" y="21"/>
                          <a:pt x="34" y="20"/>
                          <a:pt x="33" y="19"/>
                        </a:cubicBezTo>
                        <a:cubicBezTo>
                          <a:pt x="32" y="18"/>
                          <a:pt x="31" y="18"/>
                          <a:pt x="29" y="18"/>
                        </a:cubicBezTo>
                        <a:cubicBezTo>
                          <a:pt x="26" y="17"/>
                          <a:pt x="23" y="17"/>
                          <a:pt x="20" y="16"/>
                        </a:cubicBezTo>
                        <a:cubicBezTo>
                          <a:pt x="19" y="16"/>
                          <a:pt x="18" y="16"/>
                          <a:pt x="17" y="16"/>
                        </a:cubicBezTo>
                        <a:cubicBezTo>
                          <a:pt x="16" y="16"/>
                          <a:pt x="16" y="15"/>
                          <a:pt x="16" y="15"/>
                        </a:cubicBezTo>
                        <a:cubicBezTo>
                          <a:pt x="15" y="15"/>
                          <a:pt x="15" y="15"/>
                          <a:pt x="15" y="14"/>
                        </a:cubicBezTo>
                        <a:cubicBezTo>
                          <a:pt x="15" y="14"/>
                          <a:pt x="15" y="14"/>
                          <a:pt x="14" y="14"/>
                        </a:cubicBezTo>
                        <a:cubicBezTo>
                          <a:pt x="14" y="13"/>
                          <a:pt x="14" y="13"/>
                          <a:pt x="14" y="12"/>
                        </a:cubicBezTo>
                        <a:cubicBezTo>
                          <a:pt x="14" y="12"/>
                          <a:pt x="14" y="11"/>
                          <a:pt x="14" y="11"/>
                        </a:cubicBezTo>
                        <a:cubicBezTo>
                          <a:pt x="14" y="10"/>
                          <a:pt x="14" y="10"/>
                          <a:pt x="15" y="9"/>
                        </a:cubicBezTo>
                        <a:cubicBezTo>
                          <a:pt x="15" y="9"/>
                          <a:pt x="15" y="8"/>
                          <a:pt x="16" y="8"/>
                        </a:cubicBezTo>
                        <a:cubicBezTo>
                          <a:pt x="16" y="7"/>
                          <a:pt x="17" y="6"/>
                          <a:pt x="18" y="5"/>
                        </a:cubicBezTo>
                        <a:cubicBezTo>
                          <a:pt x="20" y="4"/>
                          <a:pt x="21" y="3"/>
                          <a:pt x="23" y="3"/>
                        </a:cubicBezTo>
                        <a:cubicBezTo>
                          <a:pt x="25" y="2"/>
                          <a:pt x="26" y="2"/>
                          <a:pt x="28" y="1"/>
                        </a:cubicBezTo>
                        <a:cubicBezTo>
                          <a:pt x="29" y="1"/>
                          <a:pt x="30" y="1"/>
                          <a:pt x="31" y="1"/>
                        </a:cubicBezTo>
                        <a:cubicBezTo>
                          <a:pt x="32" y="1"/>
                          <a:pt x="33" y="2"/>
                          <a:pt x="33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5" y="3"/>
                          <a:pt x="35" y="2"/>
                          <a:pt x="35" y="2"/>
                        </a:cubicBezTo>
                        <a:cubicBezTo>
                          <a:pt x="35" y="2"/>
                          <a:pt x="35" y="2"/>
                          <a:pt x="35" y="2"/>
                        </a:cubicBezTo>
                        <a:cubicBezTo>
                          <a:pt x="33" y="1"/>
                          <a:pt x="32" y="0"/>
                          <a:pt x="30" y="0"/>
                        </a:cubicBezTo>
                        <a:cubicBezTo>
                          <a:pt x="29" y="0"/>
                          <a:pt x="28" y="1"/>
                          <a:pt x="27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" name="Freeform 496">
                    <a:extLst>
                      <a:ext uri="{FF2B5EF4-FFF2-40B4-BE49-F238E27FC236}">
                        <a16:creationId xmlns="" xmlns:a16="http://schemas.microsoft.com/office/drawing/2014/main" id="{0A1A116B-3764-4A49-8ED7-60F375B34C4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19150" y="2439988"/>
                    <a:ext cx="38100" cy="39688"/>
                  </a:xfrm>
                  <a:custGeom>
                    <a:avLst/>
                    <a:gdLst>
                      <a:gd name="T0" fmla="*/ 5 w 36"/>
                      <a:gd name="T1" fmla="*/ 36 h 37"/>
                      <a:gd name="T2" fmla="*/ 5 w 36"/>
                      <a:gd name="T3" fmla="*/ 36 h 37"/>
                      <a:gd name="T4" fmla="*/ 5 w 36"/>
                      <a:gd name="T5" fmla="*/ 36 h 37"/>
                      <a:gd name="T6" fmla="*/ 19 w 36"/>
                      <a:gd name="T7" fmla="*/ 32 h 37"/>
                      <a:gd name="T8" fmla="*/ 3 w 36"/>
                      <a:gd name="T9" fmla="*/ 20 h 37"/>
                      <a:gd name="T10" fmla="*/ 3 w 36"/>
                      <a:gd name="T11" fmla="*/ 20 h 37"/>
                      <a:gd name="T12" fmla="*/ 3 w 36"/>
                      <a:gd name="T13" fmla="*/ 12 h 37"/>
                      <a:gd name="T14" fmla="*/ 8 w 36"/>
                      <a:gd name="T15" fmla="*/ 6 h 37"/>
                      <a:gd name="T16" fmla="*/ 8 w 36"/>
                      <a:gd name="T17" fmla="*/ 6 h 37"/>
                      <a:gd name="T18" fmla="*/ 14 w 36"/>
                      <a:gd name="T19" fmla="*/ 3 h 37"/>
                      <a:gd name="T20" fmla="*/ 19 w 36"/>
                      <a:gd name="T21" fmla="*/ 1 h 37"/>
                      <a:gd name="T22" fmla="*/ 1 w 36"/>
                      <a:gd name="T23" fmla="*/ 15 h 37"/>
                      <a:gd name="T24" fmla="*/ 4 w 36"/>
                      <a:gd name="T25" fmla="*/ 23 h 37"/>
                      <a:gd name="T26" fmla="*/ 11 w 36"/>
                      <a:gd name="T27" fmla="*/ 27 h 37"/>
                      <a:gd name="T28" fmla="*/ 19 w 36"/>
                      <a:gd name="T29" fmla="*/ 32 h 37"/>
                      <a:gd name="T30" fmla="*/ 19 w 36"/>
                      <a:gd name="T31" fmla="*/ 33 h 37"/>
                      <a:gd name="T32" fmla="*/ 19 w 36"/>
                      <a:gd name="T33" fmla="*/ 34 h 37"/>
                      <a:gd name="T34" fmla="*/ 19 w 36"/>
                      <a:gd name="T35" fmla="*/ 35 h 37"/>
                      <a:gd name="T36" fmla="*/ 14 w 36"/>
                      <a:gd name="T37" fmla="*/ 36 h 37"/>
                      <a:gd name="T38" fmla="*/ 1 w 36"/>
                      <a:gd name="T39" fmla="*/ 35 h 37"/>
                      <a:gd name="T40" fmla="*/ 1 w 36"/>
                      <a:gd name="T41" fmla="*/ 36 h 37"/>
                      <a:gd name="T42" fmla="*/ 9 w 36"/>
                      <a:gd name="T43" fmla="*/ 37 h 37"/>
                      <a:gd name="T44" fmla="*/ 18 w 36"/>
                      <a:gd name="T45" fmla="*/ 36 h 37"/>
                      <a:gd name="T46" fmla="*/ 20 w 36"/>
                      <a:gd name="T47" fmla="*/ 32 h 37"/>
                      <a:gd name="T48" fmla="*/ 13 w 36"/>
                      <a:gd name="T49" fmla="*/ 27 h 37"/>
                      <a:gd name="T50" fmla="*/ 4 w 36"/>
                      <a:gd name="T51" fmla="*/ 22 h 37"/>
                      <a:gd name="T52" fmla="*/ 2 w 36"/>
                      <a:gd name="T53" fmla="*/ 17 h 37"/>
                      <a:gd name="T54" fmla="*/ 3 w 36"/>
                      <a:gd name="T55" fmla="*/ 12 h 37"/>
                      <a:gd name="T56" fmla="*/ 8 w 36"/>
                      <a:gd name="T57" fmla="*/ 6 h 37"/>
                      <a:gd name="T58" fmla="*/ 22 w 36"/>
                      <a:gd name="T59" fmla="*/ 1 h 37"/>
                      <a:gd name="T60" fmla="*/ 36 w 36"/>
                      <a:gd name="T61" fmla="*/ 0 h 37"/>
                      <a:gd name="T62" fmla="*/ 19 w 36"/>
                      <a:gd name="T63" fmla="*/ 1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6" h="37"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19" y="32"/>
                        </a:moveTo>
                        <a:cubicBezTo>
                          <a:pt x="19" y="32"/>
                          <a:pt x="19" y="32"/>
                          <a:pt x="19" y="32"/>
                        </a:cubicBezTo>
                        <a:cubicBezTo>
                          <a:pt x="19" y="32"/>
                          <a:pt x="19" y="32"/>
                          <a:pt x="19" y="32"/>
                        </a:cubicBezTo>
                        <a:moveTo>
                          <a:pt x="3" y="20"/>
                        </a:move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moveTo>
                          <a:pt x="3" y="12"/>
                        </a:move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moveTo>
                          <a:pt x="8" y="6"/>
                        </a:move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moveTo>
                          <a:pt x="14" y="3"/>
                        </a:move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moveTo>
                          <a:pt x="19" y="1"/>
                        </a:moveTo>
                        <a:cubicBezTo>
                          <a:pt x="15" y="2"/>
                          <a:pt x="10" y="3"/>
                          <a:pt x="7" y="6"/>
                        </a:cubicBezTo>
                        <a:cubicBezTo>
                          <a:pt x="4" y="8"/>
                          <a:pt x="1" y="12"/>
                          <a:pt x="1" y="15"/>
                        </a:cubicBezTo>
                        <a:cubicBezTo>
                          <a:pt x="1" y="17"/>
                          <a:pt x="2" y="19"/>
                          <a:pt x="2" y="21"/>
                        </a:cubicBezTo>
                        <a:cubicBezTo>
                          <a:pt x="3" y="22"/>
                          <a:pt x="3" y="22"/>
                          <a:pt x="4" y="23"/>
                        </a:cubicBezTo>
                        <a:cubicBezTo>
                          <a:pt x="4" y="23"/>
                          <a:pt x="4" y="23"/>
                          <a:pt x="5" y="24"/>
                        </a:cubicBezTo>
                        <a:cubicBezTo>
                          <a:pt x="7" y="25"/>
                          <a:pt x="9" y="26"/>
                          <a:pt x="11" y="27"/>
                        </a:cubicBezTo>
                        <a:cubicBezTo>
                          <a:pt x="13" y="28"/>
                          <a:pt x="15" y="29"/>
                          <a:pt x="17" y="31"/>
                        </a:cubicBezTo>
                        <a:cubicBezTo>
                          <a:pt x="18" y="31"/>
                          <a:pt x="18" y="32"/>
                          <a:pt x="19" y="32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5"/>
                          <a:pt x="19" y="35"/>
                          <a:pt x="19" y="35"/>
                        </a:cubicBezTo>
                        <a:cubicBezTo>
                          <a:pt x="18" y="35"/>
                          <a:pt x="18" y="35"/>
                          <a:pt x="18" y="35"/>
                        </a:cubicBezTo>
                        <a:cubicBezTo>
                          <a:pt x="17" y="36"/>
                          <a:pt x="15" y="36"/>
                          <a:pt x="14" y="36"/>
                        </a:cubicBezTo>
                        <a:cubicBezTo>
                          <a:pt x="11" y="37"/>
                          <a:pt x="8" y="36"/>
                          <a:pt x="5" y="36"/>
                        </a:cubicBezTo>
                        <a:cubicBezTo>
                          <a:pt x="4" y="36"/>
                          <a:pt x="3" y="36"/>
                          <a:pt x="1" y="35"/>
                        </a:cubicBezTo>
                        <a:cubicBezTo>
                          <a:pt x="1" y="35"/>
                          <a:pt x="1" y="35"/>
                          <a:pt x="1" y="35"/>
                        </a:cubicBezTo>
                        <a:cubicBezTo>
                          <a:pt x="0" y="35"/>
                          <a:pt x="0" y="36"/>
                          <a:pt x="1" y="36"/>
                        </a:cubicBezTo>
                        <a:cubicBezTo>
                          <a:pt x="2" y="36"/>
                          <a:pt x="3" y="37"/>
                          <a:pt x="4" y="37"/>
                        </a:cubicBezTo>
                        <a:cubicBezTo>
                          <a:pt x="6" y="37"/>
                          <a:pt x="7" y="37"/>
                          <a:pt x="9" y="37"/>
                        </a:cubicBezTo>
                        <a:cubicBezTo>
                          <a:pt x="11" y="37"/>
                          <a:pt x="13" y="37"/>
                          <a:pt x="14" y="37"/>
                        </a:cubicBezTo>
                        <a:cubicBezTo>
                          <a:pt x="16" y="37"/>
                          <a:pt x="17" y="37"/>
                          <a:pt x="18" y="36"/>
                        </a:cubicBezTo>
                        <a:cubicBezTo>
                          <a:pt x="19" y="36"/>
                          <a:pt x="20" y="35"/>
                          <a:pt x="20" y="34"/>
                        </a:cubicBezTo>
                        <a:cubicBezTo>
                          <a:pt x="20" y="33"/>
                          <a:pt x="20" y="33"/>
                          <a:pt x="20" y="32"/>
                        </a:cubicBezTo>
                        <a:cubicBezTo>
                          <a:pt x="19" y="31"/>
                          <a:pt x="18" y="30"/>
                          <a:pt x="17" y="30"/>
                        </a:cubicBezTo>
                        <a:cubicBezTo>
                          <a:pt x="16" y="29"/>
                          <a:pt x="14" y="28"/>
                          <a:pt x="13" y="27"/>
                        </a:cubicBezTo>
                        <a:cubicBezTo>
                          <a:pt x="11" y="26"/>
                          <a:pt x="8" y="25"/>
                          <a:pt x="6" y="23"/>
                        </a:cubicBezTo>
                        <a:cubicBezTo>
                          <a:pt x="5" y="23"/>
                          <a:pt x="5" y="22"/>
                          <a:pt x="4" y="22"/>
                        </a:cubicBezTo>
                        <a:cubicBezTo>
                          <a:pt x="4" y="21"/>
                          <a:pt x="3" y="20"/>
                          <a:pt x="3" y="20"/>
                        </a:cubicBezTo>
                        <a:cubicBezTo>
                          <a:pt x="2" y="19"/>
                          <a:pt x="2" y="18"/>
                          <a:pt x="2" y="17"/>
                        </a:cubicBezTo>
                        <a:cubicBezTo>
                          <a:pt x="2" y="16"/>
                          <a:pt x="2" y="16"/>
                          <a:pt x="2" y="15"/>
                        </a:cubicBezTo>
                        <a:cubicBezTo>
                          <a:pt x="2" y="14"/>
                          <a:pt x="2" y="13"/>
                          <a:pt x="3" y="12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6" y="8"/>
                          <a:pt x="7" y="7"/>
                          <a:pt x="8" y="6"/>
                        </a:cubicBezTo>
                        <a:cubicBezTo>
                          <a:pt x="10" y="5"/>
                          <a:pt x="12" y="4"/>
                          <a:pt x="14" y="3"/>
                        </a:cubicBezTo>
                        <a:cubicBezTo>
                          <a:pt x="17" y="2"/>
                          <a:pt x="19" y="2"/>
                          <a:pt x="22" y="1"/>
                        </a:cubicBezTo>
                        <a:cubicBezTo>
                          <a:pt x="27" y="1"/>
                          <a:pt x="31" y="1"/>
                          <a:pt x="36" y="1"/>
                        </a:cubicBezTo>
                        <a:cubicBezTo>
                          <a:pt x="36" y="1"/>
                          <a:pt x="36" y="0"/>
                          <a:pt x="36" y="0"/>
                        </a:cubicBezTo>
                        <a:cubicBezTo>
                          <a:pt x="35" y="0"/>
                          <a:pt x="34" y="0"/>
                          <a:pt x="33" y="0"/>
                        </a:cubicBezTo>
                        <a:cubicBezTo>
                          <a:pt x="28" y="0"/>
                          <a:pt x="24" y="0"/>
                          <a:pt x="19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" name="Freeform 497">
                    <a:extLst>
                      <a:ext uri="{FF2B5EF4-FFF2-40B4-BE49-F238E27FC236}">
                        <a16:creationId xmlns="" xmlns:a16="http://schemas.microsoft.com/office/drawing/2014/main" id="{011D8BCF-3874-4D74-BD3E-4824622FE2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8200" y="2432051"/>
                    <a:ext cx="9525" cy="9525"/>
                  </a:xfrm>
                  <a:custGeom>
                    <a:avLst/>
                    <a:gdLst>
                      <a:gd name="T0" fmla="*/ 1 w 8"/>
                      <a:gd name="T1" fmla="*/ 1 h 9"/>
                      <a:gd name="T2" fmla="*/ 0 w 8"/>
                      <a:gd name="T3" fmla="*/ 1 h 9"/>
                      <a:gd name="T4" fmla="*/ 0 w 8"/>
                      <a:gd name="T5" fmla="*/ 9 h 9"/>
                      <a:gd name="T6" fmla="*/ 1 w 8"/>
                      <a:gd name="T7" fmla="*/ 9 h 9"/>
                      <a:gd name="T8" fmla="*/ 1 w 8"/>
                      <a:gd name="T9" fmla="*/ 9 h 9"/>
                      <a:gd name="T10" fmla="*/ 1 w 8"/>
                      <a:gd name="T11" fmla="*/ 1 h 9"/>
                      <a:gd name="T12" fmla="*/ 7 w 8"/>
                      <a:gd name="T13" fmla="*/ 1 h 9"/>
                      <a:gd name="T14" fmla="*/ 7 w 8"/>
                      <a:gd name="T15" fmla="*/ 7 h 9"/>
                      <a:gd name="T16" fmla="*/ 8 w 8"/>
                      <a:gd name="T17" fmla="*/ 7 h 9"/>
                      <a:gd name="T18" fmla="*/ 8 w 8"/>
                      <a:gd name="T19" fmla="*/ 1 h 9"/>
                      <a:gd name="T20" fmla="*/ 7 w 8"/>
                      <a:gd name="T21" fmla="*/ 0 h 9"/>
                      <a:gd name="T22" fmla="*/ 6 w 8"/>
                      <a:gd name="T23" fmla="*/ 0 h 9"/>
                      <a:gd name="T24" fmla="*/ 1 w 8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9">
                        <a:moveTo>
                          <a:pt x="1" y="1"/>
                        </a:move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4"/>
                          <a:pt x="1" y="6"/>
                          <a:pt x="0" y="9"/>
                        </a:cubicBezTo>
                        <a:cubicBezTo>
                          <a:pt x="0" y="9"/>
                          <a:pt x="0" y="9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1" y="6"/>
                          <a:pt x="1" y="4"/>
                          <a:pt x="1" y="1"/>
                        </a:cubicBez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3"/>
                          <a:pt x="7" y="5"/>
                          <a:pt x="7" y="7"/>
                        </a:cubicBezTo>
                        <a:cubicBezTo>
                          <a:pt x="7" y="8"/>
                          <a:pt x="8" y="8"/>
                          <a:pt x="8" y="7"/>
                        </a:cubicBezTo>
                        <a:cubicBezTo>
                          <a:pt x="8" y="5"/>
                          <a:pt x="8" y="3"/>
                          <a:pt x="8" y="1"/>
                        </a:cubicBezTo>
                        <a:cubicBezTo>
                          <a:pt x="8" y="1"/>
                          <a:pt x="8" y="1"/>
                          <a:pt x="7" y="0"/>
                        </a:cubicBezTo>
                        <a:cubicBezTo>
                          <a:pt x="7" y="0"/>
                          <a:pt x="7" y="0"/>
                          <a:pt x="6" y="0"/>
                        </a:cubicBezTo>
                        <a:cubicBezTo>
                          <a:pt x="5" y="0"/>
                          <a:pt x="3" y="1"/>
                          <a:pt x="1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" name="Freeform 498">
                    <a:extLst>
                      <a:ext uri="{FF2B5EF4-FFF2-40B4-BE49-F238E27FC236}">
                        <a16:creationId xmlns="" xmlns:a16="http://schemas.microsoft.com/office/drawing/2014/main" id="{351DF4B0-6E7C-4399-854D-4B1202B1B0F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9788" y="2486026"/>
                    <a:ext cx="7938" cy="9525"/>
                  </a:xfrm>
                  <a:custGeom>
                    <a:avLst/>
                    <a:gdLst>
                      <a:gd name="T0" fmla="*/ 7 w 8"/>
                      <a:gd name="T1" fmla="*/ 0 h 8"/>
                      <a:gd name="T2" fmla="*/ 7 w 8"/>
                      <a:gd name="T3" fmla="*/ 6 h 8"/>
                      <a:gd name="T4" fmla="*/ 6 w 8"/>
                      <a:gd name="T5" fmla="*/ 6 h 8"/>
                      <a:gd name="T6" fmla="*/ 1 w 8"/>
                      <a:gd name="T7" fmla="*/ 7 h 8"/>
                      <a:gd name="T8" fmla="*/ 1 w 8"/>
                      <a:gd name="T9" fmla="*/ 2 h 8"/>
                      <a:gd name="T10" fmla="*/ 0 w 8"/>
                      <a:gd name="T11" fmla="*/ 2 h 8"/>
                      <a:gd name="T12" fmla="*/ 0 w 8"/>
                      <a:gd name="T13" fmla="*/ 7 h 8"/>
                      <a:gd name="T14" fmla="*/ 0 w 8"/>
                      <a:gd name="T15" fmla="*/ 7 h 8"/>
                      <a:gd name="T16" fmla="*/ 7 w 8"/>
                      <a:gd name="T17" fmla="*/ 7 h 8"/>
                      <a:gd name="T18" fmla="*/ 8 w 8"/>
                      <a:gd name="T19" fmla="*/ 7 h 8"/>
                      <a:gd name="T20" fmla="*/ 8 w 8"/>
                      <a:gd name="T21" fmla="*/ 0 h 8"/>
                      <a:gd name="T22" fmla="*/ 7 w 8"/>
                      <a:gd name="T23" fmla="*/ 0 h 8"/>
                      <a:gd name="T24" fmla="*/ 7 w 8"/>
                      <a:gd name="T25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8">
                        <a:moveTo>
                          <a:pt x="7" y="0"/>
                        </a:moveTo>
                        <a:cubicBezTo>
                          <a:pt x="7" y="2"/>
                          <a:pt x="7" y="4"/>
                          <a:pt x="7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4" y="7"/>
                          <a:pt x="3" y="7"/>
                          <a:pt x="1" y="7"/>
                        </a:cubicBezTo>
                        <a:cubicBezTo>
                          <a:pt x="1" y="5"/>
                          <a:pt x="1" y="3"/>
                          <a:pt x="1" y="2"/>
                        </a:cubicBezTo>
                        <a:cubicBezTo>
                          <a:pt x="1" y="1"/>
                          <a:pt x="0" y="1"/>
                          <a:pt x="0" y="2"/>
                        </a:cubicBezTo>
                        <a:cubicBezTo>
                          <a:pt x="0" y="3"/>
                          <a:pt x="0" y="5"/>
                          <a:pt x="0" y="7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3" y="7"/>
                          <a:pt x="5" y="8"/>
                          <a:pt x="7" y="7"/>
                        </a:cubicBezTo>
                        <a:cubicBezTo>
                          <a:pt x="7" y="7"/>
                          <a:pt x="8" y="7"/>
                          <a:pt x="8" y="7"/>
                        </a:cubicBezTo>
                        <a:cubicBezTo>
                          <a:pt x="8" y="5"/>
                          <a:pt x="8" y="2"/>
                          <a:pt x="8" y="0"/>
                        </a:cubicBezTo>
                        <a:cubicBezTo>
                          <a:pt x="8" y="0"/>
                          <a:pt x="7" y="0"/>
                          <a:pt x="7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" name="Freeform 499">
                    <a:extLst>
                      <a:ext uri="{FF2B5EF4-FFF2-40B4-BE49-F238E27FC236}">
                        <a16:creationId xmlns="" xmlns:a16="http://schemas.microsoft.com/office/drawing/2014/main" id="{1C5749AF-E557-48F4-A739-6DF04CA3C0E7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19150" y="2441576"/>
                    <a:ext cx="36513" cy="19050"/>
                  </a:xfrm>
                  <a:custGeom>
                    <a:avLst/>
                    <a:gdLst>
                      <a:gd name="T0" fmla="*/ 32 w 34"/>
                      <a:gd name="T1" fmla="*/ 1 h 19"/>
                      <a:gd name="T2" fmla="*/ 31 w 34"/>
                      <a:gd name="T3" fmla="*/ 3 h 19"/>
                      <a:gd name="T4" fmla="*/ 29 w 34"/>
                      <a:gd name="T5" fmla="*/ 3 h 19"/>
                      <a:gd name="T6" fmla="*/ 34 w 34"/>
                      <a:gd name="T7" fmla="*/ 4 h 19"/>
                      <a:gd name="T8" fmla="*/ 27 w 34"/>
                      <a:gd name="T9" fmla="*/ 4 h 19"/>
                      <a:gd name="T10" fmla="*/ 26 w 34"/>
                      <a:gd name="T11" fmla="*/ 5 h 19"/>
                      <a:gd name="T12" fmla="*/ 20 w 34"/>
                      <a:gd name="T13" fmla="*/ 6 h 19"/>
                      <a:gd name="T14" fmla="*/ 21 w 34"/>
                      <a:gd name="T15" fmla="*/ 6 h 19"/>
                      <a:gd name="T16" fmla="*/ 3 w 34"/>
                      <a:gd name="T17" fmla="*/ 13 h 19"/>
                      <a:gd name="T18" fmla="*/ 3 w 34"/>
                      <a:gd name="T19" fmla="*/ 14 h 19"/>
                      <a:gd name="T20" fmla="*/ 3 w 34"/>
                      <a:gd name="T21" fmla="*/ 16 h 19"/>
                      <a:gd name="T22" fmla="*/ 5 w 34"/>
                      <a:gd name="T23" fmla="*/ 17 h 19"/>
                      <a:gd name="T24" fmla="*/ 4 w 34"/>
                      <a:gd name="T25" fmla="*/ 10 h 19"/>
                      <a:gd name="T26" fmla="*/ 5 w 34"/>
                      <a:gd name="T27" fmla="*/ 8 h 19"/>
                      <a:gd name="T28" fmla="*/ 0 w 34"/>
                      <a:gd name="T29" fmla="*/ 15 h 19"/>
                      <a:gd name="T30" fmla="*/ 4 w 34"/>
                      <a:gd name="T31" fmla="*/ 8 h 19"/>
                      <a:gd name="T32" fmla="*/ 3 w 34"/>
                      <a:gd name="T33" fmla="*/ 13 h 19"/>
                      <a:gd name="T34" fmla="*/ 17 w 34"/>
                      <a:gd name="T35" fmla="*/ 7 h 19"/>
                      <a:gd name="T36" fmla="*/ 33 w 34"/>
                      <a:gd name="T37" fmla="*/ 5 h 19"/>
                      <a:gd name="T38" fmla="*/ 7 w 34"/>
                      <a:gd name="T39" fmla="*/ 6 h 19"/>
                      <a:gd name="T40" fmla="*/ 5 w 34"/>
                      <a:gd name="T41" fmla="*/ 8 h 19"/>
                      <a:gd name="T42" fmla="*/ 8 w 34"/>
                      <a:gd name="T43" fmla="*/ 4 h 19"/>
                      <a:gd name="T44" fmla="*/ 14 w 34"/>
                      <a:gd name="T45" fmla="*/ 6 h 19"/>
                      <a:gd name="T46" fmla="*/ 9 w 34"/>
                      <a:gd name="T47" fmla="*/ 5 h 19"/>
                      <a:gd name="T48" fmla="*/ 8 w 34"/>
                      <a:gd name="T49" fmla="*/ 14 h 19"/>
                      <a:gd name="T50" fmla="*/ 19 w 34"/>
                      <a:gd name="T51" fmla="*/ 9 h 19"/>
                      <a:gd name="T52" fmla="*/ 28 w 34"/>
                      <a:gd name="T53" fmla="*/ 2 h 19"/>
                      <a:gd name="T54" fmla="*/ 27 w 34"/>
                      <a:gd name="T55" fmla="*/ 4 h 19"/>
                      <a:gd name="T56" fmla="*/ 27 w 34"/>
                      <a:gd name="T57" fmla="*/ 6 h 19"/>
                      <a:gd name="T58" fmla="*/ 26 w 34"/>
                      <a:gd name="T59" fmla="*/ 2 h 19"/>
                      <a:gd name="T60" fmla="*/ 30 w 34"/>
                      <a:gd name="T61" fmla="*/ 5 h 19"/>
                      <a:gd name="T62" fmla="*/ 32 w 34"/>
                      <a:gd name="T63" fmla="*/ 1 h 19"/>
                      <a:gd name="T64" fmla="*/ 25 w 34"/>
                      <a:gd name="T65" fmla="*/ 4 h 19"/>
                      <a:gd name="T66" fmla="*/ 27 w 34"/>
                      <a:gd name="T67" fmla="*/ 0 h 19"/>
                      <a:gd name="T68" fmla="*/ 19 w 34"/>
                      <a:gd name="T69" fmla="*/ 7 h 19"/>
                      <a:gd name="T70" fmla="*/ 19 w 34"/>
                      <a:gd name="T71" fmla="*/ 1 h 19"/>
                      <a:gd name="T72" fmla="*/ 17 w 34"/>
                      <a:gd name="T73" fmla="*/ 1 h 19"/>
                      <a:gd name="T74" fmla="*/ 9 w 34"/>
                      <a:gd name="T75" fmla="*/ 4 h 19"/>
                      <a:gd name="T76" fmla="*/ 0 w 34"/>
                      <a:gd name="T77" fmla="*/ 16 h 19"/>
                      <a:gd name="T78" fmla="*/ 2 w 34"/>
                      <a:gd name="T79" fmla="*/ 16 h 19"/>
                      <a:gd name="T80" fmla="*/ 3 w 34"/>
                      <a:gd name="T81" fmla="*/ 17 h 19"/>
                      <a:gd name="T82" fmla="*/ 13 w 34"/>
                      <a:gd name="T83" fmla="*/ 5 h 19"/>
                      <a:gd name="T84" fmla="*/ 9 w 34"/>
                      <a:gd name="T85" fmla="*/ 10 h 19"/>
                      <a:gd name="T86" fmla="*/ 16 w 34"/>
                      <a:gd name="T87" fmla="*/ 3 h 19"/>
                      <a:gd name="T88" fmla="*/ 11 w 34"/>
                      <a:gd name="T89" fmla="*/ 9 h 19"/>
                      <a:gd name="T90" fmla="*/ 17 w 34"/>
                      <a:gd name="T91" fmla="*/ 2 h 19"/>
                      <a:gd name="T92" fmla="*/ 15 w 34"/>
                      <a:gd name="T93" fmla="*/ 7 h 19"/>
                      <a:gd name="T94" fmla="*/ 16 w 34"/>
                      <a:gd name="T95" fmla="*/ 7 h 19"/>
                      <a:gd name="T96" fmla="*/ 23 w 34"/>
                      <a:gd name="T97" fmla="*/ 1 h 19"/>
                      <a:gd name="T98" fmla="*/ 26 w 34"/>
                      <a:gd name="T99" fmla="*/ 0 h 19"/>
                      <a:gd name="T100" fmla="*/ 27 w 34"/>
                      <a:gd name="T101" fmla="*/ 1 h 19"/>
                      <a:gd name="T102" fmla="*/ 27 w 34"/>
                      <a:gd name="T103" fmla="*/ 1 h 19"/>
                      <a:gd name="T104" fmla="*/ 25 w 34"/>
                      <a:gd name="T105" fmla="*/ 4 h 19"/>
                      <a:gd name="T106" fmla="*/ 24 w 34"/>
                      <a:gd name="T107" fmla="*/ 7 h 19"/>
                      <a:gd name="T108" fmla="*/ 31 w 34"/>
                      <a:gd name="T109" fmla="*/ 2 h 19"/>
                      <a:gd name="T110" fmla="*/ 32 w 34"/>
                      <a:gd name="T111" fmla="*/ 1 h 19"/>
                      <a:gd name="T112" fmla="*/ 33 w 34"/>
                      <a:gd name="T113" fmla="*/ 1 h 19"/>
                      <a:gd name="T114" fmla="*/ 32 w 34"/>
                      <a:gd name="T115" fmla="*/ 3 h 19"/>
                      <a:gd name="T116" fmla="*/ 33 w 34"/>
                      <a:gd name="T117" fmla="*/ 6 h 19"/>
                      <a:gd name="T118" fmla="*/ 34 w 34"/>
                      <a:gd name="T119" fmla="*/ 4 h 19"/>
                      <a:gd name="T120" fmla="*/ 34 w 34"/>
                      <a:gd name="T121" fmla="*/ 2 h 19"/>
                      <a:gd name="T122" fmla="*/ 33 w 34"/>
                      <a:gd name="T123" fmla="*/ 0 h 19"/>
                      <a:gd name="T124" fmla="*/ 28 w 34"/>
                      <a:gd name="T125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34" h="19">
                        <a:moveTo>
                          <a:pt x="27" y="1"/>
                        </a:move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moveTo>
                          <a:pt x="32" y="1"/>
                        </a:move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moveTo>
                          <a:pt x="17" y="1"/>
                        </a:move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moveTo>
                          <a:pt x="31" y="3"/>
                        </a:move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moveTo>
                          <a:pt x="16" y="3"/>
                        </a:move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moveTo>
                          <a:pt x="29" y="3"/>
                        </a:move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moveTo>
                          <a:pt x="32" y="3"/>
                        </a:move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moveTo>
                          <a:pt x="34" y="4"/>
                        </a:move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moveTo>
                          <a:pt x="25" y="4"/>
                        </a:move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moveTo>
                          <a:pt x="27" y="4"/>
                        </a:move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moveTo>
                          <a:pt x="8" y="4"/>
                        </a:move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26" y="5"/>
                        </a:move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moveTo>
                          <a:pt x="13" y="5"/>
                        </a:move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moveTo>
                          <a:pt x="20" y="6"/>
                        </a:move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moveTo>
                          <a:pt x="14" y="6"/>
                        </a:move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moveTo>
                          <a:pt x="21" y="6"/>
                        </a:move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moveTo>
                          <a:pt x="19" y="7"/>
                        </a:move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moveTo>
                          <a:pt x="3" y="13"/>
                        </a:move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moveTo>
                          <a:pt x="0" y="15"/>
                        </a:move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moveTo>
                          <a:pt x="3" y="14"/>
                        </a:move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2" y="16"/>
                          <a:pt x="2" y="15"/>
                          <a:pt x="2" y="15"/>
                        </a:cubicBezTo>
                        <a:cubicBezTo>
                          <a:pt x="3" y="15"/>
                          <a:pt x="3" y="14"/>
                          <a:pt x="3" y="14"/>
                        </a:cubicBezTo>
                        <a:moveTo>
                          <a:pt x="5" y="13"/>
                        </a:moveTo>
                        <a:cubicBezTo>
                          <a:pt x="4" y="14"/>
                          <a:pt x="4" y="15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4" y="15"/>
                          <a:pt x="4" y="14"/>
                          <a:pt x="5" y="13"/>
                        </a:cubicBezTo>
                        <a:moveTo>
                          <a:pt x="9" y="11"/>
                        </a:move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8" y="12"/>
                          <a:pt x="7" y="14"/>
                          <a:pt x="6" y="15"/>
                        </a:cubicBezTo>
                        <a:cubicBezTo>
                          <a:pt x="6" y="16"/>
                          <a:pt x="5" y="18"/>
                          <a:pt x="4" y="19"/>
                        </a:cubicBezTo>
                        <a:cubicBezTo>
                          <a:pt x="4" y="18"/>
                          <a:pt x="5" y="17"/>
                          <a:pt x="5" y="17"/>
                        </a:cubicBezTo>
                        <a:cubicBezTo>
                          <a:pt x="5" y="17"/>
                          <a:pt x="5" y="17"/>
                          <a:pt x="5" y="17"/>
                        </a:cubicBezTo>
                        <a:cubicBezTo>
                          <a:pt x="6" y="15"/>
                          <a:pt x="7" y="13"/>
                          <a:pt x="9" y="11"/>
                        </a:cubicBezTo>
                        <a:moveTo>
                          <a:pt x="4" y="10"/>
                        </a:moveTo>
                        <a:cubicBezTo>
                          <a:pt x="3" y="11"/>
                          <a:pt x="3" y="12"/>
                          <a:pt x="2" y="13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1"/>
                          <a:pt x="4" y="10"/>
                          <a:pt x="4" y="10"/>
                        </a:cubicBezTo>
                        <a:moveTo>
                          <a:pt x="15" y="7"/>
                        </a:moveTo>
                        <a:cubicBezTo>
                          <a:pt x="13" y="11"/>
                          <a:pt x="10" y="15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10" y="14"/>
                          <a:pt x="12" y="11"/>
                          <a:pt x="15" y="7"/>
                        </a:cubicBezTo>
                        <a:moveTo>
                          <a:pt x="5" y="7"/>
                        </a:moveTo>
                        <a:cubicBezTo>
                          <a:pt x="5" y="7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4" y="9"/>
                          <a:pt x="3" y="10"/>
                          <a:pt x="3" y="12"/>
                        </a:cubicBezTo>
                        <a:cubicBezTo>
                          <a:pt x="3" y="12"/>
                          <a:pt x="2" y="13"/>
                          <a:pt x="2" y="13"/>
                        </a:cubicBezTo>
                        <a:cubicBezTo>
                          <a:pt x="2" y="14"/>
                          <a:pt x="1" y="15"/>
                          <a:pt x="0" y="16"/>
                        </a:cubicBezTo>
                        <a:cubicBezTo>
                          <a:pt x="0" y="16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4"/>
                          <a:pt x="1" y="14"/>
                          <a:pt x="1" y="13"/>
                        </a:cubicBezTo>
                        <a:cubicBezTo>
                          <a:pt x="1" y="13"/>
                          <a:pt x="1" y="13"/>
                          <a:pt x="1" y="13"/>
                        </a:cubicBezTo>
                        <a:cubicBezTo>
                          <a:pt x="2" y="11"/>
                          <a:pt x="3" y="10"/>
                          <a:pt x="4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moveTo>
                          <a:pt x="7" y="7"/>
                        </a:moveTo>
                        <a:cubicBezTo>
                          <a:pt x="6" y="9"/>
                          <a:pt x="5" y="11"/>
                          <a:pt x="3" y="14"/>
                        </a:cubicBezTo>
                        <a:cubicBezTo>
                          <a:pt x="3" y="14"/>
                          <a:pt x="3" y="14"/>
                          <a:pt x="3" y="14"/>
                        </a:cubicBezTo>
                        <a:cubicBezTo>
                          <a:pt x="3" y="14"/>
                          <a:pt x="3" y="15"/>
                          <a:pt x="2" y="15"/>
                        </a:cubicBezTo>
                        <a:cubicBezTo>
                          <a:pt x="2" y="14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4" y="10"/>
                          <a:pt x="5" y="9"/>
                          <a:pt x="7" y="7"/>
                        </a:cubicBezTo>
                        <a:moveTo>
                          <a:pt x="18" y="5"/>
                        </a:moveTo>
                        <a:cubicBezTo>
                          <a:pt x="18" y="6"/>
                          <a:pt x="17" y="7"/>
                          <a:pt x="16" y="8"/>
                        </a:cubicBezTo>
                        <a:cubicBezTo>
                          <a:pt x="15" y="9"/>
                          <a:pt x="15" y="10"/>
                          <a:pt x="14" y="11"/>
                        </a:cubicBezTo>
                        <a:cubicBezTo>
                          <a:pt x="13" y="13"/>
                          <a:pt x="12" y="14"/>
                          <a:pt x="11" y="15"/>
                        </a:cubicBezTo>
                        <a:cubicBezTo>
                          <a:pt x="11" y="15"/>
                          <a:pt x="11" y="15"/>
                          <a:pt x="11" y="15"/>
                        </a:cubicBezTo>
                        <a:cubicBezTo>
                          <a:pt x="13" y="12"/>
                          <a:pt x="15" y="10"/>
                          <a:pt x="17" y="7"/>
                        </a:cubicBezTo>
                        <a:cubicBezTo>
                          <a:pt x="17" y="6"/>
                          <a:pt x="18" y="6"/>
                          <a:pt x="18" y="5"/>
                        </a:cubicBezTo>
                        <a:moveTo>
                          <a:pt x="8" y="5"/>
                        </a:moveTo>
                        <a:cubicBezTo>
                          <a:pt x="8" y="6"/>
                          <a:pt x="7" y="7"/>
                          <a:pt x="7" y="9"/>
                        </a:cubicBez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5" y="11"/>
                          <a:pt x="6" y="8"/>
                          <a:pt x="7" y="6"/>
                        </a:cubicBezTo>
                        <a:cubicBezTo>
                          <a:pt x="8" y="6"/>
                          <a:pt x="8" y="5"/>
                          <a:pt x="8" y="5"/>
                        </a:cubicBezTo>
                        <a:moveTo>
                          <a:pt x="33" y="5"/>
                        </a:move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moveTo>
                          <a:pt x="8" y="4"/>
                        </a:move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6"/>
                          <a:pt x="8" y="6"/>
                          <a:pt x="7" y="6"/>
                        </a:cubicBezTo>
                        <a:cubicBezTo>
                          <a:pt x="5" y="9"/>
                          <a:pt x="3" y="12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4"/>
                          <a:pt x="2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2" y="14"/>
                          <a:pt x="2" y="13"/>
                          <a:pt x="2" y="13"/>
                        </a:cubicBezTo>
                        <a:cubicBezTo>
                          <a:pt x="3" y="12"/>
                          <a:pt x="4" y="10"/>
                          <a:pt x="4" y="9"/>
                        </a:cubicBezTo>
                        <a:cubicBezTo>
                          <a:pt x="4" y="9"/>
                          <a:pt x="5" y="8"/>
                          <a:pt x="5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6" y="6"/>
                          <a:pt x="7" y="5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16" y="4"/>
                        </a:moveTo>
                        <a:cubicBezTo>
                          <a:pt x="13" y="9"/>
                          <a:pt x="9" y="14"/>
                          <a:pt x="6" y="19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9" y="14"/>
                          <a:pt x="11" y="9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5" y="5"/>
                          <a:pt x="15" y="5"/>
                          <a:pt x="16" y="4"/>
                        </a:cubicBezTo>
                        <a:moveTo>
                          <a:pt x="9" y="4"/>
                        </a:moveTo>
                        <a:cubicBezTo>
                          <a:pt x="9" y="4"/>
                          <a:pt x="9" y="5"/>
                          <a:pt x="9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8" y="6"/>
                          <a:pt x="8" y="7"/>
                          <a:pt x="7" y="8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8" y="5"/>
                          <a:pt x="9" y="4"/>
                          <a:pt x="9" y="4"/>
                        </a:cubicBezTo>
                        <a:moveTo>
                          <a:pt x="16" y="3"/>
                        </a:moveTo>
                        <a:cubicBezTo>
                          <a:pt x="14" y="5"/>
                          <a:pt x="12" y="7"/>
                          <a:pt x="11" y="9"/>
                        </a:cubicBezTo>
                        <a:cubicBezTo>
                          <a:pt x="11" y="10"/>
                          <a:pt x="10" y="11"/>
                          <a:pt x="10" y="11"/>
                        </a:cubicBezTo>
                        <a:cubicBezTo>
                          <a:pt x="9" y="12"/>
                          <a:pt x="9" y="13"/>
                          <a:pt x="8" y="14"/>
                        </a:cubicBezTo>
                        <a:cubicBezTo>
                          <a:pt x="7" y="15"/>
                          <a:pt x="6" y="17"/>
                          <a:pt x="6" y="19"/>
                        </a:cubicBezTo>
                        <a:cubicBezTo>
                          <a:pt x="6" y="17"/>
                          <a:pt x="6" y="16"/>
                          <a:pt x="7" y="15"/>
                        </a:cubicBezTo>
                        <a:cubicBezTo>
                          <a:pt x="7" y="15"/>
                          <a:pt x="7" y="15"/>
                          <a:pt x="7" y="15"/>
                        </a:cubicBezTo>
                        <a:cubicBezTo>
                          <a:pt x="8" y="12"/>
                          <a:pt x="10" y="9"/>
                          <a:pt x="12" y="7"/>
                        </a:cubicBezTo>
                        <a:cubicBezTo>
                          <a:pt x="13" y="5"/>
                          <a:pt x="14" y="4"/>
                          <a:pt x="16" y="3"/>
                        </a:cubicBezTo>
                        <a:moveTo>
                          <a:pt x="24" y="3"/>
                        </a:moveTo>
                        <a:cubicBezTo>
                          <a:pt x="22" y="5"/>
                          <a:pt x="21" y="7"/>
                          <a:pt x="19" y="9"/>
                        </a:cubicBezTo>
                        <a:cubicBezTo>
                          <a:pt x="20" y="8"/>
                          <a:pt x="20" y="7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2" y="5"/>
                          <a:pt x="23" y="4"/>
                          <a:pt x="24" y="3"/>
                        </a:cubicBezTo>
                        <a:moveTo>
                          <a:pt x="28" y="2"/>
                        </a:moveTo>
                        <a:cubicBezTo>
                          <a:pt x="27" y="3"/>
                          <a:pt x="27" y="4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5" y="6"/>
                          <a:pt x="25" y="7"/>
                        </a:cubicBezTo>
                        <a:cubicBezTo>
                          <a:pt x="25" y="6"/>
                          <a:pt x="26" y="5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3"/>
                          <a:pt x="28" y="3"/>
                          <a:pt x="28" y="2"/>
                        </a:cubicBezTo>
                        <a:moveTo>
                          <a:pt x="30" y="2"/>
                        </a:moveTo>
                        <a:cubicBezTo>
                          <a:pt x="30" y="3"/>
                          <a:pt x="28" y="5"/>
                          <a:pt x="27" y="6"/>
                        </a:cubicBezTo>
                        <a:cubicBezTo>
                          <a:pt x="28" y="5"/>
                          <a:pt x="29" y="4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30" y="3"/>
                          <a:pt x="30" y="2"/>
                          <a:pt x="30" y="2"/>
                        </a:cubicBezTo>
                        <a:moveTo>
                          <a:pt x="26" y="2"/>
                        </a:moveTo>
                        <a:cubicBezTo>
                          <a:pt x="25" y="3"/>
                          <a:pt x="24" y="4"/>
                          <a:pt x="23" y="5"/>
                        </a:cubicBezTo>
                        <a:cubicBezTo>
                          <a:pt x="23" y="5"/>
                          <a:pt x="23" y="5"/>
                          <a:pt x="23" y="5"/>
                        </a:cubicBezTo>
                        <a:cubicBezTo>
                          <a:pt x="22" y="6"/>
                          <a:pt x="21" y="7"/>
                          <a:pt x="20" y="8"/>
                        </a:cubicBezTo>
                        <a:cubicBezTo>
                          <a:pt x="21" y="7"/>
                          <a:pt x="22" y="6"/>
                          <a:pt x="23" y="4"/>
                        </a:cubicBezTo>
                        <a:cubicBezTo>
                          <a:pt x="24" y="3"/>
                          <a:pt x="25" y="3"/>
                          <a:pt x="26" y="2"/>
                        </a:cubicBezTo>
                        <a:moveTo>
                          <a:pt x="32" y="1"/>
                        </a:moveTo>
                        <a:cubicBezTo>
                          <a:pt x="31" y="3"/>
                          <a:pt x="30" y="4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0" y="4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2" y="2"/>
                          <a:pt x="32" y="1"/>
                        </a:cubicBezTo>
                        <a:moveTo>
                          <a:pt x="28" y="1"/>
                        </a:moveTo>
                        <a:cubicBezTo>
                          <a:pt x="27" y="3"/>
                          <a:pt x="26" y="4"/>
                          <a:pt x="25" y="5"/>
                        </a:cubicBezTo>
                        <a:cubicBezTo>
                          <a:pt x="24" y="6"/>
                          <a:pt x="23" y="7"/>
                          <a:pt x="22" y="8"/>
                        </a:cubicBezTo>
                        <a:cubicBezTo>
                          <a:pt x="23" y="7"/>
                          <a:pt x="24" y="5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6" y="3"/>
                          <a:pt x="27" y="2"/>
                          <a:pt x="28" y="1"/>
                        </a:cubicBezTo>
                        <a:moveTo>
                          <a:pt x="29" y="0"/>
                        </a:moveTo>
                        <a:cubicBezTo>
                          <a:pt x="28" y="0"/>
                          <a:pt x="27" y="0"/>
                          <a:pt x="27" y="1"/>
                        </a:cubicBezTo>
                        <a:cubicBezTo>
                          <a:pt x="27" y="1"/>
                          <a:pt x="26" y="1"/>
                          <a:pt x="26" y="1"/>
                        </a:cubicBezTo>
                        <a:cubicBezTo>
                          <a:pt x="26" y="1"/>
                          <a:pt x="27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6" y="1"/>
                          <a:pt x="26" y="1"/>
                          <a:pt x="25" y="2"/>
                        </a:cubicBezTo>
                        <a:cubicBezTo>
                          <a:pt x="25" y="1"/>
                          <a:pt x="26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4" y="1"/>
                          <a:pt x="22" y="3"/>
                          <a:pt x="21" y="5"/>
                        </a:cubicBezTo>
                        <a:cubicBezTo>
                          <a:pt x="19" y="7"/>
                          <a:pt x="17" y="9"/>
                          <a:pt x="16" y="11"/>
                        </a:cubicBezTo>
                        <a:cubicBezTo>
                          <a:pt x="17" y="10"/>
                          <a:pt x="18" y="8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20" y="5"/>
                          <a:pt x="22" y="3"/>
                          <a:pt x="23" y="0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2" y="1"/>
                          <a:pt x="21" y="3"/>
                          <a:pt x="20" y="4"/>
                        </a:cubicBezTo>
                        <a:cubicBezTo>
                          <a:pt x="20" y="3"/>
                          <a:pt x="21" y="2"/>
                          <a:pt x="22" y="1"/>
                        </a:cubicBezTo>
                        <a:cubicBezTo>
                          <a:pt x="22" y="1"/>
                          <a:pt x="22" y="1"/>
                          <a:pt x="22" y="1"/>
                        </a:cubicBezTo>
                        <a:cubicBezTo>
                          <a:pt x="19" y="3"/>
                          <a:pt x="18" y="4"/>
                          <a:pt x="16" y="6"/>
                        </a:cubicBezTo>
                        <a:cubicBezTo>
                          <a:pt x="17" y="5"/>
                          <a:pt x="18" y="3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7" y="2"/>
                          <a:pt x="16" y="3"/>
                        </a:cubicBezTo>
                        <a:cubicBezTo>
                          <a:pt x="17" y="3"/>
                          <a:pt x="17" y="3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6" y="3"/>
                          <a:pt x="16" y="3"/>
                        </a:cubicBezTo>
                        <a:cubicBezTo>
                          <a:pt x="16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5" y="3"/>
                          <a:pt x="13" y="5"/>
                          <a:pt x="12" y="7"/>
                        </a:cubicBezTo>
                        <a:cubicBezTo>
                          <a:pt x="12" y="6"/>
                          <a:pt x="13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1" y="4"/>
                          <a:pt x="9" y="7"/>
                          <a:pt x="7" y="9"/>
                        </a:cubicBezTo>
                        <a:cubicBezTo>
                          <a:pt x="6" y="10"/>
                          <a:pt x="6" y="10"/>
                          <a:pt x="6" y="11"/>
                        </a:cubicBezTo>
                        <a:cubicBezTo>
                          <a:pt x="6" y="10"/>
                          <a:pt x="7" y="9"/>
                          <a:pt x="7" y="8"/>
                        </a:cubicBezTo>
                        <a:cubicBezTo>
                          <a:pt x="8" y="7"/>
                          <a:pt x="9" y="5"/>
                          <a:pt x="9" y="4"/>
                        </a:cubicBezTo>
                        <a:cubicBezTo>
                          <a:pt x="9" y="3"/>
                          <a:pt x="9" y="3"/>
                          <a:pt x="9" y="3"/>
                        </a:cubicBezTo>
                        <a:cubicBezTo>
                          <a:pt x="9" y="4"/>
                          <a:pt x="9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6" y="6"/>
                          <a:pt x="5" y="7"/>
                          <a:pt x="3" y="9"/>
                        </a:cubicBezTo>
                        <a:cubicBezTo>
                          <a:pt x="2" y="10"/>
                          <a:pt x="2" y="12"/>
                          <a:pt x="1" y="13"/>
                        </a:cubicBezTo>
                        <a:cubicBezTo>
                          <a:pt x="1" y="14"/>
                          <a:pt x="0" y="15"/>
                          <a:pt x="0" y="16"/>
                        </a:cubicBez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1" y="15"/>
                          <a:pt x="2" y="14"/>
                          <a:pt x="2" y="13"/>
                        </a:cubicBezTo>
                        <a:cubicBezTo>
                          <a:pt x="2" y="14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5"/>
                          <a:pt x="3" y="15"/>
                          <a:pt x="3" y="14"/>
                        </a:cubicBezTo>
                        <a:cubicBezTo>
                          <a:pt x="4" y="12"/>
                          <a:pt x="5" y="11"/>
                          <a:pt x="6" y="10"/>
                        </a:cubicBezTo>
                        <a:cubicBezTo>
                          <a:pt x="6" y="10"/>
                          <a:pt x="6" y="9"/>
                          <a:pt x="6" y="9"/>
                        </a:cubicBezTo>
                        <a:cubicBezTo>
                          <a:pt x="6" y="10"/>
                          <a:pt x="6" y="11"/>
                          <a:pt x="5" y="11"/>
                        </a:cubicBezTo>
                        <a:cubicBezTo>
                          <a:pt x="4" y="14"/>
                          <a:pt x="3" y="16"/>
                          <a:pt x="2" y="18"/>
                        </a:cubicBezTo>
                        <a:cubicBezTo>
                          <a:pt x="2" y="18"/>
                          <a:pt x="2" y="18"/>
                          <a:pt x="2" y="18"/>
                        </a:cubicBezTo>
                        <a:cubicBezTo>
                          <a:pt x="2" y="18"/>
                          <a:pt x="3" y="17"/>
                          <a:pt x="3" y="17"/>
                        </a:cubicBezTo>
                        <a:cubicBezTo>
                          <a:pt x="3" y="17"/>
                          <a:pt x="3" y="17"/>
                          <a:pt x="3" y="17"/>
                        </a:cubicBezTo>
                        <a:cubicBezTo>
                          <a:pt x="4" y="15"/>
                          <a:pt x="5" y="13"/>
                          <a:pt x="5" y="11"/>
                        </a:cubicBezTo>
                        <a:cubicBezTo>
                          <a:pt x="6" y="10"/>
                          <a:pt x="7" y="8"/>
                          <a:pt x="9" y="7"/>
                        </a:cubicBezTo>
                        <a:cubicBezTo>
                          <a:pt x="10" y="6"/>
                          <a:pt x="11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4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2" y="6"/>
                          <a:pt x="11" y="7"/>
                          <a:pt x="11" y="8"/>
                        </a:cubicBezTo>
                        <a:cubicBezTo>
                          <a:pt x="10" y="9"/>
                          <a:pt x="9" y="10"/>
                          <a:pt x="9" y="11"/>
                        </a:cubicBezTo>
                        <a:cubicBezTo>
                          <a:pt x="8" y="12"/>
                          <a:pt x="7" y="13"/>
                          <a:pt x="6" y="15"/>
                        </a:cubicBezTo>
                        <a:cubicBezTo>
                          <a:pt x="5" y="16"/>
                          <a:pt x="4" y="18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5" y="18"/>
                          <a:pt x="6" y="16"/>
                          <a:pt x="7" y="15"/>
                        </a:cubicBezTo>
                        <a:cubicBezTo>
                          <a:pt x="8" y="13"/>
                          <a:pt x="8" y="12"/>
                          <a:pt x="9" y="10"/>
                        </a:cubicBezTo>
                        <a:cubicBezTo>
                          <a:pt x="10" y="9"/>
                          <a:pt x="10" y="9"/>
                          <a:pt x="11" y="8"/>
                        </a:cubicBezTo>
                        <a:cubicBezTo>
                          <a:pt x="12" y="7"/>
                          <a:pt x="12" y="6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4" y="4"/>
                          <a:pt x="15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6" y="2"/>
                          <a:pt x="16" y="2"/>
                          <a:pt x="16" y="3"/>
                        </a:cubicBezTo>
                        <a:cubicBezTo>
                          <a:pt x="15" y="4"/>
                          <a:pt x="14" y="4"/>
                          <a:pt x="13" y="5"/>
                        </a:cubicBezTo>
                        <a:cubicBezTo>
                          <a:pt x="12" y="7"/>
                          <a:pt x="11" y="8"/>
                          <a:pt x="10" y="10"/>
                        </a:cubicBezTo>
                        <a:cubicBezTo>
                          <a:pt x="9" y="11"/>
                          <a:pt x="8" y="13"/>
                          <a:pt x="7" y="14"/>
                        </a:cubicBezTo>
                        <a:cubicBezTo>
                          <a:pt x="6" y="16"/>
                          <a:pt x="6" y="17"/>
                          <a:pt x="5" y="19"/>
                        </a:cubicBezTo>
                        <a:cubicBezTo>
                          <a:pt x="5" y="19"/>
                          <a:pt x="5" y="19"/>
                          <a:pt x="5" y="19"/>
                        </a:cubicBezTo>
                        <a:cubicBezTo>
                          <a:pt x="6" y="17"/>
                          <a:pt x="7" y="16"/>
                          <a:pt x="8" y="14"/>
                        </a:cubicBezTo>
                        <a:cubicBezTo>
                          <a:pt x="9" y="12"/>
                          <a:pt x="10" y="11"/>
                          <a:pt x="11" y="9"/>
                        </a:cubicBezTo>
                        <a:cubicBezTo>
                          <a:pt x="13" y="7"/>
                          <a:pt x="15" y="5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7" y="3"/>
                          <a:pt x="17" y="2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4" y="5"/>
                          <a:pt x="13" y="7"/>
                          <a:pt x="12" y="9"/>
                        </a:cubicBezTo>
                        <a:cubicBezTo>
                          <a:pt x="9" y="12"/>
                          <a:pt x="8" y="16"/>
                          <a:pt x="6" y="19"/>
                        </a:cubicBezTo>
                        <a:cubicBezTo>
                          <a:pt x="6" y="19"/>
                          <a:pt x="6" y="19"/>
                          <a:pt x="6" y="19"/>
                        </a:cubicBezTo>
                        <a:cubicBezTo>
                          <a:pt x="9" y="14"/>
                          <a:pt x="13" y="9"/>
                          <a:pt x="16" y="4"/>
                        </a:cubicBezTo>
                        <a:cubicBezTo>
                          <a:pt x="17" y="3"/>
                          <a:pt x="18" y="2"/>
                          <a:pt x="19" y="1"/>
                        </a:cubicBezTo>
                        <a:cubicBezTo>
                          <a:pt x="18" y="3"/>
                          <a:pt x="17" y="5"/>
                          <a:pt x="15" y="7"/>
                        </a:cubicBezTo>
                        <a:cubicBezTo>
                          <a:pt x="15" y="8"/>
                          <a:pt x="14" y="8"/>
                          <a:pt x="14" y="9"/>
                        </a:cubicBezTo>
                        <a:cubicBezTo>
                          <a:pt x="11" y="12"/>
                          <a:pt x="9" y="16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10" y="15"/>
                          <a:pt x="13" y="11"/>
                          <a:pt x="16" y="7"/>
                        </a:cubicBezTo>
                        <a:cubicBezTo>
                          <a:pt x="17" y="5"/>
                          <a:pt x="19" y="3"/>
                          <a:pt x="21" y="1"/>
                        </a:cubicBezTo>
                        <a:cubicBezTo>
                          <a:pt x="21" y="2"/>
                          <a:pt x="20" y="3"/>
                          <a:pt x="19" y="4"/>
                        </a:cubicBezTo>
                        <a:cubicBezTo>
                          <a:pt x="16" y="8"/>
                          <a:pt x="13" y="12"/>
                          <a:pt x="11" y="16"/>
                        </a:cubicBezTo>
                        <a:cubicBezTo>
                          <a:pt x="11" y="16"/>
                          <a:pt x="11" y="16"/>
                          <a:pt x="11" y="16"/>
                        </a:cubicBezTo>
                        <a:cubicBezTo>
                          <a:pt x="13" y="14"/>
                          <a:pt x="14" y="11"/>
                          <a:pt x="16" y="9"/>
                        </a:cubicBezTo>
                        <a:cubicBezTo>
                          <a:pt x="17" y="7"/>
                          <a:pt x="18" y="6"/>
                          <a:pt x="19" y="5"/>
                        </a:cubicBezTo>
                        <a:cubicBezTo>
                          <a:pt x="20" y="3"/>
                          <a:pt x="22" y="2"/>
                          <a:pt x="23" y="1"/>
                        </a:cubicBezTo>
                        <a:cubicBezTo>
                          <a:pt x="22" y="2"/>
                          <a:pt x="21" y="4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18" y="7"/>
                          <a:pt x="17" y="9"/>
                          <a:pt x="15" y="11"/>
                        </a:cubicBezTo>
                        <a:cubicBezTo>
                          <a:pt x="15" y="11"/>
                          <a:pt x="15" y="11"/>
                          <a:pt x="15" y="11"/>
                        </a:cubicBezTo>
                        <a:cubicBezTo>
                          <a:pt x="17" y="10"/>
                          <a:pt x="18" y="8"/>
                          <a:pt x="20" y="6"/>
                        </a:cubicBezTo>
                        <a:cubicBezTo>
                          <a:pt x="21" y="4"/>
                          <a:pt x="23" y="2"/>
                          <a:pt x="25" y="1"/>
                        </a:cubicBezTo>
                        <a:cubicBezTo>
                          <a:pt x="26" y="1"/>
                          <a:pt x="26" y="0"/>
                          <a:pt x="26" y="0"/>
                        </a:cubicBezTo>
                        <a:cubicBezTo>
                          <a:pt x="26" y="0"/>
                          <a:pt x="26" y="1"/>
                          <a:pt x="26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2"/>
                          <a:pt x="24" y="2"/>
                        </a:cubicBezTo>
                        <a:cubicBezTo>
                          <a:pt x="22" y="5"/>
                          <a:pt x="20" y="7"/>
                          <a:pt x="19" y="9"/>
                        </a:cubicBezTo>
                        <a:cubicBezTo>
                          <a:pt x="19" y="9"/>
                          <a:pt x="19" y="9"/>
                          <a:pt x="19" y="9"/>
                        </a:cubicBezTo>
                        <a:cubicBezTo>
                          <a:pt x="21" y="7"/>
                          <a:pt x="23" y="5"/>
                          <a:pt x="24" y="3"/>
                        </a:cubicBezTo>
                        <a:cubicBezTo>
                          <a:pt x="25" y="2"/>
                          <a:pt x="26" y="1"/>
                          <a:pt x="27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3"/>
                          <a:pt x="24" y="3"/>
                        </a:cubicBezTo>
                        <a:cubicBezTo>
                          <a:pt x="22" y="5"/>
                          <a:pt x="21" y="7"/>
                          <a:pt x="20" y="9"/>
                        </a:cubicBezTo>
                        <a:cubicBezTo>
                          <a:pt x="20" y="9"/>
                          <a:pt x="20" y="9"/>
                          <a:pt x="20" y="9"/>
                        </a:cubicBezTo>
                        <a:cubicBezTo>
                          <a:pt x="22" y="6"/>
                          <a:pt x="24" y="4"/>
                          <a:pt x="26" y="1"/>
                        </a:cubicBezTo>
                        <a:cubicBezTo>
                          <a:pt x="26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0"/>
                          <a:pt x="28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8" y="1"/>
                          <a:pt x="28" y="1"/>
                        </a:cubicBezTo>
                        <a:cubicBezTo>
                          <a:pt x="27" y="2"/>
                          <a:pt x="26" y="3"/>
                          <a:pt x="25" y="4"/>
                        </a:cubicBezTo>
                        <a:cubicBezTo>
                          <a:pt x="24" y="5"/>
                          <a:pt x="23" y="7"/>
                          <a:pt x="22" y="8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ubicBezTo>
                          <a:pt x="24" y="6"/>
                          <a:pt x="26" y="4"/>
                          <a:pt x="28" y="1"/>
                        </a:cubicBezTo>
                        <a:cubicBezTo>
                          <a:pt x="28" y="1"/>
                          <a:pt x="29" y="1"/>
                          <a:pt x="29" y="1"/>
                        </a:cubicBezTo>
                        <a:cubicBezTo>
                          <a:pt x="29" y="1"/>
                          <a:pt x="29" y="2"/>
                          <a:pt x="28" y="2"/>
                        </a:cubicBezTo>
                        <a:cubicBezTo>
                          <a:pt x="28" y="2"/>
                          <a:pt x="28" y="3"/>
                          <a:pt x="27" y="3"/>
                        </a:cubicBezTo>
                        <a:cubicBezTo>
                          <a:pt x="26" y="4"/>
                          <a:pt x="25" y="6"/>
                          <a:pt x="24" y="7"/>
                        </a:cubicBezTo>
                        <a:cubicBezTo>
                          <a:pt x="24" y="7"/>
                          <a:pt x="24" y="7"/>
                          <a:pt x="24" y="7"/>
                        </a:cubicBezTo>
                        <a:cubicBezTo>
                          <a:pt x="26" y="6"/>
                          <a:pt x="27" y="4"/>
                          <a:pt x="28" y="2"/>
                        </a:cubicBezTo>
                        <a:cubicBezTo>
                          <a:pt x="29" y="2"/>
                          <a:pt x="29" y="1"/>
                          <a:pt x="30" y="1"/>
                        </a:cubicBezTo>
                        <a:cubicBezTo>
                          <a:pt x="30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1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31" y="1"/>
                          <a:pt x="31" y="1"/>
                          <a:pt x="31" y="2"/>
                        </a:cubicBezTo>
                        <a:cubicBezTo>
                          <a:pt x="30" y="2"/>
                          <a:pt x="30" y="2"/>
                          <a:pt x="29" y="3"/>
                        </a:cubicBezTo>
                        <a:cubicBezTo>
                          <a:pt x="28" y="4"/>
                          <a:pt x="28" y="5"/>
                          <a:pt x="27" y="6"/>
                        </a:cubicBezTo>
                        <a:cubicBezTo>
                          <a:pt x="27" y="6"/>
                          <a:pt x="27" y="6"/>
                          <a:pt x="27" y="6"/>
                        </a:cubicBezTo>
                        <a:cubicBezTo>
                          <a:pt x="28" y="5"/>
                          <a:pt x="30" y="3"/>
                          <a:pt x="31" y="2"/>
                        </a:cubicBezTo>
                        <a:cubicBezTo>
                          <a:pt x="31" y="1"/>
                          <a:pt x="31" y="1"/>
                          <a:pt x="32" y="1"/>
                        </a:cubicBezTo>
                        <a:cubicBezTo>
                          <a:pt x="32" y="1"/>
                          <a:pt x="32" y="0"/>
                          <a:pt x="33" y="0"/>
                        </a:cubicBezTo>
                        <a:cubicBezTo>
                          <a:pt x="33" y="0"/>
                          <a:pt x="33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2"/>
                          <a:pt x="31" y="2"/>
                          <a:pt x="31" y="3"/>
                        </a:cubicBezTo>
                        <a:cubicBezTo>
                          <a:pt x="30" y="3"/>
                          <a:pt x="30" y="4"/>
                          <a:pt x="29" y="5"/>
                        </a:cubicBezTo>
                        <a:cubicBezTo>
                          <a:pt x="29" y="6"/>
                          <a:pt x="29" y="6"/>
                          <a:pt x="29" y="5"/>
                        </a:cubicBezTo>
                        <a:cubicBezTo>
                          <a:pt x="30" y="4"/>
                          <a:pt x="32" y="3"/>
                          <a:pt x="32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2"/>
                          <a:pt x="33" y="2"/>
                        </a:cubicBezTo>
                        <a:cubicBezTo>
                          <a:pt x="32" y="3"/>
                          <a:pt x="31" y="4"/>
                          <a:pt x="31" y="5"/>
                        </a:cubicBezTo>
                        <a:cubicBezTo>
                          <a:pt x="31" y="5"/>
                          <a:pt x="31" y="5"/>
                          <a:pt x="31" y="5"/>
                        </a:cubicBezTo>
                        <a:cubicBezTo>
                          <a:pt x="31" y="5"/>
                          <a:pt x="32" y="4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3" y="3"/>
                          <a:pt x="33" y="3"/>
                        </a:cubicBezTo>
                        <a:cubicBezTo>
                          <a:pt x="33" y="3"/>
                          <a:pt x="33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4" y="3"/>
                          <a:pt x="33" y="4"/>
                          <a:pt x="33" y="5"/>
                        </a:cubicBezTo>
                        <a:cubicBezTo>
                          <a:pt x="33" y="5"/>
                          <a:pt x="33" y="5"/>
                          <a:pt x="33" y="6"/>
                        </a:cubicBezTo>
                        <a:cubicBezTo>
                          <a:pt x="33" y="6"/>
                          <a:pt x="33" y="6"/>
                          <a:pt x="33" y="6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4"/>
                          <a:pt x="33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3"/>
                          <a:pt x="34" y="3"/>
                          <a:pt x="34" y="3"/>
                        </a:cubicBezTo>
                        <a:cubicBezTo>
                          <a:pt x="34" y="4"/>
                          <a:pt x="33" y="4"/>
                          <a:pt x="33" y="4"/>
                        </a:cubicBezTo>
                        <a:cubicBezTo>
                          <a:pt x="33" y="4"/>
                          <a:pt x="34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3" y="3"/>
                          <a:pt x="32" y="3"/>
                          <a:pt x="32" y="4"/>
                        </a:cubicBezTo>
                        <a:cubicBezTo>
                          <a:pt x="33" y="3"/>
                          <a:pt x="33" y="2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2" y="1"/>
                        </a:cubicBezTo>
                        <a:cubicBezTo>
                          <a:pt x="33" y="1"/>
                          <a:pt x="33" y="0"/>
                          <a:pt x="33" y="0"/>
                        </a:cubicBezTo>
                        <a:cubicBezTo>
                          <a:pt x="33" y="0"/>
                          <a:pt x="33" y="0"/>
                          <a:pt x="33" y="0"/>
                        </a:cubicBezTo>
                        <a:cubicBezTo>
                          <a:pt x="32" y="0"/>
                          <a:pt x="31" y="1"/>
                          <a:pt x="31" y="1"/>
                        </a:cubicBezTo>
                        <a:cubicBezTo>
                          <a:pt x="31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0"/>
                        </a:cubicBezTo>
                        <a:cubicBezTo>
                          <a:pt x="30" y="0"/>
                          <a:pt x="29" y="1"/>
                          <a:pt x="29" y="2"/>
                        </a:cubicBezTo>
                        <a:cubicBezTo>
                          <a:pt x="29" y="1"/>
                          <a:pt x="29" y="1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1"/>
                          <a:pt x="29" y="1"/>
                          <a:pt x="28" y="1"/>
                        </a:cubicBezTo>
                        <a:cubicBezTo>
                          <a:pt x="28" y="1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2" name="Freeform 500">
                    <a:extLst>
                      <a:ext uri="{FF2B5EF4-FFF2-40B4-BE49-F238E27FC236}">
                        <a16:creationId xmlns="" xmlns:a16="http://schemas.microsoft.com/office/drawing/2014/main" id="{6AB2DC4D-2015-46A7-9C23-169A6D3B9FD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3913" y="2454276"/>
                    <a:ext cx="6350" cy="9525"/>
                  </a:xfrm>
                  <a:custGeom>
                    <a:avLst/>
                    <a:gdLst>
                      <a:gd name="T0" fmla="*/ 5 w 6"/>
                      <a:gd name="T1" fmla="*/ 6 h 9"/>
                      <a:gd name="T2" fmla="*/ 5 w 6"/>
                      <a:gd name="T3" fmla="*/ 6 h 9"/>
                      <a:gd name="T4" fmla="*/ 1 w 6"/>
                      <a:gd name="T5" fmla="*/ 7 h 9"/>
                      <a:gd name="T6" fmla="*/ 1 w 6"/>
                      <a:gd name="T7" fmla="*/ 7 h 9"/>
                      <a:gd name="T8" fmla="*/ 3 w 6"/>
                      <a:gd name="T9" fmla="*/ 8 h 9"/>
                      <a:gd name="T10" fmla="*/ 3 w 6"/>
                      <a:gd name="T11" fmla="*/ 8 h 9"/>
                      <a:gd name="T12" fmla="*/ 4 w 6"/>
                      <a:gd name="T13" fmla="*/ 8 h 9"/>
                      <a:gd name="T14" fmla="*/ 3 w 6"/>
                      <a:gd name="T15" fmla="*/ 7 h 9"/>
                      <a:gd name="T16" fmla="*/ 3 w 6"/>
                      <a:gd name="T17" fmla="*/ 7 h 9"/>
                      <a:gd name="T18" fmla="*/ 0 w 6"/>
                      <a:gd name="T19" fmla="*/ 6 h 9"/>
                      <a:gd name="T20" fmla="*/ 6 w 6"/>
                      <a:gd name="T21" fmla="*/ 4 h 9"/>
                      <a:gd name="T22" fmla="*/ 6 w 6"/>
                      <a:gd name="T23" fmla="*/ 4 h 9"/>
                      <a:gd name="T24" fmla="*/ 5 w 6"/>
                      <a:gd name="T25" fmla="*/ 6 h 9"/>
                      <a:gd name="T26" fmla="*/ 5 w 6"/>
                      <a:gd name="T27" fmla="*/ 6 h 9"/>
                      <a:gd name="T28" fmla="*/ 5 w 6"/>
                      <a:gd name="T29" fmla="*/ 6 h 9"/>
                      <a:gd name="T30" fmla="*/ 2 w 6"/>
                      <a:gd name="T31" fmla="*/ 0 h 9"/>
                      <a:gd name="T32" fmla="*/ 0 w 6"/>
                      <a:gd name="T33" fmla="*/ 6 h 9"/>
                      <a:gd name="T34" fmla="*/ 2 w 6"/>
                      <a:gd name="T35" fmla="*/ 3 h 9"/>
                      <a:gd name="T36" fmla="*/ 1 w 6"/>
                      <a:gd name="T37" fmla="*/ 9 h 9"/>
                      <a:gd name="T38" fmla="*/ 3 w 6"/>
                      <a:gd name="T39" fmla="*/ 6 h 9"/>
                      <a:gd name="T40" fmla="*/ 3 w 6"/>
                      <a:gd name="T41" fmla="*/ 9 h 9"/>
                      <a:gd name="T42" fmla="*/ 4 w 6"/>
                      <a:gd name="T43" fmla="*/ 9 h 9"/>
                      <a:gd name="T44" fmla="*/ 4 w 6"/>
                      <a:gd name="T45" fmla="*/ 8 h 9"/>
                      <a:gd name="T46" fmla="*/ 6 w 6"/>
                      <a:gd name="T47" fmla="*/ 3 h 9"/>
                      <a:gd name="T48" fmla="*/ 5 w 6"/>
                      <a:gd name="T49" fmla="*/ 6 h 9"/>
                      <a:gd name="T50" fmla="*/ 3 w 6"/>
                      <a:gd name="T51" fmla="*/ 9 h 9"/>
                      <a:gd name="T52" fmla="*/ 3 w 6"/>
                      <a:gd name="T53" fmla="*/ 8 h 9"/>
                      <a:gd name="T54" fmla="*/ 3 w 6"/>
                      <a:gd name="T55" fmla="*/ 8 h 9"/>
                      <a:gd name="T56" fmla="*/ 3 w 6"/>
                      <a:gd name="T57" fmla="*/ 8 h 9"/>
                      <a:gd name="T58" fmla="*/ 3 w 6"/>
                      <a:gd name="T59" fmla="*/ 6 h 9"/>
                      <a:gd name="T60" fmla="*/ 3 w 6"/>
                      <a:gd name="T61" fmla="*/ 6 h 9"/>
                      <a:gd name="T62" fmla="*/ 4 w 6"/>
                      <a:gd name="T63" fmla="*/ 4 h 9"/>
                      <a:gd name="T64" fmla="*/ 2 w 6"/>
                      <a:gd name="T65" fmla="*/ 8 h 9"/>
                      <a:gd name="T66" fmla="*/ 1 w 6"/>
                      <a:gd name="T67" fmla="*/ 8 h 9"/>
                      <a:gd name="T68" fmla="*/ 1 w 6"/>
                      <a:gd name="T69" fmla="*/ 7 h 9"/>
                      <a:gd name="T70" fmla="*/ 1 w 6"/>
                      <a:gd name="T71" fmla="*/ 7 h 9"/>
                      <a:gd name="T72" fmla="*/ 2 w 6"/>
                      <a:gd name="T73" fmla="*/ 5 h 9"/>
                      <a:gd name="T74" fmla="*/ 3 w 6"/>
                      <a:gd name="T75" fmla="*/ 2 h 9"/>
                      <a:gd name="T76" fmla="*/ 0 w 6"/>
                      <a:gd name="T77" fmla="*/ 6 h 9"/>
                      <a:gd name="T78" fmla="*/ 0 w 6"/>
                      <a:gd name="T79" fmla="*/ 5 h 9"/>
                      <a:gd name="T80" fmla="*/ 1 w 6"/>
                      <a:gd name="T81" fmla="*/ 2 h 9"/>
                      <a:gd name="T82" fmla="*/ 2 w 6"/>
                      <a:gd name="T83" fmla="*/ 0 h 9"/>
                      <a:gd name="T84" fmla="*/ 2 w 6"/>
                      <a:gd name="T85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6" h="9">
                        <a:moveTo>
                          <a:pt x="5" y="6"/>
                        </a:move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moveTo>
                          <a:pt x="1" y="7"/>
                        </a:move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moveTo>
                          <a:pt x="3" y="8"/>
                        </a:move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moveTo>
                          <a:pt x="4" y="8"/>
                        </a:move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moveTo>
                          <a:pt x="3" y="7"/>
                        </a:moveTo>
                        <a:cubicBezTo>
                          <a:pt x="3" y="7"/>
                          <a:pt x="3" y="7"/>
                          <a:pt x="3" y="7"/>
                        </a:cubicBezTo>
                        <a:cubicBezTo>
                          <a:pt x="3" y="7"/>
                          <a:pt x="3" y="7"/>
                          <a:pt x="3" y="7"/>
                        </a:cubicBezTo>
                        <a:moveTo>
                          <a:pt x="0" y="6"/>
                        </a:move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moveTo>
                          <a:pt x="6" y="4"/>
                        </a:move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5" y="5"/>
                          <a:pt x="5" y="5"/>
                          <a:pt x="4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5"/>
                          <a:pt x="5" y="4"/>
                          <a:pt x="6" y="4"/>
                        </a:cubicBezTo>
                        <a:moveTo>
                          <a:pt x="2" y="0"/>
                        </a:moveTo>
                        <a:cubicBezTo>
                          <a:pt x="1" y="1"/>
                          <a:pt x="1" y="2"/>
                          <a:pt x="0" y="3"/>
                        </a:cubicBezTo>
                        <a:cubicBezTo>
                          <a:pt x="0" y="4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5"/>
                          <a:pt x="2" y="4"/>
                          <a:pt x="2" y="3"/>
                        </a:cubicBezTo>
                        <a:cubicBezTo>
                          <a:pt x="2" y="4"/>
                          <a:pt x="2" y="5"/>
                          <a:pt x="1" y="6"/>
                        </a:cubicBezTo>
                        <a:cubicBezTo>
                          <a:pt x="1" y="7"/>
                          <a:pt x="0" y="8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2" y="8"/>
                          <a:pt x="2" y="7"/>
                          <a:pt x="3" y="6"/>
                        </a:cubicBezTo>
                        <a:cubicBezTo>
                          <a:pt x="3" y="7"/>
                          <a:pt x="2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4" y="7"/>
                          <a:pt x="4" y="7"/>
                        </a:cubicBezTo>
                        <a:cubicBezTo>
                          <a:pt x="4" y="7"/>
                          <a:pt x="4" y="8"/>
                          <a:pt x="4" y="9"/>
                        </a:cubicBezTo>
                        <a:cubicBezTo>
                          <a:pt x="4" y="9"/>
                          <a:pt x="4" y="9"/>
                          <a:pt x="4" y="9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4"/>
                          <a:pt x="5" y="5"/>
                          <a:pt x="5" y="6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3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7"/>
                        </a:cubicBezTo>
                        <a:cubicBezTo>
                          <a:pt x="3" y="7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4" y="5"/>
                          <a:pt x="4" y="5"/>
                          <a:pt x="4" y="4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3" y="6"/>
                          <a:pt x="2" y="7"/>
                          <a:pt x="2" y="8"/>
                        </a:cubicBezTo>
                        <a:cubicBezTo>
                          <a:pt x="1" y="8"/>
                          <a:pt x="1" y="8"/>
                          <a:pt x="1" y="9"/>
                        </a:cubicBezTo>
                        <a:cubicBezTo>
                          <a:pt x="1" y="9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6"/>
                          <a:pt x="1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2" y="4"/>
                          <a:pt x="1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5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4"/>
                          <a:pt x="0" y="3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" name="Freeform 501">
                    <a:extLst>
                      <a:ext uri="{FF2B5EF4-FFF2-40B4-BE49-F238E27FC236}">
                        <a16:creationId xmlns="" xmlns:a16="http://schemas.microsoft.com/office/drawing/2014/main" id="{E8008FE7-80E2-4204-AC36-0C93083743F2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2325" y="2454276"/>
                    <a:ext cx="34925" cy="31750"/>
                  </a:xfrm>
                  <a:custGeom>
                    <a:avLst/>
                    <a:gdLst>
                      <a:gd name="T0" fmla="*/ 25 w 34"/>
                      <a:gd name="T1" fmla="*/ 13 h 31"/>
                      <a:gd name="T2" fmla="*/ 25 w 34"/>
                      <a:gd name="T3" fmla="*/ 18 h 31"/>
                      <a:gd name="T4" fmla="*/ 16 w 34"/>
                      <a:gd name="T5" fmla="*/ 21 h 31"/>
                      <a:gd name="T6" fmla="*/ 11 w 34"/>
                      <a:gd name="T7" fmla="*/ 25 h 31"/>
                      <a:gd name="T8" fmla="*/ 4 w 34"/>
                      <a:gd name="T9" fmla="*/ 26 h 31"/>
                      <a:gd name="T10" fmla="*/ 5 w 34"/>
                      <a:gd name="T11" fmla="*/ 27 h 31"/>
                      <a:gd name="T12" fmla="*/ 2 w 34"/>
                      <a:gd name="T13" fmla="*/ 30 h 31"/>
                      <a:gd name="T14" fmla="*/ 4 w 34"/>
                      <a:gd name="T15" fmla="*/ 29 h 31"/>
                      <a:gd name="T16" fmla="*/ 1 w 34"/>
                      <a:gd name="T17" fmla="*/ 27 h 31"/>
                      <a:gd name="T18" fmla="*/ 31 w 34"/>
                      <a:gd name="T19" fmla="*/ 26 h 31"/>
                      <a:gd name="T20" fmla="*/ 1 w 34"/>
                      <a:gd name="T21" fmla="*/ 27 h 31"/>
                      <a:gd name="T22" fmla="*/ 6 w 34"/>
                      <a:gd name="T23" fmla="*/ 26 h 31"/>
                      <a:gd name="T24" fmla="*/ 4 w 34"/>
                      <a:gd name="T25" fmla="*/ 26 h 31"/>
                      <a:gd name="T26" fmla="*/ 11 w 34"/>
                      <a:gd name="T27" fmla="*/ 27 h 31"/>
                      <a:gd name="T28" fmla="*/ 5 w 34"/>
                      <a:gd name="T29" fmla="*/ 30 h 31"/>
                      <a:gd name="T30" fmla="*/ 3 w 34"/>
                      <a:gd name="T31" fmla="*/ 25 h 31"/>
                      <a:gd name="T32" fmla="*/ 18 w 34"/>
                      <a:gd name="T33" fmla="*/ 27 h 31"/>
                      <a:gd name="T34" fmla="*/ 13 w 34"/>
                      <a:gd name="T35" fmla="*/ 26 h 31"/>
                      <a:gd name="T36" fmla="*/ 30 w 34"/>
                      <a:gd name="T37" fmla="*/ 24 h 31"/>
                      <a:gd name="T38" fmla="*/ 15 w 34"/>
                      <a:gd name="T39" fmla="*/ 27 h 31"/>
                      <a:gd name="T40" fmla="*/ 13 w 34"/>
                      <a:gd name="T41" fmla="*/ 25 h 31"/>
                      <a:gd name="T42" fmla="*/ 13 w 34"/>
                      <a:gd name="T43" fmla="*/ 24 h 31"/>
                      <a:gd name="T44" fmla="*/ 17 w 34"/>
                      <a:gd name="T45" fmla="*/ 21 h 31"/>
                      <a:gd name="T46" fmla="*/ 13 w 34"/>
                      <a:gd name="T47" fmla="*/ 27 h 31"/>
                      <a:gd name="T48" fmla="*/ 17 w 34"/>
                      <a:gd name="T49" fmla="*/ 21 h 31"/>
                      <a:gd name="T50" fmla="*/ 18 w 34"/>
                      <a:gd name="T51" fmla="*/ 21 h 31"/>
                      <a:gd name="T52" fmla="*/ 16 w 34"/>
                      <a:gd name="T53" fmla="*/ 27 h 31"/>
                      <a:gd name="T54" fmla="*/ 19 w 34"/>
                      <a:gd name="T55" fmla="*/ 23 h 31"/>
                      <a:gd name="T56" fmla="*/ 19 w 34"/>
                      <a:gd name="T57" fmla="*/ 24 h 31"/>
                      <a:gd name="T58" fmla="*/ 27 w 34"/>
                      <a:gd name="T59" fmla="*/ 18 h 31"/>
                      <a:gd name="T60" fmla="*/ 21 w 34"/>
                      <a:gd name="T61" fmla="*/ 16 h 31"/>
                      <a:gd name="T62" fmla="*/ 18 w 34"/>
                      <a:gd name="T63" fmla="*/ 21 h 31"/>
                      <a:gd name="T64" fmla="*/ 23 w 34"/>
                      <a:gd name="T65" fmla="*/ 13 h 31"/>
                      <a:gd name="T66" fmla="*/ 24 w 34"/>
                      <a:gd name="T67" fmla="*/ 13 h 31"/>
                      <a:gd name="T68" fmla="*/ 14 w 34"/>
                      <a:gd name="T69" fmla="*/ 9 h 31"/>
                      <a:gd name="T70" fmla="*/ 8 w 34"/>
                      <a:gd name="T71" fmla="*/ 11 h 31"/>
                      <a:gd name="T72" fmla="*/ 12 w 34"/>
                      <a:gd name="T73" fmla="*/ 1 h 31"/>
                      <a:gd name="T74" fmla="*/ 9 w 34"/>
                      <a:gd name="T75" fmla="*/ 10 h 31"/>
                      <a:gd name="T76" fmla="*/ 9 w 34"/>
                      <a:gd name="T77" fmla="*/ 12 h 31"/>
                      <a:gd name="T78" fmla="*/ 14 w 34"/>
                      <a:gd name="T79" fmla="*/ 9 h 31"/>
                      <a:gd name="T80" fmla="*/ 15 w 34"/>
                      <a:gd name="T81" fmla="*/ 15 h 31"/>
                      <a:gd name="T82" fmla="*/ 16 w 34"/>
                      <a:gd name="T83" fmla="*/ 18 h 31"/>
                      <a:gd name="T84" fmla="*/ 20 w 34"/>
                      <a:gd name="T85" fmla="*/ 16 h 31"/>
                      <a:gd name="T86" fmla="*/ 19 w 34"/>
                      <a:gd name="T87" fmla="*/ 21 h 31"/>
                      <a:gd name="T88" fmla="*/ 11 w 34"/>
                      <a:gd name="T89" fmla="*/ 24 h 31"/>
                      <a:gd name="T90" fmla="*/ 3 w 34"/>
                      <a:gd name="T91" fmla="*/ 27 h 31"/>
                      <a:gd name="T92" fmla="*/ 0 w 34"/>
                      <a:gd name="T93" fmla="*/ 28 h 31"/>
                      <a:gd name="T94" fmla="*/ 5 w 34"/>
                      <a:gd name="T95" fmla="*/ 27 h 31"/>
                      <a:gd name="T96" fmla="*/ 6 w 34"/>
                      <a:gd name="T97" fmla="*/ 31 h 31"/>
                      <a:gd name="T98" fmla="*/ 10 w 34"/>
                      <a:gd name="T99" fmla="*/ 31 h 31"/>
                      <a:gd name="T100" fmla="*/ 15 w 34"/>
                      <a:gd name="T101" fmla="*/ 31 h 31"/>
                      <a:gd name="T102" fmla="*/ 23 w 34"/>
                      <a:gd name="T103" fmla="*/ 18 h 31"/>
                      <a:gd name="T104" fmla="*/ 19 w 34"/>
                      <a:gd name="T105" fmla="*/ 29 h 31"/>
                      <a:gd name="T106" fmla="*/ 23 w 34"/>
                      <a:gd name="T107" fmla="*/ 26 h 31"/>
                      <a:gd name="T108" fmla="*/ 29 w 34"/>
                      <a:gd name="T109" fmla="*/ 22 h 31"/>
                      <a:gd name="T110" fmla="*/ 32 w 34"/>
                      <a:gd name="T111" fmla="*/ 24 h 31"/>
                      <a:gd name="T112" fmla="*/ 33 w 34"/>
                      <a:gd name="T113" fmla="*/ 24 h 31"/>
                      <a:gd name="T114" fmla="*/ 31 w 34"/>
                      <a:gd name="T115" fmla="*/ 15 h 31"/>
                      <a:gd name="T116" fmla="*/ 23 w 34"/>
                      <a:gd name="T117" fmla="*/ 17 h 31"/>
                      <a:gd name="T118" fmla="*/ 18 w 34"/>
                      <a:gd name="T119" fmla="*/ 14 h 31"/>
                      <a:gd name="T120" fmla="*/ 12 w 34"/>
                      <a:gd name="T121" fmla="*/ 9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4" h="31">
                        <a:moveTo>
                          <a:pt x="11" y="1"/>
                        </a:move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moveTo>
                          <a:pt x="10" y="10"/>
                        </a:move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moveTo>
                          <a:pt x="12" y="10"/>
                        </a:move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moveTo>
                          <a:pt x="25" y="13"/>
                        </a:move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moveTo>
                          <a:pt x="20" y="13"/>
                        </a:move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moveTo>
                          <a:pt x="22" y="15"/>
                        </a:move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moveTo>
                          <a:pt x="24" y="17"/>
                        </a:move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moveTo>
                          <a:pt x="25" y="18"/>
                        </a:move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moveTo>
                          <a:pt x="21" y="18"/>
                        </a:move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moveTo>
                          <a:pt x="18" y="19"/>
                        </a:move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16" y="21"/>
                        </a:move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moveTo>
                          <a:pt x="29" y="22"/>
                        </a:move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5" y="25"/>
                        </a:move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moveTo>
                          <a:pt x="8" y="25"/>
                        </a:move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4" y="26"/>
                        </a:move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moveTo>
                          <a:pt x="13" y="27"/>
                        </a:move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moveTo>
                          <a:pt x="18" y="27"/>
                        </a:move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moveTo>
                          <a:pt x="14" y="27"/>
                        </a:move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moveTo>
                          <a:pt x="5" y="27"/>
                        </a:move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moveTo>
                          <a:pt x="3" y="27"/>
                        </a:move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moveTo>
                          <a:pt x="8" y="28"/>
                        </a:move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moveTo>
                          <a:pt x="4" y="29"/>
                        </a:move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moveTo>
                          <a:pt x="2" y="30"/>
                        </a:move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moveTo>
                          <a:pt x="10" y="30"/>
                        </a:move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moveTo>
                          <a:pt x="12" y="29"/>
                        </a:moveTo>
                        <a:cubicBezTo>
                          <a:pt x="11" y="29"/>
                          <a:pt x="11" y="30"/>
                          <a:pt x="10" y="31"/>
                        </a:cubicBezTo>
                        <a:cubicBezTo>
                          <a:pt x="10" y="30"/>
                          <a:pt x="11" y="30"/>
                          <a:pt x="11" y="29"/>
                        </a:cubicBezTo>
                        <a:cubicBezTo>
                          <a:pt x="11" y="29"/>
                          <a:pt x="11" y="29"/>
                          <a:pt x="12" y="29"/>
                        </a:cubicBezTo>
                        <a:moveTo>
                          <a:pt x="5" y="28"/>
                        </a:moveTo>
                        <a:cubicBezTo>
                          <a:pt x="5" y="29"/>
                          <a:pt x="4" y="29"/>
                          <a:pt x="4" y="30"/>
                        </a:cubicBezTo>
                        <a:cubicBezTo>
                          <a:pt x="4" y="30"/>
                          <a:pt x="4" y="30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5" y="29"/>
                          <a:pt x="5" y="28"/>
                          <a:pt x="5" y="28"/>
                        </a:cubicBezTo>
                        <a:moveTo>
                          <a:pt x="15" y="27"/>
                        </a:moveTo>
                        <a:cubicBezTo>
                          <a:pt x="15" y="28"/>
                          <a:pt x="14" y="29"/>
                          <a:pt x="14" y="30"/>
                        </a:cubicBezTo>
                        <a:cubicBezTo>
                          <a:pt x="14" y="29"/>
                          <a:pt x="15" y="28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moveTo>
                          <a:pt x="10" y="27"/>
                        </a:moveTo>
                        <a:cubicBezTo>
                          <a:pt x="10" y="28"/>
                          <a:pt x="10" y="29"/>
                          <a:pt x="9" y="30"/>
                        </a:cubicBezTo>
                        <a:cubicBezTo>
                          <a:pt x="10" y="29"/>
                          <a:pt x="10" y="28"/>
                          <a:pt x="10" y="27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7"/>
                          <a:pt x="1" y="27"/>
                        </a:cubicBezTo>
                        <a:cubicBezTo>
                          <a:pt x="1" y="27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7"/>
                          <a:pt x="1" y="27"/>
                        </a:cubicBezTo>
                        <a:cubicBezTo>
                          <a:pt x="1" y="27"/>
                          <a:pt x="1" y="26"/>
                          <a:pt x="1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7"/>
                          <a:pt x="6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7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31" y="26"/>
                        </a:moveTo>
                        <a:cubicBezTo>
                          <a:pt x="31" y="26"/>
                          <a:pt x="31" y="26"/>
                          <a:pt x="31" y="26"/>
                        </a:cubicBezTo>
                        <a:cubicBezTo>
                          <a:pt x="31" y="26"/>
                          <a:pt x="31" y="26"/>
                          <a:pt x="31" y="26"/>
                        </a:cubicBezTo>
                        <a:moveTo>
                          <a:pt x="3" y="26"/>
                        </a:moveTo>
                        <a:cubicBezTo>
                          <a:pt x="3" y="26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8"/>
                          <a:pt x="3" y="28"/>
                          <a:pt x="2" y="28"/>
                        </a:cubicBezTo>
                        <a:cubicBezTo>
                          <a:pt x="2" y="29"/>
                          <a:pt x="2" y="29"/>
                          <a:pt x="2" y="29"/>
                        </a:cubicBezTo>
                        <a:cubicBezTo>
                          <a:pt x="2" y="29"/>
                          <a:pt x="2" y="28"/>
                          <a:pt x="2" y="28"/>
                        </a:cubicBezTo>
                        <a:cubicBezTo>
                          <a:pt x="2" y="28"/>
                          <a:pt x="2" y="28"/>
                          <a:pt x="2" y="28"/>
                        </a:cubicBezTo>
                        <a:cubicBezTo>
                          <a:pt x="2" y="27"/>
                          <a:pt x="3" y="26"/>
                          <a:pt x="3" y="26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6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6" y="25"/>
                        </a:moveTo>
                        <a:cubicBezTo>
                          <a:pt x="6" y="25"/>
                          <a:pt x="6" y="25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7"/>
                          <a:pt x="3" y="29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29"/>
                        </a:cubicBezTo>
                        <a:cubicBezTo>
                          <a:pt x="2" y="29"/>
                          <a:pt x="2" y="29"/>
                          <a:pt x="3" y="29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7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6" y="25"/>
                          <a:pt x="6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6"/>
                          <a:pt x="11" y="27"/>
                        </a:cubicBezTo>
                        <a:cubicBezTo>
                          <a:pt x="10" y="28"/>
                          <a:pt x="9" y="29"/>
                          <a:pt x="9" y="30"/>
                        </a:cubicBezTo>
                        <a:cubicBezTo>
                          <a:pt x="9" y="30"/>
                          <a:pt x="9" y="30"/>
                          <a:pt x="9" y="29"/>
                        </a:cubicBezTo>
                        <a:cubicBezTo>
                          <a:pt x="9" y="29"/>
                          <a:pt x="9" y="29"/>
                          <a:pt x="9" y="29"/>
                        </a:cubicBezTo>
                        <a:cubicBezTo>
                          <a:pt x="9" y="29"/>
                          <a:pt x="9" y="28"/>
                          <a:pt x="10" y="28"/>
                        </a:cubicBezTo>
                        <a:cubicBezTo>
                          <a:pt x="10" y="28"/>
                          <a:pt x="10" y="28"/>
                          <a:pt x="10" y="28"/>
                        </a:cubicBezTo>
                        <a:cubicBezTo>
                          <a:pt x="10" y="27"/>
                          <a:pt x="11" y="26"/>
                          <a:pt x="11" y="25"/>
                        </a:cubicBezTo>
                        <a:moveTo>
                          <a:pt x="8" y="24"/>
                        </a:moveTo>
                        <a:cubicBezTo>
                          <a:pt x="8" y="25"/>
                          <a:pt x="8" y="25"/>
                          <a:pt x="8" y="26"/>
                        </a:cubicBezTo>
                        <a:cubicBezTo>
                          <a:pt x="8" y="26"/>
                          <a:pt x="8" y="26"/>
                          <a:pt x="8" y="26"/>
                        </a:cubicBezTo>
                        <a:cubicBezTo>
                          <a:pt x="8" y="27"/>
                          <a:pt x="8" y="28"/>
                          <a:pt x="7" y="29"/>
                        </a:cubicBezTo>
                        <a:cubicBezTo>
                          <a:pt x="7" y="30"/>
                          <a:pt x="6" y="30"/>
                          <a:pt x="6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5" y="31"/>
                          <a:pt x="5" y="30"/>
                          <a:pt x="5" y="30"/>
                        </a:cubicBezTo>
                        <a:cubicBezTo>
                          <a:pt x="5" y="30"/>
                          <a:pt x="5" y="30"/>
                          <a:pt x="5" y="30"/>
                        </a:cubicBezTo>
                        <a:cubicBezTo>
                          <a:pt x="5" y="29"/>
                          <a:pt x="6" y="28"/>
                          <a:pt x="6" y="27"/>
                        </a:cubicBezTo>
                        <a:cubicBezTo>
                          <a:pt x="6" y="27"/>
                          <a:pt x="6" y="27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7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4"/>
                        </a:cubicBezTo>
                        <a:moveTo>
                          <a:pt x="3" y="24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6"/>
                          <a:pt x="2" y="27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7"/>
                          <a:pt x="1" y="27"/>
                        </a:cubicBezTo>
                        <a:cubicBezTo>
                          <a:pt x="1" y="27"/>
                          <a:pt x="1" y="26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3" y="24"/>
                        </a:cubicBezTo>
                        <a:moveTo>
                          <a:pt x="19" y="24"/>
                        </a:moveTo>
                        <a:cubicBezTo>
                          <a:pt x="18" y="25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6"/>
                        </a:cubicBezTo>
                        <a:cubicBezTo>
                          <a:pt x="18" y="28"/>
                          <a:pt x="17" y="29"/>
                          <a:pt x="17" y="30"/>
                        </a:cubicBezTo>
                        <a:cubicBezTo>
                          <a:pt x="17" y="29"/>
                          <a:pt x="18" y="27"/>
                          <a:pt x="18" y="26"/>
                        </a:cubicBezTo>
                        <a:cubicBezTo>
                          <a:pt x="18" y="26"/>
                          <a:pt x="18" y="26"/>
                          <a:pt x="18" y="26"/>
                        </a:cubicBezTo>
                        <a:cubicBezTo>
                          <a:pt x="18" y="25"/>
                          <a:pt x="19" y="25"/>
                          <a:pt x="19" y="24"/>
                        </a:cubicBezTo>
                        <a:moveTo>
                          <a:pt x="2" y="24"/>
                        </a:moveTo>
                        <a:cubicBezTo>
                          <a:pt x="2" y="24"/>
                          <a:pt x="2" y="25"/>
                          <a:pt x="2" y="25"/>
                        </a:cubicBezTo>
                        <a:cubicBezTo>
                          <a:pt x="1" y="25"/>
                          <a:pt x="1" y="25"/>
                          <a:pt x="1" y="25"/>
                        </a:cubicBezTo>
                        <a:cubicBezTo>
                          <a:pt x="1" y="25"/>
                          <a:pt x="1" y="26"/>
                          <a:pt x="1" y="26"/>
                        </a:cubicBezTo>
                        <a:cubicBezTo>
                          <a:pt x="1" y="25"/>
                          <a:pt x="1" y="25"/>
                          <a:pt x="2" y="24"/>
                        </a:cubicBezTo>
                        <a:moveTo>
                          <a:pt x="14" y="24"/>
                        </a:moveTo>
                        <a:cubicBezTo>
                          <a:pt x="14" y="25"/>
                          <a:pt x="13" y="25"/>
                          <a:pt x="13" y="26"/>
                        </a:cubicBezTo>
                        <a:cubicBezTo>
                          <a:pt x="13" y="26"/>
                          <a:pt x="13" y="26"/>
                          <a:pt x="13" y="26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2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2" y="27"/>
                          <a:pt x="13" y="26"/>
                          <a:pt x="14" y="24"/>
                        </a:cubicBezTo>
                        <a:moveTo>
                          <a:pt x="18" y="24"/>
                        </a:moveTo>
                        <a:cubicBezTo>
                          <a:pt x="17" y="26"/>
                          <a:pt x="16" y="27"/>
                          <a:pt x="16" y="29"/>
                        </a:cubicBezTo>
                        <a:cubicBezTo>
                          <a:pt x="16" y="28"/>
                          <a:pt x="16" y="27"/>
                          <a:pt x="17" y="26"/>
                        </a:cubicBezTo>
                        <a:cubicBezTo>
                          <a:pt x="17" y="26"/>
                          <a:pt x="17" y="26"/>
                          <a:pt x="17" y="26"/>
                        </a:cubicBezTo>
                        <a:cubicBezTo>
                          <a:pt x="17" y="26"/>
                          <a:pt x="17" y="26"/>
                          <a:pt x="17" y="25"/>
                        </a:cubicBezTo>
                        <a:cubicBezTo>
                          <a:pt x="17" y="25"/>
                          <a:pt x="18" y="25"/>
                          <a:pt x="18" y="24"/>
                        </a:cubicBezTo>
                        <a:moveTo>
                          <a:pt x="30" y="24"/>
                        </a:moveTo>
                        <a:cubicBezTo>
                          <a:pt x="29" y="25"/>
                          <a:pt x="29" y="27"/>
                          <a:pt x="28" y="28"/>
                        </a:cubicBezTo>
                        <a:cubicBezTo>
                          <a:pt x="28" y="27"/>
                          <a:pt x="29" y="25"/>
                          <a:pt x="30" y="24"/>
                        </a:cubicBezTo>
                        <a:moveTo>
                          <a:pt x="11" y="24"/>
                        </a:move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0" y="26"/>
                          <a:pt x="9" y="27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9"/>
                          <a:pt x="7" y="29"/>
                        </a:cubicBezTo>
                        <a:cubicBezTo>
                          <a:pt x="8" y="28"/>
                          <a:pt x="9" y="27"/>
                          <a:pt x="10" y="26"/>
                        </a:cubicBezTo>
                        <a:cubicBezTo>
                          <a:pt x="10" y="25"/>
                          <a:pt x="11" y="24"/>
                          <a:pt x="11" y="24"/>
                        </a:cubicBezTo>
                        <a:moveTo>
                          <a:pt x="17" y="24"/>
                        </a:moveTo>
                        <a:cubicBezTo>
                          <a:pt x="17" y="24"/>
                          <a:pt x="16" y="25"/>
                          <a:pt x="16" y="25"/>
                        </a:cubicBezTo>
                        <a:cubicBezTo>
                          <a:pt x="16" y="25"/>
                          <a:pt x="16" y="25"/>
                          <a:pt x="16" y="25"/>
                        </a:cubicBezTo>
                        <a:cubicBezTo>
                          <a:pt x="16" y="26"/>
                          <a:pt x="16" y="26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cubicBezTo>
                          <a:pt x="16" y="26"/>
                          <a:pt x="16" y="25"/>
                          <a:pt x="17" y="24"/>
                        </a:cubicBezTo>
                        <a:moveTo>
                          <a:pt x="30" y="24"/>
                        </a:moveTo>
                        <a:cubicBezTo>
                          <a:pt x="30" y="24"/>
                          <a:pt x="30" y="24"/>
                          <a:pt x="30" y="24"/>
                        </a:cubicBezTo>
                        <a:cubicBezTo>
                          <a:pt x="30" y="24"/>
                          <a:pt x="30" y="24"/>
                          <a:pt x="30" y="24"/>
                        </a:cubicBezTo>
                        <a:moveTo>
                          <a:pt x="22" y="24"/>
                        </a:moveTo>
                        <a:cubicBezTo>
                          <a:pt x="22" y="24"/>
                          <a:pt x="22" y="24"/>
                          <a:pt x="21" y="25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20" y="27"/>
                          <a:pt x="20" y="27"/>
                          <a:pt x="20" y="27"/>
                        </a:cubicBezTo>
                        <a:cubicBezTo>
                          <a:pt x="21" y="26"/>
                          <a:pt x="21" y="25"/>
                          <a:pt x="22" y="24"/>
                        </a:cubicBezTo>
                        <a:moveTo>
                          <a:pt x="14" y="23"/>
                        </a:moveTo>
                        <a:cubicBezTo>
                          <a:pt x="14" y="24"/>
                          <a:pt x="14" y="24"/>
                          <a:pt x="14" y="24"/>
                        </a:cubicBezTo>
                        <a:cubicBezTo>
                          <a:pt x="14" y="24"/>
                          <a:pt x="13" y="25"/>
                          <a:pt x="13" y="25"/>
                        </a:cubicBezTo>
                        <a:cubicBezTo>
                          <a:pt x="12" y="26"/>
                          <a:pt x="12" y="27"/>
                          <a:pt x="11" y="28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0"/>
                          <a:pt x="9" y="30"/>
                        </a:cubicBezTo>
                        <a:cubicBezTo>
                          <a:pt x="9" y="29"/>
                          <a:pt x="10" y="28"/>
                          <a:pt x="10" y="27"/>
                        </a:cubicBezTo>
                        <a:cubicBezTo>
                          <a:pt x="11" y="27"/>
                          <a:pt x="11" y="27"/>
                          <a:pt x="11" y="27"/>
                        </a:cubicBezTo>
                        <a:cubicBezTo>
                          <a:pt x="11" y="26"/>
                          <a:pt x="11" y="26"/>
                          <a:pt x="12" y="25"/>
                        </a:cubicBezTo>
                        <a:cubicBezTo>
                          <a:pt x="12" y="25"/>
                          <a:pt x="13" y="24"/>
                          <a:pt x="13" y="24"/>
                        </a:cubicBezTo>
                        <a:cubicBezTo>
                          <a:pt x="13" y="24"/>
                          <a:pt x="13" y="24"/>
                          <a:pt x="13" y="24"/>
                        </a:cubicBezTo>
                        <a:cubicBezTo>
                          <a:pt x="13" y="24"/>
                          <a:pt x="14" y="24"/>
                          <a:pt x="14" y="23"/>
                        </a:cubicBezTo>
                        <a:moveTo>
                          <a:pt x="21" y="22"/>
                        </a:moveTo>
                        <a:cubicBezTo>
                          <a:pt x="20" y="23"/>
                          <a:pt x="20" y="24"/>
                          <a:pt x="19" y="25"/>
                        </a:cubicBezTo>
                        <a:cubicBezTo>
                          <a:pt x="20" y="24"/>
                          <a:pt x="20" y="23"/>
                          <a:pt x="21" y="22"/>
                        </a:cubicBezTo>
                        <a:moveTo>
                          <a:pt x="30" y="21"/>
                        </a:moveTo>
                        <a:cubicBezTo>
                          <a:pt x="30" y="21"/>
                          <a:pt x="30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4"/>
                          <a:pt x="28" y="26"/>
                          <a:pt x="26" y="27"/>
                        </a:cubicBezTo>
                        <a:cubicBezTo>
                          <a:pt x="26" y="27"/>
                          <a:pt x="27" y="26"/>
                          <a:pt x="27" y="26"/>
                        </a:cubicBezTo>
                        <a:cubicBezTo>
                          <a:pt x="27" y="26"/>
                          <a:pt x="27" y="26"/>
                          <a:pt x="27" y="26"/>
                        </a:cubicBezTo>
                        <a:cubicBezTo>
                          <a:pt x="28" y="24"/>
                          <a:pt x="29" y="23"/>
                          <a:pt x="30" y="21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2"/>
                          <a:pt x="17" y="23"/>
                          <a:pt x="17" y="23"/>
                        </a:cubicBezTo>
                        <a:cubicBezTo>
                          <a:pt x="16" y="25"/>
                          <a:pt x="15" y="26"/>
                          <a:pt x="15" y="27"/>
                        </a:cubicBezTo>
                        <a:cubicBezTo>
                          <a:pt x="15" y="27"/>
                          <a:pt x="15" y="28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5" y="25"/>
                          <a:pt x="16" y="23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6" y="24"/>
                          <a:pt x="14" y="25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3" y="27"/>
                          <a:pt x="14" y="25"/>
                          <a:pt x="14" y="24"/>
                        </a:cubicBezTo>
                        <a:cubicBezTo>
                          <a:pt x="14" y="24"/>
                          <a:pt x="14" y="23"/>
                          <a:pt x="15" y="23"/>
                        </a:cubicBezTo>
                        <a:cubicBezTo>
                          <a:pt x="15" y="22"/>
                          <a:pt x="16" y="22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28" y="21"/>
                        </a:moveTo>
                        <a:cubicBezTo>
                          <a:pt x="27" y="23"/>
                          <a:pt x="26" y="26"/>
                          <a:pt x="25" y="28"/>
                        </a:cubicBezTo>
                        <a:cubicBezTo>
                          <a:pt x="25" y="27"/>
                          <a:pt x="25" y="27"/>
                          <a:pt x="25" y="26"/>
                        </a:cubicBezTo>
                        <a:cubicBezTo>
                          <a:pt x="25" y="26"/>
                          <a:pt x="25" y="26"/>
                          <a:pt x="25" y="26"/>
                        </a:cubicBezTo>
                        <a:cubicBezTo>
                          <a:pt x="26" y="24"/>
                          <a:pt x="27" y="23"/>
                          <a:pt x="28" y="21"/>
                        </a:cubicBezTo>
                        <a:moveTo>
                          <a:pt x="18" y="21"/>
                        </a:moveTo>
                        <a:cubicBezTo>
                          <a:pt x="18" y="21"/>
                          <a:pt x="18" y="21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moveTo>
                          <a:pt x="20" y="20"/>
                        </a:moveTo>
                        <a:cubicBezTo>
                          <a:pt x="20" y="21"/>
                          <a:pt x="19" y="22"/>
                          <a:pt x="19" y="22"/>
                        </a:cubicBezTo>
                        <a:cubicBezTo>
                          <a:pt x="19" y="22"/>
                          <a:pt x="19" y="22"/>
                          <a:pt x="19" y="22"/>
                        </a:cubicBezTo>
                        <a:cubicBezTo>
                          <a:pt x="19" y="23"/>
                          <a:pt x="19" y="23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5"/>
                          <a:pt x="17" y="25"/>
                        </a:cubicBezTo>
                        <a:cubicBezTo>
                          <a:pt x="18" y="23"/>
                          <a:pt x="19" y="22"/>
                          <a:pt x="20" y="20"/>
                        </a:cubicBezTo>
                        <a:moveTo>
                          <a:pt x="20" y="20"/>
                        </a:move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19" y="21"/>
                          <a:pt x="19" y="22"/>
                          <a:pt x="18" y="23"/>
                        </a:cubicBezTo>
                        <a:cubicBezTo>
                          <a:pt x="18" y="24"/>
                          <a:pt x="17" y="25"/>
                          <a:pt x="17" y="25"/>
                        </a:cubicBezTo>
                        <a:cubicBezTo>
                          <a:pt x="17" y="26"/>
                          <a:pt x="16" y="26"/>
                          <a:pt x="16" y="27"/>
                        </a:cubicBezTo>
                        <a:cubicBezTo>
                          <a:pt x="16" y="26"/>
                          <a:pt x="16" y="26"/>
                          <a:pt x="16" y="26"/>
                        </a:cubicBezTo>
                        <a:cubicBezTo>
                          <a:pt x="16" y="25"/>
                          <a:pt x="17" y="24"/>
                          <a:pt x="17" y="24"/>
                        </a:cubicBezTo>
                        <a:cubicBezTo>
                          <a:pt x="17" y="23"/>
                          <a:pt x="18" y="22"/>
                          <a:pt x="19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9" y="21"/>
                          <a:pt x="20" y="20"/>
                          <a:pt x="20" y="20"/>
                        </a:cubicBezTo>
                        <a:moveTo>
                          <a:pt x="27" y="19"/>
                        </a:moveTo>
                        <a:cubicBezTo>
                          <a:pt x="26" y="23"/>
                          <a:pt x="24" y="26"/>
                          <a:pt x="22" y="30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3" y="26"/>
                          <a:pt x="23" y="26"/>
                          <a:pt x="23" y="26"/>
                        </a:cubicBezTo>
                        <a:cubicBezTo>
                          <a:pt x="24" y="23"/>
                          <a:pt x="26" y="21"/>
                          <a:pt x="27" y="19"/>
                        </a:cubicBezTo>
                        <a:moveTo>
                          <a:pt x="21" y="18"/>
                        </a:moveTo>
                        <a:cubicBezTo>
                          <a:pt x="21" y="19"/>
                          <a:pt x="21" y="20"/>
                          <a:pt x="21" y="20"/>
                        </a:cubicBezTo>
                        <a:cubicBezTo>
                          <a:pt x="21" y="20"/>
                          <a:pt x="21" y="20"/>
                          <a:pt x="21" y="20"/>
                        </a:cubicBezTo>
                        <a:cubicBezTo>
                          <a:pt x="20" y="21"/>
                          <a:pt x="19" y="22"/>
                          <a:pt x="19" y="23"/>
                        </a:cubicBezTo>
                        <a:cubicBezTo>
                          <a:pt x="19" y="22"/>
                          <a:pt x="20" y="21"/>
                          <a:pt x="20" y="20"/>
                        </a:cubicBezTo>
                        <a:cubicBezTo>
                          <a:pt x="20" y="20"/>
                          <a:pt x="21" y="19"/>
                          <a:pt x="21" y="18"/>
                        </a:cubicBezTo>
                        <a:moveTo>
                          <a:pt x="22" y="18"/>
                        </a:moveTo>
                        <a:cubicBezTo>
                          <a:pt x="22" y="19"/>
                          <a:pt x="22" y="19"/>
                          <a:pt x="22" y="19"/>
                        </a:cubicBezTo>
                        <a:cubicBezTo>
                          <a:pt x="22" y="19"/>
                          <a:pt x="22" y="20"/>
                          <a:pt x="22" y="20"/>
                        </a:cubicBezTo>
                        <a:cubicBezTo>
                          <a:pt x="21" y="22"/>
                          <a:pt x="20" y="24"/>
                          <a:pt x="19" y="26"/>
                        </a:cubicBezTo>
                        <a:cubicBezTo>
                          <a:pt x="19" y="26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6"/>
                          <a:pt x="19" y="25"/>
                          <a:pt x="19" y="24"/>
                        </a:cubicBezTo>
                        <a:cubicBezTo>
                          <a:pt x="19" y="24"/>
                          <a:pt x="19" y="24"/>
                          <a:pt x="19" y="24"/>
                        </a:cubicBezTo>
                        <a:cubicBezTo>
                          <a:pt x="20" y="22"/>
                          <a:pt x="21" y="20"/>
                          <a:pt x="22" y="18"/>
                        </a:cubicBezTo>
                        <a:moveTo>
                          <a:pt x="22" y="18"/>
                        </a:move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1" y="19"/>
                          <a:pt x="21" y="20"/>
                        </a:cubicBezTo>
                        <a:cubicBezTo>
                          <a:pt x="21" y="19"/>
                          <a:pt x="21" y="19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moveTo>
                          <a:pt x="28" y="17"/>
                        </a:moveTo>
                        <a:cubicBezTo>
                          <a:pt x="27" y="17"/>
                          <a:pt x="27" y="17"/>
                          <a:pt x="27" y="18"/>
                        </a:cubicBezTo>
                        <a:cubicBezTo>
                          <a:pt x="27" y="18"/>
                          <a:pt x="27" y="18"/>
                          <a:pt x="27" y="18"/>
                        </a:cubicBezTo>
                        <a:cubicBezTo>
                          <a:pt x="25" y="21"/>
                          <a:pt x="23" y="25"/>
                          <a:pt x="21" y="29"/>
                        </a:cubicBezTo>
                        <a:cubicBezTo>
                          <a:pt x="21" y="28"/>
                          <a:pt x="22" y="27"/>
                          <a:pt x="22" y="26"/>
                        </a:cubicBezTo>
                        <a:cubicBezTo>
                          <a:pt x="22" y="26"/>
                          <a:pt x="22" y="26"/>
                          <a:pt x="22" y="26"/>
                        </a:cubicBezTo>
                        <a:cubicBezTo>
                          <a:pt x="24" y="23"/>
                          <a:pt x="25" y="20"/>
                          <a:pt x="28" y="17"/>
                        </a:cubicBezTo>
                        <a:moveTo>
                          <a:pt x="24" y="16"/>
                        </a:moveTo>
                        <a:cubicBezTo>
                          <a:pt x="23" y="17"/>
                          <a:pt x="23" y="17"/>
                          <a:pt x="23" y="18"/>
                        </a:cubicBezTo>
                        <a:cubicBezTo>
                          <a:pt x="22" y="19"/>
                          <a:pt x="22" y="19"/>
                          <a:pt x="21" y="20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ubicBezTo>
                          <a:pt x="21" y="20"/>
                          <a:pt x="22" y="19"/>
                          <a:pt x="22" y="17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moveTo>
                          <a:pt x="21" y="16"/>
                        </a:moveTo>
                        <a:cubicBezTo>
                          <a:pt x="20" y="17"/>
                          <a:pt x="19" y="18"/>
                          <a:pt x="19" y="20"/>
                        </a:cubicBezTo>
                        <a:cubicBezTo>
                          <a:pt x="19" y="18"/>
                          <a:pt x="20" y="17"/>
                          <a:pt x="21" y="16"/>
                        </a:cubicBezTo>
                        <a:moveTo>
                          <a:pt x="20" y="15"/>
                        </a:moveTo>
                        <a:cubicBezTo>
                          <a:pt x="19" y="17"/>
                          <a:pt x="18" y="18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8"/>
                          <a:pt x="19" y="16"/>
                          <a:pt x="20" y="15"/>
                        </a:cubicBezTo>
                        <a:moveTo>
                          <a:pt x="20" y="15"/>
                        </a:move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moveTo>
                          <a:pt x="23" y="14"/>
                        </a:moveTo>
                        <a:cubicBezTo>
                          <a:pt x="22" y="16"/>
                          <a:pt x="21" y="18"/>
                          <a:pt x="19" y="20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0"/>
                        </a:cubicBezTo>
                        <a:cubicBezTo>
                          <a:pt x="19" y="19"/>
                          <a:pt x="21" y="17"/>
                          <a:pt x="21" y="15"/>
                        </a:cubicBezTo>
                        <a:cubicBezTo>
                          <a:pt x="21" y="15"/>
                          <a:pt x="21" y="15"/>
                          <a:pt x="21" y="15"/>
                        </a:cubicBezTo>
                        <a:cubicBezTo>
                          <a:pt x="22" y="15"/>
                          <a:pt x="22" y="14"/>
                          <a:pt x="23" y="14"/>
                        </a:cubicBezTo>
                        <a:moveTo>
                          <a:pt x="24" y="13"/>
                        </a:moveTo>
                        <a:cubicBezTo>
                          <a:pt x="23" y="14"/>
                          <a:pt x="23" y="16"/>
                          <a:pt x="22" y="17"/>
                        </a:cubicBezTo>
                        <a:cubicBezTo>
                          <a:pt x="22" y="18"/>
                          <a:pt x="22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9"/>
                          <a:pt x="20" y="19"/>
                          <a:pt x="19" y="20"/>
                        </a:cubicBezTo>
                        <a:cubicBezTo>
                          <a:pt x="21" y="18"/>
                          <a:pt x="22" y="16"/>
                          <a:pt x="23" y="14"/>
                        </a:cubicBezTo>
                        <a:cubicBezTo>
                          <a:pt x="23" y="13"/>
                          <a:pt x="24" y="13"/>
                          <a:pt x="24" y="13"/>
                        </a:cubicBezTo>
                        <a:moveTo>
                          <a:pt x="24" y="12"/>
                        </a:moveTo>
                        <a:cubicBezTo>
                          <a:pt x="24" y="12"/>
                          <a:pt x="24" y="12"/>
                          <a:pt x="24" y="13"/>
                        </a:cubicBezTo>
                        <a:cubicBezTo>
                          <a:pt x="24" y="13"/>
                          <a:pt x="23" y="13"/>
                          <a:pt x="23" y="13"/>
                        </a:cubicBezTo>
                        <a:cubicBezTo>
                          <a:pt x="24" y="13"/>
                          <a:pt x="24" y="13"/>
                          <a:pt x="24" y="12"/>
                        </a:cubicBezTo>
                        <a:moveTo>
                          <a:pt x="25" y="12"/>
                        </a:moveTo>
                        <a:cubicBezTo>
                          <a:pt x="25" y="12"/>
                          <a:pt x="25" y="12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4"/>
                          <a:pt x="24" y="15"/>
                        </a:cubicBezTo>
                        <a:cubicBezTo>
                          <a:pt x="24" y="15"/>
                          <a:pt x="24" y="15"/>
                          <a:pt x="24" y="15"/>
                        </a:cubicBezTo>
                        <a:cubicBezTo>
                          <a:pt x="24" y="16"/>
                          <a:pt x="23" y="17"/>
                          <a:pt x="23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6"/>
                          <a:pt x="24" y="16"/>
                        </a:cubicBezTo>
                        <a:cubicBezTo>
                          <a:pt x="23" y="16"/>
                          <a:pt x="23" y="17"/>
                          <a:pt x="22" y="17"/>
                        </a:cubicBezTo>
                        <a:cubicBezTo>
                          <a:pt x="23" y="16"/>
                          <a:pt x="24" y="14"/>
                          <a:pt x="24" y="13"/>
                        </a:cubicBezTo>
                        <a:cubicBezTo>
                          <a:pt x="24" y="12"/>
                          <a:pt x="25" y="12"/>
                          <a:pt x="25" y="12"/>
                        </a:cubicBezTo>
                        <a:moveTo>
                          <a:pt x="15" y="12"/>
                        </a:moveTo>
                        <a:cubicBezTo>
                          <a:pt x="15" y="12"/>
                          <a:pt x="15" y="12"/>
                          <a:pt x="15" y="12"/>
                        </a:cubicBezTo>
                        <a:cubicBezTo>
                          <a:pt x="15" y="12"/>
                          <a:pt x="15" y="12"/>
                          <a:pt x="15" y="12"/>
                        </a:cubicBezTo>
                        <a:moveTo>
                          <a:pt x="9" y="10"/>
                        </a:moveTo>
                        <a:cubicBezTo>
                          <a:pt x="8" y="11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8" y="11"/>
                          <a:pt x="9" y="10"/>
                        </a:cubicBezTo>
                        <a:moveTo>
                          <a:pt x="8" y="10"/>
                        </a:move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moveTo>
                          <a:pt x="14" y="9"/>
                        </a:move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moveTo>
                          <a:pt x="11" y="4"/>
                        </a:moveTo>
                        <a:cubicBezTo>
                          <a:pt x="11" y="4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0" y="6"/>
                          <a:pt x="10" y="7"/>
                          <a:pt x="10" y="7"/>
                        </a:cubicBezTo>
                        <a:cubicBezTo>
                          <a:pt x="9" y="8"/>
                          <a:pt x="8" y="9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9"/>
                          <a:pt x="8" y="8"/>
                          <a:pt x="8" y="8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9" y="6"/>
                          <a:pt x="10" y="5"/>
                          <a:pt x="11" y="4"/>
                        </a:cubicBezTo>
                        <a:moveTo>
                          <a:pt x="12" y="0"/>
                        </a:moveTo>
                        <a:cubicBezTo>
                          <a:pt x="11" y="1"/>
                          <a:pt x="9" y="3"/>
                          <a:pt x="8" y="5"/>
                        </a:cubicBezTo>
                        <a:cubicBezTo>
                          <a:pt x="8" y="7"/>
                          <a:pt x="7" y="9"/>
                          <a:pt x="7" y="11"/>
                        </a:cubicBezTo>
                        <a:cubicBezTo>
                          <a:pt x="7" y="12"/>
                          <a:pt x="8" y="12"/>
                          <a:pt x="8" y="11"/>
                        </a:cubicBezTo>
                        <a:cubicBezTo>
                          <a:pt x="8" y="11"/>
                          <a:pt x="7" y="11"/>
                          <a:pt x="7" y="11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cubicBezTo>
                          <a:pt x="7" y="10"/>
                          <a:pt x="7" y="10"/>
                          <a:pt x="7" y="9"/>
                        </a:cubicBezTo>
                        <a:cubicBezTo>
                          <a:pt x="7" y="9"/>
                          <a:pt x="7" y="9"/>
                          <a:pt x="7" y="9"/>
                        </a:cubicBezTo>
                        <a:cubicBezTo>
                          <a:pt x="8" y="8"/>
                          <a:pt x="8" y="7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9" y="4"/>
                          <a:pt x="10" y="3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0"/>
                          <a:pt x="12" y="0"/>
                        </a:cubicBezTo>
                        <a:cubicBezTo>
                          <a:pt x="13" y="0"/>
                          <a:pt x="13" y="1"/>
                          <a:pt x="12" y="1"/>
                        </a:cubicBezTo>
                        <a:cubicBezTo>
                          <a:pt x="12" y="1"/>
                          <a:pt x="12" y="1"/>
                          <a:pt x="12" y="1"/>
                        </a:cubicBezTo>
                        <a:cubicBezTo>
                          <a:pt x="12" y="2"/>
                          <a:pt x="12" y="3"/>
                          <a:pt x="12" y="3"/>
                        </a:cubicBezTo>
                        <a:cubicBezTo>
                          <a:pt x="12" y="3"/>
                          <a:pt x="12" y="3"/>
                          <a:pt x="12" y="3"/>
                        </a:cubicBezTo>
                        <a:cubicBezTo>
                          <a:pt x="11" y="4"/>
                          <a:pt x="11" y="4"/>
                          <a:pt x="11" y="5"/>
                        </a:cubicBezTo>
                        <a:cubicBezTo>
                          <a:pt x="11" y="5"/>
                          <a:pt x="11" y="4"/>
                          <a:pt x="11" y="4"/>
                        </a:cubicBezTo>
                        <a:cubicBezTo>
                          <a:pt x="11" y="4"/>
                          <a:pt x="11" y="4"/>
                          <a:pt x="11" y="4"/>
                        </a:cubicBezTo>
                        <a:cubicBezTo>
                          <a:pt x="10" y="5"/>
                          <a:pt x="9" y="6"/>
                          <a:pt x="9" y="7"/>
                        </a:cubicBezTo>
                        <a:cubicBezTo>
                          <a:pt x="8" y="8"/>
                          <a:pt x="8" y="9"/>
                          <a:pt x="8" y="11"/>
                        </a:cubicBezTo>
                        <a:cubicBezTo>
                          <a:pt x="8" y="11"/>
                          <a:pt x="8" y="11"/>
                          <a:pt x="8" y="11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9" y="8"/>
                          <a:pt x="10" y="7"/>
                          <a:pt x="11" y="6"/>
                        </a:cubicBezTo>
                        <a:cubicBezTo>
                          <a:pt x="10" y="6"/>
                          <a:pt x="10" y="7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9"/>
                          <a:pt x="9" y="10"/>
                        </a:cubicBezTo>
                        <a:cubicBezTo>
                          <a:pt x="8" y="11"/>
                          <a:pt x="8" y="12"/>
                          <a:pt x="7" y="13"/>
                        </a:cubicBezTo>
                        <a:cubicBezTo>
                          <a:pt x="7" y="13"/>
                          <a:pt x="8" y="13"/>
                          <a:pt x="8" y="13"/>
                        </a:cubicBezTo>
                        <a:cubicBezTo>
                          <a:pt x="8" y="13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9" y="10"/>
                          <a:pt x="9" y="10"/>
                        </a:cubicBezTo>
                        <a:cubicBezTo>
                          <a:pt x="9" y="9"/>
                          <a:pt x="10" y="9"/>
                          <a:pt x="10" y="8"/>
                        </a:cubicBezTo>
                        <a:cubicBezTo>
                          <a:pt x="10" y="9"/>
                          <a:pt x="10" y="9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1"/>
                          <a:pt x="9" y="12"/>
                          <a:pt x="9" y="13"/>
                        </a:cubicBezTo>
                        <a:cubicBezTo>
                          <a:pt x="9" y="13"/>
                          <a:pt x="9" y="13"/>
                          <a:pt x="9" y="13"/>
                        </a:cubicBezTo>
                        <a:cubicBezTo>
                          <a:pt x="9" y="13"/>
                          <a:pt x="9" y="13"/>
                          <a:pt x="9" y="12"/>
                        </a:cubicBezTo>
                        <a:cubicBezTo>
                          <a:pt x="9" y="12"/>
                          <a:pt x="9" y="12"/>
                          <a:pt x="9" y="12"/>
                        </a:cubicBezTo>
                        <a:cubicBezTo>
                          <a:pt x="10" y="12"/>
                          <a:pt x="10" y="11"/>
                          <a:pt x="11" y="10"/>
                        </a:cubicBezTo>
                        <a:cubicBezTo>
                          <a:pt x="11" y="10"/>
                          <a:pt x="11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2" y="9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1"/>
                          <a:pt x="12" y="12"/>
                          <a:pt x="11" y="13"/>
                        </a:cubicBezTo>
                        <a:cubicBezTo>
                          <a:pt x="11" y="13"/>
                          <a:pt x="11" y="13"/>
                          <a:pt x="11" y="13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2" y="12"/>
                          <a:pt x="13" y="11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5" y="10"/>
                          <a:pt x="15" y="10"/>
                          <a:pt x="14" y="11"/>
                        </a:cubicBezTo>
                        <a:cubicBezTo>
                          <a:pt x="14" y="11"/>
                          <a:pt x="14" y="11"/>
                          <a:pt x="14" y="11"/>
                        </a:cubicBezTo>
                        <a:cubicBezTo>
                          <a:pt x="14" y="12"/>
                          <a:pt x="13" y="14"/>
                          <a:pt x="13" y="16"/>
                        </a:cubicBezTo>
                        <a:cubicBezTo>
                          <a:pt x="13" y="16"/>
                          <a:pt x="13" y="16"/>
                          <a:pt x="13" y="16"/>
                        </a:cubicBezTo>
                        <a:cubicBezTo>
                          <a:pt x="13" y="15"/>
                          <a:pt x="13" y="14"/>
                          <a:pt x="14" y="14"/>
                        </a:cubicBezTo>
                        <a:cubicBezTo>
                          <a:pt x="14" y="14"/>
                          <a:pt x="14" y="14"/>
                          <a:pt x="14" y="14"/>
                        </a:cubicBezTo>
                        <a:cubicBezTo>
                          <a:pt x="14" y="13"/>
                          <a:pt x="14" y="12"/>
                          <a:pt x="15" y="12"/>
                        </a:cubicBezTo>
                        <a:cubicBezTo>
                          <a:pt x="15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2"/>
                          <a:pt x="16" y="13"/>
                        </a:cubicBezTo>
                        <a:cubicBezTo>
                          <a:pt x="16" y="13"/>
                          <a:pt x="16" y="13"/>
                          <a:pt x="16" y="13"/>
                        </a:cubicBezTo>
                        <a:cubicBezTo>
                          <a:pt x="16" y="14"/>
                          <a:pt x="16" y="14"/>
                          <a:pt x="15" y="15"/>
                        </a:cubicBezTo>
                        <a:cubicBezTo>
                          <a:pt x="15" y="16"/>
                          <a:pt x="15" y="16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6"/>
                          <a:pt x="15" y="16"/>
                          <a:pt x="16" y="15"/>
                        </a:cubicBezTo>
                        <a:cubicBezTo>
                          <a:pt x="16" y="14"/>
                          <a:pt x="17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4"/>
                          <a:pt x="17" y="15"/>
                          <a:pt x="17" y="16"/>
                        </a:cubicBezTo>
                        <a:cubicBezTo>
                          <a:pt x="17" y="16"/>
                          <a:pt x="17" y="16"/>
                          <a:pt x="17" y="16"/>
                        </a:cubicBezTo>
                        <a:cubicBezTo>
                          <a:pt x="17" y="16"/>
                          <a:pt x="16" y="17"/>
                          <a:pt x="16" y="18"/>
                        </a:cubicBezTo>
                        <a:cubicBezTo>
                          <a:pt x="16" y="18"/>
                          <a:pt x="16" y="18"/>
                          <a:pt x="16" y="18"/>
                        </a:cubicBezTo>
                        <a:cubicBezTo>
                          <a:pt x="17" y="17"/>
                          <a:pt x="18" y="15"/>
                          <a:pt x="18" y="14"/>
                        </a:cubicBezTo>
                        <a:cubicBezTo>
                          <a:pt x="19" y="14"/>
                          <a:pt x="19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4"/>
                          <a:pt x="20" y="14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6"/>
                        </a:cubicBezTo>
                        <a:cubicBezTo>
                          <a:pt x="19" y="17"/>
                          <a:pt x="18" y="18"/>
                          <a:pt x="17" y="19"/>
                        </a:cubicBezTo>
                        <a:cubicBezTo>
                          <a:pt x="17" y="19"/>
                          <a:pt x="17" y="19"/>
                          <a:pt x="17" y="19"/>
                        </a:cubicBezTo>
                        <a:cubicBezTo>
                          <a:pt x="18" y="18"/>
                          <a:pt x="19" y="17"/>
                          <a:pt x="20" y="16"/>
                        </a:cubicBezTo>
                        <a:cubicBezTo>
                          <a:pt x="20" y="16"/>
                          <a:pt x="20" y="15"/>
                          <a:pt x="20" y="15"/>
                        </a:cubicBezTo>
                        <a:cubicBezTo>
                          <a:pt x="21" y="14"/>
                          <a:pt x="21" y="14"/>
                          <a:pt x="22" y="13"/>
                        </a:cubicBezTo>
                        <a:cubicBezTo>
                          <a:pt x="22" y="14"/>
                          <a:pt x="22" y="14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1" y="15"/>
                          <a:pt x="21" y="15"/>
                        </a:cubicBezTo>
                        <a:cubicBezTo>
                          <a:pt x="21" y="16"/>
                          <a:pt x="21" y="16"/>
                          <a:pt x="21" y="16"/>
                        </a:cubicBezTo>
                        <a:cubicBezTo>
                          <a:pt x="20" y="17"/>
                          <a:pt x="19" y="19"/>
                          <a:pt x="18" y="20"/>
                        </a:cubicBezTo>
                        <a:cubicBezTo>
                          <a:pt x="18" y="21"/>
                          <a:pt x="18" y="21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9" y="21"/>
                          <a:pt x="19" y="21"/>
                        </a:cubicBezTo>
                        <a:cubicBezTo>
                          <a:pt x="19" y="20"/>
                          <a:pt x="20" y="19"/>
                          <a:pt x="21" y="19"/>
                        </a:cubicBezTo>
                        <a:cubicBezTo>
                          <a:pt x="21" y="19"/>
                          <a:pt x="20" y="19"/>
                          <a:pt x="20" y="20"/>
                        </a:cubicBez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20" y="20"/>
                          <a:pt x="20" y="19"/>
                          <a:pt x="20" y="20"/>
                        </a:cubicBezTo>
                        <a:cubicBezTo>
                          <a:pt x="19" y="21"/>
                          <a:pt x="18" y="22"/>
                          <a:pt x="17" y="23"/>
                        </a:cubicBezTo>
                        <a:cubicBezTo>
                          <a:pt x="17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7" y="21"/>
                          <a:pt x="16" y="21"/>
                          <a:pt x="16" y="22"/>
                        </a:cubicBezTo>
                        <a:cubicBezTo>
                          <a:pt x="15" y="22"/>
                          <a:pt x="14" y="23"/>
                          <a:pt x="14" y="24"/>
                        </a:cubicBezTo>
                        <a:cubicBezTo>
                          <a:pt x="14" y="24"/>
                          <a:pt x="14" y="24"/>
                          <a:pt x="14" y="23"/>
                        </a:cubicBezTo>
                        <a:cubicBezTo>
                          <a:pt x="14" y="23"/>
                          <a:pt x="14" y="23"/>
                          <a:pt x="14" y="23"/>
                        </a:cubicBezTo>
                        <a:cubicBezTo>
                          <a:pt x="13" y="24"/>
                          <a:pt x="12" y="25"/>
                          <a:pt x="11" y="26"/>
                        </a:cubicBezTo>
                        <a:cubicBezTo>
                          <a:pt x="11" y="26"/>
                          <a:pt x="11" y="25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9" y="25"/>
                          <a:pt x="8" y="27"/>
                          <a:pt x="7" y="29"/>
                        </a:cubicBezTo>
                        <a:cubicBezTo>
                          <a:pt x="7" y="29"/>
                          <a:pt x="7" y="29"/>
                          <a:pt x="7" y="29"/>
                        </a:cubicBezTo>
                        <a:cubicBezTo>
                          <a:pt x="8" y="28"/>
                          <a:pt x="9" y="26"/>
                          <a:pt x="9" y="24"/>
                        </a:cubicBezTo>
                        <a:cubicBezTo>
                          <a:pt x="9" y="24"/>
                          <a:pt x="8" y="24"/>
                          <a:pt x="8" y="24"/>
                        </a:cubicBezTo>
                        <a:cubicBezTo>
                          <a:pt x="7" y="25"/>
                          <a:pt x="7" y="26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5"/>
                          <a:pt x="6" y="25"/>
                          <a:pt x="6" y="25"/>
                        </a:cubicBezTo>
                        <a:cubicBezTo>
                          <a:pt x="6" y="24"/>
                          <a:pt x="6" y="24"/>
                          <a:pt x="6" y="24"/>
                        </a:cubicBezTo>
                        <a:cubicBezTo>
                          <a:pt x="5" y="25"/>
                          <a:pt x="4" y="26"/>
                          <a:pt x="3" y="27"/>
                        </a:cubicBezTo>
                        <a:cubicBezTo>
                          <a:pt x="3" y="27"/>
                          <a:pt x="3" y="28"/>
                          <a:pt x="3" y="28"/>
                        </a:cubicBezTo>
                        <a:cubicBezTo>
                          <a:pt x="3" y="27"/>
                          <a:pt x="3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4"/>
                        </a:cubicBezTo>
                        <a:cubicBezTo>
                          <a:pt x="3" y="24"/>
                          <a:pt x="3" y="24"/>
                          <a:pt x="3" y="24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4"/>
                          <a:pt x="2" y="24"/>
                        </a:cubicBez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1" y="25"/>
                          <a:pt x="1" y="25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0" y="27"/>
                          <a:pt x="0" y="27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1" y="28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2" y="27"/>
                          <a:pt x="2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7"/>
                          <a:pt x="2" y="28"/>
                          <a:pt x="2" y="29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1"/>
                          <a:pt x="2" y="31"/>
                          <a:pt x="2" y="31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3" y="29"/>
                          <a:pt x="4" y="28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6"/>
                          <a:pt x="6" y="26"/>
                        </a:cubicBezTo>
                        <a:cubicBezTo>
                          <a:pt x="6" y="26"/>
                          <a:pt x="5" y="27"/>
                          <a:pt x="5" y="27"/>
                        </a:cubicBezTo>
                        <a:cubicBezTo>
                          <a:pt x="4" y="28"/>
                          <a:pt x="4" y="30"/>
                          <a:pt x="3" y="31"/>
                        </a:cubicBezTo>
                        <a:cubicBezTo>
                          <a:pt x="3" y="31"/>
                          <a:pt x="3" y="31"/>
                          <a:pt x="3" y="31"/>
                        </a:cubicBezTo>
                        <a:cubicBezTo>
                          <a:pt x="4" y="31"/>
                          <a:pt x="4" y="31"/>
                          <a:pt x="4" y="31"/>
                        </a:cubicBezTo>
                        <a:cubicBezTo>
                          <a:pt x="4" y="30"/>
                          <a:pt x="5" y="28"/>
                          <a:pt x="5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8"/>
                          <a:pt x="5" y="28"/>
                          <a:pt x="5" y="29"/>
                        </a:cubicBezTo>
                        <a:cubicBezTo>
                          <a:pt x="5" y="30"/>
                          <a:pt x="5" y="30"/>
                          <a:pt x="5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6" y="31"/>
                          <a:pt x="6" y="30"/>
                          <a:pt x="7" y="30"/>
                        </a:cubicBezTo>
                        <a:cubicBezTo>
                          <a:pt x="7" y="30"/>
                          <a:pt x="7" y="30"/>
                          <a:pt x="6" y="31"/>
                        </a:cubicBezTo>
                        <a:cubicBezTo>
                          <a:pt x="6" y="31"/>
                          <a:pt x="7" y="31"/>
                          <a:pt x="7" y="31"/>
                        </a:cubicBezTo>
                        <a:cubicBezTo>
                          <a:pt x="7" y="31"/>
                          <a:pt x="7" y="30"/>
                          <a:pt x="7" y="30"/>
                        </a:cubicBezTo>
                        <a:cubicBezTo>
                          <a:pt x="7" y="30"/>
                          <a:pt x="7" y="30"/>
                          <a:pt x="7" y="30"/>
                        </a:cubicBezTo>
                        <a:cubicBezTo>
                          <a:pt x="7" y="30"/>
                          <a:pt x="7" y="29"/>
                          <a:pt x="7" y="29"/>
                        </a:cubicBezTo>
                        <a:cubicBezTo>
                          <a:pt x="9" y="28"/>
                          <a:pt x="10" y="26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0" y="26"/>
                          <a:pt x="9" y="28"/>
                          <a:pt x="9" y="30"/>
                        </a:cubicBezTo>
                        <a:cubicBezTo>
                          <a:pt x="9" y="30"/>
                          <a:pt x="8" y="31"/>
                          <a:pt x="8" y="31"/>
                        </a:cubicBezTo>
                        <a:cubicBezTo>
                          <a:pt x="8" y="31"/>
                          <a:pt x="8" y="31"/>
                          <a:pt x="8" y="31"/>
                        </a:cubicBezTo>
                        <a:cubicBezTo>
                          <a:pt x="8" y="31"/>
                          <a:pt x="9" y="31"/>
                          <a:pt x="9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1"/>
                          <a:pt x="9" y="31"/>
                        </a:cubicBezTo>
                        <a:cubicBezTo>
                          <a:pt x="10" y="30"/>
                          <a:pt x="10" y="30"/>
                          <a:pt x="11" y="29"/>
                        </a:cubicBezTo>
                        <a:cubicBezTo>
                          <a:pt x="10" y="30"/>
                          <a:pt x="10" y="31"/>
                          <a:pt x="10" y="31"/>
                        </a:cubicBezTo>
                        <a:cubicBezTo>
                          <a:pt x="10" y="31"/>
                          <a:pt x="10" y="31"/>
                          <a:pt x="10" y="31"/>
                        </a:cubicBezTo>
                        <a:cubicBezTo>
                          <a:pt x="11" y="30"/>
                          <a:pt x="11" y="29"/>
                          <a:pt x="12" y="28"/>
                        </a:cubicBezTo>
                        <a:cubicBezTo>
                          <a:pt x="14" y="27"/>
                          <a:pt x="15" y="25"/>
                          <a:pt x="16" y="23"/>
                        </a:cubicBezTo>
                        <a:cubicBezTo>
                          <a:pt x="16" y="24"/>
                          <a:pt x="15" y="24"/>
                          <a:pt x="15" y="25"/>
                        </a:cubicBezTo>
                        <a:cubicBezTo>
                          <a:pt x="14" y="26"/>
                          <a:pt x="14" y="27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3" y="31"/>
                          <a:pt x="13" y="31"/>
                          <a:pt x="13" y="31"/>
                        </a:cubicBezTo>
                        <a:cubicBezTo>
                          <a:pt x="14" y="30"/>
                          <a:pt x="15" y="28"/>
                          <a:pt x="15" y="27"/>
                        </a:cubicBezTo>
                        <a:cubicBezTo>
                          <a:pt x="16" y="27"/>
                          <a:pt x="16" y="26"/>
                          <a:pt x="17" y="26"/>
                        </a:cubicBezTo>
                        <a:cubicBezTo>
                          <a:pt x="16" y="27"/>
                          <a:pt x="15" y="29"/>
                          <a:pt x="15" y="30"/>
                        </a:cubicBezTo>
                        <a:cubicBezTo>
                          <a:pt x="15" y="31"/>
                          <a:pt x="15" y="31"/>
                          <a:pt x="14" y="31"/>
                        </a:cubicBezTo>
                        <a:cubicBezTo>
                          <a:pt x="14" y="31"/>
                          <a:pt x="15" y="31"/>
                          <a:pt x="15" y="31"/>
                        </a:cubicBezTo>
                        <a:cubicBezTo>
                          <a:pt x="15" y="31"/>
                          <a:pt x="15" y="31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6" y="28"/>
                          <a:pt x="17" y="26"/>
                          <a:pt x="18" y="24"/>
                        </a:cubicBezTo>
                        <a:cubicBezTo>
                          <a:pt x="19" y="24"/>
                          <a:pt x="19" y="24"/>
                          <a:pt x="19" y="23"/>
                        </a:cubicBezTo>
                        <a:cubicBezTo>
                          <a:pt x="19" y="23"/>
                          <a:pt x="20" y="22"/>
                          <a:pt x="20" y="21"/>
                        </a:cubicBezTo>
                        <a:cubicBezTo>
                          <a:pt x="19" y="24"/>
                          <a:pt x="17" y="27"/>
                          <a:pt x="16" y="30"/>
                        </a:cubicBezTo>
                        <a:cubicBezTo>
                          <a:pt x="16" y="30"/>
                          <a:pt x="16" y="31"/>
                          <a:pt x="16" y="30"/>
                        </a:cubicBezTo>
                        <a:cubicBezTo>
                          <a:pt x="17" y="29"/>
                          <a:pt x="18" y="27"/>
                          <a:pt x="19" y="26"/>
                        </a:cubicBezTo>
                        <a:cubicBezTo>
                          <a:pt x="20" y="24"/>
                          <a:pt x="21" y="22"/>
                          <a:pt x="21" y="21"/>
                        </a:cubicBezTo>
                        <a:cubicBezTo>
                          <a:pt x="21" y="21"/>
                          <a:pt x="21" y="21"/>
                          <a:pt x="21" y="21"/>
                        </a:cubicBezTo>
                        <a:cubicBezTo>
                          <a:pt x="22" y="20"/>
                          <a:pt x="22" y="20"/>
                          <a:pt x="22" y="20"/>
                        </a:cubicBezTo>
                        <a:cubicBezTo>
                          <a:pt x="22" y="20"/>
                          <a:pt x="22" y="19"/>
                          <a:pt x="22" y="19"/>
                        </a:cubicBezTo>
                        <a:cubicBezTo>
                          <a:pt x="22" y="19"/>
                          <a:pt x="22" y="19"/>
                          <a:pt x="23" y="18"/>
                        </a:cubicBezTo>
                        <a:cubicBezTo>
                          <a:pt x="23" y="18"/>
                          <a:pt x="23" y="18"/>
                          <a:pt x="23" y="18"/>
                        </a:cubicBezTo>
                        <a:cubicBezTo>
                          <a:pt x="23" y="17"/>
                          <a:pt x="23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5" y="16"/>
                          <a:pt x="25" y="15"/>
                          <a:pt x="26" y="14"/>
                        </a:cubicBezTo>
                        <a:cubicBezTo>
                          <a:pt x="26" y="15"/>
                          <a:pt x="26" y="16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4" y="19"/>
                          <a:pt x="24" y="20"/>
                        </a:cubicBezTo>
                        <a:cubicBezTo>
                          <a:pt x="24" y="20"/>
                          <a:pt x="24" y="20"/>
                          <a:pt x="24" y="20"/>
                        </a:cubicBezTo>
                        <a:cubicBezTo>
                          <a:pt x="23" y="21"/>
                          <a:pt x="23" y="21"/>
                          <a:pt x="23" y="22"/>
                        </a:cubicBezTo>
                        <a:cubicBezTo>
                          <a:pt x="21" y="24"/>
                          <a:pt x="20" y="27"/>
                          <a:pt x="19" y="29"/>
                        </a:cubicBezTo>
                        <a:cubicBezTo>
                          <a:pt x="19" y="29"/>
                          <a:pt x="19" y="29"/>
                          <a:pt x="19" y="29"/>
                        </a:cubicBezTo>
                        <a:cubicBezTo>
                          <a:pt x="20" y="27"/>
                          <a:pt x="21" y="25"/>
                          <a:pt x="23" y="22"/>
                        </a:cubicBezTo>
                        <a:cubicBezTo>
                          <a:pt x="23" y="21"/>
                          <a:pt x="24" y="20"/>
                          <a:pt x="24" y="19"/>
                        </a:cubicBezTo>
                        <a:cubicBezTo>
                          <a:pt x="26" y="17"/>
                          <a:pt x="27" y="16"/>
                          <a:pt x="29" y="14"/>
                        </a:cubicBezTo>
                        <a:cubicBezTo>
                          <a:pt x="28" y="15"/>
                          <a:pt x="28" y="16"/>
                          <a:pt x="28" y="17"/>
                        </a:cubicBezTo>
                        <a:cubicBezTo>
                          <a:pt x="25" y="20"/>
                          <a:pt x="22" y="25"/>
                          <a:pt x="21" y="29"/>
                        </a:cubicBezTo>
                        <a:cubicBezTo>
                          <a:pt x="21" y="29"/>
                          <a:pt x="21" y="29"/>
                          <a:pt x="21" y="29"/>
                        </a:cubicBezTo>
                        <a:cubicBezTo>
                          <a:pt x="22" y="27"/>
                          <a:pt x="24" y="24"/>
                          <a:pt x="25" y="21"/>
                        </a:cubicBezTo>
                        <a:cubicBezTo>
                          <a:pt x="26" y="20"/>
                          <a:pt x="27" y="18"/>
                          <a:pt x="28" y="17"/>
                        </a:cubicBezTo>
                        <a:cubicBezTo>
                          <a:pt x="28" y="16"/>
                          <a:pt x="29" y="16"/>
                          <a:pt x="29" y="15"/>
                        </a:cubicBezTo>
                        <a:cubicBezTo>
                          <a:pt x="29" y="16"/>
                          <a:pt x="28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8"/>
                          <a:pt x="28" y="18"/>
                          <a:pt x="27" y="18"/>
                        </a:cubicBezTo>
                        <a:cubicBezTo>
                          <a:pt x="27" y="20"/>
                          <a:pt x="26" y="21"/>
                          <a:pt x="25" y="22"/>
                        </a:cubicBezTo>
                        <a:cubicBezTo>
                          <a:pt x="24" y="23"/>
                          <a:pt x="24" y="24"/>
                          <a:pt x="23" y="26"/>
                        </a:cubicBezTo>
                        <a:cubicBezTo>
                          <a:pt x="22" y="27"/>
                          <a:pt x="22" y="29"/>
                          <a:pt x="22" y="30"/>
                        </a:cubicBezTo>
                        <a:cubicBezTo>
                          <a:pt x="22" y="30"/>
                          <a:pt x="22" y="30"/>
                          <a:pt x="22" y="30"/>
                        </a:cubicBezTo>
                        <a:cubicBezTo>
                          <a:pt x="24" y="26"/>
                          <a:pt x="26" y="22"/>
                          <a:pt x="28" y="19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9" y="17"/>
                          <a:pt x="30" y="16"/>
                          <a:pt x="31" y="15"/>
                        </a:cubicBezTo>
                        <a:cubicBezTo>
                          <a:pt x="31" y="16"/>
                          <a:pt x="30" y="17"/>
                          <a:pt x="30" y="18"/>
                        </a:cubicBezTo>
                        <a:cubicBezTo>
                          <a:pt x="30" y="18"/>
                          <a:pt x="30" y="18"/>
                          <a:pt x="30" y="18"/>
                        </a:cubicBezTo>
                        <a:cubicBezTo>
                          <a:pt x="30" y="18"/>
                          <a:pt x="29" y="19"/>
                          <a:pt x="29" y="20"/>
                        </a:cubicBezTo>
                        <a:cubicBezTo>
                          <a:pt x="27" y="23"/>
                          <a:pt x="25" y="25"/>
                          <a:pt x="24" y="28"/>
                        </a:cubicBezTo>
                        <a:cubicBezTo>
                          <a:pt x="24" y="28"/>
                          <a:pt x="24" y="28"/>
                          <a:pt x="24" y="28"/>
                        </a:cubicBezTo>
                        <a:cubicBezTo>
                          <a:pt x="26" y="26"/>
                          <a:pt x="27" y="23"/>
                          <a:pt x="29" y="20"/>
                        </a:cubicBezTo>
                        <a:cubicBezTo>
                          <a:pt x="30" y="19"/>
                          <a:pt x="31" y="18"/>
                          <a:pt x="31" y="17"/>
                        </a:cubicBezTo>
                        <a:cubicBezTo>
                          <a:pt x="31" y="18"/>
                          <a:pt x="30" y="20"/>
                          <a:pt x="30" y="21"/>
                        </a:cubicBezTo>
                        <a:cubicBezTo>
                          <a:pt x="30" y="21"/>
                          <a:pt x="29" y="22"/>
                          <a:pt x="29" y="22"/>
                        </a:cubicBezTo>
                        <a:cubicBezTo>
                          <a:pt x="28" y="24"/>
                          <a:pt x="27" y="26"/>
                          <a:pt x="26" y="28"/>
                        </a:cubicBezTo>
                        <a:cubicBezTo>
                          <a:pt x="26" y="28"/>
                          <a:pt x="26" y="28"/>
                          <a:pt x="26" y="28"/>
                        </a:cubicBezTo>
                        <a:cubicBezTo>
                          <a:pt x="27" y="26"/>
                          <a:pt x="28" y="24"/>
                          <a:pt x="29" y="22"/>
                        </a:cubicBezTo>
                        <a:cubicBezTo>
                          <a:pt x="30" y="22"/>
                          <a:pt x="30" y="21"/>
                          <a:pt x="30" y="21"/>
                        </a:cubicBezTo>
                        <a:cubicBezTo>
                          <a:pt x="31" y="20"/>
                          <a:pt x="31" y="19"/>
                          <a:pt x="32" y="19"/>
                        </a:cubicBezTo>
                        <a:cubicBezTo>
                          <a:pt x="32" y="19"/>
                          <a:pt x="32" y="19"/>
                          <a:pt x="32" y="19"/>
                        </a:cubicBezTo>
                        <a:cubicBezTo>
                          <a:pt x="32" y="18"/>
                          <a:pt x="32" y="18"/>
                          <a:pt x="33" y="18"/>
                        </a:cubicBezTo>
                        <a:cubicBezTo>
                          <a:pt x="32" y="20"/>
                          <a:pt x="31" y="22"/>
                          <a:pt x="30" y="24"/>
                        </a:cubicBezTo>
                        <a:cubicBezTo>
                          <a:pt x="29" y="25"/>
                          <a:pt x="28" y="27"/>
                          <a:pt x="28" y="28"/>
                        </a:cubicBezTo>
                        <a:cubicBezTo>
                          <a:pt x="28" y="28"/>
                          <a:pt x="28" y="28"/>
                          <a:pt x="28" y="28"/>
                        </a:cubicBezTo>
                        <a:cubicBezTo>
                          <a:pt x="29" y="27"/>
                          <a:pt x="30" y="25"/>
                          <a:pt x="30" y="24"/>
                        </a:cubicBezTo>
                        <a:cubicBezTo>
                          <a:pt x="31" y="23"/>
                          <a:pt x="32" y="22"/>
                          <a:pt x="32" y="21"/>
                        </a:cubicBezTo>
                        <a:cubicBezTo>
                          <a:pt x="33" y="21"/>
                          <a:pt x="33" y="20"/>
                          <a:pt x="33" y="20"/>
                        </a:cubicBezTo>
                        <a:cubicBezTo>
                          <a:pt x="33" y="21"/>
                          <a:pt x="32" y="23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1" y="25"/>
                          <a:pt x="30" y="26"/>
                          <a:pt x="30" y="28"/>
                        </a:cubicBezTo>
                        <a:cubicBezTo>
                          <a:pt x="30" y="28"/>
                          <a:pt x="30" y="28"/>
                          <a:pt x="30" y="28"/>
                        </a:cubicBezTo>
                        <a:cubicBezTo>
                          <a:pt x="31" y="27"/>
                          <a:pt x="31" y="26"/>
                          <a:pt x="32" y="24"/>
                        </a:cubicBezTo>
                        <a:cubicBezTo>
                          <a:pt x="32" y="24"/>
                          <a:pt x="33" y="23"/>
                          <a:pt x="34" y="22"/>
                        </a:cubicBezTo>
                        <a:cubicBezTo>
                          <a:pt x="34" y="22"/>
                          <a:pt x="34" y="22"/>
                          <a:pt x="34" y="21"/>
                        </a:cubicBezTo>
                        <a:cubicBezTo>
                          <a:pt x="34" y="22"/>
                          <a:pt x="34" y="22"/>
                          <a:pt x="33" y="23"/>
                        </a:cubicBezTo>
                        <a:cubicBezTo>
                          <a:pt x="33" y="24"/>
                          <a:pt x="32" y="26"/>
                          <a:pt x="31" y="27"/>
                        </a:cubicBezTo>
                        <a:cubicBezTo>
                          <a:pt x="31" y="26"/>
                          <a:pt x="32" y="26"/>
                          <a:pt x="32" y="26"/>
                        </a:cubicBezTo>
                        <a:cubicBezTo>
                          <a:pt x="32" y="26"/>
                          <a:pt x="32" y="26"/>
                          <a:pt x="32" y="26"/>
                        </a:cubicBezTo>
                        <a:cubicBezTo>
                          <a:pt x="31" y="26"/>
                          <a:pt x="31" y="27"/>
                          <a:pt x="31" y="27"/>
                        </a:cubicBezTo>
                        <a:cubicBezTo>
                          <a:pt x="31" y="27"/>
                          <a:pt x="31" y="27"/>
                          <a:pt x="31" y="27"/>
                        </a:cubicBezTo>
                        <a:cubicBezTo>
                          <a:pt x="31" y="26"/>
                          <a:pt x="32" y="25"/>
                          <a:pt x="33" y="24"/>
                        </a:cubicBezTo>
                        <a:cubicBezTo>
                          <a:pt x="33" y="23"/>
                          <a:pt x="34" y="22"/>
                          <a:pt x="34" y="21"/>
                        </a:cubicBezTo>
                        <a:cubicBezTo>
                          <a:pt x="34" y="21"/>
                          <a:pt x="34" y="21"/>
                          <a:pt x="34" y="21"/>
                        </a:cubicBezTo>
                        <a:cubicBezTo>
                          <a:pt x="33" y="22"/>
                          <a:pt x="33" y="23"/>
                          <a:pt x="32" y="24"/>
                        </a:cubicBezTo>
                        <a:cubicBezTo>
                          <a:pt x="33" y="22"/>
                          <a:pt x="33" y="21"/>
                          <a:pt x="33" y="20"/>
                        </a:cubicBezTo>
                        <a:cubicBezTo>
                          <a:pt x="33" y="20"/>
                          <a:pt x="33" y="20"/>
                          <a:pt x="33" y="20"/>
                        </a:cubicBezTo>
                        <a:cubicBezTo>
                          <a:pt x="32" y="21"/>
                          <a:pt x="31" y="22"/>
                          <a:pt x="31" y="23"/>
                        </a:cubicBezTo>
                        <a:cubicBezTo>
                          <a:pt x="31" y="21"/>
                          <a:pt x="32" y="19"/>
                          <a:pt x="33" y="17"/>
                        </a:cubicBezTo>
                        <a:cubicBezTo>
                          <a:pt x="33" y="17"/>
                          <a:pt x="33" y="17"/>
                          <a:pt x="33" y="17"/>
                        </a:cubicBezTo>
                        <a:cubicBezTo>
                          <a:pt x="32" y="18"/>
                          <a:pt x="31" y="19"/>
                          <a:pt x="30" y="21"/>
                        </a:cubicBezTo>
                        <a:cubicBezTo>
                          <a:pt x="31" y="19"/>
                          <a:pt x="31" y="18"/>
                          <a:pt x="31" y="16"/>
                        </a:cubicBezTo>
                        <a:cubicBezTo>
                          <a:pt x="31" y="16"/>
                          <a:pt x="31" y="16"/>
                          <a:pt x="31" y="16"/>
                        </a:cubicBezTo>
                        <a:cubicBezTo>
                          <a:pt x="31" y="18"/>
                          <a:pt x="30" y="19"/>
                          <a:pt x="29" y="20"/>
                        </a:cubicBezTo>
                        <a:cubicBezTo>
                          <a:pt x="30" y="18"/>
                          <a:pt x="31" y="16"/>
                          <a:pt x="31" y="15"/>
                        </a:cubicBezTo>
                        <a:cubicBezTo>
                          <a:pt x="31" y="15"/>
                          <a:pt x="31" y="15"/>
                          <a:pt x="31" y="15"/>
                        </a:cubicBezTo>
                        <a:cubicBezTo>
                          <a:pt x="30" y="16"/>
                          <a:pt x="29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7"/>
                          <a:pt x="29" y="16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8" y="16"/>
                          <a:pt x="28" y="16"/>
                        </a:cubicBezTo>
                        <a:cubicBezTo>
                          <a:pt x="28" y="15"/>
                          <a:pt x="29" y="14"/>
                          <a:pt x="29" y="13"/>
                        </a:cubicBezTo>
                        <a:cubicBezTo>
                          <a:pt x="29" y="13"/>
                          <a:pt x="29" y="13"/>
                          <a:pt x="29" y="13"/>
                        </a:cubicBezTo>
                        <a:cubicBezTo>
                          <a:pt x="28" y="15"/>
                          <a:pt x="26" y="17"/>
                          <a:pt x="25" y="19"/>
                        </a:cubicBezTo>
                        <a:cubicBezTo>
                          <a:pt x="25" y="17"/>
                          <a:pt x="26" y="16"/>
                          <a:pt x="26" y="14"/>
                        </a:cubicBezTo>
                        <a:cubicBezTo>
                          <a:pt x="26" y="14"/>
                          <a:pt x="26" y="14"/>
                          <a:pt x="26" y="14"/>
                        </a:cubicBezTo>
                        <a:cubicBezTo>
                          <a:pt x="25" y="15"/>
                          <a:pt x="24" y="16"/>
                          <a:pt x="23" y="17"/>
                        </a:cubicBezTo>
                        <a:cubicBezTo>
                          <a:pt x="23" y="17"/>
                          <a:pt x="24" y="16"/>
                          <a:pt x="24" y="16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5" y="12"/>
                          <a:pt x="25" y="12"/>
                          <a:pt x="25" y="12"/>
                        </a:cubicBezTo>
                        <a:cubicBezTo>
                          <a:pt x="25" y="12"/>
                          <a:pt x="24" y="12"/>
                          <a:pt x="24" y="13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3" y="13"/>
                          <a:pt x="23" y="13"/>
                        </a:cubicBezTo>
                        <a:cubicBezTo>
                          <a:pt x="23" y="14"/>
                          <a:pt x="22" y="15"/>
                          <a:pt x="22" y="15"/>
                        </a:cubicBezTo>
                        <a:cubicBezTo>
                          <a:pt x="22" y="14"/>
                          <a:pt x="22" y="14"/>
                          <a:pt x="22" y="13"/>
                        </a:cubicBezTo>
                        <a:cubicBezTo>
                          <a:pt x="22" y="13"/>
                          <a:pt x="22" y="13"/>
                          <a:pt x="22" y="13"/>
                        </a:cubicBezTo>
                        <a:cubicBezTo>
                          <a:pt x="22" y="13"/>
                          <a:pt x="21" y="14"/>
                          <a:pt x="20" y="15"/>
                        </a:cubicBezTo>
                        <a:cubicBezTo>
                          <a:pt x="20" y="14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0" y="13"/>
                          <a:pt x="19" y="14"/>
                          <a:pt x="18" y="14"/>
                        </a:cubicBezTo>
                        <a:cubicBezTo>
                          <a:pt x="18" y="15"/>
                          <a:pt x="17" y="16"/>
                          <a:pt x="17" y="17"/>
                        </a:cubicBezTo>
                        <a:cubicBezTo>
                          <a:pt x="17" y="16"/>
                          <a:pt x="17" y="15"/>
                          <a:pt x="18" y="15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7" y="13"/>
                          <a:pt x="16" y="14"/>
                          <a:pt x="16" y="15"/>
                        </a:cubicBezTo>
                        <a:cubicBezTo>
                          <a:pt x="16" y="14"/>
                          <a:pt x="16" y="14"/>
                          <a:pt x="16" y="14"/>
                        </a:cubicBezTo>
                        <a:cubicBezTo>
                          <a:pt x="16" y="13"/>
                          <a:pt x="16" y="12"/>
                          <a:pt x="16" y="10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5" y="11"/>
                          <a:pt x="14" y="12"/>
                          <a:pt x="14" y="13"/>
                        </a:cubicBezTo>
                        <a:cubicBezTo>
                          <a:pt x="14" y="12"/>
                          <a:pt x="15" y="10"/>
                          <a:pt x="15" y="9"/>
                        </a:cubicBezTo>
                        <a:cubicBezTo>
                          <a:pt x="15" y="9"/>
                          <a:pt x="14" y="9"/>
                          <a:pt x="14" y="9"/>
                        </a:cubicBezTo>
                        <a:cubicBezTo>
                          <a:pt x="13" y="10"/>
                          <a:pt x="12" y="12"/>
                          <a:pt x="11" y="13"/>
                        </a:cubicBezTo>
                        <a:cubicBezTo>
                          <a:pt x="12" y="12"/>
                          <a:pt x="12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1" y="9"/>
                          <a:pt x="11" y="10"/>
                          <a:pt x="10" y="11"/>
                        </a:cubicBezTo>
                        <a:cubicBezTo>
                          <a:pt x="10" y="11"/>
                          <a:pt x="10" y="12"/>
                          <a:pt x="9" y="12"/>
                        </a:cubicBezTo>
                        <a:cubicBezTo>
                          <a:pt x="10" y="12"/>
                          <a:pt x="10" y="11"/>
                          <a:pt x="10" y="11"/>
                        </a:cubicBezTo>
                        <a:cubicBezTo>
                          <a:pt x="10" y="10"/>
                          <a:pt x="10" y="9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10" y="9"/>
                          <a:pt x="10" y="9"/>
                          <a:pt x="9" y="9"/>
                        </a:cubicBezTo>
                        <a:cubicBezTo>
                          <a:pt x="10" y="8"/>
                          <a:pt x="11" y="7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2" y="3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515" name="组合 514">
            <a:extLst>
              <a:ext uri="{FF2B5EF4-FFF2-40B4-BE49-F238E27FC236}">
                <a16:creationId xmlns="" xmlns:a16="http://schemas.microsoft.com/office/drawing/2014/main" id="{9367021E-BBFA-4E35-8FA9-877CE04146C6}"/>
              </a:ext>
            </a:extLst>
          </p:cNvPr>
          <p:cNvGrpSpPr/>
          <p:nvPr/>
        </p:nvGrpSpPr>
        <p:grpSpPr>
          <a:xfrm>
            <a:off x="1408339" y="3834662"/>
            <a:ext cx="6047164" cy="662169"/>
            <a:chOff x="1216025" y="2955926"/>
            <a:chExt cx="1971675" cy="215900"/>
          </a:xfrm>
        </p:grpSpPr>
        <p:sp>
          <p:nvSpPr>
            <p:cNvPr id="516" name="Line 502">
              <a:extLst>
                <a:ext uri="{FF2B5EF4-FFF2-40B4-BE49-F238E27FC236}">
                  <a16:creationId xmlns="" xmlns:a16="http://schemas.microsoft.com/office/drawing/2014/main" id="{3ECCA326-3FA6-472E-B744-8BE51A845F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7700" y="3074988"/>
              <a:ext cx="0" cy="96838"/>
            </a:xfrm>
            <a:prstGeom prst="line">
              <a:avLst/>
            </a:pr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7" name="Freeform 503">
              <a:extLst>
                <a:ext uri="{FF2B5EF4-FFF2-40B4-BE49-F238E27FC236}">
                  <a16:creationId xmlns="" xmlns:a16="http://schemas.microsoft.com/office/drawing/2014/main" id="{6143A051-E8F5-4058-A1E1-0C4A369D61BE}"/>
                </a:ext>
              </a:extLst>
            </p:cNvPr>
            <p:cNvSpPr/>
            <p:nvPr/>
          </p:nvSpPr>
          <p:spPr bwMode="auto">
            <a:xfrm>
              <a:off x="1216025" y="2955926"/>
              <a:ext cx="1971675" cy="119063"/>
            </a:xfrm>
            <a:custGeom>
              <a:avLst/>
              <a:gdLst>
                <a:gd name="T0" fmla="*/ 0 w 1861"/>
                <a:gd name="T1" fmla="*/ 0 h 112"/>
                <a:gd name="T2" fmla="*/ 0 w 1861"/>
                <a:gd name="T3" fmla="*/ 60 h 112"/>
                <a:gd name="T4" fmla="*/ 29 w 1861"/>
                <a:gd name="T5" fmla="*/ 86 h 112"/>
                <a:gd name="T6" fmla="*/ 29 w 1861"/>
                <a:gd name="T7" fmla="*/ 86 h 112"/>
                <a:gd name="T8" fmla="*/ 1835 w 1861"/>
                <a:gd name="T9" fmla="*/ 86 h 112"/>
                <a:gd name="T10" fmla="*/ 1861 w 1861"/>
                <a:gd name="T1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1" h="112">
                  <a:moveTo>
                    <a:pt x="0" y="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74"/>
                    <a:pt x="13" y="86"/>
                    <a:pt x="29" y="86"/>
                  </a:cubicBezTo>
                  <a:cubicBezTo>
                    <a:pt x="29" y="86"/>
                    <a:pt x="29" y="86"/>
                    <a:pt x="29" y="86"/>
                  </a:cubicBezTo>
                  <a:cubicBezTo>
                    <a:pt x="1835" y="86"/>
                    <a:pt x="1835" y="86"/>
                    <a:pt x="1835" y="86"/>
                  </a:cubicBezTo>
                  <a:cubicBezTo>
                    <a:pt x="1849" y="86"/>
                    <a:pt x="1861" y="97"/>
                    <a:pt x="1861" y="112"/>
                  </a:cubicBezTo>
                </a:path>
              </a:pathLst>
            </a:cu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18" name="组合 517">
            <a:extLst>
              <a:ext uri="{FF2B5EF4-FFF2-40B4-BE49-F238E27FC236}">
                <a16:creationId xmlns="" xmlns:a16="http://schemas.microsoft.com/office/drawing/2014/main" id="{55C4536E-D81A-4F11-B46F-9B00AAE15795}"/>
              </a:ext>
            </a:extLst>
          </p:cNvPr>
          <p:cNvGrpSpPr/>
          <p:nvPr/>
        </p:nvGrpSpPr>
        <p:grpSpPr>
          <a:xfrm>
            <a:off x="7327132" y="4397126"/>
            <a:ext cx="258329" cy="403355"/>
            <a:chOff x="3141663" y="3136901"/>
            <a:chExt cx="90488" cy="141288"/>
          </a:xfrm>
        </p:grpSpPr>
        <p:sp>
          <p:nvSpPr>
            <p:cNvPr id="519" name="Freeform 504">
              <a:extLst>
                <a:ext uri="{FF2B5EF4-FFF2-40B4-BE49-F238E27FC236}">
                  <a16:creationId xmlns="" xmlns:a16="http://schemas.microsoft.com/office/drawing/2014/main" id="{A92C5928-372B-4742-ABB1-91D4F187BCEF}"/>
                </a:ext>
              </a:extLst>
            </p:cNvPr>
            <p:cNvSpPr/>
            <p:nvPr/>
          </p:nvSpPr>
          <p:spPr bwMode="auto">
            <a:xfrm>
              <a:off x="3141663" y="3136901"/>
              <a:ext cx="90488" cy="141288"/>
            </a:xfrm>
            <a:custGeom>
              <a:avLst/>
              <a:gdLst>
                <a:gd name="T0" fmla="*/ 86 w 86"/>
                <a:gd name="T1" fmla="*/ 46 h 134"/>
                <a:gd name="T2" fmla="*/ 86 w 86"/>
                <a:gd name="T3" fmla="*/ 69 h 134"/>
                <a:gd name="T4" fmla="*/ 86 w 86"/>
                <a:gd name="T5" fmla="*/ 92 h 134"/>
                <a:gd name="T6" fmla="*/ 43 w 86"/>
                <a:gd name="T7" fmla="*/ 134 h 134"/>
                <a:gd name="T8" fmla="*/ 0 w 86"/>
                <a:gd name="T9" fmla="*/ 92 h 134"/>
                <a:gd name="T10" fmla="*/ 0 w 86"/>
                <a:gd name="T11" fmla="*/ 69 h 134"/>
                <a:gd name="T12" fmla="*/ 0 w 86"/>
                <a:gd name="T13" fmla="*/ 46 h 134"/>
                <a:gd name="T14" fmla="*/ 12 w 86"/>
                <a:gd name="T15" fmla="*/ 13 h 134"/>
                <a:gd name="T16" fmla="*/ 43 w 86"/>
                <a:gd name="T17" fmla="*/ 0 h 134"/>
                <a:gd name="T18" fmla="*/ 74 w 86"/>
                <a:gd name="T19" fmla="*/ 13 h 134"/>
                <a:gd name="T20" fmla="*/ 86 w 86"/>
                <a:gd name="T21" fmla="*/ 4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134">
                  <a:moveTo>
                    <a:pt x="86" y="46"/>
                  </a:moveTo>
                  <a:cubicBezTo>
                    <a:pt x="86" y="53"/>
                    <a:pt x="86" y="61"/>
                    <a:pt x="86" y="69"/>
                  </a:cubicBezTo>
                  <a:cubicBezTo>
                    <a:pt x="86" y="76"/>
                    <a:pt x="86" y="84"/>
                    <a:pt x="86" y="92"/>
                  </a:cubicBezTo>
                  <a:cubicBezTo>
                    <a:pt x="86" y="121"/>
                    <a:pt x="64" y="134"/>
                    <a:pt x="43" y="134"/>
                  </a:cubicBezTo>
                  <a:cubicBezTo>
                    <a:pt x="22" y="134"/>
                    <a:pt x="0" y="121"/>
                    <a:pt x="0" y="92"/>
                  </a:cubicBezTo>
                  <a:cubicBezTo>
                    <a:pt x="0" y="84"/>
                    <a:pt x="0" y="76"/>
                    <a:pt x="0" y="69"/>
                  </a:cubicBezTo>
                  <a:cubicBezTo>
                    <a:pt x="0" y="61"/>
                    <a:pt x="0" y="53"/>
                    <a:pt x="0" y="46"/>
                  </a:cubicBezTo>
                  <a:cubicBezTo>
                    <a:pt x="0" y="33"/>
                    <a:pt x="5" y="21"/>
                    <a:pt x="12" y="13"/>
                  </a:cubicBezTo>
                  <a:cubicBezTo>
                    <a:pt x="20" y="5"/>
                    <a:pt x="31" y="0"/>
                    <a:pt x="43" y="0"/>
                  </a:cubicBezTo>
                  <a:cubicBezTo>
                    <a:pt x="55" y="0"/>
                    <a:pt x="66" y="5"/>
                    <a:pt x="74" y="13"/>
                  </a:cubicBezTo>
                  <a:cubicBezTo>
                    <a:pt x="81" y="21"/>
                    <a:pt x="86" y="33"/>
                    <a:pt x="86" y="4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0" name="Freeform 505">
              <a:extLst>
                <a:ext uri="{FF2B5EF4-FFF2-40B4-BE49-F238E27FC236}">
                  <a16:creationId xmlns="" xmlns:a16="http://schemas.microsoft.com/office/drawing/2014/main" id="{33945F45-4A69-43DC-8767-EE7192A020D6}"/>
                </a:ext>
              </a:extLst>
            </p:cNvPr>
            <p:cNvSpPr/>
            <p:nvPr/>
          </p:nvSpPr>
          <p:spPr bwMode="auto">
            <a:xfrm>
              <a:off x="3148013" y="3144838"/>
              <a:ext cx="77788" cy="127000"/>
            </a:xfrm>
            <a:custGeom>
              <a:avLst/>
              <a:gdLst>
                <a:gd name="T0" fmla="*/ 73 w 73"/>
                <a:gd name="T1" fmla="*/ 38 h 121"/>
                <a:gd name="T2" fmla="*/ 73 w 73"/>
                <a:gd name="T3" fmla="*/ 61 h 121"/>
                <a:gd name="T4" fmla="*/ 73 w 73"/>
                <a:gd name="T5" fmla="*/ 84 h 121"/>
                <a:gd name="T6" fmla="*/ 37 w 73"/>
                <a:gd name="T7" fmla="*/ 121 h 121"/>
                <a:gd name="T8" fmla="*/ 0 w 73"/>
                <a:gd name="T9" fmla="*/ 84 h 121"/>
                <a:gd name="T10" fmla="*/ 0 w 73"/>
                <a:gd name="T11" fmla="*/ 61 h 121"/>
                <a:gd name="T12" fmla="*/ 0 w 73"/>
                <a:gd name="T13" fmla="*/ 38 h 121"/>
                <a:gd name="T14" fmla="*/ 10 w 73"/>
                <a:gd name="T15" fmla="*/ 11 h 121"/>
                <a:gd name="T16" fmla="*/ 32 w 73"/>
                <a:gd name="T17" fmla="*/ 0 h 121"/>
                <a:gd name="T18" fmla="*/ 35 w 73"/>
                <a:gd name="T19" fmla="*/ 3 h 121"/>
                <a:gd name="T20" fmla="*/ 35 w 73"/>
                <a:gd name="T21" fmla="*/ 23 h 121"/>
                <a:gd name="T22" fmla="*/ 31 w 73"/>
                <a:gd name="T23" fmla="*/ 31 h 121"/>
                <a:gd name="T24" fmla="*/ 28 w 73"/>
                <a:gd name="T25" fmla="*/ 37 h 121"/>
                <a:gd name="T26" fmla="*/ 28 w 73"/>
                <a:gd name="T27" fmla="*/ 51 h 121"/>
                <a:gd name="T28" fmla="*/ 45 w 73"/>
                <a:gd name="T29" fmla="*/ 51 h 121"/>
                <a:gd name="T30" fmla="*/ 45 w 73"/>
                <a:gd name="T31" fmla="*/ 37 h 121"/>
                <a:gd name="T32" fmla="*/ 42 w 73"/>
                <a:gd name="T33" fmla="*/ 30 h 121"/>
                <a:gd name="T34" fmla="*/ 39 w 73"/>
                <a:gd name="T35" fmla="*/ 24 h 121"/>
                <a:gd name="T36" fmla="*/ 39 w 73"/>
                <a:gd name="T37" fmla="*/ 4 h 121"/>
                <a:gd name="T38" fmla="*/ 42 w 73"/>
                <a:gd name="T39" fmla="*/ 0 h 121"/>
                <a:gd name="T40" fmla="*/ 64 w 73"/>
                <a:gd name="T41" fmla="*/ 11 h 121"/>
                <a:gd name="T42" fmla="*/ 73 w 73"/>
                <a:gd name="T43" fmla="*/ 3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3" h="121">
                  <a:moveTo>
                    <a:pt x="73" y="38"/>
                  </a:moveTo>
                  <a:cubicBezTo>
                    <a:pt x="73" y="46"/>
                    <a:pt x="73" y="54"/>
                    <a:pt x="73" y="61"/>
                  </a:cubicBezTo>
                  <a:cubicBezTo>
                    <a:pt x="73" y="69"/>
                    <a:pt x="73" y="77"/>
                    <a:pt x="73" y="84"/>
                  </a:cubicBezTo>
                  <a:cubicBezTo>
                    <a:pt x="73" y="109"/>
                    <a:pt x="55" y="121"/>
                    <a:pt x="37" y="121"/>
                  </a:cubicBezTo>
                  <a:cubicBezTo>
                    <a:pt x="19" y="121"/>
                    <a:pt x="0" y="109"/>
                    <a:pt x="0" y="84"/>
                  </a:cubicBezTo>
                  <a:cubicBezTo>
                    <a:pt x="0" y="77"/>
                    <a:pt x="0" y="69"/>
                    <a:pt x="0" y="61"/>
                  </a:cubicBezTo>
                  <a:cubicBezTo>
                    <a:pt x="0" y="54"/>
                    <a:pt x="0" y="46"/>
                    <a:pt x="0" y="38"/>
                  </a:cubicBezTo>
                  <a:cubicBezTo>
                    <a:pt x="0" y="27"/>
                    <a:pt x="4" y="18"/>
                    <a:pt x="10" y="11"/>
                  </a:cubicBezTo>
                  <a:cubicBezTo>
                    <a:pt x="16" y="5"/>
                    <a:pt x="23" y="1"/>
                    <a:pt x="32" y="0"/>
                  </a:cubicBezTo>
                  <a:cubicBezTo>
                    <a:pt x="35" y="0"/>
                    <a:pt x="35" y="0"/>
                    <a:pt x="35" y="3"/>
                  </a:cubicBezTo>
                  <a:cubicBezTo>
                    <a:pt x="35" y="10"/>
                    <a:pt x="35" y="17"/>
                    <a:pt x="35" y="23"/>
                  </a:cubicBezTo>
                  <a:cubicBezTo>
                    <a:pt x="35" y="27"/>
                    <a:pt x="35" y="28"/>
                    <a:pt x="31" y="31"/>
                  </a:cubicBezTo>
                  <a:cubicBezTo>
                    <a:pt x="29" y="32"/>
                    <a:pt x="28" y="35"/>
                    <a:pt x="28" y="37"/>
                  </a:cubicBezTo>
                  <a:cubicBezTo>
                    <a:pt x="28" y="42"/>
                    <a:pt x="28" y="46"/>
                    <a:pt x="28" y="51"/>
                  </a:cubicBezTo>
                  <a:cubicBezTo>
                    <a:pt x="28" y="63"/>
                    <a:pt x="45" y="63"/>
                    <a:pt x="45" y="51"/>
                  </a:cubicBezTo>
                  <a:cubicBezTo>
                    <a:pt x="45" y="46"/>
                    <a:pt x="45" y="42"/>
                    <a:pt x="45" y="37"/>
                  </a:cubicBezTo>
                  <a:cubicBezTo>
                    <a:pt x="45" y="34"/>
                    <a:pt x="44" y="32"/>
                    <a:pt x="42" y="30"/>
                  </a:cubicBezTo>
                  <a:cubicBezTo>
                    <a:pt x="39" y="28"/>
                    <a:pt x="39" y="27"/>
                    <a:pt x="39" y="24"/>
                  </a:cubicBezTo>
                  <a:cubicBezTo>
                    <a:pt x="39" y="17"/>
                    <a:pt x="39" y="10"/>
                    <a:pt x="39" y="4"/>
                  </a:cubicBezTo>
                  <a:cubicBezTo>
                    <a:pt x="39" y="0"/>
                    <a:pt x="39" y="0"/>
                    <a:pt x="42" y="0"/>
                  </a:cubicBezTo>
                  <a:cubicBezTo>
                    <a:pt x="50" y="1"/>
                    <a:pt x="58" y="5"/>
                    <a:pt x="64" y="11"/>
                  </a:cubicBezTo>
                  <a:cubicBezTo>
                    <a:pt x="70" y="18"/>
                    <a:pt x="73" y="27"/>
                    <a:pt x="73" y="38"/>
                  </a:cubicBezTo>
                  <a:close/>
                </a:path>
              </a:pathLst>
            </a:custGeom>
            <a:solidFill>
              <a:srgbClr val="F0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1" name="Freeform 506">
              <a:extLst>
                <a:ext uri="{FF2B5EF4-FFF2-40B4-BE49-F238E27FC236}">
                  <a16:creationId xmlns="" xmlns:a16="http://schemas.microsoft.com/office/drawing/2014/main" id="{AE4BFCCD-B4B5-424D-8B73-A98DB8E12826}"/>
                </a:ext>
              </a:extLst>
            </p:cNvPr>
            <p:cNvSpPr/>
            <p:nvPr/>
          </p:nvSpPr>
          <p:spPr bwMode="auto">
            <a:xfrm>
              <a:off x="3181350" y="3176588"/>
              <a:ext cx="11113" cy="28575"/>
            </a:xfrm>
            <a:custGeom>
              <a:avLst/>
              <a:gdLst>
                <a:gd name="T0" fmla="*/ 10 w 10"/>
                <a:gd name="T1" fmla="*/ 7 h 28"/>
                <a:gd name="T2" fmla="*/ 10 w 10"/>
                <a:gd name="T3" fmla="*/ 21 h 28"/>
                <a:gd name="T4" fmla="*/ 0 w 10"/>
                <a:gd name="T5" fmla="*/ 21 h 28"/>
                <a:gd name="T6" fmla="*/ 0 w 10"/>
                <a:gd name="T7" fmla="*/ 7 h 28"/>
                <a:gd name="T8" fmla="*/ 10 w 10"/>
                <a:gd name="T9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">
                  <a:moveTo>
                    <a:pt x="10" y="7"/>
                  </a:moveTo>
                  <a:cubicBezTo>
                    <a:pt x="10" y="12"/>
                    <a:pt x="10" y="16"/>
                    <a:pt x="10" y="21"/>
                  </a:cubicBezTo>
                  <a:cubicBezTo>
                    <a:pt x="10" y="28"/>
                    <a:pt x="0" y="28"/>
                    <a:pt x="0" y="21"/>
                  </a:cubicBezTo>
                  <a:cubicBezTo>
                    <a:pt x="0" y="16"/>
                    <a:pt x="0" y="12"/>
                    <a:pt x="0" y="7"/>
                  </a:cubicBezTo>
                  <a:cubicBezTo>
                    <a:pt x="0" y="0"/>
                    <a:pt x="10" y="0"/>
                    <a:pt x="10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22" name="矩形 521">
            <a:extLst>
              <a:ext uri="{FF2B5EF4-FFF2-40B4-BE49-F238E27FC236}">
                <a16:creationId xmlns="" xmlns:a16="http://schemas.microsoft.com/office/drawing/2014/main" id="{E763FFE7-694F-47CB-B31F-561AA829A512}"/>
              </a:ext>
            </a:extLst>
          </p:cNvPr>
          <p:cNvSpPr/>
          <p:nvPr/>
        </p:nvSpPr>
        <p:spPr>
          <a:xfrm>
            <a:off x="2548699" y="3115475"/>
            <a:ext cx="48284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做技术人的指路明灯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职场生涯的精神导师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25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75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5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3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7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522" grpId="0"/>
    </p:bldLst>
  </p:timing>
</p:sld>
</file>

<file path=ppt/theme/theme1.xml><?xml version="1.0" encoding="utf-8"?>
<a:theme xmlns:a="http://schemas.openxmlformats.org/drawingml/2006/main" name="Office 主题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1518</TotalTime>
  <Words>64</Words>
  <Application>Microsoft Office PowerPoint</Application>
  <PresentationFormat>自定义</PresentationFormat>
  <Paragraphs>17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宋体</vt:lpstr>
      <vt:lpstr>微软雅黑</vt:lpstr>
      <vt:lpstr>Arial</vt:lpstr>
      <vt:lpstr>Calibri</vt:lpstr>
      <vt:lpstr>Impact</vt:lpstr>
      <vt:lpstr>Office 主题</vt:lpstr>
      <vt:lpstr>PowerPoint 演示文稿</vt:lpstr>
      <vt:lpstr>主要议题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Mercy</cp:lastModifiedBy>
  <cp:revision>711</cp:revision>
  <dcterms:created xsi:type="dcterms:W3CDTF">2017-06-09T15:26:17Z</dcterms:created>
  <dcterms:modified xsi:type="dcterms:W3CDTF">2017-11-01T12:04:38Z</dcterms:modified>
</cp:coreProperties>
</file>