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9" r:id="rId3"/>
    <p:sldId id="310" r:id="rId4"/>
    <p:sldId id="285" r:id="rId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Feign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技术回顾</a:t>
            </a: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Feign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Ribbon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Netflix Eureka</a:t>
            </a:r>
          </a:p>
          <a:p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RestTemplate</a:t>
            </a:r>
            <a:endParaRPr lang="en-US" altLang="zh-CN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Netflix Ribbon</a:t>
            </a:r>
          </a:p>
          <a:p>
            <a:endParaRPr lang="en-US" altLang="zh-CN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Netflix </a:t>
            </a:r>
            <a:r>
              <a:rPr lang="en-US" altLang="zh-CN" sz="24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Hystrix</a:t>
            </a: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57928"/>
      </p:ext>
    </p:extLst>
  </p:cSld>
  <p:clrMapOvr>
    <a:masterClrMapping/>
  </p:clrMapOvr>
  <p:transition spd="med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65</Words>
  <Application>Microsoft Office PowerPoint</Application>
  <PresentationFormat>自定义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技术回顾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720</cp:revision>
  <dcterms:created xsi:type="dcterms:W3CDTF">2017-06-09T15:26:17Z</dcterms:created>
  <dcterms:modified xsi:type="dcterms:W3CDTF">2017-11-05T11:55:28Z</dcterms:modified>
</cp:coreProperties>
</file>