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5" r:id="rId3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nl-NL" altLang="zh-CN" sz="360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Cloud </a:t>
            </a:r>
            <a:r>
              <a:rPr lang="nl-NL" altLang="zh-CN" sz="360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Zuul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43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723</cp:revision>
  <dcterms:created xsi:type="dcterms:W3CDTF">2017-06-09T15:26:17Z</dcterms:created>
  <dcterms:modified xsi:type="dcterms:W3CDTF">2017-11-08T15:39:14Z</dcterms:modified>
</cp:coreProperties>
</file>