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6" r:id="rId3"/>
    <p:sldId id="285" r:id="rId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Cloud </a:t>
            </a:r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Stream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</a:p>
          <a:p>
            <a:r>
              <a:rPr lang="en-US" altLang="zh-CN" dirty="0" smtClean="0"/>
              <a:t>Spring Kafka</a:t>
            </a:r>
          </a:p>
          <a:p>
            <a:r>
              <a:rPr lang="en-US" altLang="zh-CN" dirty="0" smtClean="0"/>
              <a:t>Spring Boot Kafka</a:t>
            </a:r>
          </a:p>
          <a:p>
            <a:r>
              <a:rPr lang="en-US" altLang="zh-CN" dirty="0" smtClean="0"/>
              <a:t>Spring Cloud Stream</a:t>
            </a:r>
          </a:p>
          <a:p>
            <a:r>
              <a:rPr lang="en-US" altLang="zh-CN" dirty="0" smtClean="0"/>
              <a:t>Spring Cloud Stream Kafka Binder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50192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59</Words>
  <Application>Microsoft Office PowerPoint</Application>
  <PresentationFormat>自定义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729</cp:revision>
  <dcterms:created xsi:type="dcterms:W3CDTF">2017-06-09T15:26:17Z</dcterms:created>
  <dcterms:modified xsi:type="dcterms:W3CDTF">2017-11-12T11:59:49Z</dcterms:modified>
</cp:coreProperties>
</file>