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9" r:id="rId3"/>
    <p:sldId id="310" r:id="rId4"/>
    <p:sldId id="315" r:id="rId5"/>
    <p:sldId id="285" r:id="rId6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Tomcat </a:t>
            </a:r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架构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目录结构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上下文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EE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76251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0" y="1080496"/>
            <a:ext cx="6660740" cy="41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901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bin</a:t>
            </a:r>
          </a:p>
          <a:p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r>
              <a:rPr lang="en-US" altLang="zh-CN" dirty="0" smtClean="0"/>
              <a:t>lib</a:t>
            </a:r>
          </a:p>
          <a:p>
            <a:r>
              <a:rPr lang="en-US" altLang="zh-CN" dirty="0" smtClean="0"/>
              <a:t>logs</a:t>
            </a:r>
          </a:p>
          <a:p>
            <a:r>
              <a:rPr lang="en-US" altLang="zh-CN" dirty="0" err="1" smtClean="0"/>
              <a:t>webapps</a:t>
            </a:r>
            <a:endParaRPr lang="en-US" altLang="zh-CN" dirty="0" smtClean="0"/>
          </a:p>
          <a:p>
            <a:r>
              <a:rPr lang="en-US" altLang="zh-CN" dirty="0"/>
              <a:t>work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4847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66</Words>
  <Application>Microsoft Office PowerPoint</Application>
  <PresentationFormat>自定义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整体架构</vt:lpstr>
      <vt:lpstr>目录结构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645</cp:revision>
  <dcterms:created xsi:type="dcterms:W3CDTF">2017-06-09T15:26:17Z</dcterms:created>
  <dcterms:modified xsi:type="dcterms:W3CDTF">2018-01-17T11:49:24Z</dcterms:modified>
</cp:coreProperties>
</file>