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9" r:id="rId3"/>
    <p:sldId id="310" r:id="rId4"/>
    <p:sldId id="316" r:id="rId5"/>
    <p:sldId id="317" r:id="rId6"/>
    <p:sldId id="285" r:id="rId7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嵌入式 </a:t>
            </a:r>
            <a:r>
              <a:rPr lang="nl-NL" altLang="zh-CN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Tomcat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xmlns="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xmlns="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xmlns="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:a16="http://schemas.microsoft.com/office/drawing/2014/main" xmlns="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:a16="http://schemas.microsoft.com/office/drawing/2014/main" xmlns="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:a16="http://schemas.microsoft.com/office/drawing/2014/main" xmlns="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:a16="http://schemas.microsoft.com/office/drawing/2014/main" xmlns="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:a16="http://schemas.microsoft.com/office/drawing/2014/main" xmlns="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:a16="http://schemas.microsoft.com/office/drawing/2014/main" xmlns="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:a16="http://schemas.microsoft.com/office/drawing/2014/main" xmlns="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:a16="http://schemas.microsoft.com/office/drawing/2014/main" xmlns="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:a16="http://schemas.microsoft.com/office/drawing/2014/main" xmlns="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:a16="http://schemas.microsoft.com/office/drawing/2014/main" xmlns="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:a16="http://schemas.microsoft.com/office/drawing/2014/main" xmlns="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:a16="http://schemas.microsoft.com/office/drawing/2014/main" xmlns="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:a16="http://schemas.microsoft.com/office/drawing/2014/main" xmlns="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:a16="http://schemas.microsoft.com/office/drawing/2014/main" xmlns="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:a16="http://schemas.microsoft.com/office/drawing/2014/main" xmlns="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:a16="http://schemas.microsoft.com/office/drawing/2014/main" xmlns="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:a16="http://schemas.microsoft.com/office/drawing/2014/main" xmlns="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:a16="http://schemas.microsoft.com/office/drawing/2014/main" xmlns="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:a16="http://schemas.microsoft.com/office/drawing/2014/main" xmlns="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:a16="http://schemas.microsoft.com/office/drawing/2014/main" xmlns="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:a16="http://schemas.microsoft.com/office/drawing/2014/main" xmlns="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:a16="http://schemas.microsoft.com/office/drawing/2014/main" xmlns="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:a16="http://schemas.microsoft.com/office/drawing/2014/main" xmlns="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:a16="http://schemas.microsoft.com/office/drawing/2014/main" xmlns="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:a16="http://schemas.microsoft.com/office/drawing/2014/main" xmlns="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:a16="http://schemas.microsoft.com/office/drawing/2014/main" xmlns="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:a16="http://schemas.microsoft.com/office/drawing/2014/main" xmlns="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:a16="http://schemas.microsoft.com/office/drawing/2014/main" xmlns="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:a16="http://schemas.microsoft.com/office/drawing/2014/main" xmlns="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:a16="http://schemas.microsoft.com/office/drawing/2014/main" xmlns="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:a16="http://schemas.microsoft.com/office/drawing/2014/main" xmlns="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:a16="http://schemas.microsoft.com/office/drawing/2014/main" xmlns="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:a16="http://schemas.microsoft.com/office/drawing/2014/main" xmlns="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:a16="http://schemas.microsoft.com/office/drawing/2014/main" xmlns="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xmlns="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:a16="http://schemas.microsoft.com/office/drawing/2014/main" xmlns="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:a16="http://schemas.microsoft.com/office/drawing/2014/main" xmlns="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:a16="http://schemas.microsoft.com/office/drawing/2014/main" xmlns="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:a16="http://schemas.microsoft.com/office/drawing/2014/main" xmlns="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:a16="http://schemas.microsoft.com/office/drawing/2014/main" xmlns="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:a16="http://schemas.microsoft.com/office/drawing/2014/main" xmlns="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:a16="http://schemas.microsoft.com/office/drawing/2014/main" xmlns="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:a16="http://schemas.microsoft.com/office/drawing/2014/main" xmlns="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:a16="http://schemas.microsoft.com/office/drawing/2014/main" xmlns="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:a16="http://schemas.microsoft.com/office/drawing/2014/main" xmlns="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:a16="http://schemas.microsoft.com/office/drawing/2014/main" xmlns="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:a16="http://schemas.microsoft.com/office/drawing/2014/main" xmlns="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:a16="http://schemas.microsoft.com/office/drawing/2014/main" xmlns="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:a16="http://schemas.microsoft.com/office/drawing/2014/main" xmlns="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:a16="http://schemas.microsoft.com/office/drawing/2014/main" xmlns="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:a16="http://schemas.microsoft.com/office/drawing/2014/main" xmlns="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:a16="http://schemas.microsoft.com/office/drawing/2014/main" xmlns="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:a16="http://schemas.microsoft.com/office/drawing/2014/main" xmlns="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:a16="http://schemas.microsoft.com/office/drawing/2014/main" xmlns="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:a16="http://schemas.microsoft.com/office/drawing/2014/main" xmlns="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:a16="http://schemas.microsoft.com/office/drawing/2014/main" xmlns="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:a16="http://schemas.microsoft.com/office/drawing/2014/main" xmlns="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:a16="http://schemas.microsoft.com/office/drawing/2014/main" xmlns="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:a16="http://schemas.microsoft.com/office/drawing/2014/main" xmlns="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:a16="http://schemas.microsoft.com/office/drawing/2014/main" xmlns="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:a16="http://schemas.microsoft.com/office/drawing/2014/main" xmlns="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:a16="http://schemas.microsoft.com/office/drawing/2014/main" xmlns="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:a16="http://schemas.microsoft.com/office/drawing/2014/main" xmlns="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:a16="http://schemas.microsoft.com/office/drawing/2014/main" xmlns="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:a16="http://schemas.microsoft.com/office/drawing/2014/main" xmlns="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:a16="http://schemas.microsoft.com/office/drawing/2014/main" xmlns="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:a16="http://schemas.microsoft.com/office/drawing/2014/main" xmlns="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:a16="http://schemas.microsoft.com/office/drawing/2014/main" xmlns="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:a16="http://schemas.microsoft.com/office/drawing/2014/main" xmlns="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:a16="http://schemas.microsoft.com/office/drawing/2014/main" xmlns="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:a16="http://schemas.microsoft.com/office/drawing/2014/main" xmlns="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:a16="http://schemas.microsoft.com/office/drawing/2014/main" xmlns="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:a16="http://schemas.microsoft.com/office/drawing/2014/main" xmlns="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:a16="http://schemas.microsoft.com/office/drawing/2014/main" xmlns="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:a16="http://schemas.microsoft.com/office/drawing/2014/main" xmlns="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:a16="http://schemas.microsoft.com/office/drawing/2014/main" xmlns="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:a16="http://schemas.microsoft.com/office/drawing/2014/main" xmlns="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:a16="http://schemas.microsoft.com/office/drawing/2014/main" xmlns="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:a16="http://schemas.microsoft.com/office/drawing/2014/main" xmlns="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:a16="http://schemas.microsoft.com/office/drawing/2014/main" xmlns="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:a16="http://schemas.microsoft.com/office/drawing/2014/main" xmlns="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:a16="http://schemas.microsoft.com/office/drawing/2014/main" xmlns="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:a16="http://schemas.microsoft.com/office/drawing/2014/main" xmlns="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:a16="http://schemas.microsoft.com/office/drawing/2014/main" xmlns="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:a16="http://schemas.microsoft.com/office/drawing/2014/main" xmlns="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:a16="http://schemas.microsoft.com/office/drawing/2014/main" xmlns="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:a16="http://schemas.microsoft.com/office/drawing/2014/main" xmlns="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:a16="http://schemas.microsoft.com/office/drawing/2014/main" xmlns="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:a16="http://schemas.microsoft.com/office/drawing/2014/main" xmlns="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:a16="http://schemas.microsoft.com/office/drawing/2014/main" xmlns="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:a16="http://schemas.microsoft.com/office/drawing/2014/main" xmlns="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:a16="http://schemas.microsoft.com/office/drawing/2014/main" xmlns="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:a16="http://schemas.microsoft.com/office/drawing/2014/main" xmlns="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:a16="http://schemas.microsoft.com/office/drawing/2014/main" xmlns="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:a16="http://schemas.microsoft.com/office/drawing/2014/main" xmlns="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:a16="http://schemas.microsoft.com/office/drawing/2014/main" xmlns="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:a16="http://schemas.microsoft.com/office/drawing/2014/main" xmlns="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:a16="http://schemas.microsoft.com/office/drawing/2014/main" xmlns="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:a16="http://schemas.microsoft.com/office/drawing/2014/main" xmlns="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:a16="http://schemas.microsoft.com/office/drawing/2014/main" xmlns="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:a16="http://schemas.microsoft.com/office/drawing/2014/main" xmlns="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:a16="http://schemas.microsoft.com/office/drawing/2014/main" xmlns="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:a16="http://schemas.microsoft.com/office/drawing/2014/main" xmlns="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:a16="http://schemas.microsoft.com/office/drawing/2014/main" xmlns="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:a16="http://schemas.microsoft.com/office/drawing/2014/main" xmlns="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:a16="http://schemas.microsoft.com/office/drawing/2014/main" xmlns="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:a16="http://schemas.microsoft.com/office/drawing/2014/main" xmlns="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:a16="http://schemas.microsoft.com/office/drawing/2014/main" xmlns="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:a16="http://schemas.microsoft.com/office/drawing/2014/main" xmlns="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:a16="http://schemas.microsoft.com/office/drawing/2014/main" xmlns="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:a16="http://schemas.microsoft.com/office/drawing/2014/main" xmlns="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:a16="http://schemas.microsoft.com/office/drawing/2014/main" xmlns="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:a16="http://schemas.microsoft.com/office/drawing/2014/main" xmlns="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:a16="http://schemas.microsoft.com/office/drawing/2014/main" xmlns="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:a16="http://schemas.microsoft.com/office/drawing/2014/main" xmlns="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:a16="http://schemas.microsoft.com/office/drawing/2014/main" xmlns="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:a16="http://schemas.microsoft.com/office/drawing/2014/main" xmlns="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:a16="http://schemas.microsoft.com/office/drawing/2014/main" xmlns="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:a16="http://schemas.microsoft.com/office/drawing/2014/main" xmlns="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:a16="http://schemas.microsoft.com/office/drawing/2014/main" xmlns="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:a16="http://schemas.microsoft.com/office/drawing/2014/main" xmlns="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:a16="http://schemas.microsoft.com/office/drawing/2014/main" xmlns="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:a16="http://schemas.microsoft.com/office/drawing/2014/main" xmlns="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:a16="http://schemas.microsoft.com/office/drawing/2014/main" xmlns="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:a16="http://schemas.microsoft.com/office/drawing/2014/main" xmlns="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:a16="http://schemas.microsoft.com/office/drawing/2014/main" xmlns="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:a16="http://schemas.microsoft.com/office/drawing/2014/main" xmlns="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:a16="http://schemas.microsoft.com/office/drawing/2014/main" xmlns="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:a16="http://schemas.microsoft.com/office/drawing/2014/main" xmlns="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:a16="http://schemas.microsoft.com/office/drawing/2014/main" xmlns="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:a16="http://schemas.microsoft.com/office/drawing/2014/main" xmlns="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:a16="http://schemas.microsoft.com/office/drawing/2014/main" xmlns="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:a16="http://schemas.microsoft.com/office/drawing/2014/main" xmlns="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:a16="http://schemas.microsoft.com/office/drawing/2014/main" xmlns="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:a16="http://schemas.microsoft.com/office/drawing/2014/main" xmlns="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:a16="http://schemas.microsoft.com/office/drawing/2014/main" xmlns="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:a16="http://schemas.microsoft.com/office/drawing/2014/main" xmlns="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:a16="http://schemas.microsoft.com/office/drawing/2014/main" xmlns="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:a16="http://schemas.microsoft.com/office/drawing/2014/main" xmlns="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:a16="http://schemas.microsoft.com/office/drawing/2014/main" xmlns="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:a16="http://schemas.microsoft.com/office/drawing/2014/main" xmlns="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:a16="http://schemas.microsoft.com/office/drawing/2014/main" xmlns="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:a16="http://schemas.microsoft.com/office/drawing/2014/main" xmlns="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:a16="http://schemas.microsoft.com/office/drawing/2014/main" xmlns="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:a16="http://schemas.microsoft.com/office/drawing/2014/main" xmlns="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:a16="http://schemas.microsoft.com/office/drawing/2014/main" xmlns="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:a16="http://schemas.microsoft.com/office/drawing/2014/main" xmlns="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:a16="http://schemas.microsoft.com/office/drawing/2014/main" xmlns="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:a16="http://schemas.microsoft.com/office/drawing/2014/main" xmlns="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:a16="http://schemas.microsoft.com/office/drawing/2014/main" xmlns="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:a16="http://schemas.microsoft.com/office/drawing/2014/main" xmlns="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:a16="http://schemas.microsoft.com/office/drawing/2014/main" xmlns="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:a16="http://schemas.microsoft.com/office/drawing/2014/main" xmlns="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:a16="http://schemas.microsoft.com/office/drawing/2014/main" xmlns="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:a16="http://schemas.microsoft.com/office/drawing/2014/main" xmlns="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:a16="http://schemas.microsoft.com/office/drawing/2014/main" xmlns="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:a16="http://schemas.microsoft.com/office/drawing/2014/main" xmlns="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:a16="http://schemas.microsoft.com/office/drawing/2014/main" xmlns="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:a16="http://schemas.microsoft.com/office/drawing/2014/main" xmlns="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:a16="http://schemas.microsoft.com/office/drawing/2014/main" xmlns="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:a16="http://schemas.microsoft.com/office/drawing/2014/main" xmlns="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:a16="http://schemas.microsoft.com/office/drawing/2014/main" xmlns="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:a16="http://schemas.microsoft.com/office/drawing/2014/main" xmlns="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:a16="http://schemas.microsoft.com/office/drawing/2014/main" xmlns="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:a16="http://schemas.microsoft.com/office/drawing/2014/main" xmlns="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:a16="http://schemas.microsoft.com/office/drawing/2014/main" xmlns="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:a16="http://schemas.microsoft.com/office/drawing/2014/main" xmlns="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:a16="http://schemas.microsoft.com/office/drawing/2014/main" xmlns="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:a16="http://schemas.microsoft.com/office/drawing/2014/main" xmlns="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:a16="http://schemas.microsoft.com/office/drawing/2014/main" xmlns="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:a16="http://schemas.microsoft.com/office/drawing/2014/main" xmlns="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:a16="http://schemas.microsoft.com/office/drawing/2014/main" xmlns="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:a16="http://schemas.microsoft.com/office/drawing/2014/main" xmlns="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:a16="http://schemas.microsoft.com/office/drawing/2014/main" xmlns="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:a16="http://schemas.microsoft.com/office/drawing/2014/main" xmlns="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:a16="http://schemas.microsoft.com/office/drawing/2014/main" xmlns="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:a16="http://schemas.microsoft.com/office/drawing/2014/main" xmlns="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:a16="http://schemas.microsoft.com/office/drawing/2014/main" xmlns="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:a16="http://schemas.microsoft.com/office/drawing/2014/main" xmlns="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xmlns="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xmlns="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xmlns="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xmlns="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:a16="http://schemas.microsoft.com/office/drawing/2014/main" xmlns="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:a16="http://schemas.microsoft.com/office/drawing/2014/main" xmlns="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:a16="http://schemas.microsoft.com/office/drawing/2014/main" xmlns="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:a16="http://schemas.microsoft.com/office/drawing/2014/main" xmlns="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:a16="http://schemas.microsoft.com/office/drawing/2014/main" xmlns="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:a16="http://schemas.microsoft.com/office/drawing/2014/main" xmlns="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:a16="http://schemas.microsoft.com/office/drawing/2014/main" xmlns="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:a16="http://schemas.microsoft.com/office/drawing/2014/main" xmlns="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:a16="http://schemas.microsoft.com/office/drawing/2014/main" xmlns="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xmlns="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xmlns="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xmlns="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xmlns="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:a16="http://schemas.microsoft.com/office/drawing/2014/main" xmlns="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:a16="http://schemas.microsoft.com/office/drawing/2014/main" xmlns="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:a16="http://schemas.microsoft.com/office/drawing/2014/main" xmlns="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:a16="http://schemas.microsoft.com/office/drawing/2014/main" xmlns="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:a16="http://schemas.microsoft.com/office/drawing/2014/main" xmlns="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:a16="http://schemas.microsoft.com/office/drawing/2014/main" xmlns="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:a16="http://schemas.microsoft.com/office/drawing/2014/main" xmlns="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:a16="http://schemas.microsoft.com/office/drawing/2014/main" xmlns="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:a16="http://schemas.microsoft.com/office/drawing/2014/main" xmlns="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xmlns="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:a16="http://schemas.microsoft.com/office/drawing/2014/main" xmlns="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:a16="http://schemas.microsoft.com/office/drawing/2014/main" xmlns="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:a16="http://schemas.microsoft.com/office/drawing/2014/main" xmlns="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:a16="http://schemas.microsoft.com/office/drawing/2014/main" xmlns="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:a16="http://schemas.microsoft.com/office/drawing/2014/main" xmlns="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:a16="http://schemas.microsoft.com/office/drawing/2014/main" xmlns="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:a16="http://schemas.microsoft.com/office/drawing/2014/main" xmlns="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:a16="http://schemas.microsoft.com/office/drawing/2014/main" xmlns="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:a16="http://schemas.microsoft.com/office/drawing/2014/main" xmlns="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:a16="http://schemas.microsoft.com/office/drawing/2014/main" xmlns="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:a16="http://schemas.microsoft.com/office/drawing/2014/main" xmlns="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:a16="http://schemas.microsoft.com/office/drawing/2014/main" xmlns="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:a16="http://schemas.microsoft.com/office/drawing/2014/main" xmlns="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:a16="http://schemas.microsoft.com/office/drawing/2014/main" xmlns="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:a16="http://schemas.microsoft.com/office/drawing/2014/main" xmlns="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:a16="http://schemas.microsoft.com/office/drawing/2014/main" xmlns="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:a16="http://schemas.microsoft.com/office/drawing/2014/main" xmlns="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:a16="http://schemas.microsoft.com/office/drawing/2014/main" xmlns="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:a16="http://schemas.microsoft.com/office/drawing/2014/main" xmlns="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:a16="http://schemas.microsoft.com/office/drawing/2014/main" xmlns="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:a16="http://schemas.microsoft.com/office/drawing/2014/main" xmlns="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:a16="http://schemas.microsoft.com/office/drawing/2014/main" xmlns="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:a16="http://schemas.microsoft.com/office/drawing/2014/main" xmlns="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:a16="http://schemas.microsoft.com/office/drawing/2014/main" xmlns="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:a16="http://schemas.microsoft.com/office/drawing/2014/main" xmlns="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:a16="http://schemas.microsoft.com/office/drawing/2014/main" xmlns="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:a16="http://schemas.microsoft.com/office/drawing/2014/main" xmlns="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:a16="http://schemas.microsoft.com/office/drawing/2014/main" xmlns="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:a16="http://schemas.microsoft.com/office/drawing/2014/main" xmlns="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:a16="http://schemas.microsoft.com/office/drawing/2014/main" xmlns="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:a16="http://schemas.microsoft.com/office/drawing/2014/main" xmlns="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:a16="http://schemas.microsoft.com/office/drawing/2014/main" xmlns="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:a16="http://schemas.microsoft.com/office/drawing/2014/main" xmlns="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:a16="http://schemas.microsoft.com/office/drawing/2014/main" xmlns="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:a16="http://schemas.microsoft.com/office/drawing/2014/main" xmlns="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:a16="http://schemas.microsoft.com/office/drawing/2014/main" xmlns="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:a16="http://schemas.microsoft.com/office/drawing/2014/main" xmlns="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:a16="http://schemas.microsoft.com/office/drawing/2014/main" xmlns="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:a16="http://schemas.microsoft.com/office/drawing/2014/main" xmlns="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:a16="http://schemas.microsoft.com/office/drawing/2014/main" xmlns="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:a16="http://schemas.microsoft.com/office/drawing/2014/main" xmlns="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:a16="http://schemas.microsoft.com/office/drawing/2014/main" xmlns="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:a16="http://schemas.microsoft.com/office/drawing/2014/main" xmlns="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:a16="http://schemas.microsoft.com/office/drawing/2014/main" xmlns="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:a16="http://schemas.microsoft.com/office/drawing/2014/main" xmlns="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:a16="http://schemas.microsoft.com/office/drawing/2014/main" xmlns="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:a16="http://schemas.microsoft.com/office/drawing/2014/main" xmlns="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:a16="http://schemas.microsoft.com/office/drawing/2014/main" xmlns="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:a16="http://schemas.microsoft.com/office/drawing/2014/main" xmlns="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:a16="http://schemas.microsoft.com/office/drawing/2014/main" xmlns="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:a16="http://schemas.microsoft.com/office/drawing/2014/main" xmlns="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:a16="http://schemas.microsoft.com/office/drawing/2014/main" xmlns="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:a16="http://schemas.microsoft.com/office/drawing/2014/main" xmlns="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:a16="http://schemas.microsoft.com/office/drawing/2014/main" xmlns="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:a16="http://schemas.microsoft.com/office/drawing/2014/main" xmlns="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:a16="http://schemas.microsoft.com/office/drawing/2014/main" xmlns="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:a16="http://schemas.microsoft.com/office/drawing/2014/main" xmlns="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:a16="http://schemas.microsoft.com/office/drawing/2014/main" xmlns="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:a16="http://schemas.microsoft.com/office/drawing/2014/main" xmlns="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:a16="http://schemas.microsoft.com/office/drawing/2014/main" xmlns="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:a16="http://schemas.microsoft.com/office/drawing/2014/main" xmlns="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:a16="http://schemas.microsoft.com/office/drawing/2014/main" xmlns="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:a16="http://schemas.microsoft.com/office/drawing/2014/main" xmlns="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:a16="http://schemas.microsoft.com/office/drawing/2014/main" xmlns="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:a16="http://schemas.microsoft.com/office/drawing/2014/main" xmlns="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:a16="http://schemas.microsoft.com/office/drawing/2014/main" xmlns="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:a16="http://schemas.microsoft.com/office/drawing/2014/main" xmlns="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:a16="http://schemas.microsoft.com/office/drawing/2014/main" xmlns="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:a16="http://schemas.microsoft.com/office/drawing/2014/main" xmlns="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:a16="http://schemas.microsoft.com/office/drawing/2014/main" xmlns="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:a16="http://schemas.microsoft.com/office/drawing/2014/main" xmlns="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:a16="http://schemas.microsoft.com/office/drawing/2014/main" xmlns="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:a16="http://schemas.microsoft.com/office/drawing/2014/main" xmlns="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:a16="http://schemas.microsoft.com/office/drawing/2014/main" xmlns="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:a16="http://schemas.microsoft.com/office/drawing/2014/main" xmlns="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:a16="http://schemas.microsoft.com/office/drawing/2014/main" xmlns="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:a16="http://schemas.microsoft.com/office/drawing/2014/main" xmlns="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:a16="http://schemas.microsoft.com/office/drawing/2014/main" xmlns="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:a16="http://schemas.microsoft.com/office/drawing/2014/main" xmlns="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:a16="http://schemas.microsoft.com/office/drawing/2014/main" xmlns="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:a16="http://schemas.microsoft.com/office/drawing/2014/main" xmlns="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:a16="http://schemas.microsoft.com/office/drawing/2014/main" xmlns="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:a16="http://schemas.microsoft.com/office/drawing/2014/main" xmlns="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:a16="http://schemas.microsoft.com/office/drawing/2014/main" xmlns="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:a16="http://schemas.microsoft.com/office/drawing/2014/main" xmlns="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:a16="http://schemas.microsoft.com/office/drawing/2014/main" xmlns="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:a16="http://schemas.microsoft.com/office/drawing/2014/main" xmlns="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:a16="http://schemas.microsoft.com/office/drawing/2014/main" xmlns="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:a16="http://schemas.microsoft.com/office/drawing/2014/main" xmlns="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:a16="http://schemas.microsoft.com/office/drawing/2014/main" xmlns="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:a16="http://schemas.microsoft.com/office/drawing/2014/main" xmlns="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:a16="http://schemas.microsoft.com/office/drawing/2014/main" xmlns="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:a16="http://schemas.microsoft.com/office/drawing/2014/main" xmlns="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:a16="http://schemas.microsoft.com/office/drawing/2014/main" xmlns="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:a16="http://schemas.microsoft.com/office/drawing/2014/main" xmlns="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:a16="http://schemas.microsoft.com/office/drawing/2014/main" xmlns="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:a16="http://schemas.microsoft.com/office/drawing/2014/main" xmlns="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:a16="http://schemas.microsoft.com/office/drawing/2014/main" xmlns="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:a16="http://schemas.microsoft.com/office/drawing/2014/main" xmlns="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:a16="http://schemas.microsoft.com/office/drawing/2014/main" xmlns="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:a16="http://schemas.microsoft.com/office/drawing/2014/main" xmlns="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:a16="http://schemas.microsoft.com/office/drawing/2014/main" xmlns="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:a16="http://schemas.microsoft.com/office/drawing/2014/main" xmlns="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:a16="http://schemas.microsoft.com/office/drawing/2014/main" xmlns="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:a16="http://schemas.microsoft.com/office/drawing/2014/main" xmlns="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:a16="http://schemas.microsoft.com/office/drawing/2014/main" xmlns="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:a16="http://schemas.microsoft.com/office/drawing/2014/main" xmlns="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:a16="http://schemas.microsoft.com/office/drawing/2014/main" xmlns="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:a16="http://schemas.microsoft.com/office/drawing/2014/main" xmlns="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:a16="http://schemas.microsoft.com/office/drawing/2014/main" xmlns="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:a16="http://schemas.microsoft.com/office/drawing/2014/main" xmlns="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:a16="http://schemas.microsoft.com/office/drawing/2014/main" xmlns="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:a16="http://schemas.microsoft.com/office/drawing/2014/main" xmlns="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:a16="http://schemas.microsoft.com/office/drawing/2014/main" xmlns="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:a16="http://schemas.microsoft.com/office/drawing/2014/main" xmlns="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:a16="http://schemas.microsoft.com/office/drawing/2014/main" xmlns="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:a16="http://schemas.microsoft.com/office/drawing/2014/main" xmlns="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:a16="http://schemas.microsoft.com/office/drawing/2014/main" xmlns="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:a16="http://schemas.microsoft.com/office/drawing/2014/main" xmlns="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:a16="http://schemas.microsoft.com/office/drawing/2014/main" xmlns="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:a16="http://schemas.microsoft.com/office/drawing/2014/main" xmlns="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:a16="http://schemas.microsoft.com/office/drawing/2014/main" xmlns="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:a16="http://schemas.microsoft.com/office/drawing/2014/main" xmlns="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:a16="http://schemas.microsoft.com/office/drawing/2014/main" xmlns="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:a16="http://schemas.microsoft.com/office/drawing/2014/main" xmlns="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:a16="http://schemas.microsoft.com/office/drawing/2014/main" xmlns="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:a16="http://schemas.microsoft.com/office/drawing/2014/main" xmlns="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:a16="http://schemas.microsoft.com/office/drawing/2014/main" xmlns="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:a16="http://schemas.microsoft.com/office/drawing/2014/main" xmlns="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:a16="http://schemas.microsoft.com/office/drawing/2014/main" xmlns="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:a16="http://schemas.microsoft.com/office/drawing/2014/main" xmlns="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:a16="http://schemas.microsoft.com/office/drawing/2014/main" xmlns="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:a16="http://schemas.microsoft.com/office/drawing/2014/main" xmlns="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:a16="http://schemas.microsoft.com/office/drawing/2014/main" xmlns="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:a16="http://schemas.microsoft.com/office/drawing/2014/main" xmlns="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:a16="http://schemas.microsoft.com/office/drawing/2014/main" xmlns="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:a16="http://schemas.microsoft.com/office/drawing/2014/main" xmlns="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:a16="http://schemas.microsoft.com/office/drawing/2014/main" xmlns="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:a16="http://schemas.microsoft.com/office/drawing/2014/main" xmlns="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:a16="http://schemas.microsoft.com/office/drawing/2014/main" xmlns="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:a16="http://schemas.microsoft.com/office/drawing/2014/main" xmlns="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:a16="http://schemas.microsoft.com/office/drawing/2014/main" xmlns="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:a16="http://schemas.microsoft.com/office/drawing/2014/main" xmlns="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:a16="http://schemas.microsoft.com/office/drawing/2014/main" xmlns="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:a16="http://schemas.microsoft.com/office/drawing/2014/main" xmlns="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:a16="http://schemas.microsoft.com/office/drawing/2014/main" xmlns="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:a16="http://schemas.microsoft.com/office/drawing/2014/main" xmlns="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:a16="http://schemas.microsoft.com/office/drawing/2014/main" xmlns="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:a16="http://schemas.microsoft.com/office/drawing/2014/main" xmlns="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:a16="http://schemas.microsoft.com/office/drawing/2014/main" xmlns="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:a16="http://schemas.microsoft.com/office/drawing/2014/main" xmlns="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:a16="http://schemas.microsoft.com/office/drawing/2014/main" xmlns="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:a16="http://schemas.microsoft.com/office/drawing/2014/main" xmlns="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:a16="http://schemas.microsoft.com/office/drawing/2014/main" xmlns="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:a16="http://schemas.microsoft.com/office/drawing/2014/main" xmlns="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:a16="http://schemas.microsoft.com/office/drawing/2014/main" xmlns="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:a16="http://schemas.microsoft.com/office/drawing/2014/main" xmlns="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:a16="http://schemas.microsoft.com/office/drawing/2014/main" xmlns="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:a16="http://schemas.microsoft.com/office/drawing/2014/main" xmlns="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:a16="http://schemas.microsoft.com/office/drawing/2014/main" xmlns="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:a16="http://schemas.microsoft.com/office/drawing/2014/main" xmlns="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:a16="http://schemas.microsoft.com/office/drawing/2014/main" xmlns="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:a16="http://schemas.microsoft.com/office/drawing/2014/main" xmlns="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:a16="http://schemas.microsoft.com/office/drawing/2014/main" xmlns="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:a16="http://schemas.microsoft.com/office/drawing/2014/main" xmlns="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xmlns="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:a16="http://schemas.microsoft.com/office/drawing/2014/main" xmlns="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:a16="http://schemas.microsoft.com/office/drawing/2014/main" xmlns="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:a16="http://schemas.microsoft.com/office/drawing/2014/main" xmlns="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:a16="http://schemas.microsoft.com/office/drawing/2014/main" xmlns="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:a16="http://schemas.microsoft.com/office/drawing/2014/main" xmlns="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:a16="http://schemas.microsoft.com/office/drawing/2014/main" xmlns="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:a16="http://schemas.microsoft.com/office/drawing/2014/main" xmlns="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:a16="http://schemas.microsoft.com/office/drawing/2014/main" xmlns="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:a16="http://schemas.microsoft.com/office/drawing/2014/main" xmlns="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:a16="http://schemas.microsoft.com/office/drawing/2014/main" xmlns="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:a16="http://schemas.microsoft.com/office/drawing/2014/main" xmlns="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:a16="http://schemas.microsoft.com/office/drawing/2014/main" xmlns="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:a16="http://schemas.microsoft.com/office/drawing/2014/main" xmlns="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:a16="http://schemas.microsoft.com/office/drawing/2014/main" xmlns="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:a16="http://schemas.microsoft.com/office/drawing/2014/main" xmlns="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xmlns="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:a16="http://schemas.microsoft.com/office/drawing/2014/main" xmlns="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:a16="http://schemas.microsoft.com/office/drawing/2014/main" xmlns="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:a16="http://schemas.microsoft.com/office/drawing/2014/main" xmlns="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:a16="http://schemas.microsoft.com/office/drawing/2014/main" xmlns="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:a16="http://schemas.microsoft.com/office/drawing/2014/main" xmlns="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:a16="http://schemas.microsoft.com/office/drawing/2014/main" xmlns="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:a16="http://schemas.microsoft.com/office/drawing/2014/main" xmlns="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:a16="http://schemas.microsoft.com/office/drawing/2014/main" xmlns="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:a16="http://schemas.microsoft.com/office/drawing/2014/main" xmlns="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:a16="http://schemas.microsoft.com/office/drawing/2014/main" xmlns="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:a16="http://schemas.microsoft.com/office/drawing/2014/main" xmlns="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:a16="http://schemas.microsoft.com/office/drawing/2014/main" xmlns="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:a16="http://schemas.microsoft.com/office/drawing/2014/main" xmlns="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:a16="http://schemas.microsoft.com/office/drawing/2014/main" xmlns="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:a16="http://schemas.microsoft.com/office/drawing/2014/main" xmlns="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:a16="http://schemas.microsoft.com/office/drawing/2014/main" xmlns="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:a16="http://schemas.microsoft.com/office/drawing/2014/main" xmlns="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:a16="http://schemas.microsoft.com/office/drawing/2014/main" xmlns="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:a16="http://schemas.microsoft.com/office/drawing/2014/main" xmlns="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:a16="http://schemas.microsoft.com/office/drawing/2014/main" xmlns="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:a16="http://schemas.microsoft.com/office/drawing/2014/main" xmlns="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:a16="http://schemas.microsoft.com/office/drawing/2014/main" xmlns="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:a16="http://schemas.microsoft.com/office/drawing/2014/main" xmlns="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:a16="http://schemas.microsoft.com/office/drawing/2014/main" xmlns="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:a16="http://schemas.microsoft.com/office/drawing/2014/main" xmlns="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:a16="http://schemas.microsoft.com/office/drawing/2014/main" xmlns="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:a16="http://schemas.microsoft.com/office/drawing/2014/main" xmlns="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:a16="http://schemas.microsoft.com/office/drawing/2014/main" xmlns="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:a16="http://schemas.microsoft.com/office/drawing/2014/main" xmlns="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:a16="http://schemas.microsoft.com/office/drawing/2014/main" xmlns="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:a16="http://schemas.microsoft.com/office/drawing/2014/main" xmlns="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:a16="http://schemas.microsoft.com/office/drawing/2014/main" xmlns="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:a16="http://schemas.microsoft.com/office/drawing/2014/main" xmlns="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:a16="http://schemas.microsoft.com/office/drawing/2014/main" xmlns="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:a16="http://schemas.microsoft.com/office/drawing/2014/main" xmlns="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:a16="http://schemas.microsoft.com/office/drawing/2014/main" xmlns="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:a16="http://schemas.microsoft.com/office/drawing/2014/main" xmlns="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:a16="http://schemas.microsoft.com/office/drawing/2014/main" xmlns="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:a16="http://schemas.microsoft.com/office/drawing/2014/main" xmlns="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:a16="http://schemas.microsoft.com/office/drawing/2014/main" xmlns="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:a16="http://schemas.microsoft.com/office/drawing/2014/main" xmlns="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:a16="http://schemas.microsoft.com/office/drawing/2014/main" xmlns="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:a16="http://schemas.microsoft.com/office/drawing/2014/main" xmlns="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:a16="http://schemas.microsoft.com/office/drawing/2014/main" xmlns="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:a16="http://schemas.microsoft.com/office/drawing/2014/main" xmlns="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:a16="http://schemas.microsoft.com/office/drawing/2014/main" xmlns="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:a16="http://schemas.microsoft.com/office/drawing/2014/main" xmlns="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:a16="http://schemas.microsoft.com/office/drawing/2014/main" xmlns="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:a16="http://schemas.microsoft.com/office/drawing/2014/main" xmlns="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:a16="http://schemas.microsoft.com/office/drawing/2014/main" xmlns="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:a16="http://schemas.microsoft.com/office/drawing/2014/main" xmlns="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:a16="http://schemas.microsoft.com/office/drawing/2014/main" xmlns="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:a16="http://schemas.microsoft.com/office/drawing/2014/main" xmlns="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:a16="http://schemas.microsoft.com/office/drawing/2014/main" xmlns="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:a16="http://schemas.microsoft.com/office/drawing/2014/main" xmlns="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:a16="http://schemas.microsoft.com/office/drawing/2014/main" xmlns="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:a16="http://schemas.microsoft.com/office/drawing/2014/main" xmlns="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:a16="http://schemas.microsoft.com/office/drawing/2014/main" xmlns="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:a16="http://schemas.microsoft.com/office/drawing/2014/main" xmlns="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:a16="http://schemas.microsoft.com/office/drawing/2014/main" xmlns="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:a16="http://schemas.microsoft.com/office/drawing/2014/main" xmlns="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:a16="http://schemas.microsoft.com/office/drawing/2014/main" xmlns="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:a16="http://schemas.microsoft.com/office/drawing/2014/main" xmlns="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:a16="http://schemas.microsoft.com/office/drawing/2014/main" xmlns="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:a16="http://schemas.microsoft.com/office/drawing/2014/main" xmlns="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:a16="http://schemas.microsoft.com/office/drawing/2014/main" xmlns="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:a16="http://schemas.microsoft.com/office/drawing/2014/main" xmlns="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:a16="http://schemas.microsoft.com/office/drawing/2014/main" xmlns="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:a16="http://schemas.microsoft.com/office/drawing/2014/main" xmlns="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:a16="http://schemas.microsoft.com/office/drawing/2014/main" xmlns="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:a16="http://schemas.microsoft.com/office/drawing/2014/main" xmlns="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:a16="http://schemas.microsoft.com/office/drawing/2014/main" xmlns="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:a16="http://schemas.microsoft.com/office/drawing/2014/main" xmlns="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:a16="http://schemas.microsoft.com/office/drawing/2014/main" xmlns="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:a16="http://schemas.microsoft.com/office/drawing/2014/main" xmlns="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:a16="http://schemas.microsoft.com/office/drawing/2014/main" xmlns="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:a16="http://schemas.microsoft.com/office/drawing/2014/main" xmlns="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:a16="http://schemas.microsoft.com/office/drawing/2014/main" xmlns="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:a16="http://schemas.microsoft.com/office/drawing/2014/main" xmlns="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:a16="http://schemas.microsoft.com/office/drawing/2014/main" xmlns="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:a16="http://schemas.microsoft.com/office/drawing/2014/main" xmlns="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:a16="http://schemas.microsoft.com/office/drawing/2014/main" xmlns="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:a16="http://schemas.microsoft.com/office/drawing/2014/main" xmlns="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:a16="http://schemas.microsoft.com/office/drawing/2014/main" xmlns="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:a16="http://schemas.microsoft.com/office/drawing/2014/main" xmlns="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:a16="http://schemas.microsoft.com/office/drawing/2014/main" xmlns="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:a16="http://schemas.microsoft.com/office/drawing/2014/main" xmlns="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:a16="http://schemas.microsoft.com/office/drawing/2014/main" xmlns="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:a16="http://schemas.microsoft.com/office/drawing/2014/main" xmlns="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:a16="http://schemas.microsoft.com/office/drawing/2014/main" xmlns="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:a16="http://schemas.microsoft.com/office/drawing/2014/main" xmlns="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:a16="http://schemas.microsoft.com/office/drawing/2014/main" xmlns="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:a16="http://schemas.microsoft.com/office/drawing/2014/main" xmlns="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:a16="http://schemas.microsoft.com/office/drawing/2014/main" xmlns="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:a16="http://schemas.microsoft.com/office/drawing/2014/main" xmlns="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:a16="http://schemas.microsoft.com/office/drawing/2014/main" xmlns="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:a16="http://schemas.microsoft.com/office/drawing/2014/main" xmlns="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:a16="http://schemas.microsoft.com/office/drawing/2014/main" xmlns="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:a16="http://schemas.microsoft.com/office/drawing/2014/main" xmlns="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:a16="http://schemas.microsoft.com/office/drawing/2014/main" xmlns="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:a16="http://schemas.microsoft.com/office/drawing/2014/main" xmlns="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:a16="http://schemas.microsoft.com/office/drawing/2014/main" xmlns="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:a16="http://schemas.microsoft.com/office/drawing/2014/main" xmlns="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:a16="http://schemas.microsoft.com/office/drawing/2014/main" xmlns="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:a16="http://schemas.microsoft.com/office/drawing/2014/main" xmlns="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xmlns="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:a16="http://schemas.microsoft.com/office/drawing/2014/main" xmlns="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:a16="http://schemas.microsoft.com/office/drawing/2014/main" xmlns="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xmlns="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xmlns="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xmlns="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xmlns="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Tomcat Maven 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Tomcat API 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嵌入式 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Tomcat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76251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Tomcat Maven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Tomcat 7 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tomcat7-maven-plugin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Tomcat 8 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tomcat8-maven-plugin</a:t>
            </a:r>
            <a:endParaRPr lang="en-US" altLang="zh-CN" dirty="0"/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://artifacts.alfresco.com/nexus/content/repositories/public/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524901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Tomcat API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Embedded/Tomcat</a:t>
            </a:r>
          </a:p>
          <a:p>
            <a:r>
              <a:rPr lang="en-US" altLang="zh-CN" dirty="0" smtClean="0"/>
              <a:t>Service</a:t>
            </a:r>
          </a:p>
          <a:p>
            <a:r>
              <a:rPr lang="en-US" altLang="zh-CN" dirty="0" smtClean="0"/>
              <a:t>Engine</a:t>
            </a:r>
          </a:p>
          <a:p>
            <a:r>
              <a:rPr lang="en-US" altLang="zh-CN" dirty="0" smtClean="0"/>
              <a:t>Host</a:t>
            </a:r>
            <a:endParaRPr lang="en-US" altLang="zh-CN" dirty="0"/>
          </a:p>
          <a:p>
            <a:r>
              <a:rPr lang="en-US" altLang="zh-CN" dirty="0" smtClean="0"/>
              <a:t>Connector</a:t>
            </a:r>
          </a:p>
          <a:p>
            <a:r>
              <a:rPr lang="en-US" altLang="zh-CN" dirty="0"/>
              <a:t>Context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241640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嵌入式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Tomcat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EmbeddedServletContainerCustomizer</a:t>
            </a:r>
            <a:endParaRPr lang="en-US" altLang="zh-CN" dirty="0"/>
          </a:p>
          <a:p>
            <a:r>
              <a:rPr lang="en-US" altLang="zh-CN" dirty="0" err="1" smtClean="0"/>
              <a:t>ConfigurableEmbeddedServletContainer</a:t>
            </a:r>
            <a:endParaRPr lang="en-US" altLang="zh-CN" dirty="0" smtClean="0"/>
          </a:p>
          <a:p>
            <a:r>
              <a:rPr lang="en-US" altLang="zh-CN" dirty="0" err="1" smtClean="0"/>
              <a:t>EmbeddedServletContainer</a:t>
            </a:r>
            <a:endParaRPr lang="en-US" altLang="zh-CN" dirty="0" smtClean="0"/>
          </a:p>
          <a:p>
            <a:r>
              <a:rPr lang="en-US" altLang="zh-CN" dirty="0" err="1"/>
              <a:t>TomcatContextCustomizer</a:t>
            </a:r>
            <a:endParaRPr lang="en-US" altLang="zh-CN" dirty="0" smtClean="0"/>
          </a:p>
          <a:p>
            <a:r>
              <a:rPr lang="en-US" altLang="zh-CN" dirty="0" err="1" smtClean="0"/>
              <a:t>TomcatConnector</a:t>
            </a:r>
            <a:r>
              <a:rPr lang="en-US" altLang="zh-CN" dirty="0" err="1"/>
              <a:t>Customizer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769371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:a16="http://schemas.microsoft.com/office/drawing/2014/main" xmlns="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:a16="http://schemas.microsoft.com/office/drawing/2014/main" xmlns="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xmlns="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xmlns="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xmlns="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xmlns="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:a16="http://schemas.microsoft.com/office/drawing/2014/main" xmlns="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xmlns="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:a16="http://schemas.microsoft.com/office/drawing/2014/main" xmlns="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xmlns="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xmlns="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xmlns="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xmlns="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:a16="http://schemas.microsoft.com/office/drawing/2014/main" xmlns="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xmlns="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xmlns="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xmlns="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xmlns="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xmlns="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xmlns="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xmlns="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xmlns="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xmlns="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:a16="http://schemas.microsoft.com/office/drawing/2014/main" xmlns="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:a16="http://schemas.microsoft.com/office/drawing/2014/main" xmlns="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:a16="http://schemas.microsoft.com/office/drawing/2014/main" xmlns="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:a16="http://schemas.microsoft.com/office/drawing/2014/main" xmlns="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:a16="http://schemas.microsoft.com/office/drawing/2014/main" xmlns="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:a16="http://schemas.microsoft.com/office/drawing/2014/main" xmlns="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:a16="http://schemas.microsoft.com/office/drawing/2014/main" xmlns="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:a16="http://schemas.microsoft.com/office/drawing/2014/main" xmlns="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:a16="http://schemas.microsoft.com/office/drawing/2014/main" xmlns="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:a16="http://schemas.microsoft.com/office/drawing/2014/main" xmlns="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:a16="http://schemas.microsoft.com/office/drawing/2014/main" xmlns="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:a16="http://schemas.microsoft.com/office/drawing/2014/main" xmlns="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:a16="http://schemas.microsoft.com/office/drawing/2014/main" xmlns="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:a16="http://schemas.microsoft.com/office/drawing/2014/main" xmlns="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:a16="http://schemas.microsoft.com/office/drawing/2014/main" xmlns="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:a16="http://schemas.microsoft.com/office/drawing/2014/main" xmlns="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:a16="http://schemas.microsoft.com/office/drawing/2014/main" xmlns="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:a16="http://schemas.microsoft.com/office/drawing/2014/main" xmlns="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:a16="http://schemas.microsoft.com/office/drawing/2014/main" xmlns="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:a16="http://schemas.microsoft.com/office/drawing/2014/main" xmlns="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:a16="http://schemas.microsoft.com/office/drawing/2014/main" xmlns="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:a16="http://schemas.microsoft.com/office/drawing/2014/main" xmlns="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:a16="http://schemas.microsoft.com/office/drawing/2014/main" xmlns="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:a16="http://schemas.microsoft.com/office/drawing/2014/main" xmlns="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:a16="http://schemas.microsoft.com/office/drawing/2014/main" xmlns="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:a16="http://schemas.microsoft.com/office/drawing/2014/main" xmlns="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:a16="http://schemas.microsoft.com/office/drawing/2014/main" xmlns="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:a16="http://schemas.microsoft.com/office/drawing/2014/main" xmlns="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:a16="http://schemas.microsoft.com/office/drawing/2014/main" xmlns="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:a16="http://schemas.microsoft.com/office/drawing/2014/main" xmlns="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:a16="http://schemas.microsoft.com/office/drawing/2014/main" xmlns="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:a16="http://schemas.microsoft.com/office/drawing/2014/main" xmlns="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:a16="http://schemas.microsoft.com/office/drawing/2014/main" xmlns="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:a16="http://schemas.microsoft.com/office/drawing/2014/main" xmlns="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:a16="http://schemas.microsoft.com/office/drawing/2014/main" xmlns="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:a16="http://schemas.microsoft.com/office/drawing/2014/main" xmlns="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:a16="http://schemas.microsoft.com/office/drawing/2014/main" xmlns="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:a16="http://schemas.microsoft.com/office/drawing/2014/main" xmlns="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:a16="http://schemas.microsoft.com/office/drawing/2014/main" xmlns="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:a16="http://schemas.microsoft.com/office/drawing/2014/main" xmlns="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:a16="http://schemas.microsoft.com/office/drawing/2014/main" xmlns="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:a16="http://schemas.microsoft.com/office/drawing/2014/main" xmlns="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:a16="http://schemas.microsoft.com/office/drawing/2014/main" xmlns="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:a16="http://schemas.microsoft.com/office/drawing/2014/main" xmlns="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:a16="http://schemas.microsoft.com/office/drawing/2014/main" xmlns="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:a16="http://schemas.microsoft.com/office/drawing/2014/main" xmlns="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:a16="http://schemas.microsoft.com/office/drawing/2014/main" xmlns="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:a16="http://schemas.microsoft.com/office/drawing/2014/main" xmlns="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:a16="http://schemas.microsoft.com/office/drawing/2014/main" xmlns="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:a16="http://schemas.microsoft.com/office/drawing/2014/main" xmlns="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:a16="http://schemas.microsoft.com/office/drawing/2014/main" xmlns="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:a16="http://schemas.microsoft.com/office/drawing/2014/main" xmlns="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:a16="http://schemas.microsoft.com/office/drawing/2014/main" xmlns="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:a16="http://schemas.microsoft.com/office/drawing/2014/main" xmlns="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:a16="http://schemas.microsoft.com/office/drawing/2014/main" xmlns="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:a16="http://schemas.microsoft.com/office/drawing/2014/main" xmlns="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:a16="http://schemas.microsoft.com/office/drawing/2014/main" xmlns="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:a16="http://schemas.microsoft.com/office/drawing/2014/main" xmlns="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:a16="http://schemas.microsoft.com/office/drawing/2014/main" xmlns="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:a16="http://schemas.microsoft.com/office/drawing/2014/main" xmlns="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:a16="http://schemas.microsoft.com/office/drawing/2014/main" xmlns="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:a16="http://schemas.microsoft.com/office/drawing/2014/main" xmlns="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:a16="http://schemas.microsoft.com/office/drawing/2014/main" xmlns="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:a16="http://schemas.microsoft.com/office/drawing/2014/main" xmlns="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:a16="http://schemas.microsoft.com/office/drawing/2014/main" xmlns="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:a16="http://schemas.microsoft.com/office/drawing/2014/main" xmlns="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:a16="http://schemas.microsoft.com/office/drawing/2014/main" xmlns="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:a16="http://schemas.microsoft.com/office/drawing/2014/main" xmlns="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:a16="http://schemas.microsoft.com/office/drawing/2014/main" xmlns="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:a16="http://schemas.microsoft.com/office/drawing/2014/main" xmlns="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:a16="http://schemas.microsoft.com/office/drawing/2014/main" xmlns="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:a16="http://schemas.microsoft.com/office/drawing/2014/main" xmlns="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:a16="http://schemas.microsoft.com/office/drawing/2014/main" xmlns="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:a16="http://schemas.microsoft.com/office/drawing/2014/main" xmlns="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:a16="http://schemas.microsoft.com/office/drawing/2014/main" xmlns="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:a16="http://schemas.microsoft.com/office/drawing/2014/main" xmlns="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:a16="http://schemas.microsoft.com/office/drawing/2014/main" xmlns="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:a16="http://schemas.microsoft.com/office/drawing/2014/main" xmlns="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:a16="http://schemas.microsoft.com/office/drawing/2014/main" xmlns="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:a16="http://schemas.microsoft.com/office/drawing/2014/main" xmlns="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:a16="http://schemas.microsoft.com/office/drawing/2014/main" xmlns="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:a16="http://schemas.microsoft.com/office/drawing/2014/main" xmlns="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:a16="http://schemas.microsoft.com/office/drawing/2014/main" xmlns="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:a16="http://schemas.microsoft.com/office/drawing/2014/main" xmlns="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:a16="http://schemas.microsoft.com/office/drawing/2014/main" xmlns="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:a16="http://schemas.microsoft.com/office/drawing/2014/main" xmlns="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:a16="http://schemas.microsoft.com/office/drawing/2014/main" xmlns="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:a16="http://schemas.microsoft.com/office/drawing/2014/main" xmlns="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:a16="http://schemas.microsoft.com/office/drawing/2014/main" xmlns="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:a16="http://schemas.microsoft.com/office/drawing/2014/main" xmlns="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:a16="http://schemas.microsoft.com/office/drawing/2014/main" xmlns="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:a16="http://schemas.microsoft.com/office/drawing/2014/main" xmlns="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:a16="http://schemas.microsoft.com/office/drawing/2014/main" xmlns="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:a16="http://schemas.microsoft.com/office/drawing/2014/main" xmlns="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:a16="http://schemas.microsoft.com/office/drawing/2014/main" xmlns="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:a16="http://schemas.microsoft.com/office/drawing/2014/main" xmlns="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:a16="http://schemas.microsoft.com/office/drawing/2014/main" xmlns="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:a16="http://schemas.microsoft.com/office/drawing/2014/main" xmlns="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:a16="http://schemas.microsoft.com/office/drawing/2014/main" xmlns="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:a16="http://schemas.microsoft.com/office/drawing/2014/main" xmlns="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:a16="http://schemas.microsoft.com/office/drawing/2014/main" xmlns="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:a16="http://schemas.microsoft.com/office/drawing/2014/main" xmlns="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:a16="http://schemas.microsoft.com/office/drawing/2014/main" xmlns="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:a16="http://schemas.microsoft.com/office/drawing/2014/main" xmlns="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:a16="http://schemas.microsoft.com/office/drawing/2014/main" xmlns="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:a16="http://schemas.microsoft.com/office/drawing/2014/main" xmlns="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:a16="http://schemas.microsoft.com/office/drawing/2014/main" xmlns="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:a16="http://schemas.microsoft.com/office/drawing/2014/main" xmlns="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:a16="http://schemas.microsoft.com/office/drawing/2014/main" xmlns="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:a16="http://schemas.microsoft.com/office/drawing/2014/main" xmlns="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:a16="http://schemas.microsoft.com/office/drawing/2014/main" xmlns="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:a16="http://schemas.microsoft.com/office/drawing/2014/main" xmlns="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:a16="http://schemas.microsoft.com/office/drawing/2014/main" xmlns="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:a16="http://schemas.microsoft.com/office/drawing/2014/main" xmlns="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:a16="http://schemas.microsoft.com/office/drawing/2014/main" xmlns="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:a16="http://schemas.microsoft.com/office/drawing/2014/main" xmlns="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:a16="http://schemas.microsoft.com/office/drawing/2014/main" xmlns="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:a16="http://schemas.microsoft.com/office/drawing/2014/main" xmlns="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:a16="http://schemas.microsoft.com/office/drawing/2014/main" xmlns="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:a16="http://schemas.microsoft.com/office/drawing/2014/main" xmlns="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:a16="http://schemas.microsoft.com/office/drawing/2014/main" xmlns="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:a16="http://schemas.microsoft.com/office/drawing/2014/main" xmlns="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:a16="http://schemas.microsoft.com/office/drawing/2014/main" xmlns="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:a16="http://schemas.microsoft.com/office/drawing/2014/main" xmlns="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:a16="http://schemas.microsoft.com/office/drawing/2014/main" xmlns="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:a16="http://schemas.microsoft.com/office/drawing/2014/main" xmlns="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:a16="http://schemas.microsoft.com/office/drawing/2014/main" xmlns="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:a16="http://schemas.microsoft.com/office/drawing/2014/main" xmlns="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:a16="http://schemas.microsoft.com/office/drawing/2014/main" xmlns="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:a16="http://schemas.microsoft.com/office/drawing/2014/main" xmlns="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:a16="http://schemas.microsoft.com/office/drawing/2014/main" xmlns="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:a16="http://schemas.microsoft.com/office/drawing/2014/main" xmlns="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:a16="http://schemas.microsoft.com/office/drawing/2014/main" xmlns="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:a16="http://schemas.microsoft.com/office/drawing/2014/main" xmlns="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:a16="http://schemas.microsoft.com/office/drawing/2014/main" xmlns="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:a16="http://schemas.microsoft.com/office/drawing/2014/main" xmlns="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:a16="http://schemas.microsoft.com/office/drawing/2014/main" xmlns="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:a16="http://schemas.microsoft.com/office/drawing/2014/main" xmlns="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:a16="http://schemas.microsoft.com/office/drawing/2014/main" xmlns="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:a16="http://schemas.microsoft.com/office/drawing/2014/main" xmlns="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:a16="http://schemas.microsoft.com/office/drawing/2014/main" xmlns="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:a16="http://schemas.microsoft.com/office/drawing/2014/main" xmlns="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:a16="http://schemas.microsoft.com/office/drawing/2014/main" xmlns="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:a16="http://schemas.microsoft.com/office/drawing/2014/main" xmlns="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:a16="http://schemas.microsoft.com/office/drawing/2014/main" xmlns="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:a16="http://schemas.microsoft.com/office/drawing/2014/main" xmlns="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:a16="http://schemas.microsoft.com/office/drawing/2014/main" xmlns="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:a16="http://schemas.microsoft.com/office/drawing/2014/main" xmlns="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:a16="http://schemas.microsoft.com/office/drawing/2014/main" xmlns="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:a16="http://schemas.microsoft.com/office/drawing/2014/main" xmlns="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:a16="http://schemas.microsoft.com/office/drawing/2014/main" xmlns="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:a16="http://schemas.microsoft.com/office/drawing/2014/main" xmlns="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:a16="http://schemas.microsoft.com/office/drawing/2014/main" xmlns="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:a16="http://schemas.microsoft.com/office/drawing/2014/main" xmlns="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:a16="http://schemas.microsoft.com/office/drawing/2014/main" xmlns="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:a16="http://schemas.microsoft.com/office/drawing/2014/main" xmlns="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:a16="http://schemas.microsoft.com/office/drawing/2014/main" xmlns="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:a16="http://schemas.microsoft.com/office/drawing/2014/main" xmlns="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:a16="http://schemas.microsoft.com/office/drawing/2014/main" xmlns="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:a16="http://schemas.microsoft.com/office/drawing/2014/main" xmlns="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:a16="http://schemas.microsoft.com/office/drawing/2014/main" xmlns="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:a16="http://schemas.microsoft.com/office/drawing/2014/main" xmlns="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:a16="http://schemas.microsoft.com/office/drawing/2014/main" xmlns="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xmlns="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xmlns="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xmlns="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xmlns="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:a16="http://schemas.microsoft.com/office/drawing/2014/main" xmlns="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:a16="http://schemas.microsoft.com/office/drawing/2014/main" xmlns="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:a16="http://schemas.microsoft.com/office/drawing/2014/main" xmlns="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:a16="http://schemas.microsoft.com/office/drawing/2014/main" xmlns="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:a16="http://schemas.microsoft.com/office/drawing/2014/main" xmlns="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:a16="http://schemas.microsoft.com/office/drawing/2014/main" xmlns="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:a16="http://schemas.microsoft.com/office/drawing/2014/main" xmlns="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:a16="http://schemas.microsoft.com/office/drawing/2014/main" xmlns="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:a16="http://schemas.microsoft.com/office/drawing/2014/main" xmlns="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xmlns="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xmlns="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xmlns="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xmlns="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:a16="http://schemas.microsoft.com/office/drawing/2014/main" xmlns="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:a16="http://schemas.microsoft.com/office/drawing/2014/main" xmlns="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:a16="http://schemas.microsoft.com/office/drawing/2014/main" xmlns="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:a16="http://schemas.microsoft.com/office/drawing/2014/main" xmlns="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:a16="http://schemas.microsoft.com/office/drawing/2014/main" xmlns="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:a16="http://schemas.microsoft.com/office/drawing/2014/main" xmlns="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:a16="http://schemas.microsoft.com/office/drawing/2014/main" xmlns="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:a16="http://schemas.microsoft.com/office/drawing/2014/main" xmlns="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:a16="http://schemas.microsoft.com/office/drawing/2014/main" xmlns="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xmlns="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xmlns="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xmlns="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xmlns="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:a16="http://schemas.microsoft.com/office/drawing/2014/main" xmlns="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:a16="http://schemas.microsoft.com/office/drawing/2014/main" xmlns="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:a16="http://schemas.microsoft.com/office/drawing/2014/main" xmlns="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:a16="http://schemas.microsoft.com/office/drawing/2014/main" xmlns="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:a16="http://schemas.microsoft.com/office/drawing/2014/main" xmlns="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:a16="http://schemas.microsoft.com/office/drawing/2014/main" xmlns="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:a16="http://schemas.microsoft.com/office/drawing/2014/main" xmlns="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:a16="http://schemas.microsoft.com/office/drawing/2014/main" xmlns="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:a16="http://schemas.microsoft.com/office/drawing/2014/main" xmlns="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xmlns="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xmlns="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xmlns="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xmlns="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:a16="http://schemas.microsoft.com/office/drawing/2014/main" xmlns="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:a16="http://schemas.microsoft.com/office/drawing/2014/main" xmlns="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:a16="http://schemas.microsoft.com/office/drawing/2014/main" xmlns="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:a16="http://schemas.microsoft.com/office/drawing/2014/main" xmlns="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:a16="http://schemas.microsoft.com/office/drawing/2014/main" xmlns="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:a16="http://schemas.microsoft.com/office/drawing/2014/main" xmlns="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:a16="http://schemas.microsoft.com/office/drawing/2014/main" xmlns="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:a16="http://schemas.microsoft.com/office/drawing/2014/main" xmlns="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:a16="http://schemas.microsoft.com/office/drawing/2014/main" xmlns="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:a16="http://schemas.microsoft.com/office/drawing/2014/main" xmlns="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:a16="http://schemas.microsoft.com/office/drawing/2014/main" xmlns="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:a16="http://schemas.microsoft.com/office/drawing/2014/main" xmlns="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:a16="http://schemas.microsoft.com/office/drawing/2014/main" xmlns="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:a16="http://schemas.microsoft.com/office/drawing/2014/main" xmlns="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:a16="http://schemas.microsoft.com/office/drawing/2014/main" xmlns="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:a16="http://schemas.microsoft.com/office/drawing/2014/main" xmlns="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:a16="http://schemas.microsoft.com/office/drawing/2014/main" xmlns="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:a16="http://schemas.microsoft.com/office/drawing/2014/main" xmlns="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:a16="http://schemas.microsoft.com/office/drawing/2014/main" xmlns="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:a16="http://schemas.microsoft.com/office/drawing/2014/main" xmlns="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:a16="http://schemas.microsoft.com/office/drawing/2014/main" xmlns="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:a16="http://schemas.microsoft.com/office/drawing/2014/main" xmlns="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:a16="http://schemas.microsoft.com/office/drawing/2014/main" xmlns="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:a16="http://schemas.microsoft.com/office/drawing/2014/main" xmlns="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:a16="http://schemas.microsoft.com/office/drawing/2014/main" xmlns="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:a16="http://schemas.microsoft.com/office/drawing/2014/main" xmlns="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:a16="http://schemas.microsoft.com/office/drawing/2014/main" xmlns="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:a16="http://schemas.microsoft.com/office/drawing/2014/main" xmlns="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:a16="http://schemas.microsoft.com/office/drawing/2014/main" xmlns="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:a16="http://schemas.microsoft.com/office/drawing/2014/main" xmlns="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:a16="http://schemas.microsoft.com/office/drawing/2014/main" xmlns="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:a16="http://schemas.microsoft.com/office/drawing/2014/main" xmlns="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:a16="http://schemas.microsoft.com/office/drawing/2014/main" xmlns="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:a16="http://schemas.microsoft.com/office/drawing/2014/main" xmlns="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:a16="http://schemas.microsoft.com/office/drawing/2014/main" xmlns="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:a16="http://schemas.microsoft.com/office/drawing/2014/main" xmlns="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:a16="http://schemas.microsoft.com/office/drawing/2014/main" xmlns="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:a16="http://schemas.microsoft.com/office/drawing/2014/main" xmlns="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:a16="http://schemas.microsoft.com/office/drawing/2014/main" xmlns="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:a16="http://schemas.microsoft.com/office/drawing/2014/main" xmlns="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:a16="http://schemas.microsoft.com/office/drawing/2014/main" xmlns="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:a16="http://schemas.microsoft.com/office/drawing/2014/main" xmlns="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:a16="http://schemas.microsoft.com/office/drawing/2014/main" xmlns="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:a16="http://schemas.microsoft.com/office/drawing/2014/main" xmlns="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:a16="http://schemas.microsoft.com/office/drawing/2014/main" xmlns="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:a16="http://schemas.microsoft.com/office/drawing/2014/main" xmlns="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:a16="http://schemas.microsoft.com/office/drawing/2014/main" xmlns="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:a16="http://schemas.microsoft.com/office/drawing/2014/main" xmlns="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:a16="http://schemas.microsoft.com/office/drawing/2014/main" xmlns="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:a16="http://schemas.microsoft.com/office/drawing/2014/main" xmlns="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:a16="http://schemas.microsoft.com/office/drawing/2014/main" xmlns="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:a16="http://schemas.microsoft.com/office/drawing/2014/main" xmlns="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:a16="http://schemas.microsoft.com/office/drawing/2014/main" xmlns="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:a16="http://schemas.microsoft.com/office/drawing/2014/main" xmlns="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:a16="http://schemas.microsoft.com/office/drawing/2014/main" xmlns="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:a16="http://schemas.microsoft.com/office/drawing/2014/main" xmlns="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:a16="http://schemas.microsoft.com/office/drawing/2014/main" xmlns="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:a16="http://schemas.microsoft.com/office/drawing/2014/main" xmlns="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:a16="http://schemas.microsoft.com/office/drawing/2014/main" xmlns="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:a16="http://schemas.microsoft.com/office/drawing/2014/main" xmlns="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:a16="http://schemas.microsoft.com/office/drawing/2014/main" xmlns="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:a16="http://schemas.microsoft.com/office/drawing/2014/main" xmlns="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:a16="http://schemas.microsoft.com/office/drawing/2014/main" xmlns="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:a16="http://schemas.microsoft.com/office/drawing/2014/main" xmlns="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:a16="http://schemas.microsoft.com/office/drawing/2014/main" xmlns="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:a16="http://schemas.microsoft.com/office/drawing/2014/main" xmlns="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:a16="http://schemas.microsoft.com/office/drawing/2014/main" xmlns="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:a16="http://schemas.microsoft.com/office/drawing/2014/main" xmlns="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:a16="http://schemas.microsoft.com/office/drawing/2014/main" xmlns="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:a16="http://schemas.microsoft.com/office/drawing/2014/main" xmlns="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:a16="http://schemas.microsoft.com/office/drawing/2014/main" xmlns="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:a16="http://schemas.microsoft.com/office/drawing/2014/main" xmlns="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:a16="http://schemas.microsoft.com/office/drawing/2014/main" xmlns="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:a16="http://schemas.microsoft.com/office/drawing/2014/main" xmlns="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:a16="http://schemas.microsoft.com/office/drawing/2014/main" xmlns="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:a16="http://schemas.microsoft.com/office/drawing/2014/main" xmlns="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:a16="http://schemas.microsoft.com/office/drawing/2014/main" xmlns="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:a16="http://schemas.microsoft.com/office/drawing/2014/main" xmlns="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:a16="http://schemas.microsoft.com/office/drawing/2014/main" xmlns="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:a16="http://schemas.microsoft.com/office/drawing/2014/main" xmlns="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:a16="http://schemas.microsoft.com/office/drawing/2014/main" xmlns="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:a16="http://schemas.microsoft.com/office/drawing/2014/main" xmlns="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:a16="http://schemas.microsoft.com/office/drawing/2014/main" xmlns="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:a16="http://schemas.microsoft.com/office/drawing/2014/main" xmlns="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:a16="http://schemas.microsoft.com/office/drawing/2014/main" xmlns="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:a16="http://schemas.microsoft.com/office/drawing/2014/main" xmlns="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:a16="http://schemas.microsoft.com/office/drawing/2014/main" xmlns="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:a16="http://schemas.microsoft.com/office/drawing/2014/main" xmlns="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:a16="http://schemas.microsoft.com/office/drawing/2014/main" xmlns="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:a16="http://schemas.microsoft.com/office/drawing/2014/main" xmlns="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:a16="http://schemas.microsoft.com/office/drawing/2014/main" xmlns="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:a16="http://schemas.microsoft.com/office/drawing/2014/main" xmlns="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:a16="http://schemas.microsoft.com/office/drawing/2014/main" xmlns="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:a16="http://schemas.microsoft.com/office/drawing/2014/main" xmlns="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:a16="http://schemas.microsoft.com/office/drawing/2014/main" xmlns="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:a16="http://schemas.microsoft.com/office/drawing/2014/main" xmlns="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:a16="http://schemas.microsoft.com/office/drawing/2014/main" xmlns="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:a16="http://schemas.microsoft.com/office/drawing/2014/main" xmlns="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:a16="http://schemas.microsoft.com/office/drawing/2014/main" xmlns="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:a16="http://schemas.microsoft.com/office/drawing/2014/main" xmlns="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:a16="http://schemas.microsoft.com/office/drawing/2014/main" xmlns="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:a16="http://schemas.microsoft.com/office/drawing/2014/main" xmlns="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:a16="http://schemas.microsoft.com/office/drawing/2014/main" xmlns="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:a16="http://schemas.microsoft.com/office/drawing/2014/main" xmlns="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:a16="http://schemas.microsoft.com/office/drawing/2014/main" xmlns="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:a16="http://schemas.microsoft.com/office/drawing/2014/main" xmlns="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:a16="http://schemas.microsoft.com/office/drawing/2014/main" xmlns="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:a16="http://schemas.microsoft.com/office/drawing/2014/main" xmlns="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:a16="http://schemas.microsoft.com/office/drawing/2014/main" xmlns="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:a16="http://schemas.microsoft.com/office/drawing/2014/main" xmlns="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:a16="http://schemas.microsoft.com/office/drawing/2014/main" xmlns="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:a16="http://schemas.microsoft.com/office/drawing/2014/main" xmlns="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:a16="http://schemas.microsoft.com/office/drawing/2014/main" xmlns="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:a16="http://schemas.microsoft.com/office/drawing/2014/main" xmlns="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:a16="http://schemas.microsoft.com/office/drawing/2014/main" xmlns="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:a16="http://schemas.microsoft.com/office/drawing/2014/main" xmlns="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:a16="http://schemas.microsoft.com/office/drawing/2014/main" xmlns="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:a16="http://schemas.microsoft.com/office/drawing/2014/main" xmlns="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:a16="http://schemas.microsoft.com/office/drawing/2014/main" xmlns="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:a16="http://schemas.microsoft.com/office/drawing/2014/main" xmlns="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:a16="http://schemas.microsoft.com/office/drawing/2014/main" xmlns="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:a16="http://schemas.microsoft.com/office/drawing/2014/main" xmlns="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:a16="http://schemas.microsoft.com/office/drawing/2014/main" xmlns="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:a16="http://schemas.microsoft.com/office/drawing/2014/main" xmlns="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:a16="http://schemas.microsoft.com/office/drawing/2014/main" xmlns="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:a16="http://schemas.microsoft.com/office/drawing/2014/main" xmlns="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:a16="http://schemas.microsoft.com/office/drawing/2014/main" xmlns="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:a16="http://schemas.microsoft.com/office/drawing/2014/main" xmlns="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:a16="http://schemas.microsoft.com/office/drawing/2014/main" xmlns="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:a16="http://schemas.microsoft.com/office/drawing/2014/main" xmlns="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:a16="http://schemas.microsoft.com/office/drawing/2014/main" xmlns="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:a16="http://schemas.microsoft.com/office/drawing/2014/main" xmlns="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:a16="http://schemas.microsoft.com/office/drawing/2014/main" xmlns="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:a16="http://schemas.microsoft.com/office/drawing/2014/main" xmlns="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:a16="http://schemas.microsoft.com/office/drawing/2014/main" xmlns="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:a16="http://schemas.microsoft.com/office/drawing/2014/main" xmlns="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:a16="http://schemas.microsoft.com/office/drawing/2014/main" xmlns="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:a16="http://schemas.microsoft.com/office/drawing/2014/main" xmlns="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:a16="http://schemas.microsoft.com/office/drawing/2014/main" xmlns="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:a16="http://schemas.microsoft.com/office/drawing/2014/main" xmlns="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:a16="http://schemas.microsoft.com/office/drawing/2014/main" xmlns="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:a16="http://schemas.microsoft.com/office/drawing/2014/main" xmlns="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:a16="http://schemas.microsoft.com/office/drawing/2014/main" xmlns="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:a16="http://schemas.microsoft.com/office/drawing/2014/main" xmlns="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:a16="http://schemas.microsoft.com/office/drawing/2014/main" xmlns="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:a16="http://schemas.microsoft.com/office/drawing/2014/main" xmlns="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:a16="http://schemas.microsoft.com/office/drawing/2014/main" xmlns="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:a16="http://schemas.microsoft.com/office/drawing/2014/main" xmlns="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:a16="http://schemas.microsoft.com/office/drawing/2014/main" xmlns="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:a16="http://schemas.microsoft.com/office/drawing/2014/main" xmlns="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:a16="http://schemas.microsoft.com/office/drawing/2014/main" xmlns="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:a16="http://schemas.microsoft.com/office/drawing/2014/main" xmlns="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:a16="http://schemas.microsoft.com/office/drawing/2014/main" xmlns="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:a16="http://schemas.microsoft.com/office/drawing/2014/main" xmlns="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xmlns="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:a16="http://schemas.microsoft.com/office/drawing/2014/main" xmlns="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xmlns="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xmlns="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xmlns="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:a16="http://schemas.microsoft.com/office/drawing/2014/main" xmlns="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:a16="http://schemas.microsoft.com/office/drawing/2014/main" xmlns="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:a16="http://schemas.microsoft.com/office/drawing/2014/main" xmlns="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:a16="http://schemas.microsoft.com/office/drawing/2014/main" xmlns="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:a16="http://schemas.microsoft.com/office/drawing/2014/main" xmlns="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:a16="http://schemas.microsoft.com/office/drawing/2014/main" xmlns="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:a16="http://schemas.microsoft.com/office/drawing/2014/main" xmlns="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:a16="http://schemas.microsoft.com/office/drawing/2014/main" xmlns="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:a16="http://schemas.microsoft.com/office/drawing/2014/main" xmlns="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:a16="http://schemas.microsoft.com/office/drawing/2014/main" xmlns="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:a16="http://schemas.microsoft.com/office/drawing/2014/main" xmlns="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:a16="http://schemas.microsoft.com/office/drawing/2014/main" xmlns="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:a16="http://schemas.microsoft.com/office/drawing/2014/main" xmlns="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:a16="http://schemas.microsoft.com/office/drawing/2014/main" xmlns="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:a16="http://schemas.microsoft.com/office/drawing/2014/main" xmlns="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:a16="http://schemas.microsoft.com/office/drawing/2014/main" xmlns="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:a16="http://schemas.microsoft.com/office/drawing/2014/main" xmlns="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:a16="http://schemas.microsoft.com/office/drawing/2014/main" xmlns="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:a16="http://schemas.microsoft.com/office/drawing/2014/main" xmlns="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:a16="http://schemas.microsoft.com/office/drawing/2014/main" xmlns="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:a16="http://schemas.microsoft.com/office/drawing/2014/main" xmlns="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:a16="http://schemas.microsoft.com/office/drawing/2014/main" xmlns="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:a16="http://schemas.microsoft.com/office/drawing/2014/main" xmlns="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:a16="http://schemas.microsoft.com/office/drawing/2014/main" xmlns="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:a16="http://schemas.microsoft.com/office/drawing/2014/main" xmlns="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:a16="http://schemas.microsoft.com/office/drawing/2014/main" xmlns="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:a16="http://schemas.microsoft.com/office/drawing/2014/main" xmlns="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:a16="http://schemas.microsoft.com/office/drawing/2014/main" xmlns="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:a16="http://schemas.microsoft.com/office/drawing/2014/main" xmlns="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:a16="http://schemas.microsoft.com/office/drawing/2014/main" xmlns="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:a16="http://schemas.microsoft.com/office/drawing/2014/main" xmlns="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:a16="http://schemas.microsoft.com/office/drawing/2014/main" xmlns="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:a16="http://schemas.microsoft.com/office/drawing/2014/main" xmlns="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:a16="http://schemas.microsoft.com/office/drawing/2014/main" xmlns="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:a16="http://schemas.microsoft.com/office/drawing/2014/main" xmlns="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:a16="http://schemas.microsoft.com/office/drawing/2014/main" xmlns="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:a16="http://schemas.microsoft.com/office/drawing/2014/main" xmlns="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:a16="http://schemas.microsoft.com/office/drawing/2014/main" xmlns="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:a16="http://schemas.microsoft.com/office/drawing/2014/main" xmlns="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:a16="http://schemas.microsoft.com/office/drawing/2014/main" xmlns="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:a16="http://schemas.microsoft.com/office/drawing/2014/main" xmlns="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:a16="http://schemas.microsoft.com/office/drawing/2014/main" xmlns="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:a16="http://schemas.microsoft.com/office/drawing/2014/main" xmlns="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:a16="http://schemas.microsoft.com/office/drawing/2014/main" xmlns="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:a16="http://schemas.microsoft.com/office/drawing/2014/main" xmlns="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:a16="http://schemas.microsoft.com/office/drawing/2014/main" xmlns="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:a16="http://schemas.microsoft.com/office/drawing/2014/main" xmlns="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:a16="http://schemas.microsoft.com/office/drawing/2014/main" xmlns="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:a16="http://schemas.microsoft.com/office/drawing/2014/main" xmlns="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:a16="http://schemas.microsoft.com/office/drawing/2014/main" xmlns="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:a16="http://schemas.microsoft.com/office/drawing/2014/main" xmlns="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:a16="http://schemas.microsoft.com/office/drawing/2014/main" xmlns="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:a16="http://schemas.microsoft.com/office/drawing/2014/main" xmlns="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:a16="http://schemas.microsoft.com/office/drawing/2014/main" xmlns="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:a16="http://schemas.microsoft.com/office/drawing/2014/main" xmlns="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:a16="http://schemas.microsoft.com/office/drawing/2014/main" xmlns="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:a16="http://schemas.microsoft.com/office/drawing/2014/main" xmlns="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:a16="http://schemas.microsoft.com/office/drawing/2014/main" xmlns="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:a16="http://schemas.microsoft.com/office/drawing/2014/main" xmlns="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:a16="http://schemas.microsoft.com/office/drawing/2014/main" xmlns="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:a16="http://schemas.microsoft.com/office/drawing/2014/main" xmlns="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:a16="http://schemas.microsoft.com/office/drawing/2014/main" xmlns="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:a16="http://schemas.microsoft.com/office/drawing/2014/main" xmlns="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:a16="http://schemas.microsoft.com/office/drawing/2014/main" xmlns="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:a16="http://schemas.microsoft.com/office/drawing/2014/main" xmlns="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:a16="http://schemas.microsoft.com/office/drawing/2014/main" xmlns="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:a16="http://schemas.microsoft.com/office/drawing/2014/main" xmlns="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:a16="http://schemas.microsoft.com/office/drawing/2014/main" xmlns="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:a16="http://schemas.microsoft.com/office/drawing/2014/main" xmlns="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:a16="http://schemas.microsoft.com/office/drawing/2014/main" xmlns="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:a16="http://schemas.microsoft.com/office/drawing/2014/main" xmlns="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:a16="http://schemas.microsoft.com/office/drawing/2014/main" xmlns="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:a16="http://schemas.microsoft.com/office/drawing/2014/main" xmlns="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:a16="http://schemas.microsoft.com/office/drawing/2014/main" xmlns="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:a16="http://schemas.microsoft.com/office/drawing/2014/main" xmlns="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:a16="http://schemas.microsoft.com/office/drawing/2014/main" xmlns="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:a16="http://schemas.microsoft.com/office/drawing/2014/main" xmlns="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:a16="http://schemas.microsoft.com/office/drawing/2014/main" xmlns="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:a16="http://schemas.microsoft.com/office/drawing/2014/main" xmlns="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:a16="http://schemas.microsoft.com/office/drawing/2014/main" xmlns="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:a16="http://schemas.microsoft.com/office/drawing/2014/main" xmlns="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:a16="http://schemas.microsoft.com/office/drawing/2014/main" xmlns="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:a16="http://schemas.microsoft.com/office/drawing/2014/main" xmlns="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:a16="http://schemas.microsoft.com/office/drawing/2014/main" xmlns="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:a16="http://schemas.microsoft.com/office/drawing/2014/main" xmlns="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:a16="http://schemas.microsoft.com/office/drawing/2014/main" xmlns="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:a16="http://schemas.microsoft.com/office/drawing/2014/main" xmlns="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:a16="http://schemas.microsoft.com/office/drawing/2014/main" xmlns="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:a16="http://schemas.microsoft.com/office/drawing/2014/main" xmlns="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:a16="http://schemas.microsoft.com/office/drawing/2014/main" xmlns="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:a16="http://schemas.microsoft.com/office/drawing/2014/main" xmlns="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:a16="http://schemas.microsoft.com/office/drawing/2014/main" xmlns="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:a16="http://schemas.microsoft.com/office/drawing/2014/main" xmlns="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:a16="http://schemas.microsoft.com/office/drawing/2014/main" xmlns="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:a16="http://schemas.microsoft.com/office/drawing/2014/main" xmlns="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:a16="http://schemas.microsoft.com/office/drawing/2014/main" xmlns="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:a16="http://schemas.microsoft.com/office/drawing/2014/main" xmlns="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:a16="http://schemas.microsoft.com/office/drawing/2014/main" xmlns="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:a16="http://schemas.microsoft.com/office/drawing/2014/main" xmlns="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:a16="http://schemas.microsoft.com/office/drawing/2014/main" xmlns="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:a16="http://schemas.microsoft.com/office/drawing/2014/main" xmlns="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:a16="http://schemas.microsoft.com/office/drawing/2014/main" xmlns="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:a16="http://schemas.microsoft.com/office/drawing/2014/main" xmlns="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:a16="http://schemas.microsoft.com/office/drawing/2014/main" xmlns="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:a16="http://schemas.microsoft.com/office/drawing/2014/main" xmlns="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xmlns="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:a16="http://schemas.microsoft.com/office/drawing/2014/main" xmlns="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:a16="http://schemas.microsoft.com/office/drawing/2014/main" xmlns="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xmlns="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:a16="http://schemas.microsoft.com/office/drawing/2014/main" xmlns="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:a16="http://schemas.microsoft.com/office/drawing/2014/main" xmlns="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:a16="http://schemas.microsoft.com/office/drawing/2014/main" xmlns="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:a16="http://schemas.microsoft.com/office/drawing/2014/main" xmlns="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87</Words>
  <Application>Microsoft Office PowerPoint</Application>
  <PresentationFormat>自定义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主要议题</vt:lpstr>
      <vt:lpstr>Tomcat Maven 插件</vt:lpstr>
      <vt:lpstr>Tomcat API 接口</vt:lpstr>
      <vt:lpstr>Spring Boot 嵌入式 Tomcat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674</cp:revision>
  <dcterms:created xsi:type="dcterms:W3CDTF">2017-06-09T15:26:17Z</dcterms:created>
  <dcterms:modified xsi:type="dcterms:W3CDTF">2018-01-20T15:18:57Z</dcterms:modified>
</cp:coreProperties>
</file>