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9" r:id="rId3"/>
    <p:sldId id="310" r:id="rId4"/>
    <p:sldId id="312" r:id="rId5"/>
    <p:sldId id="285" r:id="rId6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>
      <p:cViewPr varScale="1">
        <p:scale>
          <a:sx n="145" d="100"/>
          <a:sy n="145" d="100"/>
        </p:scale>
        <p:origin x="990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62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36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Tomcat </a:t>
            </a:r>
            <a:r>
              <a:rPr lang="zh-CN" altLang="en-US" sz="36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性能</a:t>
            </a:r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调优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="" xmlns:a16="http://schemas.microsoft.com/office/drawing/2014/main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="" xmlns:a16="http://schemas.microsoft.com/office/drawing/2014/main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="" xmlns:a16="http://schemas.microsoft.com/office/drawing/2014/main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="" xmlns:a16="http://schemas.microsoft.com/office/drawing/2014/main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="" xmlns:a16="http://schemas.microsoft.com/office/drawing/2014/main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="" xmlns:a16="http://schemas.microsoft.com/office/drawing/2014/main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="" xmlns:a16="http://schemas.microsoft.com/office/drawing/2014/main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="" xmlns:a16="http://schemas.microsoft.com/office/drawing/2014/main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="" xmlns:a16="http://schemas.microsoft.com/office/drawing/2014/main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="" xmlns:a16="http://schemas.microsoft.com/office/drawing/2014/main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="" xmlns:a16="http://schemas.microsoft.com/office/drawing/2014/main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="" xmlns:a16="http://schemas.microsoft.com/office/drawing/2014/main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="" xmlns:a16="http://schemas.microsoft.com/office/drawing/2014/main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="" xmlns:a16="http://schemas.microsoft.com/office/drawing/2014/main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="" xmlns:a16="http://schemas.microsoft.com/office/drawing/2014/main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="" xmlns:a16="http://schemas.microsoft.com/office/drawing/2014/main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="" xmlns:a16="http://schemas.microsoft.com/office/drawing/2014/main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="" xmlns:a16="http://schemas.microsoft.com/office/drawing/2014/main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="" xmlns:a16="http://schemas.microsoft.com/office/drawing/2014/main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="" xmlns:a16="http://schemas.microsoft.com/office/drawing/2014/main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="" xmlns:a16="http://schemas.microsoft.com/office/drawing/2014/main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="" xmlns:a16="http://schemas.microsoft.com/office/drawing/2014/main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="" xmlns:a16="http://schemas.microsoft.com/office/drawing/2014/main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="" xmlns:a16="http://schemas.microsoft.com/office/drawing/2014/main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="" xmlns:a16="http://schemas.microsoft.com/office/drawing/2014/main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="" xmlns:a16="http://schemas.microsoft.com/office/drawing/2014/main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="" xmlns:a16="http://schemas.microsoft.com/office/drawing/2014/main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="" xmlns:a16="http://schemas.microsoft.com/office/drawing/2014/main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="" xmlns:a16="http://schemas.microsoft.com/office/drawing/2014/main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="" xmlns:a16="http://schemas.microsoft.com/office/drawing/2014/main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="" xmlns:a16="http://schemas.microsoft.com/office/drawing/2014/main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="" xmlns:a16="http://schemas.microsoft.com/office/drawing/2014/main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="" xmlns:a16="http://schemas.microsoft.com/office/drawing/2014/main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="" xmlns:a16="http://schemas.microsoft.com/office/drawing/2014/main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="" xmlns:a16="http://schemas.microsoft.com/office/drawing/2014/main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="" xmlns:a16="http://schemas.microsoft.com/office/drawing/2014/main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="" xmlns:a16="http://schemas.microsoft.com/office/drawing/2014/main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="" xmlns:a16="http://schemas.microsoft.com/office/drawing/2014/main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="" xmlns:a16="http://schemas.microsoft.com/office/drawing/2014/main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="" xmlns:a16="http://schemas.microsoft.com/office/drawing/2014/main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="" xmlns:a16="http://schemas.microsoft.com/office/drawing/2014/main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="" xmlns:a16="http://schemas.microsoft.com/office/drawing/2014/main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="" xmlns:a16="http://schemas.microsoft.com/office/drawing/2014/main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="" xmlns:a16="http://schemas.microsoft.com/office/drawing/2014/main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="" xmlns:a16="http://schemas.microsoft.com/office/drawing/2014/main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="" xmlns:a16="http://schemas.microsoft.com/office/drawing/2014/main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="" xmlns:a16="http://schemas.microsoft.com/office/drawing/2014/main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="" xmlns:a16="http://schemas.microsoft.com/office/drawing/2014/main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="" xmlns:a16="http://schemas.microsoft.com/office/drawing/2014/main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="" xmlns:a16="http://schemas.microsoft.com/office/drawing/2014/main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="" xmlns:a16="http://schemas.microsoft.com/office/drawing/2014/main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="" xmlns:a16="http://schemas.microsoft.com/office/drawing/2014/main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="" xmlns:a16="http://schemas.microsoft.com/office/drawing/2014/main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="" xmlns:a16="http://schemas.microsoft.com/office/drawing/2014/main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="" xmlns:a16="http://schemas.microsoft.com/office/drawing/2014/main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="" xmlns:a16="http://schemas.microsoft.com/office/drawing/2014/main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="" xmlns:a16="http://schemas.microsoft.com/office/drawing/2014/main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="" xmlns:a16="http://schemas.microsoft.com/office/drawing/2014/main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="" xmlns:a16="http://schemas.microsoft.com/office/drawing/2014/main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="" xmlns:a16="http://schemas.microsoft.com/office/drawing/2014/main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="" xmlns:a16="http://schemas.microsoft.com/office/drawing/2014/main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="" xmlns:a16="http://schemas.microsoft.com/office/drawing/2014/main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="" xmlns:a16="http://schemas.microsoft.com/office/drawing/2014/main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="" xmlns:a16="http://schemas.microsoft.com/office/drawing/2014/main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="" xmlns:a16="http://schemas.microsoft.com/office/drawing/2014/main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="" xmlns:a16="http://schemas.microsoft.com/office/drawing/2014/main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="" xmlns:a16="http://schemas.microsoft.com/office/drawing/2014/main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="" xmlns:a16="http://schemas.microsoft.com/office/drawing/2014/main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="" xmlns:a16="http://schemas.microsoft.com/office/drawing/2014/main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="" xmlns:a16="http://schemas.microsoft.com/office/drawing/2014/main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="" xmlns:a16="http://schemas.microsoft.com/office/drawing/2014/main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="" xmlns:a16="http://schemas.microsoft.com/office/drawing/2014/main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="" xmlns:a16="http://schemas.microsoft.com/office/drawing/2014/main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="" xmlns:a16="http://schemas.microsoft.com/office/drawing/2014/main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="" xmlns:a16="http://schemas.microsoft.com/office/drawing/2014/main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="" xmlns:a16="http://schemas.microsoft.com/office/drawing/2014/main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="" xmlns:a16="http://schemas.microsoft.com/office/drawing/2014/main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="" xmlns:a16="http://schemas.microsoft.com/office/drawing/2014/main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="" xmlns:a16="http://schemas.microsoft.com/office/drawing/2014/main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="" xmlns:a16="http://schemas.microsoft.com/office/drawing/2014/main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="" xmlns:a16="http://schemas.microsoft.com/office/drawing/2014/main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="" xmlns:a16="http://schemas.microsoft.com/office/drawing/2014/main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="" xmlns:a16="http://schemas.microsoft.com/office/drawing/2014/main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="" xmlns:a16="http://schemas.microsoft.com/office/drawing/2014/main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="" xmlns:a16="http://schemas.microsoft.com/office/drawing/2014/main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="" xmlns:a16="http://schemas.microsoft.com/office/drawing/2014/main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="" xmlns:a16="http://schemas.microsoft.com/office/drawing/2014/main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="" xmlns:a16="http://schemas.microsoft.com/office/drawing/2014/main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="" xmlns:a16="http://schemas.microsoft.com/office/drawing/2014/main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="" xmlns:a16="http://schemas.microsoft.com/office/drawing/2014/main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="" xmlns:a16="http://schemas.microsoft.com/office/drawing/2014/main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="" xmlns:a16="http://schemas.microsoft.com/office/drawing/2014/main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="" xmlns:a16="http://schemas.microsoft.com/office/drawing/2014/main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="" xmlns:a16="http://schemas.microsoft.com/office/drawing/2014/main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="" xmlns:a16="http://schemas.microsoft.com/office/drawing/2014/main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="" xmlns:a16="http://schemas.microsoft.com/office/drawing/2014/main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="" xmlns:a16="http://schemas.microsoft.com/office/drawing/2014/main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="" xmlns:a16="http://schemas.microsoft.com/office/drawing/2014/main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="" xmlns:a16="http://schemas.microsoft.com/office/drawing/2014/main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="" xmlns:a16="http://schemas.microsoft.com/office/drawing/2014/main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="" xmlns:a16="http://schemas.microsoft.com/office/drawing/2014/main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="" xmlns:a16="http://schemas.microsoft.com/office/drawing/2014/main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="" xmlns:a16="http://schemas.microsoft.com/office/drawing/2014/main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="" xmlns:a16="http://schemas.microsoft.com/office/drawing/2014/main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="" xmlns:a16="http://schemas.microsoft.com/office/drawing/2014/main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="" xmlns:a16="http://schemas.microsoft.com/office/drawing/2014/main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="" xmlns:a16="http://schemas.microsoft.com/office/drawing/2014/main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="" xmlns:a16="http://schemas.microsoft.com/office/drawing/2014/main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="" xmlns:a16="http://schemas.microsoft.com/office/drawing/2014/main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="" xmlns:a16="http://schemas.microsoft.com/office/drawing/2014/main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="" xmlns:a16="http://schemas.microsoft.com/office/drawing/2014/main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="" xmlns:a16="http://schemas.microsoft.com/office/drawing/2014/main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="" xmlns:a16="http://schemas.microsoft.com/office/drawing/2014/main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="" xmlns:a16="http://schemas.microsoft.com/office/drawing/2014/main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="" xmlns:a16="http://schemas.microsoft.com/office/drawing/2014/main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="" xmlns:a16="http://schemas.microsoft.com/office/drawing/2014/main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="" xmlns:a16="http://schemas.microsoft.com/office/drawing/2014/main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="" xmlns:a16="http://schemas.microsoft.com/office/drawing/2014/main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="" xmlns:a16="http://schemas.microsoft.com/office/drawing/2014/main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="" xmlns:a16="http://schemas.microsoft.com/office/drawing/2014/main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="" xmlns:a16="http://schemas.microsoft.com/office/drawing/2014/main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="" xmlns:a16="http://schemas.microsoft.com/office/drawing/2014/main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="" xmlns:a16="http://schemas.microsoft.com/office/drawing/2014/main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="" xmlns:a16="http://schemas.microsoft.com/office/drawing/2014/main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="" xmlns:a16="http://schemas.microsoft.com/office/drawing/2014/main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="" xmlns:a16="http://schemas.microsoft.com/office/drawing/2014/main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="" xmlns:a16="http://schemas.microsoft.com/office/drawing/2014/main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="" xmlns:a16="http://schemas.microsoft.com/office/drawing/2014/main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="" xmlns:a16="http://schemas.microsoft.com/office/drawing/2014/main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="" xmlns:a16="http://schemas.microsoft.com/office/drawing/2014/main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="" xmlns:a16="http://schemas.microsoft.com/office/drawing/2014/main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="" xmlns:a16="http://schemas.microsoft.com/office/drawing/2014/main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="" xmlns:a16="http://schemas.microsoft.com/office/drawing/2014/main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="" xmlns:a16="http://schemas.microsoft.com/office/drawing/2014/main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="" xmlns:a16="http://schemas.microsoft.com/office/drawing/2014/main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="" xmlns:a16="http://schemas.microsoft.com/office/drawing/2014/main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="" xmlns:a16="http://schemas.microsoft.com/office/drawing/2014/main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="" xmlns:a16="http://schemas.microsoft.com/office/drawing/2014/main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="" xmlns:a16="http://schemas.microsoft.com/office/drawing/2014/main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="" xmlns:a16="http://schemas.microsoft.com/office/drawing/2014/main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="" xmlns:a16="http://schemas.microsoft.com/office/drawing/2014/main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="" xmlns:a16="http://schemas.microsoft.com/office/drawing/2014/main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="" xmlns:a16="http://schemas.microsoft.com/office/drawing/2014/main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="" xmlns:a16="http://schemas.microsoft.com/office/drawing/2014/main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="" xmlns:a16="http://schemas.microsoft.com/office/drawing/2014/main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="" xmlns:a16="http://schemas.microsoft.com/office/drawing/2014/main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="" xmlns:a16="http://schemas.microsoft.com/office/drawing/2014/main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="" xmlns:a16="http://schemas.microsoft.com/office/drawing/2014/main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="" xmlns:a16="http://schemas.microsoft.com/office/drawing/2014/main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="" xmlns:a16="http://schemas.microsoft.com/office/drawing/2014/main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="" xmlns:a16="http://schemas.microsoft.com/office/drawing/2014/main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="" xmlns:a16="http://schemas.microsoft.com/office/drawing/2014/main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="" xmlns:a16="http://schemas.microsoft.com/office/drawing/2014/main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="" xmlns:a16="http://schemas.microsoft.com/office/drawing/2014/main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="" xmlns:a16="http://schemas.microsoft.com/office/drawing/2014/main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="" xmlns:a16="http://schemas.microsoft.com/office/drawing/2014/main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="" xmlns:a16="http://schemas.microsoft.com/office/drawing/2014/main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="" xmlns:a16="http://schemas.microsoft.com/office/drawing/2014/main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="" xmlns:a16="http://schemas.microsoft.com/office/drawing/2014/main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="" xmlns:a16="http://schemas.microsoft.com/office/drawing/2014/main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="" xmlns:a16="http://schemas.microsoft.com/office/drawing/2014/main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="" xmlns:a16="http://schemas.microsoft.com/office/drawing/2014/main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="" xmlns:a16="http://schemas.microsoft.com/office/drawing/2014/main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="" xmlns:a16="http://schemas.microsoft.com/office/drawing/2014/main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="" xmlns:a16="http://schemas.microsoft.com/office/drawing/2014/main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="" xmlns:a16="http://schemas.microsoft.com/office/drawing/2014/main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="" xmlns:a16="http://schemas.microsoft.com/office/drawing/2014/main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="" xmlns:a16="http://schemas.microsoft.com/office/drawing/2014/main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="" xmlns:a16="http://schemas.microsoft.com/office/drawing/2014/main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="" xmlns:a16="http://schemas.microsoft.com/office/drawing/2014/main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="" xmlns:a16="http://schemas.microsoft.com/office/drawing/2014/main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="" xmlns:a16="http://schemas.microsoft.com/office/drawing/2014/main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="" xmlns:a16="http://schemas.microsoft.com/office/drawing/2014/main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="" xmlns:a16="http://schemas.microsoft.com/office/drawing/2014/main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="" xmlns:a16="http://schemas.microsoft.com/office/drawing/2014/main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="" xmlns:a16="http://schemas.microsoft.com/office/drawing/2014/main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="" xmlns:a16="http://schemas.microsoft.com/office/drawing/2014/main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="" xmlns:a16="http://schemas.microsoft.com/office/drawing/2014/main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="" xmlns:a16="http://schemas.microsoft.com/office/drawing/2014/main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="" xmlns:a16="http://schemas.microsoft.com/office/drawing/2014/main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="" xmlns:a16="http://schemas.microsoft.com/office/drawing/2014/main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="" xmlns:a16="http://schemas.microsoft.com/office/drawing/2014/main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="" xmlns:a16="http://schemas.microsoft.com/office/drawing/2014/main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="" xmlns:a16="http://schemas.microsoft.com/office/drawing/2014/main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="" xmlns:a16="http://schemas.microsoft.com/office/drawing/2014/main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="" xmlns:a16="http://schemas.microsoft.com/office/drawing/2014/main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="" xmlns:a16="http://schemas.microsoft.com/office/drawing/2014/main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="" xmlns:a16="http://schemas.microsoft.com/office/drawing/2014/main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="" xmlns:a16="http://schemas.microsoft.com/office/drawing/2014/main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="" xmlns:a16="http://schemas.microsoft.com/office/drawing/2014/main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="" xmlns:a16="http://schemas.microsoft.com/office/drawing/2014/main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="" xmlns:a16="http://schemas.microsoft.com/office/drawing/2014/main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="" xmlns:a16="http://schemas.microsoft.com/office/drawing/2014/main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="" xmlns:a16="http://schemas.microsoft.com/office/drawing/2014/main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="" xmlns:a16="http://schemas.microsoft.com/office/drawing/2014/main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="" xmlns:a16="http://schemas.microsoft.com/office/drawing/2014/main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="" xmlns:a16="http://schemas.microsoft.com/office/drawing/2014/main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="" xmlns:a16="http://schemas.microsoft.com/office/drawing/2014/main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="" xmlns:a16="http://schemas.microsoft.com/office/drawing/2014/main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="" xmlns:a16="http://schemas.microsoft.com/office/drawing/2014/main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="" xmlns:a16="http://schemas.microsoft.com/office/drawing/2014/main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="" xmlns:a16="http://schemas.microsoft.com/office/drawing/2014/main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="" xmlns:a16="http://schemas.microsoft.com/office/drawing/2014/main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="" xmlns:a16="http://schemas.microsoft.com/office/drawing/2014/main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="" xmlns:a16="http://schemas.microsoft.com/office/drawing/2014/main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="" xmlns:a16="http://schemas.microsoft.com/office/drawing/2014/main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="" xmlns:a16="http://schemas.microsoft.com/office/drawing/2014/main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="" xmlns:a16="http://schemas.microsoft.com/office/drawing/2014/main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="" xmlns:a16="http://schemas.microsoft.com/office/drawing/2014/main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="" xmlns:a16="http://schemas.microsoft.com/office/drawing/2014/main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="" xmlns:a16="http://schemas.microsoft.com/office/drawing/2014/main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="" xmlns:a16="http://schemas.microsoft.com/office/drawing/2014/main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="" xmlns:a16="http://schemas.microsoft.com/office/drawing/2014/main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="" xmlns:a16="http://schemas.microsoft.com/office/drawing/2014/main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="" xmlns:a16="http://schemas.microsoft.com/office/drawing/2014/main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="" xmlns:a16="http://schemas.microsoft.com/office/drawing/2014/main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="" xmlns:a16="http://schemas.microsoft.com/office/drawing/2014/main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="" xmlns:a16="http://schemas.microsoft.com/office/drawing/2014/main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="" xmlns:a16="http://schemas.microsoft.com/office/drawing/2014/main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="" xmlns:a16="http://schemas.microsoft.com/office/drawing/2014/main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="" xmlns:a16="http://schemas.microsoft.com/office/drawing/2014/main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="" xmlns:a16="http://schemas.microsoft.com/office/drawing/2014/main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="" xmlns:a16="http://schemas.microsoft.com/office/drawing/2014/main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="" xmlns:a16="http://schemas.microsoft.com/office/drawing/2014/main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="" xmlns:a16="http://schemas.microsoft.com/office/drawing/2014/main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="" xmlns:a16="http://schemas.microsoft.com/office/drawing/2014/main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="" xmlns:a16="http://schemas.microsoft.com/office/drawing/2014/main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="" xmlns:a16="http://schemas.microsoft.com/office/drawing/2014/main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="" xmlns:a16="http://schemas.microsoft.com/office/drawing/2014/main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="" xmlns:a16="http://schemas.microsoft.com/office/drawing/2014/main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="" xmlns:a16="http://schemas.microsoft.com/office/drawing/2014/main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="" xmlns:a16="http://schemas.microsoft.com/office/drawing/2014/main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="" xmlns:a16="http://schemas.microsoft.com/office/drawing/2014/main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="" xmlns:a16="http://schemas.microsoft.com/office/drawing/2014/main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="" xmlns:a16="http://schemas.microsoft.com/office/drawing/2014/main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="" xmlns:a16="http://schemas.microsoft.com/office/drawing/2014/main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="" xmlns:a16="http://schemas.microsoft.com/office/drawing/2014/main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="" xmlns:a16="http://schemas.microsoft.com/office/drawing/2014/main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="" xmlns:a16="http://schemas.microsoft.com/office/drawing/2014/main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="" xmlns:a16="http://schemas.microsoft.com/office/drawing/2014/main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="" xmlns:a16="http://schemas.microsoft.com/office/drawing/2014/main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="" xmlns:a16="http://schemas.microsoft.com/office/drawing/2014/main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="" xmlns:a16="http://schemas.microsoft.com/office/drawing/2014/main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="" xmlns:a16="http://schemas.microsoft.com/office/drawing/2014/main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="" xmlns:a16="http://schemas.microsoft.com/office/drawing/2014/main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="" xmlns:a16="http://schemas.microsoft.com/office/drawing/2014/main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="" xmlns:a16="http://schemas.microsoft.com/office/drawing/2014/main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="" xmlns:a16="http://schemas.microsoft.com/office/drawing/2014/main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="" xmlns:a16="http://schemas.microsoft.com/office/drawing/2014/main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="" xmlns:a16="http://schemas.microsoft.com/office/drawing/2014/main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="" xmlns:a16="http://schemas.microsoft.com/office/drawing/2014/main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="" xmlns:a16="http://schemas.microsoft.com/office/drawing/2014/main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="" xmlns:a16="http://schemas.microsoft.com/office/drawing/2014/main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="" xmlns:a16="http://schemas.microsoft.com/office/drawing/2014/main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="" xmlns:a16="http://schemas.microsoft.com/office/drawing/2014/main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="" xmlns:a16="http://schemas.microsoft.com/office/drawing/2014/main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="" xmlns:a16="http://schemas.microsoft.com/office/drawing/2014/main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="" xmlns:a16="http://schemas.microsoft.com/office/drawing/2014/main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="" xmlns:a16="http://schemas.microsoft.com/office/drawing/2014/main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="" xmlns:a16="http://schemas.microsoft.com/office/drawing/2014/main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="" xmlns:a16="http://schemas.microsoft.com/office/drawing/2014/main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="" xmlns:a16="http://schemas.microsoft.com/office/drawing/2014/main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="" xmlns:a16="http://schemas.microsoft.com/office/drawing/2014/main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="" xmlns:a16="http://schemas.microsoft.com/office/drawing/2014/main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="" xmlns:a16="http://schemas.microsoft.com/office/drawing/2014/main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="" xmlns:a16="http://schemas.microsoft.com/office/drawing/2014/main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="" xmlns:a16="http://schemas.microsoft.com/office/drawing/2014/main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="" xmlns:a16="http://schemas.microsoft.com/office/drawing/2014/main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="" xmlns:a16="http://schemas.microsoft.com/office/drawing/2014/main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="" xmlns:a16="http://schemas.microsoft.com/office/drawing/2014/main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="" xmlns:a16="http://schemas.microsoft.com/office/drawing/2014/main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="" xmlns:a16="http://schemas.microsoft.com/office/drawing/2014/main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="" xmlns:a16="http://schemas.microsoft.com/office/drawing/2014/main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="" xmlns:a16="http://schemas.microsoft.com/office/drawing/2014/main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="" xmlns:a16="http://schemas.microsoft.com/office/drawing/2014/main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="" xmlns:a16="http://schemas.microsoft.com/office/drawing/2014/main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="" xmlns:a16="http://schemas.microsoft.com/office/drawing/2014/main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="" xmlns:a16="http://schemas.microsoft.com/office/drawing/2014/main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="" xmlns:a16="http://schemas.microsoft.com/office/drawing/2014/main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="" xmlns:a16="http://schemas.microsoft.com/office/drawing/2014/main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="" xmlns:a16="http://schemas.microsoft.com/office/drawing/2014/main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="" xmlns:a16="http://schemas.microsoft.com/office/drawing/2014/main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="" xmlns:a16="http://schemas.microsoft.com/office/drawing/2014/main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="" xmlns:a16="http://schemas.microsoft.com/office/drawing/2014/main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="" xmlns:a16="http://schemas.microsoft.com/office/drawing/2014/main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="" xmlns:a16="http://schemas.microsoft.com/office/drawing/2014/main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="" xmlns:a16="http://schemas.microsoft.com/office/drawing/2014/main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="" xmlns:a16="http://schemas.microsoft.com/office/drawing/2014/main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="" xmlns:a16="http://schemas.microsoft.com/office/drawing/2014/main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="" xmlns:a16="http://schemas.microsoft.com/office/drawing/2014/main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="" xmlns:a16="http://schemas.microsoft.com/office/drawing/2014/main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="" xmlns:a16="http://schemas.microsoft.com/office/drawing/2014/main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="" xmlns:a16="http://schemas.microsoft.com/office/drawing/2014/main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="" xmlns:a16="http://schemas.microsoft.com/office/drawing/2014/main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="" xmlns:a16="http://schemas.microsoft.com/office/drawing/2014/main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="" xmlns:a16="http://schemas.microsoft.com/office/drawing/2014/main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="" xmlns:a16="http://schemas.microsoft.com/office/drawing/2014/main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="" xmlns:a16="http://schemas.microsoft.com/office/drawing/2014/main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="" xmlns:a16="http://schemas.microsoft.com/office/drawing/2014/main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="" xmlns:a16="http://schemas.microsoft.com/office/drawing/2014/main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="" xmlns:a16="http://schemas.microsoft.com/office/drawing/2014/main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="" xmlns:a16="http://schemas.microsoft.com/office/drawing/2014/main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="" xmlns:a16="http://schemas.microsoft.com/office/drawing/2014/main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="" xmlns:a16="http://schemas.microsoft.com/office/drawing/2014/main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="" xmlns:a16="http://schemas.microsoft.com/office/drawing/2014/main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="" xmlns:a16="http://schemas.microsoft.com/office/drawing/2014/main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="" xmlns:a16="http://schemas.microsoft.com/office/drawing/2014/main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="" xmlns:a16="http://schemas.microsoft.com/office/drawing/2014/main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="" xmlns:a16="http://schemas.microsoft.com/office/drawing/2014/main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="" xmlns:a16="http://schemas.microsoft.com/office/drawing/2014/main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="" xmlns:a16="http://schemas.microsoft.com/office/drawing/2014/main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="" xmlns:a16="http://schemas.microsoft.com/office/drawing/2014/main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="" xmlns:a16="http://schemas.microsoft.com/office/drawing/2014/main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="" xmlns:a16="http://schemas.microsoft.com/office/drawing/2014/main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="" xmlns:a16="http://schemas.microsoft.com/office/drawing/2014/main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="" xmlns:a16="http://schemas.microsoft.com/office/drawing/2014/main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="" xmlns:a16="http://schemas.microsoft.com/office/drawing/2014/main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="" xmlns:a16="http://schemas.microsoft.com/office/drawing/2014/main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="" xmlns:a16="http://schemas.microsoft.com/office/drawing/2014/main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="" xmlns:a16="http://schemas.microsoft.com/office/drawing/2014/main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="" xmlns:a16="http://schemas.microsoft.com/office/drawing/2014/main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="" xmlns:a16="http://schemas.microsoft.com/office/drawing/2014/main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="" xmlns:a16="http://schemas.microsoft.com/office/drawing/2014/main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="" xmlns:a16="http://schemas.microsoft.com/office/drawing/2014/main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="" xmlns:a16="http://schemas.microsoft.com/office/drawing/2014/main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="" xmlns:a16="http://schemas.microsoft.com/office/drawing/2014/main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="" xmlns:a16="http://schemas.microsoft.com/office/drawing/2014/main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="" xmlns:a16="http://schemas.microsoft.com/office/drawing/2014/main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="" xmlns:a16="http://schemas.microsoft.com/office/drawing/2014/main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="" xmlns:a16="http://schemas.microsoft.com/office/drawing/2014/main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="" xmlns:a16="http://schemas.microsoft.com/office/drawing/2014/main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="" xmlns:a16="http://schemas.microsoft.com/office/drawing/2014/main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="" xmlns:a16="http://schemas.microsoft.com/office/drawing/2014/main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="" xmlns:a16="http://schemas.microsoft.com/office/drawing/2014/main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="" xmlns:a16="http://schemas.microsoft.com/office/drawing/2014/main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="" xmlns:a16="http://schemas.microsoft.com/office/drawing/2014/main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="" xmlns:a16="http://schemas.microsoft.com/office/drawing/2014/main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="" xmlns:a16="http://schemas.microsoft.com/office/drawing/2014/main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="" xmlns:a16="http://schemas.microsoft.com/office/drawing/2014/main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="" xmlns:a16="http://schemas.microsoft.com/office/drawing/2014/main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="" xmlns:a16="http://schemas.microsoft.com/office/drawing/2014/main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="" xmlns:a16="http://schemas.microsoft.com/office/drawing/2014/main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="" xmlns:a16="http://schemas.microsoft.com/office/drawing/2014/main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="" xmlns:a16="http://schemas.microsoft.com/office/drawing/2014/main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="" xmlns:a16="http://schemas.microsoft.com/office/drawing/2014/main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="" xmlns:a16="http://schemas.microsoft.com/office/drawing/2014/main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="" xmlns:a16="http://schemas.microsoft.com/office/drawing/2014/main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="" xmlns:a16="http://schemas.microsoft.com/office/drawing/2014/main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="" xmlns:a16="http://schemas.microsoft.com/office/drawing/2014/main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="" xmlns:a16="http://schemas.microsoft.com/office/drawing/2014/main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="" xmlns:a16="http://schemas.microsoft.com/office/drawing/2014/main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="" xmlns:a16="http://schemas.microsoft.com/office/drawing/2014/main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="" xmlns:a16="http://schemas.microsoft.com/office/drawing/2014/main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="" xmlns:a16="http://schemas.microsoft.com/office/drawing/2014/main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="" xmlns:a16="http://schemas.microsoft.com/office/drawing/2014/main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="" xmlns:a16="http://schemas.microsoft.com/office/drawing/2014/main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="" xmlns:a16="http://schemas.microsoft.com/office/drawing/2014/main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="" xmlns:a16="http://schemas.microsoft.com/office/drawing/2014/main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="" xmlns:a16="http://schemas.microsoft.com/office/drawing/2014/main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="" xmlns:a16="http://schemas.microsoft.com/office/drawing/2014/main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="" xmlns:a16="http://schemas.microsoft.com/office/drawing/2014/main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="" xmlns:a16="http://schemas.microsoft.com/office/drawing/2014/main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="" xmlns:a16="http://schemas.microsoft.com/office/drawing/2014/main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="" xmlns:a16="http://schemas.microsoft.com/office/drawing/2014/main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="" xmlns:a16="http://schemas.microsoft.com/office/drawing/2014/main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="" xmlns:a16="http://schemas.microsoft.com/office/drawing/2014/main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="" xmlns:a16="http://schemas.microsoft.com/office/drawing/2014/main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="" xmlns:a16="http://schemas.microsoft.com/office/drawing/2014/main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="" xmlns:a16="http://schemas.microsoft.com/office/drawing/2014/main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="" xmlns:a16="http://schemas.microsoft.com/office/drawing/2014/main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="" xmlns:a16="http://schemas.microsoft.com/office/drawing/2014/main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="" xmlns:a16="http://schemas.microsoft.com/office/drawing/2014/main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="" xmlns:a16="http://schemas.microsoft.com/office/drawing/2014/main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="" xmlns:a16="http://schemas.microsoft.com/office/drawing/2014/main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="" xmlns:a16="http://schemas.microsoft.com/office/drawing/2014/main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="" xmlns:a16="http://schemas.microsoft.com/office/drawing/2014/main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="" xmlns:a16="http://schemas.microsoft.com/office/drawing/2014/main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="" xmlns:a16="http://schemas.microsoft.com/office/drawing/2014/main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="" xmlns:a16="http://schemas.microsoft.com/office/drawing/2014/main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="" xmlns:a16="http://schemas.microsoft.com/office/drawing/2014/main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="" xmlns:a16="http://schemas.microsoft.com/office/drawing/2014/main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="" xmlns:a16="http://schemas.microsoft.com/office/drawing/2014/main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="" xmlns:a16="http://schemas.microsoft.com/office/drawing/2014/main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="" xmlns:a16="http://schemas.microsoft.com/office/drawing/2014/main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="" xmlns:a16="http://schemas.microsoft.com/office/drawing/2014/main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="" xmlns:a16="http://schemas.microsoft.com/office/drawing/2014/main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="" xmlns:a16="http://schemas.microsoft.com/office/drawing/2014/main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="" xmlns:a16="http://schemas.microsoft.com/office/drawing/2014/main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="" xmlns:a16="http://schemas.microsoft.com/office/drawing/2014/main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="" xmlns:a16="http://schemas.microsoft.com/office/drawing/2014/main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="" xmlns:a16="http://schemas.microsoft.com/office/drawing/2014/main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="" xmlns:a16="http://schemas.microsoft.com/office/drawing/2014/main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="" xmlns:a16="http://schemas.microsoft.com/office/drawing/2014/main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="" xmlns:a16="http://schemas.microsoft.com/office/drawing/2014/main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="" xmlns:a16="http://schemas.microsoft.com/office/drawing/2014/main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="" xmlns:a16="http://schemas.microsoft.com/office/drawing/2014/main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="" xmlns:a16="http://schemas.microsoft.com/office/drawing/2014/main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="" xmlns:a16="http://schemas.microsoft.com/office/drawing/2014/main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="" xmlns:a16="http://schemas.microsoft.com/office/drawing/2014/main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="" xmlns:a16="http://schemas.microsoft.com/office/drawing/2014/main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="" xmlns:a16="http://schemas.microsoft.com/office/drawing/2014/main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="" xmlns:a16="http://schemas.microsoft.com/office/drawing/2014/main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="" xmlns:a16="http://schemas.microsoft.com/office/drawing/2014/main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="" xmlns:a16="http://schemas.microsoft.com/office/drawing/2014/main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="" xmlns:a16="http://schemas.microsoft.com/office/drawing/2014/main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="" xmlns:a16="http://schemas.microsoft.com/office/drawing/2014/main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="" xmlns:a16="http://schemas.microsoft.com/office/drawing/2014/main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="" xmlns:a16="http://schemas.microsoft.com/office/drawing/2014/main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="" xmlns:a16="http://schemas.microsoft.com/office/drawing/2014/main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="" xmlns:a16="http://schemas.microsoft.com/office/drawing/2014/main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="" xmlns:a16="http://schemas.microsoft.com/office/drawing/2014/main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="" xmlns:a16="http://schemas.microsoft.com/office/drawing/2014/main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="" xmlns:a16="http://schemas.microsoft.com/office/drawing/2014/main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="" xmlns:a16="http://schemas.microsoft.com/office/drawing/2014/main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="" xmlns:a16="http://schemas.microsoft.com/office/drawing/2014/main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="" xmlns:a16="http://schemas.microsoft.com/office/drawing/2014/main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="" xmlns:a16="http://schemas.microsoft.com/office/drawing/2014/main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="" xmlns:a16="http://schemas.microsoft.com/office/drawing/2014/main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="" xmlns:a16="http://schemas.microsoft.com/office/drawing/2014/main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="" xmlns:a16="http://schemas.microsoft.com/office/drawing/2014/main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="" xmlns:a16="http://schemas.microsoft.com/office/drawing/2014/main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="" xmlns:a16="http://schemas.microsoft.com/office/drawing/2014/main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="" xmlns:a16="http://schemas.microsoft.com/office/drawing/2014/main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="" xmlns:a16="http://schemas.microsoft.com/office/drawing/2014/main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="" xmlns:a16="http://schemas.microsoft.com/office/drawing/2014/main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="" xmlns:a16="http://schemas.microsoft.com/office/drawing/2014/main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="" xmlns:a16="http://schemas.microsoft.com/office/drawing/2014/main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="" xmlns:a16="http://schemas.microsoft.com/office/drawing/2014/main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="" xmlns:a16="http://schemas.microsoft.com/office/drawing/2014/main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="" xmlns:a16="http://schemas.microsoft.com/office/drawing/2014/main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="" xmlns:a16="http://schemas.microsoft.com/office/drawing/2014/main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="" xmlns:a16="http://schemas.microsoft.com/office/drawing/2014/main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="" xmlns:a16="http://schemas.microsoft.com/office/drawing/2014/main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="" xmlns:a16="http://schemas.microsoft.com/office/drawing/2014/main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="" xmlns:a16="http://schemas.microsoft.com/office/drawing/2014/main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="" xmlns:a16="http://schemas.microsoft.com/office/drawing/2014/main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="" xmlns:a16="http://schemas.microsoft.com/office/drawing/2014/main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="" xmlns:a16="http://schemas.microsoft.com/office/drawing/2014/main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="" xmlns:a16="http://schemas.microsoft.com/office/drawing/2014/main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="" xmlns:a16="http://schemas.microsoft.com/office/drawing/2014/main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="" xmlns:a16="http://schemas.microsoft.com/office/drawing/2014/main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="" xmlns:a16="http://schemas.microsoft.com/office/drawing/2014/main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="" xmlns:a16="http://schemas.microsoft.com/office/drawing/2014/main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="" xmlns:a16="http://schemas.microsoft.com/office/drawing/2014/main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="" xmlns:a16="http://schemas.microsoft.com/office/drawing/2014/main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="" xmlns:a16="http://schemas.microsoft.com/office/drawing/2014/main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="" xmlns:a16="http://schemas.microsoft.com/office/drawing/2014/main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="" xmlns:a16="http://schemas.microsoft.com/office/drawing/2014/main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="" xmlns:a16="http://schemas.microsoft.com/office/drawing/2014/main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="" xmlns:a16="http://schemas.microsoft.com/office/drawing/2014/main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="" xmlns:a16="http://schemas.microsoft.com/office/drawing/2014/main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="" xmlns:a16="http://schemas.microsoft.com/office/drawing/2014/main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="" xmlns:a16="http://schemas.microsoft.com/office/drawing/2014/main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="" xmlns:a16="http://schemas.microsoft.com/office/drawing/2014/main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="" xmlns:a16="http://schemas.microsoft.com/office/drawing/2014/main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="" xmlns:a16="http://schemas.microsoft.com/office/drawing/2014/main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="" xmlns:a16="http://schemas.microsoft.com/office/drawing/2014/main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="" xmlns:a16="http://schemas.microsoft.com/office/drawing/2014/main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="" xmlns:a16="http://schemas.microsoft.com/office/drawing/2014/main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="" xmlns:a16="http://schemas.microsoft.com/office/drawing/2014/main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="" xmlns:a16="http://schemas.microsoft.com/office/drawing/2014/main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="" xmlns:a16="http://schemas.microsoft.com/office/drawing/2014/main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="" xmlns:a16="http://schemas.microsoft.com/office/drawing/2014/main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="" xmlns:a16="http://schemas.microsoft.com/office/drawing/2014/main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="" xmlns:a16="http://schemas.microsoft.com/office/drawing/2014/main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="" xmlns:a16="http://schemas.microsoft.com/office/drawing/2014/main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="" xmlns:a16="http://schemas.microsoft.com/office/drawing/2014/main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="" xmlns:a16="http://schemas.microsoft.com/office/drawing/2014/main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="" xmlns:a16="http://schemas.microsoft.com/office/drawing/2014/main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="" xmlns:a16="http://schemas.microsoft.com/office/drawing/2014/main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="" xmlns:a16="http://schemas.microsoft.com/office/drawing/2014/main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="" xmlns:a16="http://schemas.microsoft.com/office/drawing/2014/main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="" xmlns:a16="http://schemas.microsoft.com/office/drawing/2014/main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="" xmlns:a16="http://schemas.microsoft.com/office/drawing/2014/main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="" xmlns:a16="http://schemas.microsoft.com/office/drawing/2014/main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="" xmlns:a16="http://schemas.microsoft.com/office/drawing/2014/main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="" xmlns:a16="http://schemas.microsoft.com/office/drawing/2014/main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="" xmlns:a16="http://schemas.microsoft.com/office/drawing/2014/main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="" xmlns:a16="http://schemas.microsoft.com/office/drawing/2014/main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="" xmlns:a16="http://schemas.microsoft.com/office/drawing/2014/main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="" xmlns:a16="http://schemas.microsoft.com/office/drawing/2014/main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="" xmlns:a16="http://schemas.microsoft.com/office/drawing/2014/main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="" xmlns:a16="http://schemas.microsoft.com/office/drawing/2014/main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="" xmlns:a16="http://schemas.microsoft.com/office/drawing/2014/main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="" xmlns:a16="http://schemas.microsoft.com/office/drawing/2014/main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="" xmlns:a16="http://schemas.microsoft.com/office/drawing/2014/main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="" xmlns:a16="http://schemas.microsoft.com/office/drawing/2014/main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="" xmlns:a16="http://schemas.microsoft.com/office/drawing/2014/main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="" xmlns:a16="http://schemas.microsoft.com/office/drawing/2014/main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="" xmlns:a16="http://schemas.microsoft.com/office/drawing/2014/main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="" xmlns:a16="http://schemas.microsoft.com/office/drawing/2014/main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="" xmlns:a16="http://schemas.microsoft.com/office/drawing/2014/main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="" xmlns:a16="http://schemas.microsoft.com/office/drawing/2014/main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="" xmlns:a16="http://schemas.microsoft.com/office/drawing/2014/main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="" xmlns:a16="http://schemas.microsoft.com/office/drawing/2014/main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="" xmlns:a16="http://schemas.microsoft.com/office/drawing/2014/main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="" xmlns:a16="http://schemas.microsoft.com/office/drawing/2014/main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="" xmlns:a16="http://schemas.microsoft.com/office/drawing/2014/main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="" xmlns:a16="http://schemas.microsoft.com/office/drawing/2014/main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="" xmlns:a16="http://schemas.microsoft.com/office/drawing/2014/main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="" xmlns:a16="http://schemas.microsoft.com/office/drawing/2014/main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="" xmlns:a16="http://schemas.microsoft.com/office/drawing/2014/main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="" xmlns:a16="http://schemas.microsoft.com/office/drawing/2014/main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="" xmlns:a16="http://schemas.microsoft.com/office/drawing/2014/main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="" xmlns:a16="http://schemas.microsoft.com/office/drawing/2014/main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="" xmlns:a16="http://schemas.microsoft.com/office/drawing/2014/main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="" xmlns:a16="http://schemas.microsoft.com/office/drawing/2014/main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="" xmlns:a16="http://schemas.microsoft.com/office/drawing/2014/main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="" xmlns:a16="http://schemas.microsoft.com/office/drawing/2014/main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="" xmlns:a16="http://schemas.microsoft.com/office/drawing/2014/main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Tomcat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配置调优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程序调优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JVM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参数调优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76251"/>
      </p:ext>
    </p:extLst>
  </p:cSld>
  <p:clrMapOvr>
    <a:masterClrMapping/>
  </p:clrMapOvr>
  <p:transition spd="med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Tomcat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配置调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减配优化</a:t>
            </a:r>
            <a:endParaRPr lang="en-US" altLang="zh-CN" sz="2800" dirty="0" smtClean="0"/>
          </a:p>
          <a:p>
            <a:pPr lvl="1"/>
            <a:r>
              <a:rPr lang="en-US" altLang="zh-CN" sz="1800" dirty="0" smtClean="0"/>
              <a:t>Servlet</a:t>
            </a:r>
          </a:p>
          <a:p>
            <a:pPr lvl="1"/>
            <a:r>
              <a:rPr lang="en-US" altLang="zh-CN" sz="1800" dirty="0" smtClean="0"/>
              <a:t>Valve</a:t>
            </a:r>
          </a:p>
          <a:p>
            <a:r>
              <a:rPr lang="zh-CN" altLang="en-US" sz="2800" dirty="0" smtClean="0"/>
              <a:t>配置调整</a:t>
            </a:r>
            <a:endParaRPr lang="en-US" altLang="zh-CN" sz="2800" dirty="0" smtClean="0"/>
          </a:p>
          <a:p>
            <a:pPr lvl="1"/>
            <a:r>
              <a:rPr lang="zh-CN" altLang="en-US" sz="1800" dirty="0" smtClean="0"/>
              <a:t>关闭自动重载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修改连接线程池数量</a:t>
            </a:r>
            <a:endParaRPr lang="en-US" altLang="zh-CN" sz="1800" dirty="0" smtClean="0"/>
          </a:p>
          <a:p>
            <a:pPr lvl="1"/>
            <a:endParaRPr lang="en-US" altLang="zh-CN" dirty="0" smtClean="0"/>
          </a:p>
          <a:p>
            <a:r>
              <a:rPr lang="zh-CN" altLang="en-US" sz="2800" dirty="0"/>
              <a:t>预编</a:t>
            </a:r>
            <a:r>
              <a:rPr lang="zh-CN" altLang="en-US" sz="2800" dirty="0" smtClean="0"/>
              <a:t>译优化</a:t>
            </a:r>
            <a:endParaRPr lang="en-US" altLang="zh-CN" sz="2800" dirty="0" smtClean="0"/>
          </a:p>
          <a:p>
            <a:pPr lvl="1"/>
            <a:r>
              <a:rPr lang="en-US" altLang="zh-CN" sz="1800" dirty="0" err="1"/>
              <a:t>jsp</a:t>
            </a:r>
            <a:endParaRPr lang="en-US" altLang="zh-CN" sz="1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524901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JVM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参数调优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调整堆大小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评估内存使用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调整 </a:t>
            </a:r>
            <a:r>
              <a:rPr lang="en-US" altLang="zh-CN" dirty="0" smtClean="0"/>
              <a:t>GC 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2448400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="" xmlns:a16="http://schemas.microsoft.com/office/drawing/2014/main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="" xmlns:a16="http://schemas.microsoft.com/office/drawing/2014/main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="" xmlns:a16="http://schemas.microsoft.com/office/drawing/2014/main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="" xmlns:a16="http://schemas.microsoft.com/office/drawing/2014/main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="" xmlns:a16="http://schemas.microsoft.com/office/drawing/2014/main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="" xmlns:a16="http://schemas.microsoft.com/office/drawing/2014/main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="" xmlns:a16="http://schemas.microsoft.com/office/drawing/2014/main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="" xmlns:a16="http://schemas.microsoft.com/office/drawing/2014/main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="" xmlns:a16="http://schemas.microsoft.com/office/drawing/2014/main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="" xmlns:a16="http://schemas.microsoft.com/office/drawing/2014/main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="" xmlns:a16="http://schemas.microsoft.com/office/drawing/2014/main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="" xmlns:a16="http://schemas.microsoft.com/office/drawing/2014/main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="" xmlns:a16="http://schemas.microsoft.com/office/drawing/2014/main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="" xmlns:a16="http://schemas.microsoft.com/office/drawing/2014/main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="" xmlns:a16="http://schemas.microsoft.com/office/drawing/2014/main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="" xmlns:a16="http://schemas.microsoft.com/office/drawing/2014/main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="" xmlns:a16="http://schemas.microsoft.com/office/drawing/2014/main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="" xmlns:a16="http://schemas.microsoft.com/office/drawing/2014/main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="" xmlns:a16="http://schemas.microsoft.com/office/drawing/2014/main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="" xmlns:a16="http://schemas.microsoft.com/office/drawing/2014/main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="" xmlns:a16="http://schemas.microsoft.com/office/drawing/2014/main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="" xmlns:a16="http://schemas.microsoft.com/office/drawing/2014/main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="" xmlns:a16="http://schemas.microsoft.com/office/drawing/2014/main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="" xmlns:a16="http://schemas.microsoft.com/office/drawing/2014/main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="" xmlns:a16="http://schemas.microsoft.com/office/drawing/2014/main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="" xmlns:a16="http://schemas.microsoft.com/office/drawing/2014/main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="" xmlns:a16="http://schemas.microsoft.com/office/drawing/2014/main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="" xmlns:a16="http://schemas.microsoft.com/office/drawing/2014/main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="" xmlns:a16="http://schemas.microsoft.com/office/drawing/2014/main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="" xmlns:a16="http://schemas.microsoft.com/office/drawing/2014/main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="" xmlns:a16="http://schemas.microsoft.com/office/drawing/2014/main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="" xmlns:a16="http://schemas.microsoft.com/office/drawing/2014/main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="" xmlns:a16="http://schemas.microsoft.com/office/drawing/2014/main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="" xmlns:a16="http://schemas.microsoft.com/office/drawing/2014/main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="" xmlns:a16="http://schemas.microsoft.com/office/drawing/2014/main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="" xmlns:a16="http://schemas.microsoft.com/office/drawing/2014/main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="" xmlns:a16="http://schemas.microsoft.com/office/drawing/2014/main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="" xmlns:a16="http://schemas.microsoft.com/office/drawing/2014/main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="" xmlns:a16="http://schemas.microsoft.com/office/drawing/2014/main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="" xmlns:a16="http://schemas.microsoft.com/office/drawing/2014/main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="" xmlns:a16="http://schemas.microsoft.com/office/drawing/2014/main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="" xmlns:a16="http://schemas.microsoft.com/office/drawing/2014/main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="" xmlns:a16="http://schemas.microsoft.com/office/drawing/2014/main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="" xmlns:a16="http://schemas.microsoft.com/office/drawing/2014/main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="" xmlns:a16="http://schemas.microsoft.com/office/drawing/2014/main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="" xmlns:a16="http://schemas.microsoft.com/office/drawing/2014/main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="" xmlns:a16="http://schemas.microsoft.com/office/drawing/2014/main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="" xmlns:a16="http://schemas.microsoft.com/office/drawing/2014/main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="" xmlns:a16="http://schemas.microsoft.com/office/drawing/2014/main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="" xmlns:a16="http://schemas.microsoft.com/office/drawing/2014/main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="" xmlns:a16="http://schemas.microsoft.com/office/drawing/2014/main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="" xmlns:a16="http://schemas.microsoft.com/office/drawing/2014/main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="" xmlns:a16="http://schemas.microsoft.com/office/drawing/2014/main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="" xmlns:a16="http://schemas.microsoft.com/office/drawing/2014/main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="" xmlns:a16="http://schemas.microsoft.com/office/drawing/2014/main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="" xmlns:a16="http://schemas.microsoft.com/office/drawing/2014/main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="" xmlns:a16="http://schemas.microsoft.com/office/drawing/2014/main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="" xmlns:a16="http://schemas.microsoft.com/office/drawing/2014/main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="" xmlns:a16="http://schemas.microsoft.com/office/drawing/2014/main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="" xmlns:a16="http://schemas.microsoft.com/office/drawing/2014/main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="" xmlns:a16="http://schemas.microsoft.com/office/drawing/2014/main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="" xmlns:a16="http://schemas.microsoft.com/office/drawing/2014/main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="" xmlns:a16="http://schemas.microsoft.com/office/drawing/2014/main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="" xmlns:a16="http://schemas.microsoft.com/office/drawing/2014/main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="" xmlns:a16="http://schemas.microsoft.com/office/drawing/2014/main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="" xmlns:a16="http://schemas.microsoft.com/office/drawing/2014/main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="" xmlns:a16="http://schemas.microsoft.com/office/drawing/2014/main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="" xmlns:a16="http://schemas.microsoft.com/office/drawing/2014/main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="" xmlns:a16="http://schemas.microsoft.com/office/drawing/2014/main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="" xmlns:a16="http://schemas.microsoft.com/office/drawing/2014/main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="" xmlns:a16="http://schemas.microsoft.com/office/drawing/2014/main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="" xmlns:a16="http://schemas.microsoft.com/office/drawing/2014/main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="" xmlns:a16="http://schemas.microsoft.com/office/drawing/2014/main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="" xmlns:a16="http://schemas.microsoft.com/office/drawing/2014/main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="" xmlns:a16="http://schemas.microsoft.com/office/drawing/2014/main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="" xmlns:a16="http://schemas.microsoft.com/office/drawing/2014/main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="" xmlns:a16="http://schemas.microsoft.com/office/drawing/2014/main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="" xmlns:a16="http://schemas.microsoft.com/office/drawing/2014/main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="" xmlns:a16="http://schemas.microsoft.com/office/drawing/2014/main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="" xmlns:a16="http://schemas.microsoft.com/office/drawing/2014/main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="" xmlns:a16="http://schemas.microsoft.com/office/drawing/2014/main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="" xmlns:a16="http://schemas.microsoft.com/office/drawing/2014/main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="" xmlns:a16="http://schemas.microsoft.com/office/drawing/2014/main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="" xmlns:a16="http://schemas.microsoft.com/office/drawing/2014/main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="" xmlns:a16="http://schemas.microsoft.com/office/drawing/2014/main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="" xmlns:a16="http://schemas.microsoft.com/office/drawing/2014/main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="" xmlns:a16="http://schemas.microsoft.com/office/drawing/2014/main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="" xmlns:a16="http://schemas.microsoft.com/office/drawing/2014/main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="" xmlns:a16="http://schemas.microsoft.com/office/drawing/2014/main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="" xmlns:a16="http://schemas.microsoft.com/office/drawing/2014/main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="" xmlns:a16="http://schemas.microsoft.com/office/drawing/2014/main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="" xmlns:a16="http://schemas.microsoft.com/office/drawing/2014/main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="" xmlns:a16="http://schemas.microsoft.com/office/drawing/2014/main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="" xmlns:a16="http://schemas.microsoft.com/office/drawing/2014/main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="" xmlns:a16="http://schemas.microsoft.com/office/drawing/2014/main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="" xmlns:a16="http://schemas.microsoft.com/office/drawing/2014/main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="" xmlns:a16="http://schemas.microsoft.com/office/drawing/2014/main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="" xmlns:a16="http://schemas.microsoft.com/office/drawing/2014/main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="" xmlns:a16="http://schemas.microsoft.com/office/drawing/2014/main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="" xmlns:a16="http://schemas.microsoft.com/office/drawing/2014/main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="" xmlns:a16="http://schemas.microsoft.com/office/drawing/2014/main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="" xmlns:a16="http://schemas.microsoft.com/office/drawing/2014/main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="" xmlns:a16="http://schemas.microsoft.com/office/drawing/2014/main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="" xmlns:a16="http://schemas.microsoft.com/office/drawing/2014/main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="" xmlns:a16="http://schemas.microsoft.com/office/drawing/2014/main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="" xmlns:a16="http://schemas.microsoft.com/office/drawing/2014/main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="" xmlns:a16="http://schemas.microsoft.com/office/drawing/2014/main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="" xmlns:a16="http://schemas.microsoft.com/office/drawing/2014/main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="" xmlns:a16="http://schemas.microsoft.com/office/drawing/2014/main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="" xmlns:a16="http://schemas.microsoft.com/office/drawing/2014/main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="" xmlns:a16="http://schemas.microsoft.com/office/drawing/2014/main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="" xmlns:a16="http://schemas.microsoft.com/office/drawing/2014/main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="" xmlns:a16="http://schemas.microsoft.com/office/drawing/2014/main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="" xmlns:a16="http://schemas.microsoft.com/office/drawing/2014/main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="" xmlns:a16="http://schemas.microsoft.com/office/drawing/2014/main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="" xmlns:a16="http://schemas.microsoft.com/office/drawing/2014/main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="" xmlns:a16="http://schemas.microsoft.com/office/drawing/2014/main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="" xmlns:a16="http://schemas.microsoft.com/office/drawing/2014/main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="" xmlns:a16="http://schemas.microsoft.com/office/drawing/2014/main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="" xmlns:a16="http://schemas.microsoft.com/office/drawing/2014/main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="" xmlns:a16="http://schemas.microsoft.com/office/drawing/2014/main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="" xmlns:a16="http://schemas.microsoft.com/office/drawing/2014/main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="" xmlns:a16="http://schemas.microsoft.com/office/drawing/2014/main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="" xmlns:a16="http://schemas.microsoft.com/office/drawing/2014/main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="" xmlns:a16="http://schemas.microsoft.com/office/drawing/2014/main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="" xmlns:a16="http://schemas.microsoft.com/office/drawing/2014/main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="" xmlns:a16="http://schemas.microsoft.com/office/drawing/2014/main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="" xmlns:a16="http://schemas.microsoft.com/office/drawing/2014/main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="" xmlns:a16="http://schemas.microsoft.com/office/drawing/2014/main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="" xmlns:a16="http://schemas.microsoft.com/office/drawing/2014/main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="" xmlns:a16="http://schemas.microsoft.com/office/drawing/2014/main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="" xmlns:a16="http://schemas.microsoft.com/office/drawing/2014/main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="" xmlns:a16="http://schemas.microsoft.com/office/drawing/2014/main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="" xmlns:a16="http://schemas.microsoft.com/office/drawing/2014/main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="" xmlns:a16="http://schemas.microsoft.com/office/drawing/2014/main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="" xmlns:a16="http://schemas.microsoft.com/office/drawing/2014/main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="" xmlns:a16="http://schemas.microsoft.com/office/drawing/2014/main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="" xmlns:a16="http://schemas.microsoft.com/office/drawing/2014/main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="" xmlns:a16="http://schemas.microsoft.com/office/drawing/2014/main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="" xmlns:a16="http://schemas.microsoft.com/office/drawing/2014/main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="" xmlns:a16="http://schemas.microsoft.com/office/drawing/2014/main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="" xmlns:a16="http://schemas.microsoft.com/office/drawing/2014/main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="" xmlns:a16="http://schemas.microsoft.com/office/drawing/2014/main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="" xmlns:a16="http://schemas.microsoft.com/office/drawing/2014/main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="" xmlns:a16="http://schemas.microsoft.com/office/drawing/2014/main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="" xmlns:a16="http://schemas.microsoft.com/office/drawing/2014/main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="" xmlns:a16="http://schemas.microsoft.com/office/drawing/2014/main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="" xmlns:a16="http://schemas.microsoft.com/office/drawing/2014/main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="" xmlns:a16="http://schemas.microsoft.com/office/drawing/2014/main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="" xmlns:a16="http://schemas.microsoft.com/office/drawing/2014/main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="" xmlns:a16="http://schemas.microsoft.com/office/drawing/2014/main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="" xmlns:a16="http://schemas.microsoft.com/office/drawing/2014/main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="" xmlns:a16="http://schemas.microsoft.com/office/drawing/2014/main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="" xmlns:a16="http://schemas.microsoft.com/office/drawing/2014/main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="" xmlns:a16="http://schemas.microsoft.com/office/drawing/2014/main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="" xmlns:a16="http://schemas.microsoft.com/office/drawing/2014/main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="" xmlns:a16="http://schemas.microsoft.com/office/drawing/2014/main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="" xmlns:a16="http://schemas.microsoft.com/office/drawing/2014/main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="" xmlns:a16="http://schemas.microsoft.com/office/drawing/2014/main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="" xmlns:a16="http://schemas.microsoft.com/office/drawing/2014/main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="" xmlns:a16="http://schemas.microsoft.com/office/drawing/2014/main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="" xmlns:a16="http://schemas.microsoft.com/office/drawing/2014/main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="" xmlns:a16="http://schemas.microsoft.com/office/drawing/2014/main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="" xmlns:a16="http://schemas.microsoft.com/office/drawing/2014/main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="" xmlns:a16="http://schemas.microsoft.com/office/drawing/2014/main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="" xmlns:a16="http://schemas.microsoft.com/office/drawing/2014/main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="" xmlns:a16="http://schemas.microsoft.com/office/drawing/2014/main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="" xmlns:a16="http://schemas.microsoft.com/office/drawing/2014/main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="" xmlns:a16="http://schemas.microsoft.com/office/drawing/2014/main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="" xmlns:a16="http://schemas.microsoft.com/office/drawing/2014/main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="" xmlns:a16="http://schemas.microsoft.com/office/drawing/2014/main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="" xmlns:a16="http://schemas.microsoft.com/office/drawing/2014/main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="" xmlns:a16="http://schemas.microsoft.com/office/drawing/2014/main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="" xmlns:a16="http://schemas.microsoft.com/office/drawing/2014/main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="" xmlns:a16="http://schemas.microsoft.com/office/drawing/2014/main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="" xmlns:a16="http://schemas.microsoft.com/office/drawing/2014/main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="" xmlns:a16="http://schemas.microsoft.com/office/drawing/2014/main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="" xmlns:a16="http://schemas.microsoft.com/office/drawing/2014/main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="" xmlns:a16="http://schemas.microsoft.com/office/drawing/2014/main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="" xmlns:a16="http://schemas.microsoft.com/office/drawing/2014/main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="" xmlns:a16="http://schemas.microsoft.com/office/drawing/2014/main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="" xmlns:a16="http://schemas.microsoft.com/office/drawing/2014/main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="" xmlns:a16="http://schemas.microsoft.com/office/drawing/2014/main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="" xmlns:a16="http://schemas.microsoft.com/office/drawing/2014/main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="" xmlns:a16="http://schemas.microsoft.com/office/drawing/2014/main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="" xmlns:a16="http://schemas.microsoft.com/office/drawing/2014/main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="" xmlns:a16="http://schemas.microsoft.com/office/drawing/2014/main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="" xmlns:a16="http://schemas.microsoft.com/office/drawing/2014/main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="" xmlns:a16="http://schemas.microsoft.com/office/drawing/2014/main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="" xmlns:a16="http://schemas.microsoft.com/office/drawing/2014/main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="" xmlns:a16="http://schemas.microsoft.com/office/drawing/2014/main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="" xmlns:a16="http://schemas.microsoft.com/office/drawing/2014/main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="" xmlns:a16="http://schemas.microsoft.com/office/drawing/2014/main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="" xmlns:a16="http://schemas.microsoft.com/office/drawing/2014/main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="" xmlns:a16="http://schemas.microsoft.com/office/drawing/2014/main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="" xmlns:a16="http://schemas.microsoft.com/office/drawing/2014/main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="" xmlns:a16="http://schemas.microsoft.com/office/drawing/2014/main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="" xmlns:a16="http://schemas.microsoft.com/office/drawing/2014/main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="" xmlns:a16="http://schemas.microsoft.com/office/drawing/2014/main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="" xmlns:a16="http://schemas.microsoft.com/office/drawing/2014/main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="" xmlns:a16="http://schemas.microsoft.com/office/drawing/2014/main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="" xmlns:a16="http://schemas.microsoft.com/office/drawing/2014/main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="" xmlns:a16="http://schemas.microsoft.com/office/drawing/2014/main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="" xmlns:a16="http://schemas.microsoft.com/office/drawing/2014/main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="" xmlns:a16="http://schemas.microsoft.com/office/drawing/2014/main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="" xmlns:a16="http://schemas.microsoft.com/office/drawing/2014/main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="" xmlns:a16="http://schemas.microsoft.com/office/drawing/2014/main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="" xmlns:a16="http://schemas.microsoft.com/office/drawing/2014/main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="" xmlns:a16="http://schemas.microsoft.com/office/drawing/2014/main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="" xmlns:a16="http://schemas.microsoft.com/office/drawing/2014/main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="" xmlns:a16="http://schemas.microsoft.com/office/drawing/2014/main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="" xmlns:a16="http://schemas.microsoft.com/office/drawing/2014/main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="" xmlns:a16="http://schemas.microsoft.com/office/drawing/2014/main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="" xmlns:a16="http://schemas.microsoft.com/office/drawing/2014/main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="" xmlns:a16="http://schemas.microsoft.com/office/drawing/2014/main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="" xmlns:a16="http://schemas.microsoft.com/office/drawing/2014/main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="" xmlns:a16="http://schemas.microsoft.com/office/drawing/2014/main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="" xmlns:a16="http://schemas.microsoft.com/office/drawing/2014/main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="" xmlns:a16="http://schemas.microsoft.com/office/drawing/2014/main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="" xmlns:a16="http://schemas.microsoft.com/office/drawing/2014/main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="" xmlns:a16="http://schemas.microsoft.com/office/drawing/2014/main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="" xmlns:a16="http://schemas.microsoft.com/office/drawing/2014/main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="" xmlns:a16="http://schemas.microsoft.com/office/drawing/2014/main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="" xmlns:a16="http://schemas.microsoft.com/office/drawing/2014/main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="" xmlns:a16="http://schemas.microsoft.com/office/drawing/2014/main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="" xmlns:a16="http://schemas.microsoft.com/office/drawing/2014/main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="" xmlns:a16="http://schemas.microsoft.com/office/drawing/2014/main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="" xmlns:a16="http://schemas.microsoft.com/office/drawing/2014/main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="" xmlns:a16="http://schemas.microsoft.com/office/drawing/2014/main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="" xmlns:a16="http://schemas.microsoft.com/office/drawing/2014/main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="" xmlns:a16="http://schemas.microsoft.com/office/drawing/2014/main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="" xmlns:a16="http://schemas.microsoft.com/office/drawing/2014/main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="" xmlns:a16="http://schemas.microsoft.com/office/drawing/2014/main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="" xmlns:a16="http://schemas.microsoft.com/office/drawing/2014/main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="" xmlns:a16="http://schemas.microsoft.com/office/drawing/2014/main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="" xmlns:a16="http://schemas.microsoft.com/office/drawing/2014/main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="" xmlns:a16="http://schemas.microsoft.com/office/drawing/2014/main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="" xmlns:a16="http://schemas.microsoft.com/office/drawing/2014/main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="" xmlns:a16="http://schemas.microsoft.com/office/drawing/2014/main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="" xmlns:a16="http://schemas.microsoft.com/office/drawing/2014/main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="" xmlns:a16="http://schemas.microsoft.com/office/drawing/2014/main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="" xmlns:a16="http://schemas.microsoft.com/office/drawing/2014/main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="" xmlns:a16="http://schemas.microsoft.com/office/drawing/2014/main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="" xmlns:a16="http://schemas.microsoft.com/office/drawing/2014/main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="" xmlns:a16="http://schemas.microsoft.com/office/drawing/2014/main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="" xmlns:a16="http://schemas.microsoft.com/office/drawing/2014/main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="" xmlns:a16="http://schemas.microsoft.com/office/drawing/2014/main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="" xmlns:a16="http://schemas.microsoft.com/office/drawing/2014/main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="" xmlns:a16="http://schemas.microsoft.com/office/drawing/2014/main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="" xmlns:a16="http://schemas.microsoft.com/office/drawing/2014/main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="" xmlns:a16="http://schemas.microsoft.com/office/drawing/2014/main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="" xmlns:a16="http://schemas.microsoft.com/office/drawing/2014/main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="" xmlns:a16="http://schemas.microsoft.com/office/drawing/2014/main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="" xmlns:a16="http://schemas.microsoft.com/office/drawing/2014/main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="" xmlns:a16="http://schemas.microsoft.com/office/drawing/2014/main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="" xmlns:a16="http://schemas.microsoft.com/office/drawing/2014/main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="" xmlns:a16="http://schemas.microsoft.com/office/drawing/2014/main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="" xmlns:a16="http://schemas.microsoft.com/office/drawing/2014/main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="" xmlns:a16="http://schemas.microsoft.com/office/drawing/2014/main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="" xmlns:a16="http://schemas.microsoft.com/office/drawing/2014/main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="" xmlns:a16="http://schemas.microsoft.com/office/drawing/2014/main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="" xmlns:a16="http://schemas.microsoft.com/office/drawing/2014/main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="" xmlns:a16="http://schemas.microsoft.com/office/drawing/2014/main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="" xmlns:a16="http://schemas.microsoft.com/office/drawing/2014/main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="" xmlns:a16="http://schemas.microsoft.com/office/drawing/2014/main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="" xmlns:a16="http://schemas.microsoft.com/office/drawing/2014/main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="" xmlns:a16="http://schemas.microsoft.com/office/drawing/2014/main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="" xmlns:a16="http://schemas.microsoft.com/office/drawing/2014/main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="" xmlns:a16="http://schemas.microsoft.com/office/drawing/2014/main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="" xmlns:a16="http://schemas.microsoft.com/office/drawing/2014/main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="" xmlns:a16="http://schemas.microsoft.com/office/drawing/2014/main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="" xmlns:a16="http://schemas.microsoft.com/office/drawing/2014/main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="" xmlns:a16="http://schemas.microsoft.com/office/drawing/2014/main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="" xmlns:a16="http://schemas.microsoft.com/office/drawing/2014/main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="" xmlns:a16="http://schemas.microsoft.com/office/drawing/2014/main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="" xmlns:a16="http://schemas.microsoft.com/office/drawing/2014/main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="" xmlns:a16="http://schemas.microsoft.com/office/drawing/2014/main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="" xmlns:a16="http://schemas.microsoft.com/office/drawing/2014/main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="" xmlns:a16="http://schemas.microsoft.com/office/drawing/2014/main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="" xmlns:a16="http://schemas.microsoft.com/office/drawing/2014/main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="" xmlns:a16="http://schemas.microsoft.com/office/drawing/2014/main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="" xmlns:a16="http://schemas.microsoft.com/office/drawing/2014/main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="" xmlns:a16="http://schemas.microsoft.com/office/drawing/2014/main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="" xmlns:a16="http://schemas.microsoft.com/office/drawing/2014/main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="" xmlns:a16="http://schemas.microsoft.com/office/drawing/2014/main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="" xmlns:a16="http://schemas.microsoft.com/office/drawing/2014/main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="" xmlns:a16="http://schemas.microsoft.com/office/drawing/2014/main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="" xmlns:a16="http://schemas.microsoft.com/office/drawing/2014/main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="" xmlns:a16="http://schemas.microsoft.com/office/drawing/2014/main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="" xmlns:a16="http://schemas.microsoft.com/office/drawing/2014/main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="" xmlns:a16="http://schemas.microsoft.com/office/drawing/2014/main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="" xmlns:a16="http://schemas.microsoft.com/office/drawing/2014/main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="" xmlns:a16="http://schemas.microsoft.com/office/drawing/2014/main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="" xmlns:a16="http://schemas.microsoft.com/office/drawing/2014/main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="" xmlns:a16="http://schemas.microsoft.com/office/drawing/2014/main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="" xmlns:a16="http://schemas.microsoft.com/office/drawing/2014/main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="" xmlns:a16="http://schemas.microsoft.com/office/drawing/2014/main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="" xmlns:a16="http://schemas.microsoft.com/office/drawing/2014/main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="" xmlns:a16="http://schemas.microsoft.com/office/drawing/2014/main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="" xmlns:a16="http://schemas.microsoft.com/office/drawing/2014/main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="" xmlns:a16="http://schemas.microsoft.com/office/drawing/2014/main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="" xmlns:a16="http://schemas.microsoft.com/office/drawing/2014/main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="" xmlns:a16="http://schemas.microsoft.com/office/drawing/2014/main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="" xmlns:a16="http://schemas.microsoft.com/office/drawing/2014/main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="" xmlns:a16="http://schemas.microsoft.com/office/drawing/2014/main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="" xmlns:a16="http://schemas.microsoft.com/office/drawing/2014/main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="" xmlns:a16="http://schemas.microsoft.com/office/drawing/2014/main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="" xmlns:a16="http://schemas.microsoft.com/office/drawing/2014/main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="" xmlns:a16="http://schemas.microsoft.com/office/drawing/2014/main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="" xmlns:a16="http://schemas.microsoft.com/office/drawing/2014/main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="" xmlns:a16="http://schemas.microsoft.com/office/drawing/2014/main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="" xmlns:a16="http://schemas.microsoft.com/office/drawing/2014/main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="" xmlns:a16="http://schemas.microsoft.com/office/drawing/2014/main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="" xmlns:a16="http://schemas.microsoft.com/office/drawing/2014/main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="" xmlns:a16="http://schemas.microsoft.com/office/drawing/2014/main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="" xmlns:a16="http://schemas.microsoft.com/office/drawing/2014/main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="" xmlns:a16="http://schemas.microsoft.com/office/drawing/2014/main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="" xmlns:a16="http://schemas.microsoft.com/office/drawing/2014/main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="" xmlns:a16="http://schemas.microsoft.com/office/drawing/2014/main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="" xmlns:a16="http://schemas.microsoft.com/office/drawing/2014/main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="" xmlns:a16="http://schemas.microsoft.com/office/drawing/2014/main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="" xmlns:a16="http://schemas.microsoft.com/office/drawing/2014/main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="" xmlns:a16="http://schemas.microsoft.com/office/drawing/2014/main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="" xmlns:a16="http://schemas.microsoft.com/office/drawing/2014/main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="" xmlns:a16="http://schemas.microsoft.com/office/drawing/2014/main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="" xmlns:a16="http://schemas.microsoft.com/office/drawing/2014/main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="" xmlns:a16="http://schemas.microsoft.com/office/drawing/2014/main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="" xmlns:a16="http://schemas.microsoft.com/office/drawing/2014/main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="" xmlns:a16="http://schemas.microsoft.com/office/drawing/2014/main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="" xmlns:a16="http://schemas.microsoft.com/office/drawing/2014/main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="" xmlns:a16="http://schemas.microsoft.com/office/drawing/2014/main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="" xmlns:a16="http://schemas.microsoft.com/office/drawing/2014/main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="" xmlns:a16="http://schemas.microsoft.com/office/drawing/2014/main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="" xmlns:a16="http://schemas.microsoft.com/office/drawing/2014/main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="" xmlns:a16="http://schemas.microsoft.com/office/drawing/2014/main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="" xmlns:a16="http://schemas.microsoft.com/office/drawing/2014/main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="" xmlns:a16="http://schemas.microsoft.com/office/drawing/2014/main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="" xmlns:a16="http://schemas.microsoft.com/office/drawing/2014/main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="" xmlns:a16="http://schemas.microsoft.com/office/drawing/2014/main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="" xmlns:a16="http://schemas.microsoft.com/office/drawing/2014/main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="" xmlns:a16="http://schemas.microsoft.com/office/drawing/2014/main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="" xmlns:a16="http://schemas.microsoft.com/office/drawing/2014/main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="" xmlns:a16="http://schemas.microsoft.com/office/drawing/2014/main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="" xmlns:a16="http://schemas.microsoft.com/office/drawing/2014/main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="" xmlns:a16="http://schemas.microsoft.com/office/drawing/2014/main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="" xmlns:a16="http://schemas.microsoft.com/office/drawing/2014/main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="" xmlns:a16="http://schemas.microsoft.com/office/drawing/2014/main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="" xmlns:a16="http://schemas.microsoft.com/office/drawing/2014/main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="" xmlns:a16="http://schemas.microsoft.com/office/drawing/2014/main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="" xmlns:a16="http://schemas.microsoft.com/office/drawing/2014/main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="" xmlns:a16="http://schemas.microsoft.com/office/drawing/2014/main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="" xmlns:a16="http://schemas.microsoft.com/office/drawing/2014/main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="" xmlns:a16="http://schemas.microsoft.com/office/drawing/2014/main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="" xmlns:a16="http://schemas.microsoft.com/office/drawing/2014/main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="" xmlns:a16="http://schemas.microsoft.com/office/drawing/2014/main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="" xmlns:a16="http://schemas.microsoft.com/office/drawing/2014/main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="" xmlns:a16="http://schemas.microsoft.com/office/drawing/2014/main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="" xmlns:a16="http://schemas.microsoft.com/office/drawing/2014/main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="" xmlns:a16="http://schemas.microsoft.com/office/drawing/2014/main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="" xmlns:a16="http://schemas.microsoft.com/office/drawing/2014/main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="" xmlns:a16="http://schemas.microsoft.com/office/drawing/2014/main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="" xmlns:a16="http://schemas.microsoft.com/office/drawing/2014/main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="" xmlns:a16="http://schemas.microsoft.com/office/drawing/2014/main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="" xmlns:a16="http://schemas.microsoft.com/office/drawing/2014/main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="" xmlns:a16="http://schemas.microsoft.com/office/drawing/2014/main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="" xmlns:a16="http://schemas.microsoft.com/office/drawing/2014/main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="" xmlns:a16="http://schemas.microsoft.com/office/drawing/2014/main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="" xmlns:a16="http://schemas.microsoft.com/office/drawing/2014/main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="" xmlns:a16="http://schemas.microsoft.com/office/drawing/2014/main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="" xmlns:a16="http://schemas.microsoft.com/office/drawing/2014/main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="" xmlns:a16="http://schemas.microsoft.com/office/drawing/2014/main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="" xmlns:a16="http://schemas.microsoft.com/office/drawing/2014/main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="" xmlns:a16="http://schemas.microsoft.com/office/drawing/2014/main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="" xmlns:a16="http://schemas.microsoft.com/office/drawing/2014/main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="" xmlns:a16="http://schemas.microsoft.com/office/drawing/2014/main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="" xmlns:a16="http://schemas.microsoft.com/office/drawing/2014/main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="" xmlns:a16="http://schemas.microsoft.com/office/drawing/2014/main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="" xmlns:a16="http://schemas.microsoft.com/office/drawing/2014/main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="" xmlns:a16="http://schemas.microsoft.com/office/drawing/2014/main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="" xmlns:a16="http://schemas.microsoft.com/office/drawing/2014/main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="" xmlns:a16="http://schemas.microsoft.com/office/drawing/2014/main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="" xmlns:a16="http://schemas.microsoft.com/office/drawing/2014/main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="" xmlns:a16="http://schemas.microsoft.com/office/drawing/2014/main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="" xmlns:a16="http://schemas.microsoft.com/office/drawing/2014/main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="" xmlns:a16="http://schemas.microsoft.com/office/drawing/2014/main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="" xmlns:a16="http://schemas.microsoft.com/office/drawing/2014/main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="" xmlns:a16="http://schemas.microsoft.com/office/drawing/2014/main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="" xmlns:a16="http://schemas.microsoft.com/office/drawing/2014/main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="" xmlns:a16="http://schemas.microsoft.com/office/drawing/2014/main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="" xmlns:a16="http://schemas.microsoft.com/office/drawing/2014/main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="" xmlns:a16="http://schemas.microsoft.com/office/drawing/2014/main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="" xmlns:a16="http://schemas.microsoft.com/office/drawing/2014/main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="" xmlns:a16="http://schemas.microsoft.com/office/drawing/2014/main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="" xmlns:a16="http://schemas.microsoft.com/office/drawing/2014/main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="" xmlns:a16="http://schemas.microsoft.com/office/drawing/2014/main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="" xmlns:a16="http://schemas.microsoft.com/office/drawing/2014/main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="" xmlns:a16="http://schemas.microsoft.com/office/drawing/2014/main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="" xmlns:a16="http://schemas.microsoft.com/office/drawing/2014/main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="" xmlns:a16="http://schemas.microsoft.com/office/drawing/2014/main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="" xmlns:a16="http://schemas.microsoft.com/office/drawing/2014/main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="" xmlns:a16="http://schemas.microsoft.com/office/drawing/2014/main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="" xmlns:a16="http://schemas.microsoft.com/office/drawing/2014/main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="" xmlns:a16="http://schemas.microsoft.com/office/drawing/2014/main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="" xmlns:a16="http://schemas.microsoft.com/office/drawing/2014/main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="" xmlns:a16="http://schemas.microsoft.com/office/drawing/2014/main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="" xmlns:a16="http://schemas.microsoft.com/office/drawing/2014/main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="" xmlns:a16="http://schemas.microsoft.com/office/drawing/2014/main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="" xmlns:a16="http://schemas.microsoft.com/office/drawing/2014/main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="" xmlns:a16="http://schemas.microsoft.com/office/drawing/2014/main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="" xmlns:a16="http://schemas.microsoft.com/office/drawing/2014/main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="" xmlns:a16="http://schemas.microsoft.com/office/drawing/2014/main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="" xmlns:a16="http://schemas.microsoft.com/office/drawing/2014/main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="" xmlns:a16="http://schemas.microsoft.com/office/drawing/2014/main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="" xmlns:a16="http://schemas.microsoft.com/office/drawing/2014/main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="" xmlns:a16="http://schemas.microsoft.com/office/drawing/2014/main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="" xmlns:a16="http://schemas.microsoft.com/office/drawing/2014/main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="" xmlns:a16="http://schemas.microsoft.com/office/drawing/2014/main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="" xmlns:a16="http://schemas.microsoft.com/office/drawing/2014/main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="" xmlns:a16="http://schemas.microsoft.com/office/drawing/2014/main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="" xmlns:a16="http://schemas.microsoft.com/office/drawing/2014/main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="" xmlns:a16="http://schemas.microsoft.com/office/drawing/2014/main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="" xmlns:a16="http://schemas.microsoft.com/office/drawing/2014/main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="" xmlns:a16="http://schemas.microsoft.com/office/drawing/2014/main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="" xmlns:a16="http://schemas.microsoft.com/office/drawing/2014/main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="" xmlns:a16="http://schemas.microsoft.com/office/drawing/2014/main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="" xmlns:a16="http://schemas.microsoft.com/office/drawing/2014/main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="" xmlns:a16="http://schemas.microsoft.com/office/drawing/2014/main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="" xmlns:a16="http://schemas.microsoft.com/office/drawing/2014/main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="" xmlns:a16="http://schemas.microsoft.com/office/drawing/2014/main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="" xmlns:a16="http://schemas.microsoft.com/office/drawing/2014/main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="" xmlns:a16="http://schemas.microsoft.com/office/drawing/2014/main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="" xmlns:a16="http://schemas.microsoft.com/office/drawing/2014/main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="" xmlns:a16="http://schemas.microsoft.com/office/drawing/2014/main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="" xmlns:a16="http://schemas.microsoft.com/office/drawing/2014/main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="" xmlns:a16="http://schemas.microsoft.com/office/drawing/2014/main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="" xmlns:a16="http://schemas.microsoft.com/office/drawing/2014/main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="" xmlns:a16="http://schemas.microsoft.com/office/drawing/2014/main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="" xmlns:a16="http://schemas.microsoft.com/office/drawing/2014/main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="" xmlns:a16="http://schemas.microsoft.com/office/drawing/2014/main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="" xmlns:a16="http://schemas.microsoft.com/office/drawing/2014/main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="" xmlns:a16="http://schemas.microsoft.com/office/drawing/2014/main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="" xmlns:a16="http://schemas.microsoft.com/office/drawing/2014/main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="" xmlns:a16="http://schemas.microsoft.com/office/drawing/2014/main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="" xmlns:a16="http://schemas.microsoft.com/office/drawing/2014/main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="" xmlns:a16="http://schemas.microsoft.com/office/drawing/2014/main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="" xmlns:a16="http://schemas.microsoft.com/office/drawing/2014/main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="" xmlns:a16="http://schemas.microsoft.com/office/drawing/2014/main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="" xmlns:a16="http://schemas.microsoft.com/office/drawing/2014/main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="" xmlns:a16="http://schemas.microsoft.com/office/drawing/2014/main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="" xmlns:a16="http://schemas.microsoft.com/office/drawing/2014/main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="" xmlns:a16="http://schemas.microsoft.com/office/drawing/2014/main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="" xmlns:a16="http://schemas.microsoft.com/office/drawing/2014/main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="" xmlns:a16="http://schemas.microsoft.com/office/drawing/2014/main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="" xmlns:a16="http://schemas.microsoft.com/office/drawing/2014/main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="" xmlns:a16="http://schemas.microsoft.com/office/drawing/2014/main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="" xmlns:a16="http://schemas.microsoft.com/office/drawing/2014/main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="" xmlns:a16="http://schemas.microsoft.com/office/drawing/2014/main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="" xmlns:a16="http://schemas.microsoft.com/office/drawing/2014/main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="" xmlns:a16="http://schemas.microsoft.com/office/drawing/2014/main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="" xmlns:a16="http://schemas.microsoft.com/office/drawing/2014/main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="" xmlns:a16="http://schemas.microsoft.com/office/drawing/2014/main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="" xmlns:a16="http://schemas.microsoft.com/office/drawing/2014/main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="" xmlns:a16="http://schemas.microsoft.com/office/drawing/2014/main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="" xmlns:a16="http://schemas.microsoft.com/office/drawing/2014/main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="" xmlns:a16="http://schemas.microsoft.com/office/drawing/2014/main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="" xmlns:a16="http://schemas.microsoft.com/office/drawing/2014/main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="" xmlns:a16="http://schemas.microsoft.com/office/drawing/2014/main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="" xmlns:a16="http://schemas.microsoft.com/office/drawing/2014/main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="" xmlns:a16="http://schemas.microsoft.com/office/drawing/2014/main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="" xmlns:a16="http://schemas.microsoft.com/office/drawing/2014/main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="" xmlns:a16="http://schemas.microsoft.com/office/drawing/2014/main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="" xmlns:a16="http://schemas.microsoft.com/office/drawing/2014/main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="" xmlns:a16="http://schemas.microsoft.com/office/drawing/2014/main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="" xmlns:a16="http://schemas.microsoft.com/office/drawing/2014/main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="" xmlns:a16="http://schemas.microsoft.com/office/drawing/2014/main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="" xmlns:a16="http://schemas.microsoft.com/office/drawing/2014/main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="" xmlns:a16="http://schemas.microsoft.com/office/drawing/2014/main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="" xmlns:a16="http://schemas.microsoft.com/office/drawing/2014/main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="" xmlns:a16="http://schemas.microsoft.com/office/drawing/2014/main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="" xmlns:a16="http://schemas.microsoft.com/office/drawing/2014/main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="" xmlns:a16="http://schemas.microsoft.com/office/drawing/2014/main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="" xmlns:a16="http://schemas.microsoft.com/office/drawing/2014/main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="" xmlns:a16="http://schemas.microsoft.com/office/drawing/2014/main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="" xmlns:a16="http://schemas.microsoft.com/office/drawing/2014/main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="" xmlns:a16="http://schemas.microsoft.com/office/drawing/2014/main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="" xmlns:a16="http://schemas.microsoft.com/office/drawing/2014/main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="" xmlns:a16="http://schemas.microsoft.com/office/drawing/2014/main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="" xmlns:a16="http://schemas.microsoft.com/office/drawing/2014/main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="" xmlns:a16="http://schemas.microsoft.com/office/drawing/2014/main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="" xmlns:a16="http://schemas.microsoft.com/office/drawing/2014/main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="" xmlns:a16="http://schemas.microsoft.com/office/drawing/2014/main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="" xmlns:a16="http://schemas.microsoft.com/office/drawing/2014/main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="" xmlns:a16="http://schemas.microsoft.com/office/drawing/2014/main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="" xmlns:a16="http://schemas.microsoft.com/office/drawing/2014/main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="" xmlns:a16="http://schemas.microsoft.com/office/drawing/2014/main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="" xmlns:a16="http://schemas.microsoft.com/office/drawing/2014/main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="" xmlns:a16="http://schemas.microsoft.com/office/drawing/2014/main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="" xmlns:a16="http://schemas.microsoft.com/office/drawing/2014/main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="" xmlns:a16="http://schemas.microsoft.com/office/drawing/2014/main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="" xmlns:a16="http://schemas.microsoft.com/office/drawing/2014/main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="" xmlns:a16="http://schemas.microsoft.com/office/drawing/2014/main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="" xmlns:a16="http://schemas.microsoft.com/office/drawing/2014/main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93</Words>
  <Application>Microsoft Office PowerPoint</Application>
  <PresentationFormat>自定义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主要议题</vt:lpstr>
      <vt:lpstr>Tomcat 配置调优</vt:lpstr>
      <vt:lpstr>JVM 参数调优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694</cp:revision>
  <dcterms:created xsi:type="dcterms:W3CDTF">2017-06-09T15:26:17Z</dcterms:created>
  <dcterms:modified xsi:type="dcterms:W3CDTF">2018-01-24T14:45:08Z</dcterms:modified>
</cp:coreProperties>
</file>