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9" r:id="rId4"/>
  </p:sldMasterIdLst>
  <p:notesMasterIdLst>
    <p:notesMasterId r:id="rId13"/>
  </p:notesMasterIdLst>
  <p:sldIdLst>
    <p:sldId id="272" r:id="rId5"/>
    <p:sldId id="257" r:id="rId6"/>
    <p:sldId id="273" r:id="rId7"/>
    <p:sldId id="274" r:id="rId8"/>
    <p:sldId id="275" r:id="rId9"/>
    <p:sldId id="270" r:id="rId10"/>
    <p:sldId id="287" r:id="rId11"/>
    <p:sldId id="278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SemiBold" panose="00000700000000000000" pitchFamily="2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SemiBold" panose="020B0706030804020204" pitchFamily="34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747775"/>
          </p15:clr>
        </p15:guide>
        <p15:guide id="2" orient="horz" pos="1090">
          <p15:clr>
            <a:srgbClr val="747775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a V" initials="" lastIdx="1" clrIdx="0"/>
  <p:cmAuthor id="1" name="Rebeca Carradore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1FF"/>
    <a:srgbClr val="B4B4B4"/>
    <a:srgbClr val="6AA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441" autoAdjust="0"/>
  </p:normalViewPr>
  <p:slideViewPr>
    <p:cSldViewPr snapToGrid="0">
      <p:cViewPr varScale="1">
        <p:scale>
          <a:sx n="126" d="100"/>
          <a:sy n="126" d="100"/>
        </p:scale>
        <p:origin x="1194" y="120"/>
      </p:cViewPr>
      <p:guideLst>
        <p:guide orient="horz" pos="624"/>
        <p:guide orient="horz" pos="109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5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d79d1444d_2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30d79d1444d_2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 proponemos la opción más adecuada en términos de costos, infraestructura, seguridad y velocidad, para transformar y evolucionar tu negocio y ayudarte a alcanzar tus objetivos.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30d79d1444d_2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317651C6-0273-6018-80CB-6A528FFF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0d79d1444d_0_68:notes">
            <a:extLst>
              <a:ext uri="{FF2B5EF4-FFF2-40B4-BE49-F238E27FC236}">
                <a16:creationId xmlns:a16="http://schemas.microsoft.com/office/drawing/2014/main" id="{CC5C506E-66C2-BD63-9742-DDD0C54210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30d79d1444d_0_68:notes">
            <a:extLst>
              <a:ext uri="{FF2B5EF4-FFF2-40B4-BE49-F238E27FC236}">
                <a16:creationId xmlns:a16="http://schemas.microsoft.com/office/drawing/2014/main" id="{E92CF825-2F8D-47E8-EEE0-A87B512298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30d79d1444d_0_68:notes">
            <a:extLst>
              <a:ext uri="{FF2B5EF4-FFF2-40B4-BE49-F238E27FC236}">
                <a16:creationId xmlns:a16="http://schemas.microsoft.com/office/drawing/2014/main" id="{BC7A949A-6C96-DEA9-6F7D-6E3A04C12E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116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9137DC40-1F00-12E4-3B6A-06DE5A837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0d79d1444d_0_68:notes">
            <a:extLst>
              <a:ext uri="{FF2B5EF4-FFF2-40B4-BE49-F238E27FC236}">
                <a16:creationId xmlns:a16="http://schemas.microsoft.com/office/drawing/2014/main" id="{E62BA9FC-B86F-E63F-D9D8-7756A259BC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30d79d1444d_0_68:notes">
            <a:extLst>
              <a:ext uri="{FF2B5EF4-FFF2-40B4-BE49-F238E27FC236}">
                <a16:creationId xmlns:a16="http://schemas.microsoft.com/office/drawing/2014/main" id="{7946FDCB-176A-EABA-BA5F-DA01D521A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30d79d1444d_0_68:notes">
            <a:extLst>
              <a:ext uri="{FF2B5EF4-FFF2-40B4-BE49-F238E27FC236}">
                <a16:creationId xmlns:a16="http://schemas.microsoft.com/office/drawing/2014/main" id="{CBAA5250-EEE8-AC0B-D7D3-F2445690B8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8268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CB8CF412-55F8-2FCE-15F0-750A5285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0d79d1444d_0_68:notes">
            <a:extLst>
              <a:ext uri="{FF2B5EF4-FFF2-40B4-BE49-F238E27FC236}">
                <a16:creationId xmlns:a16="http://schemas.microsoft.com/office/drawing/2014/main" id="{00C6EDA6-8DC6-1478-9CB4-CA69155C2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30d79d1444d_0_68:notes">
            <a:extLst>
              <a:ext uri="{FF2B5EF4-FFF2-40B4-BE49-F238E27FC236}">
                <a16:creationId xmlns:a16="http://schemas.microsoft.com/office/drawing/2014/main" id="{D2F736C3-834F-0A6F-F7EA-A7AF1CE50B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30d79d1444d_0_68:notes">
            <a:extLst>
              <a:ext uri="{FF2B5EF4-FFF2-40B4-BE49-F238E27FC236}">
                <a16:creationId xmlns:a16="http://schemas.microsoft.com/office/drawing/2014/main" id="{AAEA4D67-31ED-20A9-DB17-1B3C4D15DD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48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0d79d1444d_2_8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g30d79d1444d_2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21155E40-6380-2B7E-5B46-B421B1C76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0d79d1444d_0_68:notes">
            <a:extLst>
              <a:ext uri="{FF2B5EF4-FFF2-40B4-BE49-F238E27FC236}">
                <a16:creationId xmlns:a16="http://schemas.microsoft.com/office/drawing/2014/main" id="{4E807F7A-3EB5-A946-E800-AB67CDD6C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30d79d1444d_0_68:notes">
            <a:extLst>
              <a:ext uri="{FF2B5EF4-FFF2-40B4-BE49-F238E27FC236}">
                <a16:creationId xmlns:a16="http://schemas.microsoft.com/office/drawing/2014/main" id="{E186107A-7DE7-0A4B-2BC1-2D3F8B2720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30d79d1444d_0_68:notes">
            <a:extLst>
              <a:ext uri="{FF2B5EF4-FFF2-40B4-BE49-F238E27FC236}">
                <a16:creationId xmlns:a16="http://schemas.microsoft.com/office/drawing/2014/main" id="{C8C5EC4E-FA98-F9BD-7F60-4EB422D08E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434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>
          <a:extLst>
            <a:ext uri="{FF2B5EF4-FFF2-40B4-BE49-F238E27FC236}">
              <a16:creationId xmlns:a16="http://schemas.microsoft.com/office/drawing/2014/main" id="{C0C95E81-4332-DFA2-4882-75AA7CE18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0d79d1444d_2_815:notes">
            <a:extLst>
              <a:ext uri="{FF2B5EF4-FFF2-40B4-BE49-F238E27FC236}">
                <a16:creationId xmlns:a16="http://schemas.microsoft.com/office/drawing/2014/main" id="{E08713D3-23A6-8C67-D4EC-E45F5218B2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g30d79d1444d_2_815:notes">
            <a:extLst>
              <a:ext uri="{FF2B5EF4-FFF2-40B4-BE49-F238E27FC236}">
                <a16:creationId xmlns:a16="http://schemas.microsoft.com/office/drawing/2014/main" id="{2A53A413-B70C-2EE8-FD5B-620B15010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9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5_Custom Layout">
  <p:cSld name="45_Custom Layou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523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1521617" y="1819715"/>
            <a:ext cx="1647415" cy="1565039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60" name="Google Shape;60;p14"/>
          <p:cNvSpPr>
            <a:spLocks noGrp="1"/>
          </p:cNvSpPr>
          <p:nvPr>
            <p:ph type="pic" idx="3"/>
          </p:nvPr>
        </p:nvSpPr>
        <p:spPr>
          <a:xfrm>
            <a:off x="3258480" y="1819715"/>
            <a:ext cx="1647415" cy="1565039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61" name="Google Shape;61;p14"/>
          <p:cNvSpPr>
            <a:spLocks noGrp="1"/>
          </p:cNvSpPr>
          <p:nvPr>
            <p:ph type="pic" idx="4"/>
          </p:nvPr>
        </p:nvSpPr>
        <p:spPr>
          <a:xfrm>
            <a:off x="4994152" y="1819715"/>
            <a:ext cx="1647415" cy="1565039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62" name="Google Shape;62;p14"/>
          <p:cNvSpPr>
            <a:spLocks noGrp="1"/>
          </p:cNvSpPr>
          <p:nvPr>
            <p:ph type="pic" idx="5"/>
          </p:nvPr>
        </p:nvSpPr>
        <p:spPr>
          <a:xfrm>
            <a:off x="6732204" y="1819715"/>
            <a:ext cx="1647415" cy="1565039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Custom Layout">
  <p:cSld name="34_Custom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666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>
            <a:spLocks noGrp="1"/>
          </p:cNvSpPr>
          <p:nvPr>
            <p:ph type="pic" idx="2"/>
          </p:nvPr>
        </p:nvSpPr>
        <p:spPr>
          <a:xfrm>
            <a:off x="764381" y="0"/>
            <a:ext cx="2286001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812382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3048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01" name="Google Shape;101;p26"/>
          <p:cNvSpPr>
            <a:spLocks noGrp="1"/>
          </p:cNvSpPr>
          <p:nvPr>
            <p:ph type="pic" idx="3"/>
          </p:nvPr>
        </p:nvSpPr>
        <p:spPr>
          <a:xfrm>
            <a:off x="6096000" y="2412818"/>
            <a:ext cx="1171440" cy="1171440"/>
          </a:xfrm>
          <a:prstGeom prst="ellipse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5332065" y="710026"/>
            <a:ext cx="3049935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523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3810000" cy="1714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048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523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>
            <a:spLocks noGrp="1"/>
          </p:cNvSpPr>
          <p:nvPr>
            <p:ph type="pic" idx="2"/>
          </p:nvPr>
        </p:nvSpPr>
        <p:spPr>
          <a:xfrm>
            <a:off x="5334000" y="3429000"/>
            <a:ext cx="3810000" cy="1714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>
            <a:spLocks noGrp="1"/>
          </p:cNvSpPr>
          <p:nvPr>
            <p:ph type="pic" idx="2"/>
          </p:nvPr>
        </p:nvSpPr>
        <p:spPr>
          <a:xfrm>
            <a:off x="762000" y="0"/>
            <a:ext cx="2293620" cy="34290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  <a:effectLst>
            <a:outerShdw blurRad="762000" dist="254000" dir="5400000" algn="t" rotWithShape="0">
              <a:srgbClr val="000000">
                <a:alpha val="29803"/>
              </a:srgbClr>
            </a:outerShdw>
          </a:effectLst>
        </p:spPr>
      </p:sp>
      <p:sp>
        <p:nvSpPr>
          <p:cNvPr id="115" name="Google Shape;115;p31"/>
          <p:cNvSpPr>
            <a:spLocks noGrp="1"/>
          </p:cNvSpPr>
          <p:nvPr>
            <p:ph type="pic" idx="3"/>
          </p:nvPr>
        </p:nvSpPr>
        <p:spPr>
          <a:xfrm>
            <a:off x="3055620" y="3429000"/>
            <a:ext cx="5326380" cy="1714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523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2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Custom Layout">
  <p:cSld name="31_Custom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382" cy="159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3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>
            <a:spLocks noGrp="1"/>
          </p:cNvSpPr>
          <p:nvPr>
            <p:ph type="title"/>
          </p:nvPr>
        </p:nvSpPr>
        <p:spPr>
          <a:xfrm>
            <a:off x="5326380" y="710026"/>
            <a:ext cx="3059761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4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1_Custom Layout">
  <p:cSld name="41_Custom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title"/>
          </p:nvPr>
        </p:nvSpPr>
        <p:spPr>
          <a:xfrm>
            <a:off x="5326380" y="710026"/>
            <a:ext cx="3059761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Custom Layout">
  <p:cSld name="32_Custom Layou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762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6"/>
          <p:cNvSpPr>
            <a:spLocks noGrp="1"/>
          </p:cNvSpPr>
          <p:nvPr>
            <p:ph type="pic" idx="2"/>
          </p:nvPr>
        </p:nvSpPr>
        <p:spPr>
          <a:xfrm>
            <a:off x="4564381" y="426720"/>
            <a:ext cx="4579619" cy="3002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3"/>
              </a:srgbClr>
            </a:outerShdw>
          </a:effectLst>
        </p:spPr>
      </p:sp>
      <p:sp>
        <p:nvSpPr>
          <p:cNvPr id="130" name="Google Shape;130;p36"/>
          <p:cNvSpPr>
            <a:spLocks noGrp="1"/>
          </p:cNvSpPr>
          <p:nvPr>
            <p:ph type="pic" idx="3"/>
          </p:nvPr>
        </p:nvSpPr>
        <p:spPr>
          <a:xfrm>
            <a:off x="2293620" y="3429000"/>
            <a:ext cx="3802380" cy="1714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Custom Layout">
  <p:cSld name="29_Custom Layou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>
            <a:spLocks noGrp="1"/>
          </p:cNvSpPr>
          <p:nvPr>
            <p:ph type="pic" idx="2"/>
          </p:nvPr>
        </p:nvSpPr>
        <p:spPr>
          <a:xfrm>
            <a:off x="3809139" y="0"/>
            <a:ext cx="2294480" cy="1717483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33" name="Google Shape;133;p37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523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7"/>
          <p:cNvSpPr>
            <a:spLocks noGrp="1"/>
          </p:cNvSpPr>
          <p:nvPr>
            <p:ph type="pic" idx="3"/>
          </p:nvPr>
        </p:nvSpPr>
        <p:spPr>
          <a:xfrm>
            <a:off x="3504339" y="1717483"/>
            <a:ext cx="2294480" cy="17174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3"/>
              </a:srgbClr>
            </a:outerShdw>
          </a:effectLst>
        </p:spPr>
      </p:sp>
      <p:sp>
        <p:nvSpPr>
          <p:cNvPr id="135" name="Google Shape;135;p37"/>
          <p:cNvSpPr>
            <a:spLocks noGrp="1"/>
          </p:cNvSpPr>
          <p:nvPr>
            <p:ph type="pic" idx="4"/>
          </p:nvPr>
        </p:nvSpPr>
        <p:spPr>
          <a:xfrm>
            <a:off x="3809139" y="3433637"/>
            <a:ext cx="2294480" cy="1717483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2_Custom Layout">
  <p:cSld name="42_Custom Layou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>
            <a:spLocks noGrp="1"/>
          </p:cNvSpPr>
          <p:nvPr>
            <p:ph type="pic" idx="2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4_Custom Layout">
  <p:cSld name="44_Custom Layou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Custom Layout">
  <p:cSld name="39_Custom 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0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523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0"/>
          <p:cNvSpPr>
            <a:spLocks noGrp="1"/>
          </p:cNvSpPr>
          <p:nvPr>
            <p:ph type="pic" idx="2"/>
          </p:nvPr>
        </p:nvSpPr>
        <p:spPr>
          <a:xfrm>
            <a:off x="4770119" y="2571750"/>
            <a:ext cx="3616022" cy="21450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3"/>
              </a:srgbClr>
            </a:outerShdw>
          </a:effectLst>
        </p:spPr>
      </p:sp>
      <p:sp>
        <p:nvSpPr>
          <p:cNvPr id="143" name="Google Shape;143;p40"/>
          <p:cNvSpPr>
            <a:spLocks noGrp="1"/>
          </p:cNvSpPr>
          <p:nvPr>
            <p:ph type="pic" idx="3"/>
          </p:nvPr>
        </p:nvSpPr>
        <p:spPr>
          <a:xfrm>
            <a:off x="1521617" y="2571750"/>
            <a:ext cx="3050383" cy="214503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Custom Layout">
  <p:cSld name="40_Custom Layou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1"/>
          <p:cNvSpPr>
            <a:spLocks noGrp="1"/>
          </p:cNvSpPr>
          <p:nvPr>
            <p:ph type="pic" idx="2"/>
          </p:nvPr>
        </p:nvSpPr>
        <p:spPr>
          <a:xfrm>
            <a:off x="1523139" y="864043"/>
            <a:ext cx="1350000" cy="1350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2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523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2"/>
          <p:cNvSpPr>
            <a:spLocks noGrp="1"/>
          </p:cNvSpPr>
          <p:nvPr>
            <p:ph type="pic" idx="2"/>
          </p:nvPr>
        </p:nvSpPr>
        <p:spPr>
          <a:xfrm>
            <a:off x="3007275" y="1613696"/>
            <a:ext cx="1578461" cy="157846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3"/>
              </a:srgbClr>
            </a:outerShdw>
          </a:effectLst>
        </p:spPr>
      </p:sp>
      <p:sp>
        <p:nvSpPr>
          <p:cNvPr id="149" name="Google Shape;149;p42"/>
          <p:cNvSpPr>
            <a:spLocks noGrp="1"/>
          </p:cNvSpPr>
          <p:nvPr>
            <p:ph type="pic" idx="3"/>
          </p:nvPr>
        </p:nvSpPr>
        <p:spPr>
          <a:xfrm>
            <a:off x="4798586" y="1613696"/>
            <a:ext cx="1578461" cy="1578461"/>
          </a:xfrm>
          <a:prstGeom prst="ellipse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50" name="Google Shape;150;p42"/>
          <p:cNvSpPr>
            <a:spLocks noGrp="1"/>
          </p:cNvSpPr>
          <p:nvPr>
            <p:ph type="pic" idx="4"/>
          </p:nvPr>
        </p:nvSpPr>
        <p:spPr>
          <a:xfrm>
            <a:off x="6589898" y="1613696"/>
            <a:ext cx="1578461" cy="1578461"/>
          </a:xfrm>
          <a:prstGeom prst="ellipse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51" name="Google Shape;151;p42"/>
          <p:cNvSpPr>
            <a:spLocks noGrp="1"/>
          </p:cNvSpPr>
          <p:nvPr>
            <p:ph type="pic" idx="5"/>
          </p:nvPr>
        </p:nvSpPr>
        <p:spPr>
          <a:xfrm>
            <a:off x="1215964" y="1611293"/>
            <a:ext cx="1578461" cy="1578461"/>
          </a:xfrm>
          <a:prstGeom prst="ellipse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1_Title Slide">
  <p:cSld name="71_Title Slid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3"/>
          <p:cNvSpPr>
            <a:spLocks noGrp="1"/>
          </p:cNvSpPr>
          <p:nvPr>
            <p:ph type="pic" idx="2"/>
          </p:nvPr>
        </p:nvSpPr>
        <p:spPr>
          <a:xfrm>
            <a:off x="3138678" y="1138428"/>
            <a:ext cx="2866644" cy="2866644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Custom Layout">
  <p:cSld name="55_Custom Layou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4"/>
          <p:cNvSpPr>
            <a:spLocks noGrp="1"/>
          </p:cNvSpPr>
          <p:nvPr>
            <p:ph type="pic" idx="2"/>
          </p:nvPr>
        </p:nvSpPr>
        <p:spPr>
          <a:xfrm>
            <a:off x="1520475" y="844154"/>
            <a:ext cx="1727596" cy="1727596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56" name="Google Shape;156;p44"/>
          <p:cNvSpPr>
            <a:spLocks noGrp="1"/>
          </p:cNvSpPr>
          <p:nvPr>
            <p:ph type="pic" idx="3"/>
          </p:nvPr>
        </p:nvSpPr>
        <p:spPr>
          <a:xfrm>
            <a:off x="1520475" y="2681968"/>
            <a:ext cx="2122838" cy="2023382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57" name="Google Shape;157;p44"/>
          <p:cNvSpPr>
            <a:spLocks noGrp="1"/>
          </p:cNvSpPr>
          <p:nvPr>
            <p:ph type="pic" idx="4"/>
          </p:nvPr>
        </p:nvSpPr>
        <p:spPr>
          <a:xfrm>
            <a:off x="6256781" y="2681968"/>
            <a:ext cx="2122838" cy="2023382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58" name="Google Shape;158;p44"/>
          <p:cNvSpPr>
            <a:spLocks noGrp="1"/>
          </p:cNvSpPr>
          <p:nvPr>
            <p:ph type="pic" idx="5"/>
          </p:nvPr>
        </p:nvSpPr>
        <p:spPr>
          <a:xfrm>
            <a:off x="5182157" y="844154"/>
            <a:ext cx="3197462" cy="1727596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59" name="Google Shape;159;p44"/>
          <p:cNvSpPr>
            <a:spLocks noGrp="1"/>
          </p:cNvSpPr>
          <p:nvPr>
            <p:ph type="pic" idx="6"/>
          </p:nvPr>
        </p:nvSpPr>
        <p:spPr>
          <a:xfrm>
            <a:off x="3755447" y="2681968"/>
            <a:ext cx="2389198" cy="2023382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523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2"/>
          </p:nvPr>
        </p:nvSpPr>
        <p:spPr>
          <a:xfrm>
            <a:off x="6861303" y="0"/>
            <a:ext cx="2282697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_Custom Layout">
  <p:cSld name="57_Custom Layou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"/>
          <p:cNvSpPr>
            <a:spLocks noGrp="1"/>
          </p:cNvSpPr>
          <p:nvPr>
            <p:ph type="pic" idx="2"/>
          </p:nvPr>
        </p:nvSpPr>
        <p:spPr>
          <a:xfrm>
            <a:off x="4571999" y="2571750"/>
            <a:ext cx="3807619" cy="257175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62" name="Google Shape;162;p45"/>
          <p:cNvSpPr>
            <a:spLocks noGrp="1"/>
          </p:cNvSpPr>
          <p:nvPr>
            <p:ph type="pic" idx="3"/>
          </p:nvPr>
        </p:nvSpPr>
        <p:spPr>
          <a:xfrm>
            <a:off x="1520428" y="0"/>
            <a:ext cx="3051571" cy="257175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8_Custom Layout">
  <p:cSld name="58_Custom Layou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6"/>
          <p:cNvSpPr>
            <a:spLocks noGrp="1"/>
          </p:cNvSpPr>
          <p:nvPr>
            <p:ph type="pic" idx="2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65" name="Google Shape;165;p46"/>
          <p:cNvSpPr>
            <a:spLocks noGrp="1"/>
          </p:cNvSpPr>
          <p:nvPr>
            <p:ph type="pic" idx="3"/>
          </p:nvPr>
        </p:nvSpPr>
        <p:spPr>
          <a:xfrm>
            <a:off x="2276476" y="2571750"/>
            <a:ext cx="2295525" cy="257175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9_Custom Layout">
  <p:cSld name="59_Custom Layou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7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1_Custom Layout">
  <p:cSld name="61_Custom Layou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8"/>
          <p:cNvSpPr>
            <a:spLocks noGrp="1"/>
          </p:cNvSpPr>
          <p:nvPr>
            <p:ph type="pic" idx="2"/>
          </p:nvPr>
        </p:nvSpPr>
        <p:spPr>
          <a:xfrm>
            <a:off x="2276474" y="2571750"/>
            <a:ext cx="2295524" cy="2571749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70" name="Google Shape;170;p48"/>
          <p:cNvSpPr txBox="1">
            <a:spLocks noGrp="1"/>
          </p:cNvSpPr>
          <p:nvPr>
            <p:ph type="title"/>
          </p:nvPr>
        </p:nvSpPr>
        <p:spPr>
          <a:xfrm>
            <a:off x="5326380" y="710026"/>
            <a:ext cx="3059761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8"/>
          <p:cNvSpPr>
            <a:spLocks noGrp="1"/>
          </p:cNvSpPr>
          <p:nvPr>
            <p:ph type="pic" idx="3"/>
          </p:nvPr>
        </p:nvSpPr>
        <p:spPr>
          <a:xfrm>
            <a:off x="2276474" y="1"/>
            <a:ext cx="2295524" cy="2571749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5_Custom Layout">
  <p:cSld name="75_Custom Layou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9"/>
          <p:cNvSpPr>
            <a:spLocks noGrp="1"/>
          </p:cNvSpPr>
          <p:nvPr>
            <p:ph type="pic" idx="2"/>
          </p:nvPr>
        </p:nvSpPr>
        <p:spPr>
          <a:xfrm>
            <a:off x="762000" y="0"/>
            <a:ext cx="229362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4" name="Google Shape;174;p49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666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8_Custom Layout">
  <p:cSld name="78_Custom Layou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0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382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0"/>
          <p:cNvSpPr>
            <a:spLocks noGrp="1"/>
          </p:cNvSpPr>
          <p:nvPr>
            <p:ph type="pic" idx="2"/>
          </p:nvPr>
        </p:nvSpPr>
        <p:spPr>
          <a:xfrm>
            <a:off x="1521619" y="2571750"/>
            <a:ext cx="3050382" cy="257175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1_Custom Layout">
  <p:cSld name="81_Custom Layou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1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523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0_Custom Layout">
  <p:cSld name="80_Custom Layou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2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382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2"/>
          <p:cNvSpPr>
            <a:spLocks noGrp="1"/>
          </p:cNvSpPr>
          <p:nvPr>
            <p:ph type="pic" idx="2"/>
          </p:nvPr>
        </p:nvSpPr>
        <p:spPr>
          <a:xfrm>
            <a:off x="6093617" y="0"/>
            <a:ext cx="3050382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3_Custom Layout">
  <p:cSld name="83_Custom Layou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3"/>
          <p:cNvSpPr>
            <a:spLocks noGrp="1"/>
          </p:cNvSpPr>
          <p:nvPr>
            <p:ph type="pic" idx="2"/>
          </p:nvPr>
        </p:nvSpPr>
        <p:spPr>
          <a:xfrm>
            <a:off x="764381" y="0"/>
            <a:ext cx="3807619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85" name="Google Shape;185;p53"/>
          <p:cNvSpPr txBox="1">
            <a:spLocks noGrp="1"/>
          </p:cNvSpPr>
          <p:nvPr>
            <p:ph type="title"/>
          </p:nvPr>
        </p:nvSpPr>
        <p:spPr>
          <a:xfrm>
            <a:off x="4961965" y="418826"/>
            <a:ext cx="3420035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4_Custom Layout">
  <p:cSld name="84_Custom Layou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4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382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4"/>
          <p:cNvSpPr>
            <a:spLocks noGrp="1"/>
          </p:cNvSpPr>
          <p:nvPr>
            <p:ph type="pic" idx="2"/>
          </p:nvPr>
        </p:nvSpPr>
        <p:spPr>
          <a:xfrm>
            <a:off x="5487491" y="844154"/>
            <a:ext cx="1358536" cy="126697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89" name="Google Shape;189;p54"/>
          <p:cNvSpPr>
            <a:spLocks noGrp="1"/>
          </p:cNvSpPr>
          <p:nvPr>
            <p:ph type="pic" idx="3"/>
          </p:nvPr>
        </p:nvSpPr>
        <p:spPr>
          <a:xfrm>
            <a:off x="6465911" y="3358777"/>
            <a:ext cx="1913708" cy="1784723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90" name="Google Shape;190;p54"/>
          <p:cNvSpPr>
            <a:spLocks noGrp="1"/>
          </p:cNvSpPr>
          <p:nvPr>
            <p:ph type="pic" idx="4"/>
          </p:nvPr>
        </p:nvSpPr>
        <p:spPr>
          <a:xfrm>
            <a:off x="4572000" y="1634348"/>
            <a:ext cx="1358536" cy="12669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Custom Layout">
  <p:cSld name="35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>
            <a:spLocks noGrp="1"/>
          </p:cNvSpPr>
          <p:nvPr>
            <p:ph type="pic" idx="2"/>
          </p:nvPr>
        </p:nvSpPr>
        <p:spPr>
          <a:xfrm>
            <a:off x="5725885" y="1731373"/>
            <a:ext cx="1684020" cy="168401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3"/>
              </a:srgbClr>
            </a:outerShdw>
          </a:effectLst>
        </p:spPr>
      </p:sp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382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>
            <a:spLocks noGrp="1"/>
          </p:cNvSpPr>
          <p:nvPr>
            <p:ph type="pic" idx="3"/>
          </p:nvPr>
        </p:nvSpPr>
        <p:spPr>
          <a:xfrm>
            <a:off x="7459980" y="0"/>
            <a:ext cx="1684020" cy="168402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74" name="Google Shape;74;p19"/>
          <p:cNvSpPr>
            <a:spLocks noGrp="1"/>
          </p:cNvSpPr>
          <p:nvPr>
            <p:ph type="pic" idx="4"/>
          </p:nvPr>
        </p:nvSpPr>
        <p:spPr>
          <a:xfrm>
            <a:off x="7459980" y="1731373"/>
            <a:ext cx="1684020" cy="168402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75" name="Google Shape;75;p19"/>
          <p:cNvSpPr>
            <a:spLocks noGrp="1"/>
          </p:cNvSpPr>
          <p:nvPr>
            <p:ph type="pic" idx="5"/>
          </p:nvPr>
        </p:nvSpPr>
        <p:spPr>
          <a:xfrm>
            <a:off x="7459980" y="3462746"/>
            <a:ext cx="1684020" cy="168402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76" name="Google Shape;76;p19"/>
          <p:cNvSpPr>
            <a:spLocks noGrp="1"/>
          </p:cNvSpPr>
          <p:nvPr>
            <p:ph type="pic" idx="6"/>
          </p:nvPr>
        </p:nvSpPr>
        <p:spPr>
          <a:xfrm>
            <a:off x="5725885" y="0"/>
            <a:ext cx="1684020" cy="168402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77" name="Google Shape;77;p19"/>
          <p:cNvSpPr>
            <a:spLocks noGrp="1"/>
          </p:cNvSpPr>
          <p:nvPr>
            <p:ph type="pic" idx="7"/>
          </p:nvPr>
        </p:nvSpPr>
        <p:spPr>
          <a:xfrm>
            <a:off x="5725885" y="3468733"/>
            <a:ext cx="1684020" cy="168402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78" name="Google Shape;78;p19"/>
          <p:cNvSpPr>
            <a:spLocks noGrp="1"/>
          </p:cNvSpPr>
          <p:nvPr>
            <p:ph type="pic" idx="8"/>
          </p:nvPr>
        </p:nvSpPr>
        <p:spPr>
          <a:xfrm>
            <a:off x="3984170" y="3468733"/>
            <a:ext cx="1684020" cy="168402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79" name="Google Shape;79;p19"/>
          <p:cNvSpPr>
            <a:spLocks noGrp="1"/>
          </p:cNvSpPr>
          <p:nvPr>
            <p:ph type="pic" idx="9"/>
          </p:nvPr>
        </p:nvSpPr>
        <p:spPr>
          <a:xfrm>
            <a:off x="2234293" y="3468733"/>
            <a:ext cx="1684020" cy="168402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6_Custom Layout">
  <p:cSld name="86_Custom Layou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5"/>
          <p:cNvSpPr>
            <a:spLocks noGrp="1"/>
          </p:cNvSpPr>
          <p:nvPr>
            <p:ph type="pic" idx="2"/>
          </p:nvPr>
        </p:nvSpPr>
        <p:spPr>
          <a:xfrm>
            <a:off x="764381" y="0"/>
            <a:ext cx="3807619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93" name="Google Shape;193;p55"/>
          <p:cNvSpPr txBox="1">
            <a:spLocks noGrp="1"/>
          </p:cNvSpPr>
          <p:nvPr>
            <p:ph type="title"/>
          </p:nvPr>
        </p:nvSpPr>
        <p:spPr>
          <a:xfrm>
            <a:off x="5100638" y="710026"/>
            <a:ext cx="3285503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7_Custom Layout">
  <p:cSld name="87_Custom Layou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6"/>
          <p:cNvSpPr>
            <a:spLocks noGrp="1"/>
          </p:cNvSpPr>
          <p:nvPr>
            <p:ph type="pic" idx="2"/>
          </p:nvPr>
        </p:nvSpPr>
        <p:spPr>
          <a:xfrm>
            <a:off x="6096922" y="411955"/>
            <a:ext cx="2282697" cy="3017044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196" name="Google Shape;196;p56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812382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6"/>
          <p:cNvSpPr>
            <a:spLocks noGrp="1"/>
          </p:cNvSpPr>
          <p:nvPr>
            <p:ph type="pic" idx="3"/>
          </p:nvPr>
        </p:nvSpPr>
        <p:spPr>
          <a:xfrm>
            <a:off x="3814225" y="2571750"/>
            <a:ext cx="2282697" cy="257175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9_Custom Layout">
  <p:cSld name="99_Custom Layou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9_Custom Layout">
  <p:cSld name="139_Custom Layou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8"/>
          <p:cNvSpPr>
            <a:spLocks noGrp="1"/>
          </p:cNvSpPr>
          <p:nvPr>
            <p:ph type="pic" idx="2"/>
          </p:nvPr>
        </p:nvSpPr>
        <p:spPr>
          <a:xfrm>
            <a:off x="6465911" y="3358777"/>
            <a:ext cx="1913708" cy="1784723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02" name="Google Shape;202;p58"/>
          <p:cNvSpPr>
            <a:spLocks noGrp="1"/>
          </p:cNvSpPr>
          <p:nvPr>
            <p:ph type="pic" idx="3"/>
          </p:nvPr>
        </p:nvSpPr>
        <p:spPr>
          <a:xfrm>
            <a:off x="4572001" y="844154"/>
            <a:ext cx="1893911" cy="1727596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03" name="Google Shape;203;p58"/>
          <p:cNvSpPr>
            <a:spLocks noGrp="1"/>
          </p:cNvSpPr>
          <p:nvPr>
            <p:ph type="pic" idx="4"/>
          </p:nvPr>
        </p:nvSpPr>
        <p:spPr>
          <a:xfrm>
            <a:off x="5487491" y="2308039"/>
            <a:ext cx="1358536" cy="131445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3"/>
              </a:srgbClr>
            </a:outerShdw>
          </a:effectLst>
        </p:spPr>
      </p:sp>
      <p:sp>
        <p:nvSpPr>
          <p:cNvPr id="204" name="Google Shape;204;p58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382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0_Custom Layout">
  <p:cSld name="140_Custom Layou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9"/>
          <p:cNvSpPr>
            <a:spLocks noGrp="1"/>
          </p:cNvSpPr>
          <p:nvPr>
            <p:ph type="pic" idx="2"/>
          </p:nvPr>
        </p:nvSpPr>
        <p:spPr>
          <a:xfrm>
            <a:off x="5693228" y="2647643"/>
            <a:ext cx="2686391" cy="2495858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07" name="Google Shape;207;p59"/>
          <p:cNvSpPr>
            <a:spLocks noGrp="1"/>
          </p:cNvSpPr>
          <p:nvPr>
            <p:ph type="pic" idx="3"/>
          </p:nvPr>
        </p:nvSpPr>
        <p:spPr>
          <a:xfrm>
            <a:off x="4249238" y="2647643"/>
            <a:ext cx="1358536" cy="1266971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08" name="Google Shape;208;p59"/>
          <p:cNvSpPr>
            <a:spLocks noGrp="1"/>
          </p:cNvSpPr>
          <p:nvPr>
            <p:ph type="pic" idx="4"/>
          </p:nvPr>
        </p:nvSpPr>
        <p:spPr>
          <a:xfrm>
            <a:off x="4571999" y="844154"/>
            <a:ext cx="1818868" cy="1733168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09" name="Google Shape;209;p59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382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9"/>
          <p:cNvSpPr>
            <a:spLocks noGrp="1"/>
          </p:cNvSpPr>
          <p:nvPr>
            <p:ph type="pic" idx="5"/>
          </p:nvPr>
        </p:nvSpPr>
        <p:spPr>
          <a:xfrm>
            <a:off x="6465911" y="1310351"/>
            <a:ext cx="1358536" cy="12669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1_Custom Layout">
  <p:cSld name="141_Custom Layou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0"/>
          <p:cNvSpPr>
            <a:spLocks noGrp="1"/>
          </p:cNvSpPr>
          <p:nvPr>
            <p:ph type="pic" idx="2"/>
          </p:nvPr>
        </p:nvSpPr>
        <p:spPr>
          <a:xfrm>
            <a:off x="6565106" y="2628877"/>
            <a:ext cx="1804240" cy="2076473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13" name="Google Shape;213;p60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382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60"/>
          <p:cNvSpPr>
            <a:spLocks noGrp="1"/>
          </p:cNvSpPr>
          <p:nvPr>
            <p:ph type="pic" idx="3"/>
          </p:nvPr>
        </p:nvSpPr>
        <p:spPr>
          <a:xfrm>
            <a:off x="4572001" y="844154"/>
            <a:ext cx="1913707" cy="1727596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15" name="Google Shape;215;p60"/>
          <p:cNvSpPr>
            <a:spLocks noGrp="1"/>
          </p:cNvSpPr>
          <p:nvPr>
            <p:ph type="pic" idx="4"/>
          </p:nvPr>
        </p:nvSpPr>
        <p:spPr>
          <a:xfrm>
            <a:off x="4572000" y="3675321"/>
            <a:ext cx="1913707" cy="1030029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16" name="Google Shape;216;p60"/>
          <p:cNvSpPr>
            <a:spLocks noGrp="1"/>
          </p:cNvSpPr>
          <p:nvPr>
            <p:ph type="pic" idx="5"/>
          </p:nvPr>
        </p:nvSpPr>
        <p:spPr>
          <a:xfrm>
            <a:off x="6565107" y="1745929"/>
            <a:ext cx="1804240" cy="825821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17" name="Google Shape;217;p60"/>
          <p:cNvSpPr>
            <a:spLocks noGrp="1"/>
          </p:cNvSpPr>
          <p:nvPr>
            <p:ph type="pic" idx="6"/>
          </p:nvPr>
        </p:nvSpPr>
        <p:spPr>
          <a:xfrm>
            <a:off x="6565107" y="844154"/>
            <a:ext cx="1804240" cy="82950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3"/>
              </a:srgbClr>
            </a:outerShdw>
          </a:effectLst>
        </p:spPr>
      </p:sp>
      <p:sp>
        <p:nvSpPr>
          <p:cNvPr id="218" name="Google Shape;218;p60"/>
          <p:cNvSpPr>
            <a:spLocks noGrp="1"/>
          </p:cNvSpPr>
          <p:nvPr>
            <p:ph type="pic" idx="7"/>
          </p:nvPr>
        </p:nvSpPr>
        <p:spPr>
          <a:xfrm>
            <a:off x="4572001" y="2628878"/>
            <a:ext cx="1913707" cy="9893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0_Custom Layout">
  <p:cSld name="170_Custom Layou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1"/>
          <p:cNvSpPr>
            <a:spLocks noGrp="1"/>
          </p:cNvSpPr>
          <p:nvPr>
            <p:ph type="pic" idx="2"/>
          </p:nvPr>
        </p:nvSpPr>
        <p:spPr>
          <a:xfrm>
            <a:off x="5331618" y="0"/>
            <a:ext cx="3812381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8_Custom Layout">
  <p:cSld name="98_Custom Layou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2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381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2_Custom Layout">
  <p:cSld name="142_Custom Layout"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3"/>
          <p:cNvSpPr txBox="1">
            <a:spLocks noGrp="1"/>
          </p:cNvSpPr>
          <p:nvPr>
            <p:ph type="title"/>
          </p:nvPr>
        </p:nvSpPr>
        <p:spPr>
          <a:xfrm>
            <a:off x="5853793" y="710026"/>
            <a:ext cx="2532347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3_Custom Layout">
  <p:cSld name="143_Custom Layou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4"/>
          <p:cNvSpPr txBox="1">
            <a:spLocks noGrp="1"/>
          </p:cNvSpPr>
          <p:nvPr>
            <p:ph type="title"/>
          </p:nvPr>
        </p:nvSpPr>
        <p:spPr>
          <a:xfrm>
            <a:off x="4572000" y="710026"/>
            <a:ext cx="3050382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64"/>
          <p:cNvSpPr>
            <a:spLocks noGrp="1"/>
          </p:cNvSpPr>
          <p:nvPr>
            <p:ph type="pic" idx="2"/>
          </p:nvPr>
        </p:nvSpPr>
        <p:spPr>
          <a:xfrm>
            <a:off x="764381" y="0"/>
            <a:ext cx="3050382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523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4_Custom Layout">
  <p:cSld name="144_Custom Layou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5"/>
          <p:cNvSpPr>
            <a:spLocks noGrp="1"/>
          </p:cNvSpPr>
          <p:nvPr>
            <p:ph type="pic" idx="2"/>
          </p:nvPr>
        </p:nvSpPr>
        <p:spPr>
          <a:xfrm>
            <a:off x="6084094" y="2571750"/>
            <a:ext cx="2295524" cy="2571749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30" name="Google Shape;230;p65"/>
          <p:cNvSpPr txBox="1">
            <a:spLocks noGrp="1"/>
          </p:cNvSpPr>
          <p:nvPr>
            <p:ph type="title"/>
          </p:nvPr>
        </p:nvSpPr>
        <p:spPr>
          <a:xfrm>
            <a:off x="1520428" y="710026"/>
            <a:ext cx="3059761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65"/>
          <p:cNvSpPr>
            <a:spLocks noGrp="1"/>
          </p:cNvSpPr>
          <p:nvPr>
            <p:ph type="pic" idx="3"/>
          </p:nvPr>
        </p:nvSpPr>
        <p:spPr>
          <a:xfrm>
            <a:off x="6084094" y="1"/>
            <a:ext cx="2295524" cy="2571749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5_Custom Layout">
  <p:cSld name="145_Custom Layou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6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382" cy="159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66"/>
          <p:cNvSpPr>
            <a:spLocks noGrp="1"/>
          </p:cNvSpPr>
          <p:nvPr>
            <p:ph type="pic" idx="2"/>
          </p:nvPr>
        </p:nvSpPr>
        <p:spPr>
          <a:xfrm>
            <a:off x="764381" y="2571750"/>
            <a:ext cx="8379619" cy="257175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6_Custom Layout">
  <p:cSld name="146_Custom Layou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7"/>
          <p:cNvSpPr>
            <a:spLocks noGrp="1"/>
          </p:cNvSpPr>
          <p:nvPr>
            <p:ph type="pic" idx="2"/>
          </p:nvPr>
        </p:nvSpPr>
        <p:spPr>
          <a:xfrm>
            <a:off x="5336381" y="0"/>
            <a:ext cx="3807619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37" name="Google Shape;237;p67"/>
          <p:cNvSpPr txBox="1">
            <a:spLocks noGrp="1"/>
          </p:cNvSpPr>
          <p:nvPr>
            <p:ph type="title"/>
          </p:nvPr>
        </p:nvSpPr>
        <p:spPr>
          <a:xfrm>
            <a:off x="1520429" y="710026"/>
            <a:ext cx="3051572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7_Custom Layout">
  <p:cSld name="147_Custom Layou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8"/>
          <p:cNvSpPr>
            <a:spLocks noGrp="1"/>
          </p:cNvSpPr>
          <p:nvPr>
            <p:ph type="pic" idx="2"/>
          </p:nvPr>
        </p:nvSpPr>
        <p:spPr>
          <a:xfrm>
            <a:off x="4574381" y="0"/>
            <a:ext cx="3807619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40" name="Google Shape;240;p68"/>
          <p:cNvSpPr txBox="1">
            <a:spLocks noGrp="1"/>
          </p:cNvSpPr>
          <p:nvPr>
            <p:ph type="title"/>
          </p:nvPr>
        </p:nvSpPr>
        <p:spPr>
          <a:xfrm>
            <a:off x="764382" y="418826"/>
            <a:ext cx="3420035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68"/>
          <p:cNvSpPr>
            <a:spLocks noGrp="1"/>
          </p:cNvSpPr>
          <p:nvPr>
            <p:ph type="pic" idx="3"/>
          </p:nvPr>
        </p:nvSpPr>
        <p:spPr>
          <a:xfrm>
            <a:off x="764381" y="1634384"/>
            <a:ext cx="4617923" cy="279719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5_Custom Layout">
  <p:cSld name="155_Custom Layou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9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523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9"/>
          <p:cNvSpPr>
            <a:spLocks noGrp="1"/>
          </p:cNvSpPr>
          <p:nvPr>
            <p:ph type="pic" idx="2"/>
          </p:nvPr>
        </p:nvSpPr>
        <p:spPr>
          <a:xfrm>
            <a:off x="1521617" y="1819715"/>
            <a:ext cx="2114552" cy="1565039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45" name="Google Shape;245;p69"/>
          <p:cNvSpPr>
            <a:spLocks noGrp="1"/>
          </p:cNvSpPr>
          <p:nvPr>
            <p:ph type="pic" idx="3"/>
          </p:nvPr>
        </p:nvSpPr>
        <p:spPr>
          <a:xfrm>
            <a:off x="3893342" y="1819715"/>
            <a:ext cx="2114552" cy="1565039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46" name="Google Shape;246;p69"/>
          <p:cNvSpPr>
            <a:spLocks noGrp="1"/>
          </p:cNvSpPr>
          <p:nvPr>
            <p:ph type="pic" idx="4"/>
          </p:nvPr>
        </p:nvSpPr>
        <p:spPr>
          <a:xfrm>
            <a:off x="6265067" y="1819714"/>
            <a:ext cx="2114552" cy="1565039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6_Custom Layout">
  <p:cSld name="156_Custom Layou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0"/>
          <p:cNvSpPr>
            <a:spLocks noGrp="1"/>
          </p:cNvSpPr>
          <p:nvPr>
            <p:ph type="pic" idx="2"/>
          </p:nvPr>
        </p:nvSpPr>
        <p:spPr>
          <a:xfrm>
            <a:off x="1520475" y="844154"/>
            <a:ext cx="1727596" cy="1727596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49" name="Google Shape;249;p70"/>
          <p:cNvSpPr>
            <a:spLocks noGrp="1"/>
          </p:cNvSpPr>
          <p:nvPr>
            <p:ph type="pic" idx="3"/>
          </p:nvPr>
        </p:nvSpPr>
        <p:spPr>
          <a:xfrm>
            <a:off x="1520475" y="2681968"/>
            <a:ext cx="6859143" cy="2023382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50" name="Google Shape;250;p70"/>
          <p:cNvSpPr>
            <a:spLocks noGrp="1"/>
          </p:cNvSpPr>
          <p:nvPr>
            <p:ph type="pic" idx="4"/>
          </p:nvPr>
        </p:nvSpPr>
        <p:spPr>
          <a:xfrm>
            <a:off x="5182157" y="844154"/>
            <a:ext cx="3197462" cy="1727596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7_Custom Layout">
  <p:cSld name="157_Custom Layou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1"/>
          <p:cNvSpPr>
            <a:spLocks noGrp="1"/>
          </p:cNvSpPr>
          <p:nvPr>
            <p:ph type="pic" idx="2"/>
          </p:nvPr>
        </p:nvSpPr>
        <p:spPr>
          <a:xfrm>
            <a:off x="1520475" y="844154"/>
            <a:ext cx="1727596" cy="1727596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53" name="Google Shape;253;p71"/>
          <p:cNvSpPr>
            <a:spLocks noGrp="1"/>
          </p:cNvSpPr>
          <p:nvPr>
            <p:ph type="pic" idx="3"/>
          </p:nvPr>
        </p:nvSpPr>
        <p:spPr>
          <a:xfrm>
            <a:off x="1520476" y="2681968"/>
            <a:ext cx="1727596" cy="2023382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54" name="Google Shape;254;p71"/>
          <p:cNvSpPr>
            <a:spLocks noGrp="1"/>
          </p:cNvSpPr>
          <p:nvPr>
            <p:ph type="pic" idx="4"/>
          </p:nvPr>
        </p:nvSpPr>
        <p:spPr>
          <a:xfrm>
            <a:off x="5182157" y="844154"/>
            <a:ext cx="3197462" cy="3861197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55" name="Google Shape;255;p71"/>
          <p:cNvSpPr>
            <a:spLocks noGrp="1"/>
          </p:cNvSpPr>
          <p:nvPr>
            <p:ph type="pic" idx="5"/>
          </p:nvPr>
        </p:nvSpPr>
        <p:spPr>
          <a:xfrm>
            <a:off x="3351293" y="2681967"/>
            <a:ext cx="1727643" cy="2023382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8_Custom Layout">
  <p:cSld name="158_Custom Layou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2"/>
          <p:cNvSpPr>
            <a:spLocks noGrp="1"/>
          </p:cNvSpPr>
          <p:nvPr>
            <p:ph type="pic" idx="2"/>
          </p:nvPr>
        </p:nvSpPr>
        <p:spPr>
          <a:xfrm>
            <a:off x="1520474" y="844154"/>
            <a:ext cx="3558437" cy="1727596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58" name="Google Shape;258;p72"/>
          <p:cNvSpPr>
            <a:spLocks noGrp="1"/>
          </p:cNvSpPr>
          <p:nvPr>
            <p:ph type="pic" idx="3"/>
          </p:nvPr>
        </p:nvSpPr>
        <p:spPr>
          <a:xfrm>
            <a:off x="1520476" y="2681968"/>
            <a:ext cx="1727596" cy="2023382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59" name="Google Shape;259;p72"/>
          <p:cNvSpPr>
            <a:spLocks noGrp="1"/>
          </p:cNvSpPr>
          <p:nvPr>
            <p:ph type="pic" idx="4"/>
          </p:nvPr>
        </p:nvSpPr>
        <p:spPr>
          <a:xfrm>
            <a:off x="5182157" y="844154"/>
            <a:ext cx="3197462" cy="3861197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9_Custom Layout">
  <p:cSld name="159_Custom Layou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3"/>
          <p:cNvSpPr>
            <a:spLocks noGrp="1"/>
          </p:cNvSpPr>
          <p:nvPr>
            <p:ph type="pic" idx="2"/>
          </p:nvPr>
        </p:nvSpPr>
        <p:spPr>
          <a:xfrm>
            <a:off x="3349275" y="844154"/>
            <a:ext cx="1727596" cy="1727596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62" name="Google Shape;262;p73"/>
          <p:cNvSpPr>
            <a:spLocks noGrp="1"/>
          </p:cNvSpPr>
          <p:nvPr>
            <p:ph type="pic" idx="3"/>
          </p:nvPr>
        </p:nvSpPr>
        <p:spPr>
          <a:xfrm>
            <a:off x="6765131" y="2681968"/>
            <a:ext cx="1614487" cy="925625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63" name="Google Shape;263;p73"/>
          <p:cNvSpPr>
            <a:spLocks noGrp="1"/>
          </p:cNvSpPr>
          <p:nvPr>
            <p:ph type="pic" idx="4"/>
          </p:nvPr>
        </p:nvSpPr>
        <p:spPr>
          <a:xfrm>
            <a:off x="5182157" y="844154"/>
            <a:ext cx="3197462" cy="1727596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64" name="Google Shape;264;p73"/>
          <p:cNvSpPr>
            <a:spLocks noGrp="1"/>
          </p:cNvSpPr>
          <p:nvPr>
            <p:ph type="pic" idx="5"/>
          </p:nvPr>
        </p:nvSpPr>
        <p:spPr>
          <a:xfrm>
            <a:off x="3248071" y="2681968"/>
            <a:ext cx="3417047" cy="2023382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65" name="Google Shape;265;p73"/>
          <p:cNvSpPr>
            <a:spLocks noGrp="1"/>
          </p:cNvSpPr>
          <p:nvPr>
            <p:ph type="pic" idx="6"/>
          </p:nvPr>
        </p:nvSpPr>
        <p:spPr>
          <a:xfrm>
            <a:off x="6765131" y="3721894"/>
            <a:ext cx="1614487" cy="983456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66" name="Google Shape;266;p73"/>
          <p:cNvSpPr>
            <a:spLocks noGrp="1"/>
          </p:cNvSpPr>
          <p:nvPr>
            <p:ph type="pic" idx="7"/>
          </p:nvPr>
        </p:nvSpPr>
        <p:spPr>
          <a:xfrm>
            <a:off x="1520428" y="2681968"/>
            <a:ext cx="1614487" cy="925625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67" name="Google Shape;267;p73"/>
          <p:cNvSpPr>
            <a:spLocks noGrp="1"/>
          </p:cNvSpPr>
          <p:nvPr>
            <p:ph type="pic" idx="8"/>
          </p:nvPr>
        </p:nvSpPr>
        <p:spPr>
          <a:xfrm>
            <a:off x="1520428" y="3721894"/>
            <a:ext cx="1614487" cy="983456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7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1" name="Google Shape;271;p7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2_Custom Layout">
  <p:cSld name="92_Custom Layou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764381" y="1634366"/>
            <a:ext cx="7615237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Montserrat"/>
              <a:buNone/>
              <a:defRPr sz="6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7_Custom Layout">
  <p:cSld name="177_Custom Layou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5"/>
          <p:cNvSpPr txBox="1">
            <a:spLocks noGrp="1"/>
          </p:cNvSpPr>
          <p:nvPr>
            <p:ph type="title"/>
          </p:nvPr>
        </p:nvSpPr>
        <p:spPr>
          <a:xfrm>
            <a:off x="1521619" y="3308447"/>
            <a:ext cx="3812382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75"/>
          <p:cNvSpPr>
            <a:spLocks noGrp="1"/>
          </p:cNvSpPr>
          <p:nvPr>
            <p:ph type="pic" idx="2"/>
          </p:nvPr>
        </p:nvSpPr>
        <p:spPr>
          <a:xfrm>
            <a:off x="1521619" y="870586"/>
            <a:ext cx="1630680" cy="168402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75" name="Google Shape;275;p75"/>
          <p:cNvSpPr>
            <a:spLocks noGrp="1"/>
          </p:cNvSpPr>
          <p:nvPr>
            <p:ph type="pic" idx="3"/>
          </p:nvPr>
        </p:nvSpPr>
        <p:spPr>
          <a:xfrm>
            <a:off x="5006498" y="870586"/>
            <a:ext cx="1630680" cy="168402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76" name="Google Shape;276;p75"/>
          <p:cNvSpPr>
            <a:spLocks noGrp="1"/>
          </p:cNvSpPr>
          <p:nvPr>
            <p:ph type="pic" idx="4"/>
          </p:nvPr>
        </p:nvSpPr>
        <p:spPr>
          <a:xfrm>
            <a:off x="6748939" y="870586"/>
            <a:ext cx="1630680" cy="168402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77" name="Google Shape;277;p75"/>
          <p:cNvSpPr>
            <a:spLocks noGrp="1"/>
          </p:cNvSpPr>
          <p:nvPr>
            <p:ph type="pic" idx="5"/>
          </p:nvPr>
        </p:nvSpPr>
        <p:spPr>
          <a:xfrm>
            <a:off x="3264059" y="870586"/>
            <a:ext cx="1630680" cy="168401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Custom Layout">
  <p:cSld name="36_Custom Layou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6"/>
          <p:cNvSpPr txBox="1">
            <a:spLocks noGrp="1"/>
          </p:cNvSpPr>
          <p:nvPr>
            <p:ph type="title"/>
          </p:nvPr>
        </p:nvSpPr>
        <p:spPr>
          <a:xfrm>
            <a:off x="1521619" y="3308447"/>
            <a:ext cx="3812382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76"/>
          <p:cNvSpPr>
            <a:spLocks noGrp="1"/>
          </p:cNvSpPr>
          <p:nvPr>
            <p:ph type="pic" idx="2"/>
          </p:nvPr>
        </p:nvSpPr>
        <p:spPr>
          <a:xfrm>
            <a:off x="1521619" y="870586"/>
            <a:ext cx="1684020" cy="168402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81" name="Google Shape;281;p76"/>
          <p:cNvSpPr>
            <a:spLocks noGrp="1"/>
          </p:cNvSpPr>
          <p:nvPr>
            <p:ph type="pic" idx="3"/>
          </p:nvPr>
        </p:nvSpPr>
        <p:spPr>
          <a:xfrm>
            <a:off x="5003959" y="870586"/>
            <a:ext cx="1684020" cy="168402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82" name="Google Shape;282;p76"/>
          <p:cNvSpPr>
            <a:spLocks noGrp="1"/>
          </p:cNvSpPr>
          <p:nvPr>
            <p:ph type="pic" idx="4"/>
          </p:nvPr>
        </p:nvSpPr>
        <p:spPr>
          <a:xfrm>
            <a:off x="6748939" y="870586"/>
            <a:ext cx="1684020" cy="168402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83" name="Google Shape;283;p76"/>
          <p:cNvSpPr>
            <a:spLocks noGrp="1"/>
          </p:cNvSpPr>
          <p:nvPr>
            <p:ph type="pic" idx="5"/>
          </p:nvPr>
        </p:nvSpPr>
        <p:spPr>
          <a:xfrm>
            <a:off x="3262789" y="870586"/>
            <a:ext cx="1684020" cy="168401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3"/>
              </a:srgbClr>
            </a:outerShdw>
          </a:effectLst>
        </p:spPr>
      </p:sp>
      <p:sp>
        <p:nvSpPr>
          <p:cNvPr id="284" name="Google Shape;284;p76"/>
          <p:cNvSpPr>
            <a:spLocks noGrp="1"/>
          </p:cNvSpPr>
          <p:nvPr>
            <p:ph type="pic" idx="6"/>
          </p:nvPr>
        </p:nvSpPr>
        <p:spPr>
          <a:xfrm>
            <a:off x="8486299" y="870586"/>
            <a:ext cx="1684020" cy="168402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4_Custom Layout">
  <p:cSld name="94_Custom Layou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1_Custom Layout">
  <p:cSld name="191_Custom Layou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8"/>
          <p:cNvSpPr>
            <a:spLocks noGrp="1"/>
          </p:cNvSpPr>
          <p:nvPr>
            <p:ph type="pic" idx="2"/>
          </p:nvPr>
        </p:nvSpPr>
        <p:spPr>
          <a:xfrm>
            <a:off x="764381" y="0"/>
            <a:ext cx="8379619" cy="5143499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88" name="Google Shape;288;p78"/>
          <p:cNvSpPr txBox="1">
            <a:spLocks noGrp="1"/>
          </p:cNvSpPr>
          <p:nvPr>
            <p:ph type="title"/>
          </p:nvPr>
        </p:nvSpPr>
        <p:spPr>
          <a:xfrm>
            <a:off x="1520429" y="1634366"/>
            <a:ext cx="6859190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Montserrat"/>
              <a:buNone/>
              <a:defRPr sz="41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78"/>
          <p:cNvSpPr/>
          <p:nvPr/>
        </p:nvSpPr>
        <p:spPr>
          <a:xfrm>
            <a:off x="-1" y="-1"/>
            <a:ext cx="764381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78"/>
          <p:cNvSpPr/>
          <p:nvPr/>
        </p:nvSpPr>
        <p:spPr>
          <a:xfrm>
            <a:off x="0" y="4705350"/>
            <a:ext cx="764381" cy="438149"/>
          </a:xfrm>
          <a:prstGeom prst="rect">
            <a:avLst/>
          </a:prstGeom>
          <a:solidFill>
            <a:srgbClr val="18212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78"/>
          <p:cNvSpPr txBox="1"/>
          <p:nvPr/>
        </p:nvSpPr>
        <p:spPr>
          <a:xfrm rot="-5400000">
            <a:off x="130394" y="284066"/>
            <a:ext cx="469119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 b="1" i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voodoo</a:t>
            </a:r>
            <a:endParaRPr sz="1100"/>
          </a:p>
        </p:txBody>
      </p:sp>
      <p:cxnSp>
        <p:nvCxnSpPr>
          <p:cNvPr id="292" name="Google Shape;292;p78"/>
          <p:cNvCxnSpPr/>
          <p:nvPr/>
        </p:nvCxnSpPr>
        <p:spPr>
          <a:xfrm>
            <a:off x="236525" y="2541933"/>
            <a:ext cx="301577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3" name="Google Shape;293;p78"/>
          <p:cNvCxnSpPr/>
          <p:nvPr/>
        </p:nvCxnSpPr>
        <p:spPr>
          <a:xfrm>
            <a:off x="236525" y="2601568"/>
            <a:ext cx="150788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4" name="Google Shape;294;p78"/>
          <p:cNvSpPr txBox="1"/>
          <p:nvPr/>
        </p:nvSpPr>
        <p:spPr>
          <a:xfrm>
            <a:off x="0" y="4782171"/>
            <a:ext cx="75288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600" b="1" i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‹Nº›</a:t>
            </a:fld>
            <a:endParaRPr sz="600" b="1" i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4_Custom Layout">
  <p:cSld name="214_Custom Layou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63665" cy="470535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297" name="Google Shape;297;p79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381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3_Custom Layout">
  <p:cSld name="263_Custom Layou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0"/>
          <p:cNvSpPr>
            <a:spLocks noGrp="1"/>
          </p:cNvSpPr>
          <p:nvPr>
            <p:ph type="pic" idx="2"/>
          </p:nvPr>
        </p:nvSpPr>
        <p:spPr>
          <a:xfrm flipH="1">
            <a:off x="6246019" y="2571903"/>
            <a:ext cx="2132276" cy="2133446"/>
          </a:xfrm>
          <a:prstGeom prst="ellipse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300" name="Google Shape;300;p80"/>
          <p:cNvSpPr>
            <a:spLocks noGrp="1"/>
          </p:cNvSpPr>
          <p:nvPr>
            <p:ph type="pic" idx="3"/>
          </p:nvPr>
        </p:nvSpPr>
        <p:spPr>
          <a:xfrm flipH="1">
            <a:off x="1528657" y="2571903"/>
            <a:ext cx="2132276" cy="2133446"/>
          </a:xfrm>
          <a:prstGeom prst="ellipse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301" name="Google Shape;301;p80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6858000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1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382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7_Custom Layout">
  <p:cSld name="47_Custom Layou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2"/>
          <p:cNvSpPr>
            <a:spLocks noGrp="1"/>
          </p:cNvSpPr>
          <p:nvPr>
            <p:ph type="pic" idx="2"/>
          </p:nvPr>
        </p:nvSpPr>
        <p:spPr>
          <a:xfrm>
            <a:off x="762000" y="0"/>
            <a:ext cx="8382000" cy="301752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7_Custom Layout">
  <p:cSld name="37_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>
            <a:spLocks noGrp="1"/>
          </p:cNvSpPr>
          <p:nvPr>
            <p:ph type="pic" idx="2"/>
          </p:nvPr>
        </p:nvSpPr>
        <p:spPr>
          <a:xfrm>
            <a:off x="3109981" y="1109730"/>
            <a:ext cx="2924040" cy="2924040"/>
          </a:xfrm>
          <a:prstGeom prst="ellipse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382" cy="131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768728" y="1953970"/>
            <a:ext cx="7609959" cy="1235558"/>
          </a:xfrm>
          <a:prstGeom prst="rect">
            <a:avLst/>
          </a:prstGeom>
          <a:noFill/>
          <a:ln>
            <a:noFill/>
          </a:ln>
          <a:effectLst>
            <a:outerShdw blurRad="762000" dist="3810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14400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91" name="Google Shape;9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5840" y="339116"/>
            <a:ext cx="422962" cy="13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666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>
            <a:spLocks noGrp="1"/>
          </p:cNvSpPr>
          <p:nvPr>
            <p:ph type="pic" idx="2"/>
          </p:nvPr>
        </p:nvSpPr>
        <p:spPr>
          <a:xfrm>
            <a:off x="767685" y="0"/>
            <a:ext cx="2282697" cy="34290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523" cy="9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521618" y="1885950"/>
            <a:ext cx="6864524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4718602"/>
            <a:ext cx="752890" cy="4248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>
            <a:off x="236525" y="2541933"/>
            <a:ext cx="30157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" name="Google Shape;55;p13"/>
          <p:cNvCxnSpPr/>
          <p:nvPr/>
        </p:nvCxnSpPr>
        <p:spPr>
          <a:xfrm>
            <a:off x="236525" y="2601568"/>
            <a:ext cx="15078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13"/>
          <p:cNvSpPr txBox="1"/>
          <p:nvPr/>
        </p:nvSpPr>
        <p:spPr>
          <a:xfrm>
            <a:off x="0" y="4782171"/>
            <a:ext cx="75288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600" b="1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‹Nº›</a:t>
            </a:fld>
            <a:endParaRPr sz="600" b="1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964">
          <p15:clr>
            <a:srgbClr val="F26B43"/>
          </p15:clr>
        </p15:guide>
        <p15:guide id="5" pos="481">
          <p15:clr>
            <a:srgbClr val="F26B43"/>
          </p15:clr>
        </p15:guide>
        <p15:guide id="6" pos="5279">
          <p15:clr>
            <a:srgbClr val="F26B43"/>
          </p15:clr>
        </p15:guide>
        <p15:guide id="7">
          <p15:clr>
            <a:srgbClr val="F26B43"/>
          </p15:clr>
        </p15:guide>
        <p15:guide id="8" pos="5760">
          <p15:clr>
            <a:srgbClr val="F26B43"/>
          </p15:clr>
        </p15:guide>
        <p15:guide id="9" orient="horz">
          <p15:clr>
            <a:srgbClr val="F26B43"/>
          </p15:clr>
        </p15:guide>
        <p15:guide id="10" orient="horz" pos="3240">
          <p15:clr>
            <a:srgbClr val="F26B43"/>
          </p15:clr>
        </p15:guide>
        <p15:guide id="11" pos="958">
          <p15:clr>
            <a:srgbClr val="F26B43"/>
          </p15:clr>
        </p15:guide>
        <p15:guide id="12" orient="horz" pos="532">
          <p15:clr>
            <a:srgbClr val="F26B43"/>
          </p15:clr>
        </p15:guide>
        <p15:guide id="13" pos="143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B0FE249-9A38-3555-8559-CA785A9C6A61}"/>
              </a:ext>
            </a:extLst>
          </p:cNvPr>
          <p:cNvGrpSpPr/>
          <p:nvPr/>
        </p:nvGrpSpPr>
        <p:grpSpPr>
          <a:xfrm>
            <a:off x="-1457" y="-84"/>
            <a:ext cx="9152930" cy="5143500"/>
            <a:chOff x="-1942" y="6814"/>
            <a:chExt cx="12203906" cy="6858000"/>
          </a:xfrm>
        </p:grpSpPr>
        <p:pic>
          <p:nvPicPr>
            <p:cNvPr id="525" name="Google Shape;525;p141" descr="Imagen que contiene Icono&#10;&#10;Descripción generada automáticament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942" y="6814"/>
              <a:ext cx="12203906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7EA48514-B3B6-FE9C-3114-708D7C2953F0}"/>
                </a:ext>
              </a:extLst>
            </p:cNvPr>
            <p:cNvSpPr/>
            <p:nvPr/>
          </p:nvSpPr>
          <p:spPr>
            <a:xfrm>
              <a:off x="0" y="45719"/>
              <a:ext cx="3078479" cy="1280159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s-ES" sz="788"/>
            </a:p>
          </p:txBody>
        </p:sp>
      </p:grpSp>
      <p:sp>
        <p:nvSpPr>
          <p:cNvPr id="6" name="Google Shape;526;p141">
            <a:extLst>
              <a:ext uri="{FF2B5EF4-FFF2-40B4-BE49-F238E27FC236}">
                <a16:creationId xmlns:a16="http://schemas.microsoft.com/office/drawing/2014/main" id="{60F43071-5940-31C7-EBC7-3335575D54D5}"/>
              </a:ext>
            </a:extLst>
          </p:cNvPr>
          <p:cNvSpPr/>
          <p:nvPr/>
        </p:nvSpPr>
        <p:spPr>
          <a:xfrm>
            <a:off x="251130" y="1286721"/>
            <a:ext cx="3828976" cy="73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2A3743"/>
              </a:buClr>
              <a:buSzPts val="6500"/>
            </a:pPr>
            <a:r>
              <a:rPr lang="en-US" sz="5500" b="1" dirty="0">
                <a:solidFill>
                  <a:srgbClr val="2A3743"/>
                </a:solidFill>
                <a:latin typeface="Bebas Neue"/>
                <a:ea typeface="Bebas Neue"/>
                <a:cs typeface="Bebas Neue"/>
                <a:sym typeface="Bebas Neue"/>
              </a:rPr>
              <a:t>BPS – </a:t>
            </a:r>
            <a:r>
              <a:rPr lang="en-US" sz="5500" b="1" dirty="0" err="1">
                <a:solidFill>
                  <a:srgbClr val="2A3743"/>
                </a:solidFill>
                <a:latin typeface="Bebas Neue"/>
                <a:ea typeface="Bebas Neue"/>
                <a:cs typeface="Bebas Neue"/>
                <a:sym typeface="Bebas Neue"/>
              </a:rPr>
              <a:t>Keycloak</a:t>
            </a:r>
            <a:endParaRPr lang="en-US" sz="5500" b="1" dirty="0">
              <a:solidFill>
                <a:srgbClr val="2A374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6FE450A-4182-C781-DB80-94CA8593F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08" y="170322"/>
            <a:ext cx="1398558" cy="697393"/>
          </a:xfrm>
          <a:prstGeom prst="rect">
            <a:avLst/>
          </a:prstGeom>
        </p:spPr>
      </p:pic>
      <p:sp>
        <p:nvSpPr>
          <p:cNvPr id="4" name="Google Shape;526;p141">
            <a:extLst>
              <a:ext uri="{FF2B5EF4-FFF2-40B4-BE49-F238E27FC236}">
                <a16:creationId xmlns:a16="http://schemas.microsoft.com/office/drawing/2014/main" id="{744DC42B-3DCF-21B0-7FF9-2F8CFD20B0B4}"/>
              </a:ext>
            </a:extLst>
          </p:cNvPr>
          <p:cNvSpPr/>
          <p:nvPr/>
        </p:nvSpPr>
        <p:spPr>
          <a:xfrm>
            <a:off x="251130" y="1963573"/>
            <a:ext cx="3828976" cy="73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2A3743"/>
              </a:buClr>
              <a:buSzPts val="6500"/>
            </a:pPr>
            <a:r>
              <a:rPr lang="en-US" sz="3600" b="1" dirty="0">
                <a:solidFill>
                  <a:srgbClr val="2A3743"/>
                </a:solidFill>
                <a:latin typeface="Bebas Neue"/>
                <a:ea typeface="Bebas Neue"/>
                <a:cs typeface="Bebas Neue"/>
                <a:sym typeface="Bebas Neue"/>
              </a:rPr>
              <a:t>Dia 3</a:t>
            </a:r>
          </a:p>
        </p:txBody>
      </p:sp>
    </p:spTree>
    <p:extLst>
      <p:ext uri="{BB962C8B-B14F-4D97-AF65-F5344CB8AC3E}">
        <p14:creationId xmlns:p14="http://schemas.microsoft.com/office/powerpoint/2010/main" val="345548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4"/>
          <p:cNvSpPr/>
          <p:nvPr/>
        </p:nvSpPr>
        <p:spPr>
          <a:xfrm>
            <a:off x="0" y="-137"/>
            <a:ext cx="3999849" cy="5143773"/>
          </a:xfrm>
          <a:custGeom>
            <a:avLst/>
            <a:gdLst/>
            <a:ahLst/>
            <a:cxnLst/>
            <a:rect l="l" t="t" r="r" b="b"/>
            <a:pathLst>
              <a:path w="811740" h="1043891" extrusionOk="0">
                <a:moveTo>
                  <a:pt x="0" y="0"/>
                </a:moveTo>
                <a:lnTo>
                  <a:pt x="811740" y="0"/>
                </a:lnTo>
                <a:lnTo>
                  <a:pt x="811740" y="1043891"/>
                </a:lnTo>
                <a:lnTo>
                  <a:pt x="0" y="104389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8772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84"/>
          <p:cNvSpPr txBox="1">
            <a:spLocks noGrp="1"/>
          </p:cNvSpPr>
          <p:nvPr>
            <p:ph type="title"/>
          </p:nvPr>
        </p:nvSpPr>
        <p:spPr>
          <a:xfrm>
            <a:off x="4600610" y="565587"/>
            <a:ext cx="39153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</a:pPr>
            <a:r>
              <a:rPr lang="es-419" sz="2600" dirty="0">
                <a:solidFill>
                  <a:srgbClr val="43A1FF"/>
                </a:solidFill>
              </a:rPr>
              <a:t>Sobre</a:t>
            </a:r>
            <a:r>
              <a:rPr lang="es-419" sz="2600" dirty="0">
                <a:solidFill>
                  <a:srgbClr val="43A0FF"/>
                </a:solidFill>
              </a:rPr>
              <a:t> </a:t>
            </a:r>
            <a:r>
              <a:rPr lang="es-419" sz="2600" dirty="0">
                <a:solidFill>
                  <a:srgbClr val="18212F"/>
                </a:solidFill>
              </a:rPr>
              <a:t>Mi</a:t>
            </a:r>
            <a:endParaRPr sz="2600" dirty="0">
              <a:solidFill>
                <a:srgbClr val="18212F"/>
              </a:solidFill>
            </a:endParaRPr>
          </a:p>
        </p:txBody>
      </p:sp>
      <p:sp>
        <p:nvSpPr>
          <p:cNvPr id="318" name="Google Shape;318;p84"/>
          <p:cNvSpPr txBox="1"/>
          <p:nvPr/>
        </p:nvSpPr>
        <p:spPr>
          <a:xfrm>
            <a:off x="4572001" y="1262738"/>
            <a:ext cx="3840900" cy="276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162000" bIns="270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Desarrollador hace mas de 15 años.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Devops</a:t>
            </a:r>
            <a:r>
              <a:rPr lang="es-419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hace mas de 5 años.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Integrante de </a:t>
            </a:r>
            <a:r>
              <a:rPr lang="es-419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Nublit</a:t>
            </a:r>
            <a:r>
              <a:rPr lang="es-419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s-419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Domus</a:t>
            </a:r>
            <a:r>
              <a:rPr lang="es-419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desde hace 3 años.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Líder técnico en varias industrias.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419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Habido lector.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419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1" name="Google Shape;321;p84"/>
          <p:cNvSpPr/>
          <p:nvPr/>
        </p:nvSpPr>
        <p:spPr>
          <a:xfrm>
            <a:off x="4355850" y="3289238"/>
            <a:ext cx="27000" cy="1107300"/>
          </a:xfrm>
          <a:prstGeom prst="rect">
            <a:avLst/>
          </a:prstGeom>
          <a:solidFill>
            <a:srgbClr val="43A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D68E63A-A526-07BD-CEC3-6B63610B2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457" y="101792"/>
            <a:ext cx="1118926" cy="5751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559">
          <a:extLst>
            <a:ext uri="{FF2B5EF4-FFF2-40B4-BE49-F238E27FC236}">
              <a16:creationId xmlns:a16="http://schemas.microsoft.com/office/drawing/2014/main" id="{C4E344EF-1648-527F-08C6-D926E9EC4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87">
            <a:extLst>
              <a:ext uri="{FF2B5EF4-FFF2-40B4-BE49-F238E27FC236}">
                <a16:creationId xmlns:a16="http://schemas.microsoft.com/office/drawing/2014/main" id="{F1E9D621-5CD1-108F-D209-52A759A0B5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5262" b="38055"/>
          <a:stretch/>
        </p:blipFill>
        <p:spPr>
          <a:xfrm>
            <a:off x="0" y="3134446"/>
            <a:ext cx="9143999" cy="2009052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87">
            <a:extLst>
              <a:ext uri="{FF2B5EF4-FFF2-40B4-BE49-F238E27FC236}">
                <a16:creationId xmlns:a16="http://schemas.microsoft.com/office/drawing/2014/main" id="{FE20373B-9C6F-C115-BAC2-1944B06D4E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7685" y="565587"/>
            <a:ext cx="39153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</a:pPr>
            <a:r>
              <a:rPr lang="es-419" sz="2600" dirty="0">
                <a:solidFill>
                  <a:srgbClr val="43A1FF"/>
                </a:solidFill>
              </a:rPr>
              <a:t>Agenda</a:t>
            </a:r>
            <a:endParaRPr sz="2600" dirty="0"/>
          </a:p>
        </p:txBody>
      </p:sp>
      <p:sp>
        <p:nvSpPr>
          <p:cNvPr id="563" name="Google Shape;563;p87">
            <a:extLst>
              <a:ext uri="{FF2B5EF4-FFF2-40B4-BE49-F238E27FC236}">
                <a16:creationId xmlns:a16="http://schemas.microsoft.com/office/drawing/2014/main" id="{8792B16F-9438-728A-9B1C-82A2FDC802BF}"/>
              </a:ext>
            </a:extLst>
          </p:cNvPr>
          <p:cNvSpPr/>
          <p:nvPr/>
        </p:nvSpPr>
        <p:spPr>
          <a:xfrm>
            <a:off x="617125" y="1448250"/>
            <a:ext cx="1831800" cy="1099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2C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p87">
            <a:extLst>
              <a:ext uri="{FF2B5EF4-FFF2-40B4-BE49-F238E27FC236}">
                <a16:creationId xmlns:a16="http://schemas.microsoft.com/office/drawing/2014/main" id="{852AD821-D96A-1C21-118D-59199CB0474E}"/>
              </a:ext>
            </a:extLst>
          </p:cNvPr>
          <p:cNvSpPr txBox="1"/>
          <p:nvPr/>
        </p:nvSpPr>
        <p:spPr>
          <a:xfrm>
            <a:off x="667294" y="1808819"/>
            <a:ext cx="1773900" cy="423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0" bIns="27000" anchor="t" anchorCtr="0">
            <a:spAutoFit/>
          </a:bodyPr>
          <a:lstStyle/>
          <a:p>
            <a:pPr algn="ctr"/>
            <a:r>
              <a:rPr lang="es-AR" sz="1200" dirty="0">
                <a:solidFill>
                  <a:srgbClr val="FFFFFF"/>
                </a:solidFill>
                <a:latin typeface="Poppins"/>
                <a:cs typeface="Poppins"/>
              </a:rPr>
              <a:t>Integración con Aplicaciones Web</a:t>
            </a:r>
          </a:p>
        </p:txBody>
      </p:sp>
      <p:sp>
        <p:nvSpPr>
          <p:cNvPr id="565" name="Google Shape;565;p87">
            <a:extLst>
              <a:ext uri="{FF2B5EF4-FFF2-40B4-BE49-F238E27FC236}">
                <a16:creationId xmlns:a16="http://schemas.microsoft.com/office/drawing/2014/main" id="{FAE28517-53B1-80F3-9570-AA8F573619DF}"/>
              </a:ext>
            </a:extLst>
          </p:cNvPr>
          <p:cNvSpPr/>
          <p:nvPr/>
        </p:nvSpPr>
        <p:spPr>
          <a:xfrm>
            <a:off x="617125" y="2676450"/>
            <a:ext cx="1831800" cy="202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p87">
            <a:extLst>
              <a:ext uri="{FF2B5EF4-FFF2-40B4-BE49-F238E27FC236}">
                <a16:creationId xmlns:a16="http://schemas.microsoft.com/office/drawing/2014/main" id="{4647EC4A-3B54-4736-EA1B-D00D658DBDE5}"/>
              </a:ext>
            </a:extLst>
          </p:cNvPr>
          <p:cNvSpPr txBox="1"/>
          <p:nvPr/>
        </p:nvSpPr>
        <p:spPr>
          <a:xfrm>
            <a:off x="848794" y="2811750"/>
            <a:ext cx="1410900" cy="183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7000" anchor="t" anchorCtr="0">
            <a:spAutoFit/>
          </a:bodyPr>
          <a:lstStyle/>
          <a:p>
            <a:pPr marL="127000" indent="-127000">
              <a:spcBef>
                <a:spcPts val="300"/>
              </a:spcBef>
              <a:buClr>
                <a:schemeClr val="dk1"/>
              </a:buClr>
              <a:buSzPts val="1000"/>
              <a:buFont typeface="Poppins"/>
              <a:buChar char="•"/>
            </a:pPr>
            <a:r>
              <a:rPr lang="es-ES" sz="1000" dirty="0">
                <a:solidFill>
                  <a:schemeClr val="dk1"/>
                </a:solidFill>
                <a:latin typeface="Poppins"/>
                <a:cs typeface="Poppins"/>
              </a:rPr>
              <a:t>Adaptadores </a:t>
            </a:r>
            <a:r>
              <a:rPr lang="es-ES" sz="1000" dirty="0" err="1">
                <a:solidFill>
                  <a:schemeClr val="dk1"/>
                </a:solidFill>
                <a:latin typeface="Poppins"/>
                <a:cs typeface="Poppins"/>
              </a:rPr>
              <a:t>Keycloak</a:t>
            </a:r>
            <a:r>
              <a:rPr lang="es-ES" sz="1000" dirty="0">
                <a:solidFill>
                  <a:schemeClr val="dk1"/>
                </a:solidFill>
                <a:latin typeface="Poppins"/>
                <a:cs typeface="Poppins"/>
              </a:rPr>
              <a:t> para aplicaciones Java y Node.js        </a:t>
            </a:r>
          </a:p>
          <a:p>
            <a:pPr marL="127000" indent="-127000">
              <a:spcBef>
                <a:spcPts val="300"/>
              </a:spcBef>
              <a:buClr>
                <a:schemeClr val="dk1"/>
              </a:buClr>
              <a:buSzPts val="1000"/>
              <a:buFont typeface="Poppins"/>
              <a:buChar char="•"/>
            </a:pPr>
            <a:r>
              <a:rPr lang="es-ES" sz="1000" dirty="0">
                <a:solidFill>
                  <a:schemeClr val="dk1"/>
                </a:solidFill>
                <a:latin typeface="Poppins"/>
                <a:cs typeface="Poppins"/>
              </a:rPr>
              <a:t>Registro de clientes OIDC en </a:t>
            </a:r>
            <a:r>
              <a:rPr lang="es-ES" sz="1000" dirty="0" err="1">
                <a:solidFill>
                  <a:schemeClr val="dk1"/>
                </a:solidFill>
                <a:latin typeface="Poppins"/>
                <a:cs typeface="Poppins"/>
              </a:rPr>
              <a:t>Keycloak</a:t>
            </a:r>
            <a:r>
              <a:rPr lang="es-ES" sz="1000" dirty="0">
                <a:solidFill>
                  <a:schemeClr val="dk1"/>
                </a:solidFill>
                <a:latin typeface="Poppins"/>
                <a:cs typeface="Poppins"/>
              </a:rPr>
              <a:t>        </a:t>
            </a:r>
          </a:p>
          <a:p>
            <a:pPr marL="127000" indent="-127000">
              <a:spcBef>
                <a:spcPts val="300"/>
              </a:spcBef>
              <a:buClr>
                <a:schemeClr val="dk1"/>
              </a:buClr>
              <a:buSzPts val="1000"/>
              <a:buFont typeface="Poppins"/>
              <a:buChar char="•"/>
            </a:pPr>
            <a:r>
              <a:rPr lang="es-ES" sz="1000" dirty="0">
                <a:solidFill>
                  <a:schemeClr val="dk1"/>
                </a:solidFill>
                <a:latin typeface="Poppins"/>
                <a:cs typeface="Poppins"/>
              </a:rPr>
              <a:t>Configuración de aplicaciones Angular y </a:t>
            </a:r>
            <a:r>
              <a:rPr lang="es-ES" sz="1000" dirty="0" err="1">
                <a:solidFill>
                  <a:schemeClr val="dk1"/>
                </a:solidFill>
                <a:latin typeface="Poppins"/>
                <a:cs typeface="Poppins"/>
              </a:rPr>
              <a:t>React</a:t>
            </a:r>
            <a:r>
              <a:rPr lang="es-ES" sz="1000" dirty="0">
                <a:solidFill>
                  <a:schemeClr val="dk1"/>
                </a:solidFill>
                <a:latin typeface="Poppins"/>
                <a:cs typeface="Poppins"/>
              </a:rPr>
              <a:t> para autenticación</a:t>
            </a:r>
          </a:p>
        </p:txBody>
      </p:sp>
      <p:sp>
        <p:nvSpPr>
          <p:cNvPr id="568" name="Google Shape;568;p87">
            <a:extLst>
              <a:ext uri="{FF2B5EF4-FFF2-40B4-BE49-F238E27FC236}">
                <a16:creationId xmlns:a16="http://schemas.microsoft.com/office/drawing/2014/main" id="{4BA608B3-E082-6A04-1510-2DF755371BB2}"/>
              </a:ext>
            </a:extLst>
          </p:cNvPr>
          <p:cNvSpPr/>
          <p:nvPr/>
        </p:nvSpPr>
        <p:spPr>
          <a:xfrm>
            <a:off x="2623890" y="1448250"/>
            <a:ext cx="1831800" cy="1099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2C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87">
            <a:extLst>
              <a:ext uri="{FF2B5EF4-FFF2-40B4-BE49-F238E27FC236}">
                <a16:creationId xmlns:a16="http://schemas.microsoft.com/office/drawing/2014/main" id="{683C51BF-7C3E-45C6-0D73-248D59D7231A}"/>
              </a:ext>
            </a:extLst>
          </p:cNvPr>
          <p:cNvSpPr txBox="1"/>
          <p:nvPr/>
        </p:nvSpPr>
        <p:spPr>
          <a:xfrm>
            <a:off x="2644985" y="1808819"/>
            <a:ext cx="1773900" cy="423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0" bIns="27000" anchor="t" anchorCtr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Poppins"/>
                <a:cs typeface="Poppins"/>
              </a:rPr>
              <a:t>Uso de la API de </a:t>
            </a:r>
            <a:r>
              <a:rPr lang="es-ES" sz="1200" dirty="0" err="1">
                <a:solidFill>
                  <a:srgbClr val="FFFFFF"/>
                </a:solidFill>
                <a:latin typeface="Poppins"/>
                <a:cs typeface="Poppins"/>
              </a:rPr>
              <a:t>Keycloak</a:t>
            </a:r>
            <a:endParaRPr lang="es-ES" sz="1200" dirty="0">
              <a:solidFill>
                <a:srgbClr val="FFFFFF"/>
              </a:solidFill>
              <a:latin typeface="Poppins"/>
              <a:cs typeface="Poppins"/>
            </a:endParaRPr>
          </a:p>
        </p:txBody>
      </p:sp>
      <p:sp>
        <p:nvSpPr>
          <p:cNvPr id="570" name="Google Shape;570;p87">
            <a:extLst>
              <a:ext uri="{FF2B5EF4-FFF2-40B4-BE49-F238E27FC236}">
                <a16:creationId xmlns:a16="http://schemas.microsoft.com/office/drawing/2014/main" id="{4BDAA366-8794-25AF-E54D-C65104B0A5D2}"/>
              </a:ext>
            </a:extLst>
          </p:cNvPr>
          <p:cNvSpPr/>
          <p:nvPr/>
        </p:nvSpPr>
        <p:spPr>
          <a:xfrm>
            <a:off x="2623890" y="2676450"/>
            <a:ext cx="1831800" cy="202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p87">
            <a:extLst>
              <a:ext uri="{FF2B5EF4-FFF2-40B4-BE49-F238E27FC236}">
                <a16:creationId xmlns:a16="http://schemas.microsoft.com/office/drawing/2014/main" id="{13F75C7E-662A-5B6F-4579-AC624035C3C9}"/>
              </a:ext>
            </a:extLst>
          </p:cNvPr>
          <p:cNvSpPr/>
          <p:nvPr/>
        </p:nvSpPr>
        <p:spPr>
          <a:xfrm>
            <a:off x="4659482" y="1448250"/>
            <a:ext cx="1831800" cy="1099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2C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87">
            <a:extLst>
              <a:ext uri="{FF2B5EF4-FFF2-40B4-BE49-F238E27FC236}">
                <a16:creationId xmlns:a16="http://schemas.microsoft.com/office/drawing/2014/main" id="{A0EA9A33-D43D-0A90-87C3-76F91D7BBB84}"/>
              </a:ext>
            </a:extLst>
          </p:cNvPr>
          <p:cNvSpPr txBox="1"/>
          <p:nvPr/>
        </p:nvSpPr>
        <p:spPr>
          <a:xfrm>
            <a:off x="4688432" y="1829691"/>
            <a:ext cx="1773900" cy="423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0" bIns="27000" anchor="t" anchorCtr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Poppins"/>
                <a:cs typeface="Poppins"/>
              </a:rPr>
              <a:t>Personalización de Páginas y </a:t>
            </a:r>
            <a:r>
              <a:rPr lang="es-ES" sz="1200" dirty="0" err="1">
                <a:solidFill>
                  <a:srgbClr val="FFFFFF"/>
                </a:solidFill>
                <a:latin typeface="Poppins"/>
                <a:cs typeface="Poppins"/>
              </a:rPr>
              <a:t>Templates</a:t>
            </a:r>
            <a:endParaRPr lang="es-ES" sz="1200" dirty="0">
              <a:solidFill>
                <a:srgbClr val="FFFFFF"/>
              </a:solidFill>
              <a:latin typeface="Poppins"/>
              <a:cs typeface="Poppins"/>
            </a:endParaRPr>
          </a:p>
        </p:txBody>
      </p:sp>
      <p:sp>
        <p:nvSpPr>
          <p:cNvPr id="573" name="Google Shape;573;p87">
            <a:extLst>
              <a:ext uri="{FF2B5EF4-FFF2-40B4-BE49-F238E27FC236}">
                <a16:creationId xmlns:a16="http://schemas.microsoft.com/office/drawing/2014/main" id="{92DEB444-1716-C650-F840-00AA44DAB022}"/>
              </a:ext>
            </a:extLst>
          </p:cNvPr>
          <p:cNvSpPr/>
          <p:nvPr/>
        </p:nvSpPr>
        <p:spPr>
          <a:xfrm>
            <a:off x="4659482" y="2676450"/>
            <a:ext cx="1831800" cy="202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87">
            <a:extLst>
              <a:ext uri="{FF2B5EF4-FFF2-40B4-BE49-F238E27FC236}">
                <a16:creationId xmlns:a16="http://schemas.microsoft.com/office/drawing/2014/main" id="{D61043AC-78BF-04FD-EC6F-1F34D1CCCD04}"/>
              </a:ext>
            </a:extLst>
          </p:cNvPr>
          <p:cNvSpPr txBox="1"/>
          <p:nvPr/>
        </p:nvSpPr>
        <p:spPr>
          <a:xfrm>
            <a:off x="4869932" y="2711546"/>
            <a:ext cx="1410900" cy="152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7000" anchor="t" anchorCtr="0">
            <a:spAutoFit/>
          </a:bodyPr>
          <a:lstStyle/>
          <a:p>
            <a:pPr marL="127000" marR="0" lvl="0" indent="-127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•"/>
            </a:pPr>
            <a:r>
              <a:rPr lang="es-ES"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Cambios en la apariencia de las páginas de inicio de sesión</a:t>
            </a:r>
          </a:p>
          <a:p>
            <a:pPr marL="127000" marR="0" lvl="0" indent="-127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•"/>
            </a:pPr>
            <a:r>
              <a:rPr lang="es-ES"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Personalización de mensajes de error y validaciones</a:t>
            </a:r>
          </a:p>
          <a:p>
            <a:pPr marL="127000" marR="0" lvl="0" indent="-127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•"/>
            </a:pPr>
            <a:r>
              <a:rPr lang="es-ES"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Branding avanzado para empresas</a:t>
            </a:r>
            <a:endParaRPr sz="1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5" name="Google Shape;575;p87">
            <a:extLst>
              <a:ext uri="{FF2B5EF4-FFF2-40B4-BE49-F238E27FC236}">
                <a16:creationId xmlns:a16="http://schemas.microsoft.com/office/drawing/2014/main" id="{2742AF78-191C-81F8-5248-014D6CA661C4}"/>
              </a:ext>
            </a:extLst>
          </p:cNvPr>
          <p:cNvSpPr/>
          <p:nvPr/>
        </p:nvSpPr>
        <p:spPr>
          <a:xfrm>
            <a:off x="6695073" y="1448250"/>
            <a:ext cx="1831800" cy="1099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2C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p87">
            <a:extLst>
              <a:ext uri="{FF2B5EF4-FFF2-40B4-BE49-F238E27FC236}">
                <a16:creationId xmlns:a16="http://schemas.microsoft.com/office/drawing/2014/main" id="{12154682-7F75-A4FB-CED4-C8F0A0FDF67B}"/>
              </a:ext>
            </a:extLst>
          </p:cNvPr>
          <p:cNvSpPr txBox="1"/>
          <p:nvPr/>
        </p:nvSpPr>
        <p:spPr>
          <a:xfrm>
            <a:off x="6787923" y="1786070"/>
            <a:ext cx="1646100" cy="485415"/>
          </a:xfrm>
          <a:prstGeom prst="rect">
            <a:avLst/>
          </a:prstGeom>
          <a:solidFill>
            <a:srgbClr val="202C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>
                <a:latin typeface="Open Sans"/>
                <a:ea typeface="Open Sans"/>
                <a:cs typeface="Open Sans"/>
              </a:defRPr>
            </a:lvl1pPr>
          </a:lstStyle>
          <a:p>
            <a:r>
              <a:rPr lang="es-ES" sz="1200" dirty="0">
                <a:solidFill>
                  <a:srgbClr val="FFFFFF"/>
                </a:solidFill>
                <a:latin typeface="Poppins"/>
                <a:cs typeface="Poppins"/>
              </a:rPr>
              <a:t>Autenticación de Dos Factores (2FA)</a:t>
            </a:r>
          </a:p>
        </p:txBody>
      </p:sp>
      <p:sp>
        <p:nvSpPr>
          <p:cNvPr id="577" name="Google Shape;577;p87">
            <a:extLst>
              <a:ext uri="{FF2B5EF4-FFF2-40B4-BE49-F238E27FC236}">
                <a16:creationId xmlns:a16="http://schemas.microsoft.com/office/drawing/2014/main" id="{DAFF696E-F664-F167-4E57-31530B11B4C8}"/>
              </a:ext>
            </a:extLst>
          </p:cNvPr>
          <p:cNvSpPr/>
          <p:nvPr/>
        </p:nvSpPr>
        <p:spPr>
          <a:xfrm>
            <a:off x="6695073" y="2676450"/>
            <a:ext cx="1831800" cy="202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87">
            <a:extLst>
              <a:ext uri="{FF2B5EF4-FFF2-40B4-BE49-F238E27FC236}">
                <a16:creationId xmlns:a16="http://schemas.microsoft.com/office/drawing/2014/main" id="{11AED610-ADA8-7072-B87C-3CF1AA5880D5}"/>
              </a:ext>
            </a:extLst>
          </p:cNvPr>
          <p:cNvSpPr txBox="1"/>
          <p:nvPr/>
        </p:nvSpPr>
        <p:spPr>
          <a:xfrm>
            <a:off x="6905523" y="2711546"/>
            <a:ext cx="1410900" cy="202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7000" anchor="t" anchorCtr="0">
            <a:spAutoFit/>
          </a:bodyPr>
          <a:lstStyle/>
          <a:p>
            <a:pPr marL="127000" marR="0" lvl="0" indent="-1270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•"/>
            </a:pPr>
            <a:r>
              <a:rPr lang="es-ES"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Configuración de TOTP con aplicaciones móviles </a:t>
            </a:r>
          </a:p>
          <a:p>
            <a:pPr marL="127000" marR="0" lvl="0" indent="-1270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•"/>
            </a:pPr>
            <a:r>
              <a:rPr lang="es-ES"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Integración con proveedores de SMS</a:t>
            </a:r>
          </a:p>
          <a:p>
            <a:pPr marL="127000" marR="0" lvl="0" indent="-1270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•"/>
            </a:pPr>
            <a:r>
              <a:rPr lang="es-ES"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Opciones avanzadas para autenticación </a:t>
            </a:r>
            <a:r>
              <a:rPr lang="es-ES" sz="1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multifactor</a:t>
            </a:r>
            <a:endParaRPr sz="1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2" name="Google Shape;582;p87">
            <a:extLst>
              <a:ext uri="{FF2B5EF4-FFF2-40B4-BE49-F238E27FC236}">
                <a16:creationId xmlns:a16="http://schemas.microsoft.com/office/drawing/2014/main" id="{6EA8678A-DD6D-3256-9C47-E21BC0157AA1}"/>
              </a:ext>
            </a:extLst>
          </p:cNvPr>
          <p:cNvSpPr txBox="1"/>
          <p:nvPr/>
        </p:nvSpPr>
        <p:spPr>
          <a:xfrm>
            <a:off x="2848746" y="2811750"/>
            <a:ext cx="1410900" cy="152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7000" anchor="t" anchorCtr="0">
            <a:spAutoFit/>
          </a:bodyPr>
          <a:lstStyle/>
          <a:p>
            <a:pPr marL="127000" marR="0" lvl="0" indent="-127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•"/>
            </a:pPr>
            <a:r>
              <a:rPr lang="es-ES"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Introducción a las </a:t>
            </a:r>
            <a:r>
              <a:rPr lang="es-ES" sz="1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APIs</a:t>
            </a:r>
            <a:r>
              <a:rPr lang="es-ES"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REST de </a:t>
            </a:r>
            <a:r>
              <a:rPr lang="es-ES" sz="1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Keycloak</a:t>
            </a:r>
            <a:r>
              <a:rPr lang="es-ES"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127000" marR="0" lvl="0" indent="-127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•"/>
            </a:pPr>
            <a:r>
              <a:rPr lang="es-ES"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Creación de usuarios y roles mediante scripts            </a:t>
            </a:r>
          </a:p>
          <a:p>
            <a:pPr marL="127000" marR="0" lvl="0" indent="-127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•"/>
            </a:pPr>
            <a:r>
              <a:rPr lang="es-ES"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Gestión de sesiones activas a través de la API</a:t>
            </a:r>
            <a:endParaRPr sz="1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249A07E-41EE-86DE-E2AC-F70A0DDE7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457" y="101792"/>
            <a:ext cx="1118926" cy="5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6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>
          <a:extLst>
            <a:ext uri="{FF2B5EF4-FFF2-40B4-BE49-F238E27FC236}">
              <a16:creationId xmlns:a16="http://schemas.microsoft.com/office/drawing/2014/main" id="{4B60C637-D359-A11D-A512-822DBD26B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7">
            <a:extLst>
              <a:ext uri="{FF2B5EF4-FFF2-40B4-BE49-F238E27FC236}">
                <a16:creationId xmlns:a16="http://schemas.microsoft.com/office/drawing/2014/main" id="{B04CE750-DF61-1C6D-E980-CF1D909663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6972" y="211462"/>
            <a:ext cx="4417660" cy="4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</a:pPr>
            <a:r>
              <a:rPr lang="es-419" sz="2600" dirty="0">
                <a:solidFill>
                  <a:srgbClr val="43A1FF"/>
                </a:solidFill>
              </a:rPr>
              <a:t>Normas de convivencia</a:t>
            </a:r>
            <a:endParaRPr sz="2600" dirty="0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F772534-B097-C5D6-0DB4-42328D338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57" y="101792"/>
            <a:ext cx="1118926" cy="575164"/>
          </a:xfrm>
          <a:prstGeom prst="rect">
            <a:avLst/>
          </a:prstGeom>
        </p:spPr>
      </p:pic>
      <p:sp>
        <p:nvSpPr>
          <p:cNvPr id="2" name="Google Shape;692;p91">
            <a:extLst>
              <a:ext uri="{FF2B5EF4-FFF2-40B4-BE49-F238E27FC236}">
                <a16:creationId xmlns:a16="http://schemas.microsoft.com/office/drawing/2014/main" id="{F15FA2C5-695A-D7A5-C27E-4502A992647E}"/>
              </a:ext>
            </a:extLst>
          </p:cNvPr>
          <p:cNvSpPr/>
          <p:nvPr/>
        </p:nvSpPr>
        <p:spPr>
          <a:xfrm>
            <a:off x="574047" y="1004853"/>
            <a:ext cx="812800" cy="809625"/>
          </a:xfrm>
          <a:custGeom>
            <a:avLst/>
            <a:gdLst/>
            <a:ahLst/>
            <a:cxnLst/>
            <a:rect l="l" t="t" r="r" b="b"/>
            <a:pathLst>
              <a:path w="216" h="216" extrusionOk="0">
                <a:moveTo>
                  <a:pt x="216" y="108"/>
                </a:moveTo>
                <a:cubicBezTo>
                  <a:pt x="216" y="216"/>
                  <a:pt x="216" y="216"/>
                  <a:pt x="216" y="216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48" y="216"/>
                  <a:pt x="0" y="167"/>
                  <a:pt x="0" y="108"/>
                </a:cubicBezTo>
                <a:cubicBezTo>
                  <a:pt x="0" y="48"/>
                  <a:pt x="48" y="0"/>
                  <a:pt x="108" y="0"/>
                </a:cubicBezTo>
                <a:cubicBezTo>
                  <a:pt x="168" y="0"/>
                  <a:pt x="216" y="48"/>
                  <a:pt x="216" y="108"/>
                </a:cubicBezTo>
              </a:path>
            </a:pathLst>
          </a:custGeom>
          <a:solidFill>
            <a:srgbClr val="43A1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693;p91">
            <a:extLst>
              <a:ext uri="{FF2B5EF4-FFF2-40B4-BE49-F238E27FC236}">
                <a16:creationId xmlns:a16="http://schemas.microsoft.com/office/drawing/2014/main" id="{C9595BCC-9CA9-B6EB-1FC9-FC8D4F8173F8}"/>
              </a:ext>
            </a:extLst>
          </p:cNvPr>
          <p:cNvSpPr/>
          <p:nvPr/>
        </p:nvSpPr>
        <p:spPr>
          <a:xfrm>
            <a:off x="770110" y="1162077"/>
            <a:ext cx="3333772" cy="506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694;p91">
            <a:extLst>
              <a:ext uri="{FF2B5EF4-FFF2-40B4-BE49-F238E27FC236}">
                <a16:creationId xmlns:a16="http://schemas.microsoft.com/office/drawing/2014/main" id="{3C3805A6-21F3-8039-D7D0-C423DC5456FD}"/>
              </a:ext>
            </a:extLst>
          </p:cNvPr>
          <p:cNvSpPr/>
          <p:nvPr/>
        </p:nvSpPr>
        <p:spPr>
          <a:xfrm>
            <a:off x="799472" y="1230278"/>
            <a:ext cx="379413" cy="374650"/>
          </a:xfrm>
          <a:custGeom>
            <a:avLst/>
            <a:gdLst/>
            <a:ahLst/>
            <a:cxnLst/>
            <a:rect l="l" t="t" r="r" b="b"/>
            <a:pathLst>
              <a:path w="101" h="100" extrusionOk="0">
                <a:moveTo>
                  <a:pt x="101" y="52"/>
                </a:moveTo>
                <a:cubicBezTo>
                  <a:pt x="101" y="52"/>
                  <a:pt x="101" y="52"/>
                  <a:pt x="101" y="52"/>
                </a:cubicBezTo>
                <a:cubicBezTo>
                  <a:pt x="101" y="79"/>
                  <a:pt x="79" y="100"/>
                  <a:pt x="52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24" y="100"/>
                  <a:pt x="0" y="78"/>
                  <a:pt x="0" y="50"/>
                </a:cubicBez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4"/>
                  <a:pt x="101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695;p91">
            <a:extLst>
              <a:ext uri="{FF2B5EF4-FFF2-40B4-BE49-F238E27FC236}">
                <a16:creationId xmlns:a16="http://schemas.microsoft.com/office/drawing/2014/main" id="{3F6CD009-D39D-ED18-A081-3BD57C2CAEB6}"/>
              </a:ext>
            </a:extLst>
          </p:cNvPr>
          <p:cNvSpPr/>
          <p:nvPr/>
        </p:nvSpPr>
        <p:spPr>
          <a:xfrm>
            <a:off x="889960" y="1274728"/>
            <a:ext cx="288925" cy="284163"/>
          </a:xfrm>
          <a:custGeom>
            <a:avLst/>
            <a:gdLst/>
            <a:ahLst/>
            <a:cxnLst/>
            <a:rect l="l" t="t" r="r" b="b"/>
            <a:pathLst>
              <a:path w="77" h="76" extrusionOk="0">
                <a:moveTo>
                  <a:pt x="77" y="3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60"/>
                  <a:pt x="60" y="76"/>
                  <a:pt x="39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18" y="76"/>
                  <a:pt x="0" y="60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60" y="0"/>
                  <a:pt x="77" y="18"/>
                  <a:pt x="77" y="39"/>
                </a:cubicBezTo>
                <a:close/>
              </a:path>
            </a:pathLst>
          </a:custGeom>
          <a:solidFill>
            <a:srgbClr val="43A1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696;p91">
            <a:extLst>
              <a:ext uri="{FF2B5EF4-FFF2-40B4-BE49-F238E27FC236}">
                <a16:creationId xmlns:a16="http://schemas.microsoft.com/office/drawing/2014/main" id="{912EF08D-D590-260B-BCDA-85DF843972EB}"/>
              </a:ext>
            </a:extLst>
          </p:cNvPr>
          <p:cNvSpPr/>
          <p:nvPr/>
        </p:nvSpPr>
        <p:spPr>
          <a:xfrm>
            <a:off x="205746" y="1657316"/>
            <a:ext cx="812800" cy="809625"/>
          </a:xfrm>
          <a:custGeom>
            <a:avLst/>
            <a:gdLst/>
            <a:ahLst/>
            <a:cxnLst/>
            <a:rect l="l" t="t" r="r" b="b"/>
            <a:pathLst>
              <a:path w="216" h="216" extrusionOk="0">
                <a:moveTo>
                  <a:pt x="216" y="108"/>
                </a:moveTo>
                <a:cubicBezTo>
                  <a:pt x="216" y="216"/>
                  <a:pt x="216" y="216"/>
                  <a:pt x="216" y="216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49" y="216"/>
                  <a:pt x="0" y="167"/>
                  <a:pt x="0" y="108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8"/>
                </a:cubicBezTo>
              </a:path>
            </a:pathLst>
          </a:custGeom>
          <a:solidFill>
            <a:srgbClr val="B4B4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697;p91">
            <a:extLst>
              <a:ext uri="{FF2B5EF4-FFF2-40B4-BE49-F238E27FC236}">
                <a16:creationId xmlns:a16="http://schemas.microsoft.com/office/drawing/2014/main" id="{5178C709-5532-32FD-0E37-F4DF32029E12}"/>
              </a:ext>
            </a:extLst>
          </p:cNvPr>
          <p:cNvSpPr/>
          <p:nvPr/>
        </p:nvSpPr>
        <p:spPr>
          <a:xfrm>
            <a:off x="431172" y="1882741"/>
            <a:ext cx="379413" cy="377825"/>
          </a:xfrm>
          <a:custGeom>
            <a:avLst/>
            <a:gdLst/>
            <a:ahLst/>
            <a:cxnLst/>
            <a:rect l="l" t="t" r="r" b="b"/>
            <a:pathLst>
              <a:path w="101" h="101" extrusionOk="0">
                <a:moveTo>
                  <a:pt x="101" y="52"/>
                </a:moveTo>
                <a:cubicBezTo>
                  <a:pt x="101" y="52"/>
                  <a:pt x="101" y="52"/>
                  <a:pt x="101" y="52"/>
                </a:cubicBezTo>
                <a:cubicBezTo>
                  <a:pt x="101" y="79"/>
                  <a:pt x="79" y="101"/>
                  <a:pt x="52" y="101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24" y="101"/>
                  <a:pt x="0" y="78"/>
                  <a:pt x="0" y="50"/>
                </a:cubicBez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4"/>
                  <a:pt x="101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698;p91">
            <a:extLst>
              <a:ext uri="{FF2B5EF4-FFF2-40B4-BE49-F238E27FC236}">
                <a16:creationId xmlns:a16="http://schemas.microsoft.com/office/drawing/2014/main" id="{CD701A4C-1D34-604F-EAE9-6B4AE14DC0FC}"/>
              </a:ext>
            </a:extLst>
          </p:cNvPr>
          <p:cNvSpPr/>
          <p:nvPr/>
        </p:nvSpPr>
        <p:spPr>
          <a:xfrm>
            <a:off x="477210" y="1927191"/>
            <a:ext cx="288925" cy="288925"/>
          </a:xfrm>
          <a:custGeom>
            <a:avLst/>
            <a:gdLst/>
            <a:ahLst/>
            <a:cxnLst/>
            <a:rect l="l" t="t" r="r" b="b"/>
            <a:pathLst>
              <a:path w="77" h="77" extrusionOk="0">
                <a:moveTo>
                  <a:pt x="77" y="3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60"/>
                  <a:pt x="60" y="77"/>
                  <a:pt x="40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18" y="77"/>
                  <a:pt x="0" y="60"/>
                  <a:pt x="0" y="38"/>
                </a:cubicBezTo>
                <a:cubicBezTo>
                  <a:pt x="0" y="17"/>
                  <a:pt x="17" y="0"/>
                  <a:pt x="39" y="0"/>
                </a:cubicBezTo>
                <a:cubicBezTo>
                  <a:pt x="60" y="0"/>
                  <a:pt x="77" y="18"/>
                  <a:pt x="77" y="39"/>
                </a:cubicBezTo>
                <a:close/>
              </a:path>
            </a:pathLst>
          </a:custGeom>
          <a:solidFill>
            <a:srgbClr val="FD020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699;p91">
            <a:extLst>
              <a:ext uri="{FF2B5EF4-FFF2-40B4-BE49-F238E27FC236}">
                <a16:creationId xmlns:a16="http://schemas.microsoft.com/office/drawing/2014/main" id="{60B9B970-1EA3-D076-0D19-583E0F4D9EB7}"/>
              </a:ext>
            </a:extLst>
          </p:cNvPr>
          <p:cNvSpPr/>
          <p:nvPr/>
        </p:nvSpPr>
        <p:spPr>
          <a:xfrm>
            <a:off x="574047" y="2317716"/>
            <a:ext cx="812800" cy="809625"/>
          </a:xfrm>
          <a:custGeom>
            <a:avLst/>
            <a:gdLst/>
            <a:ahLst/>
            <a:cxnLst/>
            <a:rect l="l" t="t" r="r" b="b"/>
            <a:pathLst>
              <a:path w="216" h="216" extrusionOk="0">
                <a:moveTo>
                  <a:pt x="216" y="108"/>
                </a:moveTo>
                <a:cubicBezTo>
                  <a:pt x="216" y="216"/>
                  <a:pt x="216" y="216"/>
                  <a:pt x="216" y="216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48" y="216"/>
                  <a:pt x="0" y="168"/>
                  <a:pt x="0" y="108"/>
                </a:cubicBezTo>
                <a:cubicBezTo>
                  <a:pt x="0" y="49"/>
                  <a:pt x="48" y="0"/>
                  <a:pt x="108" y="0"/>
                </a:cubicBezTo>
                <a:cubicBezTo>
                  <a:pt x="168" y="0"/>
                  <a:pt x="216" y="49"/>
                  <a:pt x="216" y="108"/>
                </a:cubicBezTo>
              </a:path>
            </a:pathLst>
          </a:custGeom>
          <a:solidFill>
            <a:srgbClr val="43A1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700;p91">
            <a:extLst>
              <a:ext uri="{FF2B5EF4-FFF2-40B4-BE49-F238E27FC236}">
                <a16:creationId xmlns:a16="http://schemas.microsoft.com/office/drawing/2014/main" id="{A0A01A4D-2353-18E5-7DD4-036BE31C19C6}"/>
              </a:ext>
            </a:extLst>
          </p:cNvPr>
          <p:cNvSpPr/>
          <p:nvPr/>
        </p:nvSpPr>
        <p:spPr>
          <a:xfrm>
            <a:off x="799472" y="2541553"/>
            <a:ext cx="379413" cy="379413"/>
          </a:xfrm>
          <a:custGeom>
            <a:avLst/>
            <a:gdLst/>
            <a:ahLst/>
            <a:cxnLst/>
            <a:rect l="l" t="t" r="r" b="b"/>
            <a:pathLst>
              <a:path w="101" h="101" extrusionOk="0">
                <a:moveTo>
                  <a:pt x="101" y="52"/>
                </a:moveTo>
                <a:cubicBezTo>
                  <a:pt x="101" y="52"/>
                  <a:pt x="101" y="52"/>
                  <a:pt x="101" y="52"/>
                </a:cubicBezTo>
                <a:cubicBezTo>
                  <a:pt x="101" y="79"/>
                  <a:pt x="79" y="101"/>
                  <a:pt x="52" y="101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24" y="101"/>
                  <a:pt x="0" y="79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79" y="0"/>
                  <a:pt x="101" y="24"/>
                  <a:pt x="101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701;p91">
            <a:extLst>
              <a:ext uri="{FF2B5EF4-FFF2-40B4-BE49-F238E27FC236}">
                <a16:creationId xmlns:a16="http://schemas.microsoft.com/office/drawing/2014/main" id="{B8ACA375-391E-E379-DDFB-A27EC46A400A}"/>
              </a:ext>
            </a:extLst>
          </p:cNvPr>
          <p:cNvSpPr/>
          <p:nvPr/>
        </p:nvSpPr>
        <p:spPr>
          <a:xfrm>
            <a:off x="845510" y="2587591"/>
            <a:ext cx="288925" cy="287338"/>
          </a:xfrm>
          <a:custGeom>
            <a:avLst/>
            <a:gdLst/>
            <a:ahLst/>
            <a:cxnLst/>
            <a:rect l="l" t="t" r="r" b="b"/>
            <a:pathLst>
              <a:path w="77" h="77" extrusionOk="0">
                <a:moveTo>
                  <a:pt x="77" y="40"/>
                </a:moveTo>
                <a:cubicBezTo>
                  <a:pt x="77" y="40"/>
                  <a:pt x="77" y="40"/>
                  <a:pt x="77" y="40"/>
                </a:cubicBezTo>
                <a:cubicBezTo>
                  <a:pt x="77" y="60"/>
                  <a:pt x="60" y="77"/>
                  <a:pt x="39" y="77"/>
                </a:cubicBezTo>
                <a:cubicBezTo>
                  <a:pt x="39" y="77"/>
                  <a:pt x="39" y="77"/>
                  <a:pt x="39" y="77"/>
                </a:cubicBezTo>
                <a:cubicBezTo>
                  <a:pt x="18" y="77"/>
                  <a:pt x="0" y="60"/>
                  <a:pt x="0" y="39"/>
                </a:cubicBezTo>
                <a:cubicBezTo>
                  <a:pt x="0" y="17"/>
                  <a:pt x="17" y="0"/>
                  <a:pt x="38" y="0"/>
                </a:cubicBezTo>
                <a:cubicBezTo>
                  <a:pt x="60" y="0"/>
                  <a:pt x="77" y="18"/>
                  <a:pt x="77" y="40"/>
                </a:cubicBezTo>
                <a:close/>
              </a:path>
            </a:pathLst>
          </a:custGeom>
          <a:solidFill>
            <a:srgbClr val="BE004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705;p91">
            <a:extLst>
              <a:ext uri="{FF2B5EF4-FFF2-40B4-BE49-F238E27FC236}">
                <a16:creationId xmlns:a16="http://schemas.microsoft.com/office/drawing/2014/main" id="{8F84511F-585C-AFE0-91BC-23094B46153C}"/>
              </a:ext>
            </a:extLst>
          </p:cNvPr>
          <p:cNvSpPr txBox="1"/>
          <p:nvPr/>
        </p:nvSpPr>
        <p:spPr>
          <a:xfrm>
            <a:off x="1084422" y="1219240"/>
            <a:ext cx="224032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Camaras </a:t>
            </a:r>
            <a:r>
              <a:rPr lang="es-A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prendidas</a:t>
            </a:r>
            <a:r>
              <a:rPr lang="es-419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/>
          </a:p>
        </p:txBody>
      </p:sp>
      <p:sp>
        <p:nvSpPr>
          <p:cNvPr id="17" name="Google Shape;706;p91">
            <a:extLst>
              <a:ext uri="{FF2B5EF4-FFF2-40B4-BE49-F238E27FC236}">
                <a16:creationId xmlns:a16="http://schemas.microsoft.com/office/drawing/2014/main" id="{0F250C7B-785B-1D2F-7C6B-34A16D8B47CD}"/>
              </a:ext>
            </a:extLst>
          </p:cNvPr>
          <p:cNvSpPr/>
          <p:nvPr/>
        </p:nvSpPr>
        <p:spPr>
          <a:xfrm>
            <a:off x="371784" y="1817702"/>
            <a:ext cx="3333773" cy="506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707;p91">
            <a:extLst>
              <a:ext uri="{FF2B5EF4-FFF2-40B4-BE49-F238E27FC236}">
                <a16:creationId xmlns:a16="http://schemas.microsoft.com/office/drawing/2014/main" id="{913243D1-BF62-9187-E94D-511CA3416CF1}"/>
              </a:ext>
            </a:extLst>
          </p:cNvPr>
          <p:cNvSpPr/>
          <p:nvPr/>
        </p:nvSpPr>
        <p:spPr>
          <a:xfrm>
            <a:off x="491635" y="1930353"/>
            <a:ext cx="288925" cy="284163"/>
          </a:xfrm>
          <a:custGeom>
            <a:avLst/>
            <a:gdLst/>
            <a:ahLst/>
            <a:cxnLst/>
            <a:rect l="l" t="t" r="r" b="b"/>
            <a:pathLst>
              <a:path w="77" h="76" extrusionOk="0">
                <a:moveTo>
                  <a:pt x="77" y="3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60"/>
                  <a:pt x="60" y="76"/>
                  <a:pt x="39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18" y="76"/>
                  <a:pt x="0" y="60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60" y="0"/>
                  <a:pt x="77" y="18"/>
                  <a:pt x="77" y="39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708;p91">
            <a:extLst>
              <a:ext uri="{FF2B5EF4-FFF2-40B4-BE49-F238E27FC236}">
                <a16:creationId xmlns:a16="http://schemas.microsoft.com/office/drawing/2014/main" id="{6E4223B6-730A-966C-5C9E-E09C19812E97}"/>
              </a:ext>
            </a:extLst>
          </p:cNvPr>
          <p:cNvSpPr txBox="1"/>
          <p:nvPr/>
        </p:nvSpPr>
        <p:spPr>
          <a:xfrm>
            <a:off x="612146" y="1872125"/>
            <a:ext cx="224379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Microfonos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apagados</a:t>
            </a:r>
            <a:endParaRPr dirty="0"/>
          </a:p>
        </p:txBody>
      </p:sp>
      <p:sp>
        <p:nvSpPr>
          <p:cNvPr id="20" name="Google Shape;709;p91">
            <a:extLst>
              <a:ext uri="{FF2B5EF4-FFF2-40B4-BE49-F238E27FC236}">
                <a16:creationId xmlns:a16="http://schemas.microsoft.com/office/drawing/2014/main" id="{F9905150-5C27-4EA0-C764-F0C18646F0F2}"/>
              </a:ext>
            </a:extLst>
          </p:cNvPr>
          <p:cNvSpPr/>
          <p:nvPr/>
        </p:nvSpPr>
        <p:spPr>
          <a:xfrm>
            <a:off x="743210" y="2471777"/>
            <a:ext cx="3333772" cy="506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710;p91">
            <a:extLst>
              <a:ext uri="{FF2B5EF4-FFF2-40B4-BE49-F238E27FC236}">
                <a16:creationId xmlns:a16="http://schemas.microsoft.com/office/drawing/2014/main" id="{3FC549E2-6F62-ADF4-14C2-C33497129591}"/>
              </a:ext>
            </a:extLst>
          </p:cNvPr>
          <p:cNvSpPr/>
          <p:nvPr/>
        </p:nvSpPr>
        <p:spPr>
          <a:xfrm>
            <a:off x="863060" y="2584428"/>
            <a:ext cx="288925" cy="284163"/>
          </a:xfrm>
          <a:custGeom>
            <a:avLst/>
            <a:gdLst/>
            <a:ahLst/>
            <a:cxnLst/>
            <a:rect l="l" t="t" r="r" b="b"/>
            <a:pathLst>
              <a:path w="77" h="76" extrusionOk="0">
                <a:moveTo>
                  <a:pt x="77" y="3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60"/>
                  <a:pt x="60" y="76"/>
                  <a:pt x="39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18" y="76"/>
                  <a:pt x="0" y="60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60" y="0"/>
                  <a:pt x="77" y="18"/>
                  <a:pt x="77" y="39"/>
                </a:cubicBezTo>
                <a:close/>
              </a:path>
            </a:pathLst>
          </a:custGeom>
          <a:solidFill>
            <a:srgbClr val="43A1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711;p91">
            <a:extLst>
              <a:ext uri="{FF2B5EF4-FFF2-40B4-BE49-F238E27FC236}">
                <a16:creationId xmlns:a16="http://schemas.microsoft.com/office/drawing/2014/main" id="{057B635D-F904-351C-7D5A-CF91C94DF801}"/>
              </a:ext>
            </a:extLst>
          </p:cNvPr>
          <p:cNvSpPr txBox="1"/>
          <p:nvPr/>
        </p:nvSpPr>
        <p:spPr>
          <a:xfrm>
            <a:off x="890382" y="2536717"/>
            <a:ext cx="252353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puede interrumpir</a:t>
            </a:r>
            <a:endParaRPr dirty="0"/>
          </a:p>
        </p:txBody>
      </p:sp>
      <p:sp>
        <p:nvSpPr>
          <p:cNvPr id="37" name="Google Shape;692;p91">
            <a:extLst>
              <a:ext uri="{FF2B5EF4-FFF2-40B4-BE49-F238E27FC236}">
                <a16:creationId xmlns:a16="http://schemas.microsoft.com/office/drawing/2014/main" id="{9FA6AD6B-3371-559A-30B5-D6C5FF5AE132}"/>
              </a:ext>
            </a:extLst>
          </p:cNvPr>
          <p:cNvSpPr/>
          <p:nvPr/>
        </p:nvSpPr>
        <p:spPr>
          <a:xfrm>
            <a:off x="4940301" y="2201493"/>
            <a:ext cx="812800" cy="809625"/>
          </a:xfrm>
          <a:custGeom>
            <a:avLst/>
            <a:gdLst/>
            <a:ahLst/>
            <a:cxnLst/>
            <a:rect l="l" t="t" r="r" b="b"/>
            <a:pathLst>
              <a:path w="216" h="216" extrusionOk="0">
                <a:moveTo>
                  <a:pt x="216" y="108"/>
                </a:moveTo>
                <a:cubicBezTo>
                  <a:pt x="216" y="216"/>
                  <a:pt x="216" y="216"/>
                  <a:pt x="216" y="216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48" y="216"/>
                  <a:pt x="0" y="167"/>
                  <a:pt x="0" y="108"/>
                </a:cubicBezTo>
                <a:cubicBezTo>
                  <a:pt x="0" y="48"/>
                  <a:pt x="48" y="0"/>
                  <a:pt x="108" y="0"/>
                </a:cubicBezTo>
                <a:cubicBezTo>
                  <a:pt x="168" y="0"/>
                  <a:pt x="216" y="48"/>
                  <a:pt x="216" y="108"/>
                </a:cubicBezTo>
              </a:path>
            </a:pathLst>
          </a:custGeom>
          <a:solidFill>
            <a:srgbClr val="43A1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693;p91">
            <a:extLst>
              <a:ext uri="{FF2B5EF4-FFF2-40B4-BE49-F238E27FC236}">
                <a16:creationId xmlns:a16="http://schemas.microsoft.com/office/drawing/2014/main" id="{77D569C0-898F-4FC0-73BD-5CF07E54F57F}"/>
              </a:ext>
            </a:extLst>
          </p:cNvPr>
          <p:cNvSpPr/>
          <p:nvPr/>
        </p:nvSpPr>
        <p:spPr>
          <a:xfrm>
            <a:off x="5136364" y="2358717"/>
            <a:ext cx="3333772" cy="506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694;p91">
            <a:extLst>
              <a:ext uri="{FF2B5EF4-FFF2-40B4-BE49-F238E27FC236}">
                <a16:creationId xmlns:a16="http://schemas.microsoft.com/office/drawing/2014/main" id="{D7120B25-58BB-9C97-21D3-BFD7F322E4C5}"/>
              </a:ext>
            </a:extLst>
          </p:cNvPr>
          <p:cNvSpPr/>
          <p:nvPr/>
        </p:nvSpPr>
        <p:spPr>
          <a:xfrm>
            <a:off x="5165726" y="2426918"/>
            <a:ext cx="379413" cy="374650"/>
          </a:xfrm>
          <a:custGeom>
            <a:avLst/>
            <a:gdLst/>
            <a:ahLst/>
            <a:cxnLst/>
            <a:rect l="l" t="t" r="r" b="b"/>
            <a:pathLst>
              <a:path w="101" h="100" extrusionOk="0">
                <a:moveTo>
                  <a:pt x="101" y="52"/>
                </a:moveTo>
                <a:cubicBezTo>
                  <a:pt x="101" y="52"/>
                  <a:pt x="101" y="52"/>
                  <a:pt x="101" y="52"/>
                </a:cubicBezTo>
                <a:cubicBezTo>
                  <a:pt x="101" y="79"/>
                  <a:pt x="79" y="100"/>
                  <a:pt x="52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24" y="100"/>
                  <a:pt x="0" y="78"/>
                  <a:pt x="0" y="50"/>
                </a:cubicBez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4"/>
                  <a:pt x="101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695;p91">
            <a:extLst>
              <a:ext uri="{FF2B5EF4-FFF2-40B4-BE49-F238E27FC236}">
                <a16:creationId xmlns:a16="http://schemas.microsoft.com/office/drawing/2014/main" id="{1DA16389-6CF9-690E-9A2D-19F7AAE00086}"/>
              </a:ext>
            </a:extLst>
          </p:cNvPr>
          <p:cNvSpPr/>
          <p:nvPr/>
        </p:nvSpPr>
        <p:spPr>
          <a:xfrm>
            <a:off x="5256214" y="2471368"/>
            <a:ext cx="288925" cy="284163"/>
          </a:xfrm>
          <a:custGeom>
            <a:avLst/>
            <a:gdLst/>
            <a:ahLst/>
            <a:cxnLst/>
            <a:rect l="l" t="t" r="r" b="b"/>
            <a:pathLst>
              <a:path w="77" h="76" extrusionOk="0">
                <a:moveTo>
                  <a:pt x="77" y="3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60"/>
                  <a:pt x="60" y="76"/>
                  <a:pt x="39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18" y="76"/>
                  <a:pt x="0" y="60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60" y="0"/>
                  <a:pt x="77" y="18"/>
                  <a:pt x="77" y="39"/>
                </a:cubicBezTo>
                <a:close/>
              </a:path>
            </a:pathLst>
          </a:custGeom>
          <a:solidFill>
            <a:srgbClr val="43A1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696;p91">
            <a:extLst>
              <a:ext uri="{FF2B5EF4-FFF2-40B4-BE49-F238E27FC236}">
                <a16:creationId xmlns:a16="http://schemas.microsoft.com/office/drawing/2014/main" id="{CD13C875-F159-4F05-C755-74E26217A12C}"/>
              </a:ext>
            </a:extLst>
          </p:cNvPr>
          <p:cNvSpPr/>
          <p:nvPr/>
        </p:nvSpPr>
        <p:spPr>
          <a:xfrm>
            <a:off x="4572000" y="2853956"/>
            <a:ext cx="812800" cy="809625"/>
          </a:xfrm>
          <a:custGeom>
            <a:avLst/>
            <a:gdLst/>
            <a:ahLst/>
            <a:cxnLst/>
            <a:rect l="l" t="t" r="r" b="b"/>
            <a:pathLst>
              <a:path w="216" h="216" extrusionOk="0">
                <a:moveTo>
                  <a:pt x="216" y="108"/>
                </a:moveTo>
                <a:cubicBezTo>
                  <a:pt x="216" y="216"/>
                  <a:pt x="216" y="216"/>
                  <a:pt x="216" y="216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49" y="216"/>
                  <a:pt x="0" y="167"/>
                  <a:pt x="0" y="108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8"/>
                </a:cubicBezTo>
              </a:path>
            </a:pathLst>
          </a:custGeom>
          <a:solidFill>
            <a:srgbClr val="B4B4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697;p91">
            <a:extLst>
              <a:ext uri="{FF2B5EF4-FFF2-40B4-BE49-F238E27FC236}">
                <a16:creationId xmlns:a16="http://schemas.microsoft.com/office/drawing/2014/main" id="{94F47498-3674-7A2D-DB9F-4DEFADD114D3}"/>
              </a:ext>
            </a:extLst>
          </p:cNvPr>
          <p:cNvSpPr/>
          <p:nvPr/>
        </p:nvSpPr>
        <p:spPr>
          <a:xfrm>
            <a:off x="4797426" y="3079381"/>
            <a:ext cx="379413" cy="377825"/>
          </a:xfrm>
          <a:custGeom>
            <a:avLst/>
            <a:gdLst/>
            <a:ahLst/>
            <a:cxnLst/>
            <a:rect l="l" t="t" r="r" b="b"/>
            <a:pathLst>
              <a:path w="101" h="101" extrusionOk="0">
                <a:moveTo>
                  <a:pt x="101" y="52"/>
                </a:moveTo>
                <a:cubicBezTo>
                  <a:pt x="101" y="52"/>
                  <a:pt x="101" y="52"/>
                  <a:pt x="101" y="52"/>
                </a:cubicBezTo>
                <a:cubicBezTo>
                  <a:pt x="101" y="79"/>
                  <a:pt x="79" y="101"/>
                  <a:pt x="52" y="101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24" y="101"/>
                  <a:pt x="0" y="78"/>
                  <a:pt x="0" y="50"/>
                </a:cubicBez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4"/>
                  <a:pt x="101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698;p91">
            <a:extLst>
              <a:ext uri="{FF2B5EF4-FFF2-40B4-BE49-F238E27FC236}">
                <a16:creationId xmlns:a16="http://schemas.microsoft.com/office/drawing/2014/main" id="{77479627-D4A9-B7F3-E58F-436B255F62CC}"/>
              </a:ext>
            </a:extLst>
          </p:cNvPr>
          <p:cNvSpPr/>
          <p:nvPr/>
        </p:nvSpPr>
        <p:spPr>
          <a:xfrm>
            <a:off x="4843464" y="3123831"/>
            <a:ext cx="288925" cy="288925"/>
          </a:xfrm>
          <a:custGeom>
            <a:avLst/>
            <a:gdLst/>
            <a:ahLst/>
            <a:cxnLst/>
            <a:rect l="l" t="t" r="r" b="b"/>
            <a:pathLst>
              <a:path w="77" h="77" extrusionOk="0">
                <a:moveTo>
                  <a:pt x="77" y="3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60"/>
                  <a:pt x="60" y="77"/>
                  <a:pt x="40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18" y="77"/>
                  <a:pt x="0" y="60"/>
                  <a:pt x="0" y="38"/>
                </a:cubicBezTo>
                <a:cubicBezTo>
                  <a:pt x="0" y="17"/>
                  <a:pt x="17" y="0"/>
                  <a:pt x="39" y="0"/>
                </a:cubicBezTo>
                <a:cubicBezTo>
                  <a:pt x="60" y="0"/>
                  <a:pt x="77" y="18"/>
                  <a:pt x="77" y="39"/>
                </a:cubicBezTo>
                <a:close/>
              </a:path>
            </a:pathLst>
          </a:custGeom>
          <a:solidFill>
            <a:srgbClr val="FD020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699;p91">
            <a:extLst>
              <a:ext uri="{FF2B5EF4-FFF2-40B4-BE49-F238E27FC236}">
                <a16:creationId xmlns:a16="http://schemas.microsoft.com/office/drawing/2014/main" id="{341B20DB-C11E-6DEF-988C-4DB21F61AC98}"/>
              </a:ext>
            </a:extLst>
          </p:cNvPr>
          <p:cNvSpPr/>
          <p:nvPr/>
        </p:nvSpPr>
        <p:spPr>
          <a:xfrm>
            <a:off x="4940301" y="3514356"/>
            <a:ext cx="812800" cy="809625"/>
          </a:xfrm>
          <a:custGeom>
            <a:avLst/>
            <a:gdLst/>
            <a:ahLst/>
            <a:cxnLst/>
            <a:rect l="l" t="t" r="r" b="b"/>
            <a:pathLst>
              <a:path w="216" h="216" extrusionOk="0">
                <a:moveTo>
                  <a:pt x="216" y="108"/>
                </a:moveTo>
                <a:cubicBezTo>
                  <a:pt x="216" y="216"/>
                  <a:pt x="216" y="216"/>
                  <a:pt x="216" y="216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48" y="216"/>
                  <a:pt x="0" y="168"/>
                  <a:pt x="0" y="108"/>
                </a:cubicBezTo>
                <a:cubicBezTo>
                  <a:pt x="0" y="49"/>
                  <a:pt x="48" y="0"/>
                  <a:pt x="108" y="0"/>
                </a:cubicBezTo>
                <a:cubicBezTo>
                  <a:pt x="168" y="0"/>
                  <a:pt x="216" y="49"/>
                  <a:pt x="216" y="108"/>
                </a:cubicBezTo>
              </a:path>
            </a:pathLst>
          </a:custGeom>
          <a:solidFill>
            <a:srgbClr val="43A1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700;p91">
            <a:extLst>
              <a:ext uri="{FF2B5EF4-FFF2-40B4-BE49-F238E27FC236}">
                <a16:creationId xmlns:a16="http://schemas.microsoft.com/office/drawing/2014/main" id="{EC4F7C72-FC3A-9DC0-35B8-B36B11375BEE}"/>
              </a:ext>
            </a:extLst>
          </p:cNvPr>
          <p:cNvSpPr/>
          <p:nvPr/>
        </p:nvSpPr>
        <p:spPr>
          <a:xfrm>
            <a:off x="5165726" y="3738193"/>
            <a:ext cx="379413" cy="379413"/>
          </a:xfrm>
          <a:custGeom>
            <a:avLst/>
            <a:gdLst/>
            <a:ahLst/>
            <a:cxnLst/>
            <a:rect l="l" t="t" r="r" b="b"/>
            <a:pathLst>
              <a:path w="101" h="101" extrusionOk="0">
                <a:moveTo>
                  <a:pt x="101" y="52"/>
                </a:moveTo>
                <a:cubicBezTo>
                  <a:pt x="101" y="52"/>
                  <a:pt x="101" y="52"/>
                  <a:pt x="101" y="52"/>
                </a:cubicBezTo>
                <a:cubicBezTo>
                  <a:pt x="101" y="79"/>
                  <a:pt x="79" y="101"/>
                  <a:pt x="52" y="101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24" y="101"/>
                  <a:pt x="0" y="79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79" y="0"/>
                  <a:pt x="101" y="24"/>
                  <a:pt x="101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701;p91">
            <a:extLst>
              <a:ext uri="{FF2B5EF4-FFF2-40B4-BE49-F238E27FC236}">
                <a16:creationId xmlns:a16="http://schemas.microsoft.com/office/drawing/2014/main" id="{271003ED-2C75-E6D5-314E-0D129CB5DA70}"/>
              </a:ext>
            </a:extLst>
          </p:cNvPr>
          <p:cNvSpPr/>
          <p:nvPr/>
        </p:nvSpPr>
        <p:spPr>
          <a:xfrm>
            <a:off x="5211764" y="3784231"/>
            <a:ext cx="288925" cy="287338"/>
          </a:xfrm>
          <a:custGeom>
            <a:avLst/>
            <a:gdLst/>
            <a:ahLst/>
            <a:cxnLst/>
            <a:rect l="l" t="t" r="r" b="b"/>
            <a:pathLst>
              <a:path w="77" h="77" extrusionOk="0">
                <a:moveTo>
                  <a:pt x="77" y="40"/>
                </a:moveTo>
                <a:cubicBezTo>
                  <a:pt x="77" y="40"/>
                  <a:pt x="77" y="40"/>
                  <a:pt x="77" y="40"/>
                </a:cubicBezTo>
                <a:cubicBezTo>
                  <a:pt x="77" y="60"/>
                  <a:pt x="60" y="77"/>
                  <a:pt x="39" y="77"/>
                </a:cubicBezTo>
                <a:cubicBezTo>
                  <a:pt x="39" y="77"/>
                  <a:pt x="39" y="77"/>
                  <a:pt x="39" y="77"/>
                </a:cubicBezTo>
                <a:cubicBezTo>
                  <a:pt x="18" y="77"/>
                  <a:pt x="0" y="60"/>
                  <a:pt x="0" y="39"/>
                </a:cubicBezTo>
                <a:cubicBezTo>
                  <a:pt x="0" y="17"/>
                  <a:pt x="17" y="0"/>
                  <a:pt x="38" y="0"/>
                </a:cubicBezTo>
                <a:cubicBezTo>
                  <a:pt x="60" y="0"/>
                  <a:pt x="77" y="18"/>
                  <a:pt x="77" y="40"/>
                </a:cubicBezTo>
                <a:close/>
              </a:path>
            </a:pathLst>
          </a:custGeom>
          <a:solidFill>
            <a:srgbClr val="BE004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705;p91">
            <a:extLst>
              <a:ext uri="{FF2B5EF4-FFF2-40B4-BE49-F238E27FC236}">
                <a16:creationId xmlns:a16="http://schemas.microsoft.com/office/drawing/2014/main" id="{6BB9F725-558B-85D2-E985-A879BEB46999}"/>
              </a:ext>
            </a:extLst>
          </p:cNvPr>
          <p:cNvSpPr txBox="1"/>
          <p:nvPr/>
        </p:nvSpPr>
        <p:spPr>
          <a:xfrm>
            <a:off x="5519572" y="2435490"/>
            <a:ext cx="243999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esto no sea un monologo</a:t>
            </a:r>
            <a:endParaRPr dirty="0"/>
          </a:p>
        </p:txBody>
      </p:sp>
      <p:sp>
        <p:nvSpPr>
          <p:cNvPr id="48" name="Google Shape;706;p91">
            <a:extLst>
              <a:ext uri="{FF2B5EF4-FFF2-40B4-BE49-F238E27FC236}">
                <a16:creationId xmlns:a16="http://schemas.microsoft.com/office/drawing/2014/main" id="{0957DA5B-A072-68CE-6F01-0A1EB262FC7D}"/>
              </a:ext>
            </a:extLst>
          </p:cNvPr>
          <p:cNvSpPr/>
          <p:nvPr/>
        </p:nvSpPr>
        <p:spPr>
          <a:xfrm>
            <a:off x="4738038" y="3014342"/>
            <a:ext cx="3333773" cy="506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707;p91">
            <a:extLst>
              <a:ext uri="{FF2B5EF4-FFF2-40B4-BE49-F238E27FC236}">
                <a16:creationId xmlns:a16="http://schemas.microsoft.com/office/drawing/2014/main" id="{05469DB3-35FD-21B3-84CA-51F42DB7C056}"/>
              </a:ext>
            </a:extLst>
          </p:cNvPr>
          <p:cNvSpPr/>
          <p:nvPr/>
        </p:nvSpPr>
        <p:spPr>
          <a:xfrm>
            <a:off x="4857889" y="3126993"/>
            <a:ext cx="288925" cy="284163"/>
          </a:xfrm>
          <a:custGeom>
            <a:avLst/>
            <a:gdLst/>
            <a:ahLst/>
            <a:cxnLst/>
            <a:rect l="l" t="t" r="r" b="b"/>
            <a:pathLst>
              <a:path w="77" h="76" extrusionOk="0">
                <a:moveTo>
                  <a:pt x="77" y="3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60"/>
                  <a:pt x="60" y="76"/>
                  <a:pt x="39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18" y="76"/>
                  <a:pt x="0" y="60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60" y="0"/>
                  <a:pt x="77" y="18"/>
                  <a:pt x="77" y="39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708;p91">
            <a:extLst>
              <a:ext uri="{FF2B5EF4-FFF2-40B4-BE49-F238E27FC236}">
                <a16:creationId xmlns:a16="http://schemas.microsoft.com/office/drawing/2014/main" id="{B2FD854D-E58E-701A-C86C-514E06089350}"/>
              </a:ext>
            </a:extLst>
          </p:cNvPr>
          <p:cNvSpPr txBox="1"/>
          <p:nvPr/>
        </p:nvSpPr>
        <p:spPr>
          <a:xfrm>
            <a:off x="4978400" y="2986979"/>
            <a:ext cx="245264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aceptan todo tipo de criticas y comentarios</a:t>
            </a:r>
            <a:endParaRPr dirty="0"/>
          </a:p>
        </p:txBody>
      </p:sp>
      <p:sp>
        <p:nvSpPr>
          <p:cNvPr id="51" name="Google Shape;709;p91">
            <a:extLst>
              <a:ext uri="{FF2B5EF4-FFF2-40B4-BE49-F238E27FC236}">
                <a16:creationId xmlns:a16="http://schemas.microsoft.com/office/drawing/2014/main" id="{4E739EE5-F731-2B09-A086-48391883E126}"/>
              </a:ext>
            </a:extLst>
          </p:cNvPr>
          <p:cNvSpPr/>
          <p:nvPr/>
        </p:nvSpPr>
        <p:spPr>
          <a:xfrm>
            <a:off x="5109464" y="3668417"/>
            <a:ext cx="3333772" cy="506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710;p91">
            <a:extLst>
              <a:ext uri="{FF2B5EF4-FFF2-40B4-BE49-F238E27FC236}">
                <a16:creationId xmlns:a16="http://schemas.microsoft.com/office/drawing/2014/main" id="{79F6D63D-F5DB-C064-94CE-B6434AB0FF11}"/>
              </a:ext>
            </a:extLst>
          </p:cNvPr>
          <p:cNvSpPr/>
          <p:nvPr/>
        </p:nvSpPr>
        <p:spPr>
          <a:xfrm>
            <a:off x="5229314" y="3781068"/>
            <a:ext cx="288925" cy="284163"/>
          </a:xfrm>
          <a:custGeom>
            <a:avLst/>
            <a:gdLst/>
            <a:ahLst/>
            <a:cxnLst/>
            <a:rect l="l" t="t" r="r" b="b"/>
            <a:pathLst>
              <a:path w="77" h="76" extrusionOk="0">
                <a:moveTo>
                  <a:pt x="77" y="3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60"/>
                  <a:pt x="60" y="76"/>
                  <a:pt x="39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18" y="76"/>
                  <a:pt x="0" y="60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60" y="0"/>
                  <a:pt x="77" y="18"/>
                  <a:pt x="77" y="39"/>
                </a:cubicBezTo>
                <a:close/>
              </a:path>
            </a:pathLst>
          </a:custGeom>
          <a:solidFill>
            <a:srgbClr val="43A1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711;p91">
            <a:extLst>
              <a:ext uri="{FF2B5EF4-FFF2-40B4-BE49-F238E27FC236}">
                <a16:creationId xmlns:a16="http://schemas.microsoft.com/office/drawing/2014/main" id="{18D23632-B6B4-A5D6-0D4C-71176DE7B86E}"/>
              </a:ext>
            </a:extLst>
          </p:cNvPr>
          <p:cNvSpPr txBox="1"/>
          <p:nvPr/>
        </p:nvSpPr>
        <p:spPr>
          <a:xfrm>
            <a:off x="5400676" y="3748304"/>
            <a:ext cx="2949948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Cualquier cosa Mauricio nos ayuda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081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>
          <a:extLst>
            <a:ext uri="{FF2B5EF4-FFF2-40B4-BE49-F238E27FC236}">
              <a16:creationId xmlns:a16="http://schemas.microsoft.com/office/drawing/2014/main" id="{6113C52C-04AE-0084-5879-D5A551D6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7">
            <a:extLst>
              <a:ext uri="{FF2B5EF4-FFF2-40B4-BE49-F238E27FC236}">
                <a16:creationId xmlns:a16="http://schemas.microsoft.com/office/drawing/2014/main" id="{D5CE711C-FBD2-087D-7A82-1592E85DFD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6972" y="211462"/>
            <a:ext cx="6160810" cy="4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</a:pPr>
            <a:r>
              <a:rPr lang="es-419" sz="2600" dirty="0">
                <a:solidFill>
                  <a:srgbClr val="43A1FF"/>
                </a:solidFill>
              </a:rPr>
              <a:t>Cosas que pueden pasar y pasaran</a:t>
            </a:r>
            <a:endParaRPr sz="2600" dirty="0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C063E12-FA83-468F-8339-1F27C2CD9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57" y="101792"/>
            <a:ext cx="1118926" cy="575164"/>
          </a:xfrm>
          <a:prstGeom prst="rect">
            <a:avLst/>
          </a:prstGeom>
        </p:spPr>
      </p:pic>
      <p:sp>
        <p:nvSpPr>
          <p:cNvPr id="2" name="Google Shape;692;p91">
            <a:extLst>
              <a:ext uri="{FF2B5EF4-FFF2-40B4-BE49-F238E27FC236}">
                <a16:creationId xmlns:a16="http://schemas.microsoft.com/office/drawing/2014/main" id="{4BB51F69-7C5A-33AA-7CDD-2A63E81FE5FD}"/>
              </a:ext>
            </a:extLst>
          </p:cNvPr>
          <p:cNvSpPr/>
          <p:nvPr/>
        </p:nvSpPr>
        <p:spPr>
          <a:xfrm>
            <a:off x="574047" y="1004853"/>
            <a:ext cx="812800" cy="809625"/>
          </a:xfrm>
          <a:custGeom>
            <a:avLst/>
            <a:gdLst/>
            <a:ahLst/>
            <a:cxnLst/>
            <a:rect l="l" t="t" r="r" b="b"/>
            <a:pathLst>
              <a:path w="216" h="216" extrusionOk="0">
                <a:moveTo>
                  <a:pt x="216" y="108"/>
                </a:moveTo>
                <a:cubicBezTo>
                  <a:pt x="216" y="216"/>
                  <a:pt x="216" y="216"/>
                  <a:pt x="216" y="216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48" y="216"/>
                  <a:pt x="0" y="167"/>
                  <a:pt x="0" y="108"/>
                </a:cubicBezTo>
                <a:cubicBezTo>
                  <a:pt x="0" y="48"/>
                  <a:pt x="48" y="0"/>
                  <a:pt x="108" y="0"/>
                </a:cubicBezTo>
                <a:cubicBezTo>
                  <a:pt x="168" y="0"/>
                  <a:pt x="216" y="48"/>
                  <a:pt x="216" y="108"/>
                </a:cubicBezTo>
              </a:path>
            </a:pathLst>
          </a:custGeom>
          <a:solidFill>
            <a:srgbClr val="43A1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693;p91">
            <a:extLst>
              <a:ext uri="{FF2B5EF4-FFF2-40B4-BE49-F238E27FC236}">
                <a16:creationId xmlns:a16="http://schemas.microsoft.com/office/drawing/2014/main" id="{ACB9D512-1B25-45D9-AFA8-AACCF386F028}"/>
              </a:ext>
            </a:extLst>
          </p:cNvPr>
          <p:cNvSpPr/>
          <p:nvPr/>
        </p:nvSpPr>
        <p:spPr>
          <a:xfrm>
            <a:off x="770110" y="1162077"/>
            <a:ext cx="3333772" cy="506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694;p91">
            <a:extLst>
              <a:ext uri="{FF2B5EF4-FFF2-40B4-BE49-F238E27FC236}">
                <a16:creationId xmlns:a16="http://schemas.microsoft.com/office/drawing/2014/main" id="{3F57A167-8A12-0531-7025-0B89E03935A3}"/>
              </a:ext>
            </a:extLst>
          </p:cNvPr>
          <p:cNvSpPr/>
          <p:nvPr/>
        </p:nvSpPr>
        <p:spPr>
          <a:xfrm>
            <a:off x="799472" y="1230278"/>
            <a:ext cx="379413" cy="374650"/>
          </a:xfrm>
          <a:custGeom>
            <a:avLst/>
            <a:gdLst/>
            <a:ahLst/>
            <a:cxnLst/>
            <a:rect l="l" t="t" r="r" b="b"/>
            <a:pathLst>
              <a:path w="101" h="100" extrusionOk="0">
                <a:moveTo>
                  <a:pt x="101" y="52"/>
                </a:moveTo>
                <a:cubicBezTo>
                  <a:pt x="101" y="52"/>
                  <a:pt x="101" y="52"/>
                  <a:pt x="101" y="52"/>
                </a:cubicBezTo>
                <a:cubicBezTo>
                  <a:pt x="101" y="79"/>
                  <a:pt x="79" y="100"/>
                  <a:pt x="52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24" y="100"/>
                  <a:pt x="0" y="78"/>
                  <a:pt x="0" y="50"/>
                </a:cubicBez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4"/>
                  <a:pt x="101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695;p91">
            <a:extLst>
              <a:ext uri="{FF2B5EF4-FFF2-40B4-BE49-F238E27FC236}">
                <a16:creationId xmlns:a16="http://schemas.microsoft.com/office/drawing/2014/main" id="{8FB6FED5-2D80-1D7B-ED95-90252C82FF8C}"/>
              </a:ext>
            </a:extLst>
          </p:cNvPr>
          <p:cNvSpPr/>
          <p:nvPr/>
        </p:nvSpPr>
        <p:spPr>
          <a:xfrm>
            <a:off x="889960" y="1274728"/>
            <a:ext cx="288925" cy="284163"/>
          </a:xfrm>
          <a:custGeom>
            <a:avLst/>
            <a:gdLst/>
            <a:ahLst/>
            <a:cxnLst/>
            <a:rect l="l" t="t" r="r" b="b"/>
            <a:pathLst>
              <a:path w="77" h="76" extrusionOk="0">
                <a:moveTo>
                  <a:pt x="77" y="3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60"/>
                  <a:pt x="60" y="76"/>
                  <a:pt x="39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18" y="76"/>
                  <a:pt x="0" y="60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60" y="0"/>
                  <a:pt x="77" y="18"/>
                  <a:pt x="77" y="39"/>
                </a:cubicBezTo>
                <a:close/>
              </a:path>
            </a:pathLst>
          </a:custGeom>
          <a:solidFill>
            <a:srgbClr val="43A1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696;p91">
            <a:extLst>
              <a:ext uri="{FF2B5EF4-FFF2-40B4-BE49-F238E27FC236}">
                <a16:creationId xmlns:a16="http://schemas.microsoft.com/office/drawing/2014/main" id="{775D9E95-1E59-DA0B-BF7E-9B046304236D}"/>
              </a:ext>
            </a:extLst>
          </p:cNvPr>
          <p:cNvSpPr/>
          <p:nvPr/>
        </p:nvSpPr>
        <p:spPr>
          <a:xfrm>
            <a:off x="205746" y="1657316"/>
            <a:ext cx="812800" cy="809625"/>
          </a:xfrm>
          <a:custGeom>
            <a:avLst/>
            <a:gdLst/>
            <a:ahLst/>
            <a:cxnLst/>
            <a:rect l="l" t="t" r="r" b="b"/>
            <a:pathLst>
              <a:path w="216" h="216" extrusionOk="0">
                <a:moveTo>
                  <a:pt x="216" y="108"/>
                </a:moveTo>
                <a:cubicBezTo>
                  <a:pt x="216" y="216"/>
                  <a:pt x="216" y="216"/>
                  <a:pt x="216" y="216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49" y="216"/>
                  <a:pt x="0" y="167"/>
                  <a:pt x="0" y="108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8"/>
                </a:cubicBezTo>
              </a:path>
            </a:pathLst>
          </a:custGeom>
          <a:solidFill>
            <a:srgbClr val="B4B4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697;p91">
            <a:extLst>
              <a:ext uri="{FF2B5EF4-FFF2-40B4-BE49-F238E27FC236}">
                <a16:creationId xmlns:a16="http://schemas.microsoft.com/office/drawing/2014/main" id="{0A735514-2AAF-2E15-A621-23E6C34A0BB2}"/>
              </a:ext>
            </a:extLst>
          </p:cNvPr>
          <p:cNvSpPr/>
          <p:nvPr/>
        </p:nvSpPr>
        <p:spPr>
          <a:xfrm>
            <a:off x="431172" y="1882741"/>
            <a:ext cx="379413" cy="377825"/>
          </a:xfrm>
          <a:custGeom>
            <a:avLst/>
            <a:gdLst/>
            <a:ahLst/>
            <a:cxnLst/>
            <a:rect l="l" t="t" r="r" b="b"/>
            <a:pathLst>
              <a:path w="101" h="101" extrusionOk="0">
                <a:moveTo>
                  <a:pt x="101" y="52"/>
                </a:moveTo>
                <a:cubicBezTo>
                  <a:pt x="101" y="52"/>
                  <a:pt x="101" y="52"/>
                  <a:pt x="101" y="52"/>
                </a:cubicBezTo>
                <a:cubicBezTo>
                  <a:pt x="101" y="79"/>
                  <a:pt x="79" y="101"/>
                  <a:pt x="52" y="101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24" y="101"/>
                  <a:pt x="0" y="78"/>
                  <a:pt x="0" y="50"/>
                </a:cubicBez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4"/>
                  <a:pt x="101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698;p91">
            <a:extLst>
              <a:ext uri="{FF2B5EF4-FFF2-40B4-BE49-F238E27FC236}">
                <a16:creationId xmlns:a16="http://schemas.microsoft.com/office/drawing/2014/main" id="{DBFE8E7C-CB04-9DDF-C060-F94398E9F0E7}"/>
              </a:ext>
            </a:extLst>
          </p:cNvPr>
          <p:cNvSpPr/>
          <p:nvPr/>
        </p:nvSpPr>
        <p:spPr>
          <a:xfrm>
            <a:off x="477210" y="1927191"/>
            <a:ext cx="288925" cy="288925"/>
          </a:xfrm>
          <a:custGeom>
            <a:avLst/>
            <a:gdLst/>
            <a:ahLst/>
            <a:cxnLst/>
            <a:rect l="l" t="t" r="r" b="b"/>
            <a:pathLst>
              <a:path w="77" h="77" extrusionOk="0">
                <a:moveTo>
                  <a:pt x="77" y="3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60"/>
                  <a:pt x="60" y="77"/>
                  <a:pt x="40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18" y="77"/>
                  <a:pt x="0" y="60"/>
                  <a:pt x="0" y="38"/>
                </a:cubicBezTo>
                <a:cubicBezTo>
                  <a:pt x="0" y="17"/>
                  <a:pt x="17" y="0"/>
                  <a:pt x="39" y="0"/>
                </a:cubicBezTo>
                <a:cubicBezTo>
                  <a:pt x="60" y="0"/>
                  <a:pt x="77" y="18"/>
                  <a:pt x="77" y="39"/>
                </a:cubicBezTo>
                <a:close/>
              </a:path>
            </a:pathLst>
          </a:custGeom>
          <a:solidFill>
            <a:srgbClr val="FD020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699;p91">
            <a:extLst>
              <a:ext uri="{FF2B5EF4-FFF2-40B4-BE49-F238E27FC236}">
                <a16:creationId xmlns:a16="http://schemas.microsoft.com/office/drawing/2014/main" id="{F022C3D2-B0AB-073E-9F03-243B5D874146}"/>
              </a:ext>
            </a:extLst>
          </p:cNvPr>
          <p:cNvSpPr/>
          <p:nvPr/>
        </p:nvSpPr>
        <p:spPr>
          <a:xfrm>
            <a:off x="574047" y="2317716"/>
            <a:ext cx="812800" cy="809625"/>
          </a:xfrm>
          <a:custGeom>
            <a:avLst/>
            <a:gdLst/>
            <a:ahLst/>
            <a:cxnLst/>
            <a:rect l="l" t="t" r="r" b="b"/>
            <a:pathLst>
              <a:path w="216" h="216" extrusionOk="0">
                <a:moveTo>
                  <a:pt x="216" y="108"/>
                </a:moveTo>
                <a:cubicBezTo>
                  <a:pt x="216" y="216"/>
                  <a:pt x="216" y="216"/>
                  <a:pt x="216" y="216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48" y="216"/>
                  <a:pt x="0" y="168"/>
                  <a:pt x="0" y="108"/>
                </a:cubicBezTo>
                <a:cubicBezTo>
                  <a:pt x="0" y="49"/>
                  <a:pt x="48" y="0"/>
                  <a:pt x="108" y="0"/>
                </a:cubicBezTo>
                <a:cubicBezTo>
                  <a:pt x="168" y="0"/>
                  <a:pt x="216" y="49"/>
                  <a:pt x="216" y="108"/>
                </a:cubicBezTo>
              </a:path>
            </a:pathLst>
          </a:custGeom>
          <a:solidFill>
            <a:srgbClr val="43A1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700;p91">
            <a:extLst>
              <a:ext uri="{FF2B5EF4-FFF2-40B4-BE49-F238E27FC236}">
                <a16:creationId xmlns:a16="http://schemas.microsoft.com/office/drawing/2014/main" id="{B82E6A52-9AF8-9F51-7994-E1D04834DB4C}"/>
              </a:ext>
            </a:extLst>
          </p:cNvPr>
          <p:cNvSpPr/>
          <p:nvPr/>
        </p:nvSpPr>
        <p:spPr>
          <a:xfrm>
            <a:off x="799472" y="2541553"/>
            <a:ext cx="379413" cy="379413"/>
          </a:xfrm>
          <a:custGeom>
            <a:avLst/>
            <a:gdLst/>
            <a:ahLst/>
            <a:cxnLst/>
            <a:rect l="l" t="t" r="r" b="b"/>
            <a:pathLst>
              <a:path w="101" h="101" extrusionOk="0">
                <a:moveTo>
                  <a:pt x="101" y="52"/>
                </a:moveTo>
                <a:cubicBezTo>
                  <a:pt x="101" y="52"/>
                  <a:pt x="101" y="52"/>
                  <a:pt x="101" y="52"/>
                </a:cubicBezTo>
                <a:cubicBezTo>
                  <a:pt x="101" y="79"/>
                  <a:pt x="79" y="101"/>
                  <a:pt x="52" y="101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24" y="101"/>
                  <a:pt x="0" y="79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79" y="0"/>
                  <a:pt x="101" y="24"/>
                  <a:pt x="101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701;p91">
            <a:extLst>
              <a:ext uri="{FF2B5EF4-FFF2-40B4-BE49-F238E27FC236}">
                <a16:creationId xmlns:a16="http://schemas.microsoft.com/office/drawing/2014/main" id="{9FDC8617-616E-0D5E-5365-AC50089C99F3}"/>
              </a:ext>
            </a:extLst>
          </p:cNvPr>
          <p:cNvSpPr/>
          <p:nvPr/>
        </p:nvSpPr>
        <p:spPr>
          <a:xfrm>
            <a:off x="845510" y="2587591"/>
            <a:ext cx="288925" cy="287338"/>
          </a:xfrm>
          <a:custGeom>
            <a:avLst/>
            <a:gdLst/>
            <a:ahLst/>
            <a:cxnLst/>
            <a:rect l="l" t="t" r="r" b="b"/>
            <a:pathLst>
              <a:path w="77" h="77" extrusionOk="0">
                <a:moveTo>
                  <a:pt x="77" y="40"/>
                </a:moveTo>
                <a:cubicBezTo>
                  <a:pt x="77" y="40"/>
                  <a:pt x="77" y="40"/>
                  <a:pt x="77" y="40"/>
                </a:cubicBezTo>
                <a:cubicBezTo>
                  <a:pt x="77" y="60"/>
                  <a:pt x="60" y="77"/>
                  <a:pt x="39" y="77"/>
                </a:cubicBezTo>
                <a:cubicBezTo>
                  <a:pt x="39" y="77"/>
                  <a:pt x="39" y="77"/>
                  <a:pt x="39" y="77"/>
                </a:cubicBezTo>
                <a:cubicBezTo>
                  <a:pt x="18" y="77"/>
                  <a:pt x="0" y="60"/>
                  <a:pt x="0" y="39"/>
                </a:cubicBezTo>
                <a:cubicBezTo>
                  <a:pt x="0" y="17"/>
                  <a:pt x="17" y="0"/>
                  <a:pt x="38" y="0"/>
                </a:cubicBezTo>
                <a:cubicBezTo>
                  <a:pt x="60" y="0"/>
                  <a:pt x="77" y="18"/>
                  <a:pt x="77" y="40"/>
                </a:cubicBezTo>
                <a:close/>
              </a:path>
            </a:pathLst>
          </a:custGeom>
          <a:solidFill>
            <a:srgbClr val="BE004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705;p91">
            <a:extLst>
              <a:ext uri="{FF2B5EF4-FFF2-40B4-BE49-F238E27FC236}">
                <a16:creationId xmlns:a16="http://schemas.microsoft.com/office/drawing/2014/main" id="{CDE69972-BB7A-60B6-4AFA-981FC8EB4BDB}"/>
              </a:ext>
            </a:extLst>
          </p:cNvPr>
          <p:cNvSpPr txBox="1"/>
          <p:nvPr/>
        </p:nvSpPr>
        <p:spPr>
          <a:xfrm>
            <a:off x="1084422" y="1219240"/>
            <a:ext cx="224032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 </a:t>
            </a:r>
            <a:r>
              <a:rPr lang="es-AR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Rotwailer</a:t>
            </a:r>
            <a:r>
              <a:rPr lang="es-A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 a ladrar</a:t>
            </a:r>
            <a:endParaRPr dirty="0"/>
          </a:p>
        </p:txBody>
      </p:sp>
      <p:sp>
        <p:nvSpPr>
          <p:cNvPr id="17" name="Google Shape;706;p91">
            <a:extLst>
              <a:ext uri="{FF2B5EF4-FFF2-40B4-BE49-F238E27FC236}">
                <a16:creationId xmlns:a16="http://schemas.microsoft.com/office/drawing/2014/main" id="{BB586188-D336-67BB-A8AC-C2A929BC807A}"/>
              </a:ext>
            </a:extLst>
          </p:cNvPr>
          <p:cNvSpPr/>
          <p:nvPr/>
        </p:nvSpPr>
        <p:spPr>
          <a:xfrm>
            <a:off x="371784" y="1817702"/>
            <a:ext cx="3333773" cy="506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707;p91">
            <a:extLst>
              <a:ext uri="{FF2B5EF4-FFF2-40B4-BE49-F238E27FC236}">
                <a16:creationId xmlns:a16="http://schemas.microsoft.com/office/drawing/2014/main" id="{B7A682C1-6C4C-A1FF-4433-A520225D9F6F}"/>
              </a:ext>
            </a:extLst>
          </p:cNvPr>
          <p:cNvSpPr/>
          <p:nvPr/>
        </p:nvSpPr>
        <p:spPr>
          <a:xfrm>
            <a:off x="491635" y="1930353"/>
            <a:ext cx="288925" cy="284163"/>
          </a:xfrm>
          <a:custGeom>
            <a:avLst/>
            <a:gdLst/>
            <a:ahLst/>
            <a:cxnLst/>
            <a:rect l="l" t="t" r="r" b="b"/>
            <a:pathLst>
              <a:path w="77" h="76" extrusionOk="0">
                <a:moveTo>
                  <a:pt x="77" y="3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60"/>
                  <a:pt x="60" y="76"/>
                  <a:pt x="39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18" y="76"/>
                  <a:pt x="0" y="60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60" y="0"/>
                  <a:pt x="77" y="18"/>
                  <a:pt x="77" y="39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708;p91">
            <a:extLst>
              <a:ext uri="{FF2B5EF4-FFF2-40B4-BE49-F238E27FC236}">
                <a16:creationId xmlns:a16="http://schemas.microsoft.com/office/drawing/2014/main" id="{6FDEB527-013F-34B3-4B81-DDA9811CD1E2}"/>
              </a:ext>
            </a:extLst>
          </p:cNvPr>
          <p:cNvSpPr txBox="1"/>
          <p:nvPr/>
        </p:nvSpPr>
        <p:spPr>
          <a:xfrm>
            <a:off x="665076" y="1835074"/>
            <a:ext cx="289225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tener un intervalo antes del desmayo</a:t>
            </a:r>
            <a:endParaRPr dirty="0"/>
          </a:p>
        </p:txBody>
      </p:sp>
      <p:sp>
        <p:nvSpPr>
          <p:cNvPr id="20" name="Google Shape;709;p91">
            <a:extLst>
              <a:ext uri="{FF2B5EF4-FFF2-40B4-BE49-F238E27FC236}">
                <a16:creationId xmlns:a16="http://schemas.microsoft.com/office/drawing/2014/main" id="{B1A96911-D483-C7FA-4EEC-B42AFA3DD312}"/>
              </a:ext>
            </a:extLst>
          </p:cNvPr>
          <p:cNvSpPr/>
          <p:nvPr/>
        </p:nvSpPr>
        <p:spPr>
          <a:xfrm>
            <a:off x="743210" y="2471777"/>
            <a:ext cx="3333772" cy="506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710;p91">
            <a:extLst>
              <a:ext uri="{FF2B5EF4-FFF2-40B4-BE49-F238E27FC236}">
                <a16:creationId xmlns:a16="http://schemas.microsoft.com/office/drawing/2014/main" id="{1C33A0D6-AE0B-9D0D-232A-BAD8EBCBA07E}"/>
              </a:ext>
            </a:extLst>
          </p:cNvPr>
          <p:cNvSpPr/>
          <p:nvPr/>
        </p:nvSpPr>
        <p:spPr>
          <a:xfrm>
            <a:off x="863060" y="2584428"/>
            <a:ext cx="288925" cy="284163"/>
          </a:xfrm>
          <a:custGeom>
            <a:avLst/>
            <a:gdLst/>
            <a:ahLst/>
            <a:cxnLst/>
            <a:rect l="l" t="t" r="r" b="b"/>
            <a:pathLst>
              <a:path w="77" h="76" extrusionOk="0">
                <a:moveTo>
                  <a:pt x="77" y="3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60"/>
                  <a:pt x="60" y="76"/>
                  <a:pt x="39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18" y="76"/>
                  <a:pt x="0" y="60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60" y="0"/>
                  <a:pt x="77" y="18"/>
                  <a:pt x="77" y="39"/>
                </a:cubicBezTo>
                <a:close/>
              </a:path>
            </a:pathLst>
          </a:custGeom>
          <a:solidFill>
            <a:srgbClr val="43A1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711;p91">
            <a:extLst>
              <a:ext uri="{FF2B5EF4-FFF2-40B4-BE49-F238E27FC236}">
                <a16:creationId xmlns:a16="http://schemas.microsoft.com/office/drawing/2014/main" id="{72B16357-956C-180E-FD74-BE18787537ED}"/>
              </a:ext>
            </a:extLst>
          </p:cNvPr>
          <p:cNvSpPr txBox="1"/>
          <p:nvPr/>
        </p:nvSpPr>
        <p:spPr>
          <a:xfrm>
            <a:off x="824434" y="2466941"/>
            <a:ext cx="298196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 llegamos vamos a tener un laboratorio</a:t>
            </a:r>
            <a:endParaRPr dirty="0"/>
          </a:p>
        </p:txBody>
      </p:sp>
      <p:pic>
        <p:nvPicPr>
          <p:cNvPr id="14" name="Imagen 13" descr="Perro con correa parado en el pasto&#10;&#10;El contenido generado por IA puede ser incorrecto.">
            <a:extLst>
              <a:ext uri="{FF2B5EF4-FFF2-40B4-BE49-F238E27FC236}">
                <a16:creationId xmlns:a16="http://schemas.microsoft.com/office/drawing/2014/main" id="{2B796A5A-B5AC-A0A0-883C-C2D597A2A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929" y="1076286"/>
            <a:ext cx="1613074" cy="35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Google Shape;891;p97"/>
          <p:cNvPicPr preferRelativeResize="0"/>
          <p:nvPr/>
        </p:nvPicPr>
        <p:blipFill rotWithShape="1">
          <a:blip r:embed="rId3">
            <a:alphaModFix/>
          </a:blip>
          <a:srcRect r="32051"/>
          <a:stretch/>
        </p:blipFill>
        <p:spPr>
          <a:xfrm>
            <a:off x="5087301" y="2538050"/>
            <a:ext cx="4056700" cy="260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97"/>
          <p:cNvPicPr preferRelativeResize="0"/>
          <p:nvPr/>
        </p:nvPicPr>
        <p:blipFill rotWithShape="1">
          <a:blip r:embed="rId3">
            <a:alphaModFix/>
          </a:blip>
          <a:srcRect l="32051" b="6620"/>
          <a:stretch/>
        </p:blipFill>
        <p:spPr>
          <a:xfrm>
            <a:off x="0" y="2710525"/>
            <a:ext cx="4056700" cy="24329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3D0A952-A43C-C64B-4443-E9BD6D17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31F6F79-A300-18D6-DA7D-D714DEA3A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900" y="648673"/>
            <a:ext cx="4130199" cy="4123704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889677C-FD21-BB78-5D23-0B734F32C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457" y="101792"/>
            <a:ext cx="1118926" cy="5751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>
          <a:extLst>
            <a:ext uri="{FF2B5EF4-FFF2-40B4-BE49-F238E27FC236}">
              <a16:creationId xmlns:a16="http://schemas.microsoft.com/office/drawing/2014/main" id="{9B10FF8A-D005-7C4D-7723-AA70A2729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7">
            <a:extLst>
              <a:ext uri="{FF2B5EF4-FFF2-40B4-BE49-F238E27FC236}">
                <a16:creationId xmlns:a16="http://schemas.microsoft.com/office/drawing/2014/main" id="{5743B865-8A31-897D-D35F-FB54F08B73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6971" y="211462"/>
            <a:ext cx="7374469" cy="4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</a:pPr>
            <a:r>
              <a:rPr lang="es-419" sz="2600" dirty="0">
                <a:solidFill>
                  <a:srgbClr val="43A1FF"/>
                </a:solidFill>
                <a:sym typeface="Poppins"/>
              </a:rPr>
              <a:t>Personalización y </a:t>
            </a:r>
            <a:r>
              <a:rPr lang="es-419" sz="2600" dirty="0" err="1">
                <a:solidFill>
                  <a:srgbClr val="43A1FF"/>
                </a:solidFill>
                <a:sym typeface="Poppins"/>
              </a:rPr>
              <a:t>templates</a:t>
            </a:r>
            <a:endParaRPr lang="es-419" sz="2600" dirty="0">
              <a:solidFill>
                <a:srgbClr val="43A1FF"/>
              </a:solidFill>
            </a:endParaRP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A2E8EDB-9EAC-2214-691F-02763D3B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57" y="101792"/>
            <a:ext cx="1118926" cy="575164"/>
          </a:xfrm>
          <a:prstGeom prst="rect">
            <a:avLst/>
          </a:prstGeom>
        </p:spPr>
      </p:pic>
      <p:pic>
        <p:nvPicPr>
          <p:cNvPr id="1026" name="Picture 2" descr="FreeMarker Java Template Engine">
            <a:extLst>
              <a:ext uri="{FF2B5EF4-FFF2-40B4-BE49-F238E27FC236}">
                <a16:creationId xmlns:a16="http://schemas.microsoft.com/office/drawing/2014/main" id="{60F179D6-B42D-3682-B74A-DD5DBD7DE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" y="990600"/>
            <a:ext cx="4143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40951B-CFB6-D1D6-45C3-44578045D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335" y="2894700"/>
            <a:ext cx="7819048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1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0">
          <a:extLst>
            <a:ext uri="{FF2B5EF4-FFF2-40B4-BE49-F238E27FC236}">
              <a16:creationId xmlns:a16="http://schemas.microsoft.com/office/drawing/2014/main" id="{CBD3057E-1659-2B8B-F2DD-278C7D2F3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Google Shape;891;p97">
            <a:extLst>
              <a:ext uri="{FF2B5EF4-FFF2-40B4-BE49-F238E27FC236}">
                <a16:creationId xmlns:a16="http://schemas.microsoft.com/office/drawing/2014/main" id="{63C16F6A-F149-80AC-DEE2-FD8BB4D964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32051"/>
          <a:stretch/>
        </p:blipFill>
        <p:spPr>
          <a:xfrm>
            <a:off x="5087301" y="2538050"/>
            <a:ext cx="4056700" cy="260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97">
            <a:extLst>
              <a:ext uri="{FF2B5EF4-FFF2-40B4-BE49-F238E27FC236}">
                <a16:creationId xmlns:a16="http://schemas.microsoft.com/office/drawing/2014/main" id="{81FC7141-0E2F-C514-4027-A9AF71A10B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051" b="6620"/>
          <a:stretch/>
        </p:blipFill>
        <p:spPr>
          <a:xfrm>
            <a:off x="0" y="2710525"/>
            <a:ext cx="4056700" cy="2432976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97">
            <a:extLst>
              <a:ext uri="{FF2B5EF4-FFF2-40B4-BE49-F238E27FC236}">
                <a16:creationId xmlns:a16="http://schemas.microsoft.com/office/drawing/2014/main" id="{68B0879E-2613-AE6A-3309-FF007DC72C2A}"/>
              </a:ext>
            </a:extLst>
          </p:cNvPr>
          <p:cNvSpPr/>
          <p:nvPr/>
        </p:nvSpPr>
        <p:spPr>
          <a:xfrm>
            <a:off x="2662952" y="3749310"/>
            <a:ext cx="3597600" cy="118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97">
            <a:extLst>
              <a:ext uri="{FF2B5EF4-FFF2-40B4-BE49-F238E27FC236}">
                <a16:creationId xmlns:a16="http://schemas.microsoft.com/office/drawing/2014/main" id="{B4A520C5-2923-FE41-AF52-71E3D62D6DFB}"/>
              </a:ext>
            </a:extLst>
          </p:cNvPr>
          <p:cNvSpPr txBox="1"/>
          <p:nvPr/>
        </p:nvSpPr>
        <p:spPr>
          <a:xfrm>
            <a:off x="3203849" y="4002210"/>
            <a:ext cx="2951100" cy="1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2A3743"/>
              </a:buClr>
              <a:buSzPts val="1100"/>
              <a:buFont typeface="Open Sans"/>
              <a:buNone/>
            </a:pPr>
            <a:r>
              <a:rPr lang="es-419" sz="1200" i="0">
                <a:solidFill>
                  <a:srgbClr val="2A3743"/>
                </a:solidFill>
                <a:latin typeface="Poppins"/>
                <a:ea typeface="Poppins"/>
                <a:cs typeface="Poppins"/>
                <a:sym typeface="Poppins"/>
              </a:rPr>
              <a:t>+598 4562 2769</a:t>
            </a:r>
            <a:endParaRPr sz="3700" b="1" i="0">
              <a:solidFill>
                <a:srgbClr val="2A37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5" name="Google Shape;895;p97">
            <a:extLst>
              <a:ext uri="{FF2B5EF4-FFF2-40B4-BE49-F238E27FC236}">
                <a16:creationId xmlns:a16="http://schemas.microsoft.com/office/drawing/2014/main" id="{B31AB126-6A82-554D-042C-F2E22675289C}"/>
              </a:ext>
            </a:extLst>
          </p:cNvPr>
          <p:cNvSpPr txBox="1"/>
          <p:nvPr/>
        </p:nvSpPr>
        <p:spPr>
          <a:xfrm>
            <a:off x="3203849" y="4296618"/>
            <a:ext cx="2951100" cy="1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2A3743"/>
              </a:buClr>
              <a:buSzPts val="1100"/>
              <a:buFont typeface="Open Sans"/>
              <a:buNone/>
            </a:pPr>
            <a:r>
              <a:rPr lang="es-419" sz="1200" i="0">
                <a:solidFill>
                  <a:srgbClr val="2A3743"/>
                </a:solidFill>
                <a:latin typeface="Poppins"/>
                <a:ea typeface="Poppins"/>
                <a:cs typeface="Poppins"/>
                <a:sym typeface="Poppins"/>
              </a:rPr>
              <a:t>Info@nublit.com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6" name="Google Shape;896;p97">
            <a:extLst>
              <a:ext uri="{FF2B5EF4-FFF2-40B4-BE49-F238E27FC236}">
                <a16:creationId xmlns:a16="http://schemas.microsoft.com/office/drawing/2014/main" id="{DA1ADDAB-D850-1F00-89E5-28AC2D570F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4395" y="1442938"/>
            <a:ext cx="76152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A9FFB"/>
              </a:buClr>
              <a:buSzPts val="6600"/>
              <a:buFont typeface="Montserrat"/>
              <a:buNone/>
            </a:pPr>
            <a:r>
              <a:rPr lang="es-419" sz="4200" dirty="0">
                <a:solidFill>
                  <a:srgbClr val="43A1FF"/>
                </a:solidFill>
              </a:rPr>
              <a:t>¡Muchas gracias!</a:t>
            </a:r>
            <a:endParaRPr sz="4200" dirty="0">
              <a:solidFill>
                <a:srgbClr val="43A1FF"/>
              </a:solidFill>
            </a:endParaRPr>
          </a:p>
        </p:txBody>
      </p:sp>
      <p:pic>
        <p:nvPicPr>
          <p:cNvPr id="897" name="Google Shape;897;p97">
            <a:extLst>
              <a:ext uri="{FF2B5EF4-FFF2-40B4-BE49-F238E27FC236}">
                <a16:creationId xmlns:a16="http://schemas.microsoft.com/office/drawing/2014/main" id="{F6A7C7E5-E3F4-E243-20B2-A8067D702D7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6380" y="3987204"/>
            <a:ext cx="133944" cy="13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97">
            <a:extLst>
              <a:ext uri="{FF2B5EF4-FFF2-40B4-BE49-F238E27FC236}">
                <a16:creationId xmlns:a16="http://schemas.microsoft.com/office/drawing/2014/main" id="{70723E40-4272-DCD4-0915-D201D96479B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16380" y="4273911"/>
            <a:ext cx="133943" cy="133943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97">
            <a:extLst>
              <a:ext uri="{FF2B5EF4-FFF2-40B4-BE49-F238E27FC236}">
                <a16:creationId xmlns:a16="http://schemas.microsoft.com/office/drawing/2014/main" id="{8F4DCF3D-6D9D-DE89-2CB7-12F8D18DB498}"/>
              </a:ext>
            </a:extLst>
          </p:cNvPr>
          <p:cNvSpPr txBox="1"/>
          <p:nvPr/>
        </p:nvSpPr>
        <p:spPr>
          <a:xfrm>
            <a:off x="3203849" y="4582588"/>
            <a:ext cx="3277200" cy="1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2A3743"/>
              </a:buClr>
              <a:buSzPts val="1100"/>
              <a:buFont typeface="Open Sans"/>
              <a:buNone/>
            </a:pPr>
            <a:r>
              <a:rPr lang="es-419" sz="1200" i="0">
                <a:solidFill>
                  <a:srgbClr val="2A3743"/>
                </a:solidFill>
                <a:latin typeface="Poppins"/>
                <a:ea typeface="Poppins"/>
                <a:cs typeface="Poppins"/>
                <a:sym typeface="Poppins"/>
              </a:rPr>
              <a:t>Dr. Mario Cassinoni 1011, Montevideo</a:t>
            </a:r>
            <a:endParaRPr sz="3700" b="1" i="0">
              <a:solidFill>
                <a:srgbClr val="2A37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00" name="Google Shape;900;p97">
            <a:extLst>
              <a:ext uri="{FF2B5EF4-FFF2-40B4-BE49-F238E27FC236}">
                <a16:creationId xmlns:a16="http://schemas.microsoft.com/office/drawing/2014/main" id="{5C2D4F6F-A186-8039-7109-41ACED50B95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16379" y="4549974"/>
            <a:ext cx="148244" cy="148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41CD8E7-0E38-8D57-7ACA-11BCDA1B3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9340" y="2376348"/>
            <a:ext cx="1145321" cy="1145321"/>
          </a:xfrm>
          <a:prstGeom prst="rect">
            <a:avLst/>
          </a:prstGeom>
        </p:spPr>
      </p:pic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CF7BB92-9146-FDD0-4776-C99A431D85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6062" y="126913"/>
            <a:ext cx="2199123" cy="11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81438"/>
      </p:ext>
    </p:extLst>
  </p:cSld>
  <p:clrMapOvr>
    <a:masterClrMapping/>
  </p:clrMapOvr>
</p:sld>
</file>

<file path=ppt/theme/theme1.xml><?xml version="1.0" encoding="utf-8"?>
<a:theme xmlns:a="http://schemas.openxmlformats.org/drawingml/2006/main" name="Voodoo Powerpoint Template">
  <a:themeElements>
    <a:clrScheme name="Personalizado 1">
      <a:dk1>
        <a:srgbClr val="222222"/>
      </a:dk1>
      <a:lt1>
        <a:srgbClr val="F0F0F0"/>
      </a:lt1>
      <a:dk2>
        <a:srgbClr val="222222"/>
      </a:dk2>
      <a:lt2>
        <a:srgbClr val="FEFFFF"/>
      </a:lt2>
      <a:accent1>
        <a:srgbClr val="202C3F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429AEA"/>
      </a:accent6>
      <a:hlink>
        <a:srgbClr val="429AEA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CA5DDE75B024882C8D77237D6F940" ma:contentTypeVersion="0" ma:contentTypeDescription="Create a new document." ma:contentTypeScope="" ma:versionID="c929c11c76621b037809d2a7e8b846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5F1A0E-6C0D-44D8-B2A3-FE36A6E459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6FA9BE-EF5B-4FD5-BE93-6E824F821065}">
  <ds:schemaRefs>
    <ds:schemaRef ds:uri="http://purl.org/dc/elements/1.1/"/>
    <ds:schemaRef ds:uri="http://schemas.microsoft.com/office/2006/documentManagement/types"/>
    <ds:schemaRef ds:uri="3fabd157-7001-41fd-b00b-4824c83de919"/>
    <ds:schemaRef ds:uri="http://schemas.openxmlformats.org/package/2006/metadata/core-properties"/>
    <ds:schemaRef ds:uri="http://www.w3.org/XML/1998/namespace"/>
    <ds:schemaRef ds:uri="4bae7278-16ed-4fda-be0d-16ce61431ed4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014EDE9-470A-4F8D-8309-DE8BFAF841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262</Words>
  <Application>Microsoft Office PowerPoint</Application>
  <PresentationFormat>Presentación en pantalla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Open Sans</vt:lpstr>
      <vt:lpstr>Arial</vt:lpstr>
      <vt:lpstr>Bebas Neue</vt:lpstr>
      <vt:lpstr>Open Sans SemiBold</vt:lpstr>
      <vt:lpstr>Montserrat</vt:lpstr>
      <vt:lpstr>Poppins</vt:lpstr>
      <vt:lpstr>Montserrat SemiBold</vt:lpstr>
      <vt:lpstr>Voodoo Powerpoint Template</vt:lpstr>
      <vt:lpstr>Presentación de PowerPoint</vt:lpstr>
      <vt:lpstr>Sobre Mi</vt:lpstr>
      <vt:lpstr>Agenda</vt:lpstr>
      <vt:lpstr>Normas de convivencia</vt:lpstr>
      <vt:lpstr>Cosas que pueden pasar y pasaran</vt:lpstr>
      <vt:lpstr>Presentación de PowerPoint</vt:lpstr>
      <vt:lpstr>Personalización y templates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Nicolás Gabriel Ibarra</dc:creator>
  <cp:lastModifiedBy>Nicolas  Ibarra</cp:lastModifiedBy>
  <cp:revision>56</cp:revision>
  <dcterms:modified xsi:type="dcterms:W3CDTF">2025-03-12T15:53:37Z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0x010100A62CA5DDE75B024882C8D77237D6F940</vt:lpwstr>
  </property>
  <property fmtid="{D5CDD505-2E9C-101B-9397-08002B2CF9AE}" pid="3" name="_dlc_DocIdItemGuid">
    <vt:lpwstr>808fcf4d-58e1-4eca-83ff-836ebcea3eb9</vt:lpwstr>
  </property>
  <property fmtid="{D5CDD505-2E9C-101B-9397-08002B2CF9AE}" pid="4" name="MediaServiceImageTags">
    <vt:lpwstr/>
  </property>
</Properties>
</file>