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B87AA-622D-4F72-87E4-F67301CB70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532F923-FD10-43A6-830F-A0DCE4985DA6}">
      <dgm:prSet/>
      <dgm:spPr/>
      <dgm:t>
        <a:bodyPr/>
        <a:lstStyle/>
        <a:p>
          <a:r>
            <a:rPr lang="en-US"/>
            <a:t>Python Virtual Environment (venv)</a:t>
          </a:r>
        </a:p>
      </dgm:t>
    </dgm:pt>
    <dgm:pt modelId="{96C7320F-5A34-43A7-B8FF-C165374EFBE9}" type="parTrans" cxnId="{1906DADD-F4F8-4376-A2D5-A5E27247EED9}">
      <dgm:prSet/>
      <dgm:spPr/>
      <dgm:t>
        <a:bodyPr/>
        <a:lstStyle/>
        <a:p>
          <a:endParaRPr lang="en-US"/>
        </a:p>
      </dgm:t>
    </dgm:pt>
    <dgm:pt modelId="{C1EAED6F-1770-40D1-8D2A-2B1A5EE1B088}" type="sibTrans" cxnId="{1906DADD-F4F8-4376-A2D5-A5E27247EED9}">
      <dgm:prSet/>
      <dgm:spPr/>
      <dgm:t>
        <a:bodyPr/>
        <a:lstStyle/>
        <a:p>
          <a:endParaRPr lang="en-US"/>
        </a:p>
      </dgm:t>
    </dgm:pt>
    <dgm:pt modelId="{47FD5610-8D02-4031-9C38-726F3062B766}">
      <dgm:prSet/>
      <dgm:spPr/>
      <dgm:t>
        <a:bodyPr/>
        <a:lstStyle/>
        <a:p>
          <a:r>
            <a:rPr lang="en-US"/>
            <a:t>Manim library for 2D/3D animation</a:t>
          </a:r>
        </a:p>
      </dgm:t>
    </dgm:pt>
    <dgm:pt modelId="{95891F1E-E5BE-4FC3-B6AA-5182F5C8A882}" type="parTrans" cxnId="{2FF39DB1-68C7-4D9A-BFB8-E734BBED9791}">
      <dgm:prSet/>
      <dgm:spPr/>
      <dgm:t>
        <a:bodyPr/>
        <a:lstStyle/>
        <a:p>
          <a:endParaRPr lang="en-US"/>
        </a:p>
      </dgm:t>
    </dgm:pt>
    <dgm:pt modelId="{68107830-E135-4679-86EB-4A447D784688}" type="sibTrans" cxnId="{2FF39DB1-68C7-4D9A-BFB8-E734BBED9791}">
      <dgm:prSet/>
      <dgm:spPr/>
      <dgm:t>
        <a:bodyPr/>
        <a:lstStyle/>
        <a:p>
          <a:endParaRPr lang="en-US"/>
        </a:p>
      </dgm:t>
    </dgm:pt>
    <dgm:pt modelId="{49217A15-3E13-4C28-A1A9-8856832F91BE}">
      <dgm:prSet/>
      <dgm:spPr/>
      <dgm:t>
        <a:bodyPr/>
        <a:lstStyle/>
        <a:p>
          <a:r>
            <a:rPr lang="en-US"/>
            <a:t>Assets: logo.png</a:t>
          </a:r>
        </a:p>
      </dgm:t>
    </dgm:pt>
    <dgm:pt modelId="{743F1166-4A7B-4207-B179-469D35934F07}" type="parTrans" cxnId="{3039B86A-63D5-4E95-B151-799C5CDCBEEC}">
      <dgm:prSet/>
      <dgm:spPr/>
      <dgm:t>
        <a:bodyPr/>
        <a:lstStyle/>
        <a:p>
          <a:endParaRPr lang="en-US"/>
        </a:p>
      </dgm:t>
    </dgm:pt>
    <dgm:pt modelId="{5EDDF707-F77A-4C06-A7A6-CE981D8E7456}" type="sibTrans" cxnId="{3039B86A-63D5-4E95-B151-799C5CDCBEEC}">
      <dgm:prSet/>
      <dgm:spPr/>
      <dgm:t>
        <a:bodyPr/>
        <a:lstStyle/>
        <a:p>
          <a:endParaRPr lang="en-US"/>
        </a:p>
      </dgm:t>
    </dgm:pt>
    <dgm:pt modelId="{F12C10D1-02B5-45D2-8510-AEE31EC81410}">
      <dgm:prSet/>
      <dgm:spPr/>
      <dgm:t>
        <a:bodyPr/>
        <a:lstStyle/>
        <a:p>
          <a:r>
            <a:rPr lang="en-US"/>
            <a:t>Output: Combined MP4 video</a:t>
          </a:r>
        </a:p>
      </dgm:t>
    </dgm:pt>
    <dgm:pt modelId="{4ACFECAE-2778-48F6-BC93-1E627AA07E25}" type="parTrans" cxnId="{A6AC4178-A225-4A0E-AB5A-54BFE951467B}">
      <dgm:prSet/>
      <dgm:spPr/>
      <dgm:t>
        <a:bodyPr/>
        <a:lstStyle/>
        <a:p>
          <a:endParaRPr lang="en-US"/>
        </a:p>
      </dgm:t>
    </dgm:pt>
    <dgm:pt modelId="{723D5972-A1A3-4117-8047-44FF3735BEDA}" type="sibTrans" cxnId="{A6AC4178-A225-4A0E-AB5A-54BFE951467B}">
      <dgm:prSet/>
      <dgm:spPr/>
      <dgm:t>
        <a:bodyPr/>
        <a:lstStyle/>
        <a:p>
          <a:endParaRPr lang="en-US"/>
        </a:p>
      </dgm:t>
    </dgm:pt>
    <dgm:pt modelId="{BCD229BD-EE5D-4E88-BC2C-3974544991D1}" type="pres">
      <dgm:prSet presAssocID="{810B87AA-622D-4F72-87E4-F67301CB7011}" presName="root" presStyleCnt="0">
        <dgm:presLayoutVars>
          <dgm:dir/>
          <dgm:resizeHandles val="exact"/>
        </dgm:presLayoutVars>
      </dgm:prSet>
      <dgm:spPr/>
    </dgm:pt>
    <dgm:pt modelId="{530E0E97-F5F0-4815-9837-D97B08791130}" type="pres">
      <dgm:prSet presAssocID="{2532F923-FD10-43A6-830F-A0DCE4985DA6}" presName="compNode" presStyleCnt="0"/>
      <dgm:spPr/>
    </dgm:pt>
    <dgm:pt modelId="{57B4FE87-B25F-4361-BAEB-12BD471500CC}" type="pres">
      <dgm:prSet presAssocID="{2532F923-FD10-43A6-830F-A0DCE4985D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7B88550-BD53-4F4A-BDCC-1DFB05A0258E}" type="pres">
      <dgm:prSet presAssocID="{2532F923-FD10-43A6-830F-A0DCE4985DA6}" presName="spaceRect" presStyleCnt="0"/>
      <dgm:spPr/>
    </dgm:pt>
    <dgm:pt modelId="{2D9F3F75-CEEF-49ED-A34B-274741792439}" type="pres">
      <dgm:prSet presAssocID="{2532F923-FD10-43A6-830F-A0DCE4985DA6}" presName="textRect" presStyleLbl="revTx" presStyleIdx="0" presStyleCnt="4">
        <dgm:presLayoutVars>
          <dgm:chMax val="1"/>
          <dgm:chPref val="1"/>
        </dgm:presLayoutVars>
      </dgm:prSet>
      <dgm:spPr/>
    </dgm:pt>
    <dgm:pt modelId="{310AC26D-D8D2-4A8C-BDD9-874B22479FF0}" type="pres">
      <dgm:prSet presAssocID="{C1EAED6F-1770-40D1-8D2A-2B1A5EE1B088}" presName="sibTrans" presStyleCnt="0"/>
      <dgm:spPr/>
    </dgm:pt>
    <dgm:pt modelId="{289E2BCF-901D-438A-B2EC-D308EF0A453F}" type="pres">
      <dgm:prSet presAssocID="{47FD5610-8D02-4031-9C38-726F3062B766}" presName="compNode" presStyleCnt="0"/>
      <dgm:spPr/>
    </dgm:pt>
    <dgm:pt modelId="{C9BC99F6-3C43-4B16-AF16-A0E7F87BD091}" type="pres">
      <dgm:prSet presAssocID="{47FD5610-8D02-4031-9C38-726F3062B7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64B4F98-4742-477F-BF21-9F77801D045D}" type="pres">
      <dgm:prSet presAssocID="{47FD5610-8D02-4031-9C38-726F3062B766}" presName="spaceRect" presStyleCnt="0"/>
      <dgm:spPr/>
    </dgm:pt>
    <dgm:pt modelId="{FD1D3A1D-1E5B-498D-AC4A-C20179C07676}" type="pres">
      <dgm:prSet presAssocID="{47FD5610-8D02-4031-9C38-726F3062B766}" presName="textRect" presStyleLbl="revTx" presStyleIdx="1" presStyleCnt="4">
        <dgm:presLayoutVars>
          <dgm:chMax val="1"/>
          <dgm:chPref val="1"/>
        </dgm:presLayoutVars>
      </dgm:prSet>
      <dgm:spPr/>
    </dgm:pt>
    <dgm:pt modelId="{C0037485-8A6E-40BE-A0A4-683B000EEECB}" type="pres">
      <dgm:prSet presAssocID="{68107830-E135-4679-86EB-4A447D784688}" presName="sibTrans" presStyleCnt="0"/>
      <dgm:spPr/>
    </dgm:pt>
    <dgm:pt modelId="{44EC0CFF-9CED-4D80-B9B2-2C0B01C3AAD3}" type="pres">
      <dgm:prSet presAssocID="{49217A15-3E13-4C28-A1A9-8856832F91BE}" presName="compNode" presStyleCnt="0"/>
      <dgm:spPr/>
    </dgm:pt>
    <dgm:pt modelId="{81986322-E134-421E-8765-3A28A02EA94D}" type="pres">
      <dgm:prSet presAssocID="{49217A15-3E13-4C28-A1A9-8856832F91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53BB0C95-21FD-4DDD-AD60-96968C160F80}" type="pres">
      <dgm:prSet presAssocID="{49217A15-3E13-4C28-A1A9-8856832F91BE}" presName="spaceRect" presStyleCnt="0"/>
      <dgm:spPr/>
    </dgm:pt>
    <dgm:pt modelId="{55E3E3CD-CA05-4C99-90F7-2AB4AF7F2C84}" type="pres">
      <dgm:prSet presAssocID="{49217A15-3E13-4C28-A1A9-8856832F91BE}" presName="textRect" presStyleLbl="revTx" presStyleIdx="2" presStyleCnt="4">
        <dgm:presLayoutVars>
          <dgm:chMax val="1"/>
          <dgm:chPref val="1"/>
        </dgm:presLayoutVars>
      </dgm:prSet>
      <dgm:spPr/>
    </dgm:pt>
    <dgm:pt modelId="{EED30C46-82B6-448D-A69A-23B228DF00C4}" type="pres">
      <dgm:prSet presAssocID="{5EDDF707-F77A-4C06-A7A6-CE981D8E7456}" presName="sibTrans" presStyleCnt="0"/>
      <dgm:spPr/>
    </dgm:pt>
    <dgm:pt modelId="{1CB7B1DC-6E72-4841-912D-939652B78042}" type="pres">
      <dgm:prSet presAssocID="{F12C10D1-02B5-45D2-8510-AEE31EC81410}" presName="compNode" presStyleCnt="0"/>
      <dgm:spPr/>
    </dgm:pt>
    <dgm:pt modelId="{3EB901F4-F45F-4F6E-8A1C-0017799C02B9}" type="pres">
      <dgm:prSet presAssocID="{F12C10D1-02B5-45D2-8510-AEE31EC814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2CA0556-3A82-4322-9F1D-BB22C2CDC46F}" type="pres">
      <dgm:prSet presAssocID="{F12C10D1-02B5-45D2-8510-AEE31EC81410}" presName="spaceRect" presStyleCnt="0"/>
      <dgm:spPr/>
    </dgm:pt>
    <dgm:pt modelId="{1D15D523-8131-4A1D-8CEC-6CF47510A7F2}" type="pres">
      <dgm:prSet presAssocID="{F12C10D1-02B5-45D2-8510-AEE31EC814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41DD32-EE4F-4627-B212-3539C7C40457}" type="presOf" srcId="{810B87AA-622D-4F72-87E4-F67301CB7011}" destId="{BCD229BD-EE5D-4E88-BC2C-3974544991D1}" srcOrd="0" destOrd="0" presId="urn:microsoft.com/office/officeart/2018/2/layout/IconLabelList"/>
    <dgm:cxn modelId="{4F72095D-AC4D-4D61-BF01-E1A10820F1E6}" type="presOf" srcId="{2532F923-FD10-43A6-830F-A0DCE4985DA6}" destId="{2D9F3F75-CEEF-49ED-A34B-274741792439}" srcOrd="0" destOrd="0" presId="urn:microsoft.com/office/officeart/2018/2/layout/IconLabelList"/>
    <dgm:cxn modelId="{3039B86A-63D5-4E95-B151-799C5CDCBEEC}" srcId="{810B87AA-622D-4F72-87E4-F67301CB7011}" destId="{49217A15-3E13-4C28-A1A9-8856832F91BE}" srcOrd="2" destOrd="0" parTransId="{743F1166-4A7B-4207-B179-469D35934F07}" sibTransId="{5EDDF707-F77A-4C06-A7A6-CE981D8E7456}"/>
    <dgm:cxn modelId="{51AE336D-4E75-49AD-8572-018BF2CFB1C1}" type="presOf" srcId="{47FD5610-8D02-4031-9C38-726F3062B766}" destId="{FD1D3A1D-1E5B-498D-AC4A-C20179C07676}" srcOrd="0" destOrd="0" presId="urn:microsoft.com/office/officeart/2018/2/layout/IconLabelList"/>
    <dgm:cxn modelId="{0FDF7550-CC3B-4A65-8CF6-D6D13791EBA0}" type="presOf" srcId="{F12C10D1-02B5-45D2-8510-AEE31EC81410}" destId="{1D15D523-8131-4A1D-8CEC-6CF47510A7F2}" srcOrd="0" destOrd="0" presId="urn:microsoft.com/office/officeart/2018/2/layout/IconLabelList"/>
    <dgm:cxn modelId="{A6AC4178-A225-4A0E-AB5A-54BFE951467B}" srcId="{810B87AA-622D-4F72-87E4-F67301CB7011}" destId="{F12C10D1-02B5-45D2-8510-AEE31EC81410}" srcOrd="3" destOrd="0" parTransId="{4ACFECAE-2778-48F6-BC93-1E627AA07E25}" sibTransId="{723D5972-A1A3-4117-8047-44FF3735BEDA}"/>
    <dgm:cxn modelId="{7BCEA1A7-FCF2-405A-B712-F2E332A9BC59}" type="presOf" srcId="{49217A15-3E13-4C28-A1A9-8856832F91BE}" destId="{55E3E3CD-CA05-4C99-90F7-2AB4AF7F2C84}" srcOrd="0" destOrd="0" presId="urn:microsoft.com/office/officeart/2018/2/layout/IconLabelList"/>
    <dgm:cxn modelId="{2FF39DB1-68C7-4D9A-BFB8-E734BBED9791}" srcId="{810B87AA-622D-4F72-87E4-F67301CB7011}" destId="{47FD5610-8D02-4031-9C38-726F3062B766}" srcOrd="1" destOrd="0" parTransId="{95891F1E-E5BE-4FC3-B6AA-5182F5C8A882}" sibTransId="{68107830-E135-4679-86EB-4A447D784688}"/>
    <dgm:cxn modelId="{1906DADD-F4F8-4376-A2D5-A5E27247EED9}" srcId="{810B87AA-622D-4F72-87E4-F67301CB7011}" destId="{2532F923-FD10-43A6-830F-A0DCE4985DA6}" srcOrd="0" destOrd="0" parTransId="{96C7320F-5A34-43A7-B8FF-C165374EFBE9}" sibTransId="{C1EAED6F-1770-40D1-8D2A-2B1A5EE1B088}"/>
    <dgm:cxn modelId="{B665DF37-B306-41DA-B508-2E65A2C76F70}" type="presParOf" srcId="{BCD229BD-EE5D-4E88-BC2C-3974544991D1}" destId="{530E0E97-F5F0-4815-9837-D97B08791130}" srcOrd="0" destOrd="0" presId="urn:microsoft.com/office/officeart/2018/2/layout/IconLabelList"/>
    <dgm:cxn modelId="{C83D7903-DE48-49B8-B85B-E6F2C1A056E6}" type="presParOf" srcId="{530E0E97-F5F0-4815-9837-D97B08791130}" destId="{57B4FE87-B25F-4361-BAEB-12BD471500CC}" srcOrd="0" destOrd="0" presId="urn:microsoft.com/office/officeart/2018/2/layout/IconLabelList"/>
    <dgm:cxn modelId="{779CEA7E-FD5F-4422-A61A-48A41E192AF2}" type="presParOf" srcId="{530E0E97-F5F0-4815-9837-D97B08791130}" destId="{A7B88550-BD53-4F4A-BDCC-1DFB05A0258E}" srcOrd="1" destOrd="0" presId="urn:microsoft.com/office/officeart/2018/2/layout/IconLabelList"/>
    <dgm:cxn modelId="{CE7B37D9-510B-446A-914D-C34A10F3F11B}" type="presParOf" srcId="{530E0E97-F5F0-4815-9837-D97B08791130}" destId="{2D9F3F75-CEEF-49ED-A34B-274741792439}" srcOrd="2" destOrd="0" presId="urn:microsoft.com/office/officeart/2018/2/layout/IconLabelList"/>
    <dgm:cxn modelId="{948F6A26-3837-4338-AE2E-E2710B05E7B4}" type="presParOf" srcId="{BCD229BD-EE5D-4E88-BC2C-3974544991D1}" destId="{310AC26D-D8D2-4A8C-BDD9-874B22479FF0}" srcOrd="1" destOrd="0" presId="urn:microsoft.com/office/officeart/2018/2/layout/IconLabelList"/>
    <dgm:cxn modelId="{B43D3FB0-8570-4E30-92AE-5B4F732FA721}" type="presParOf" srcId="{BCD229BD-EE5D-4E88-BC2C-3974544991D1}" destId="{289E2BCF-901D-438A-B2EC-D308EF0A453F}" srcOrd="2" destOrd="0" presId="urn:microsoft.com/office/officeart/2018/2/layout/IconLabelList"/>
    <dgm:cxn modelId="{6DFD5CE0-1C7A-475B-9B3A-F684F84A6DB2}" type="presParOf" srcId="{289E2BCF-901D-438A-B2EC-D308EF0A453F}" destId="{C9BC99F6-3C43-4B16-AF16-A0E7F87BD091}" srcOrd="0" destOrd="0" presId="urn:microsoft.com/office/officeart/2018/2/layout/IconLabelList"/>
    <dgm:cxn modelId="{FF1DF9B4-5C40-45E4-BBD6-1CB89A90E668}" type="presParOf" srcId="{289E2BCF-901D-438A-B2EC-D308EF0A453F}" destId="{164B4F98-4742-477F-BF21-9F77801D045D}" srcOrd="1" destOrd="0" presId="urn:microsoft.com/office/officeart/2018/2/layout/IconLabelList"/>
    <dgm:cxn modelId="{7F4EB80B-08F9-49B6-A90D-0AB320413179}" type="presParOf" srcId="{289E2BCF-901D-438A-B2EC-D308EF0A453F}" destId="{FD1D3A1D-1E5B-498D-AC4A-C20179C07676}" srcOrd="2" destOrd="0" presId="urn:microsoft.com/office/officeart/2018/2/layout/IconLabelList"/>
    <dgm:cxn modelId="{682F10E5-98C1-48AF-A9D1-D452B064CFF4}" type="presParOf" srcId="{BCD229BD-EE5D-4E88-BC2C-3974544991D1}" destId="{C0037485-8A6E-40BE-A0A4-683B000EEECB}" srcOrd="3" destOrd="0" presId="urn:microsoft.com/office/officeart/2018/2/layout/IconLabelList"/>
    <dgm:cxn modelId="{F62FCFDF-44E9-43B2-B63B-D817565052E3}" type="presParOf" srcId="{BCD229BD-EE5D-4E88-BC2C-3974544991D1}" destId="{44EC0CFF-9CED-4D80-B9B2-2C0B01C3AAD3}" srcOrd="4" destOrd="0" presId="urn:microsoft.com/office/officeart/2018/2/layout/IconLabelList"/>
    <dgm:cxn modelId="{17619EBC-B34A-4775-BFC2-AD4B92D00511}" type="presParOf" srcId="{44EC0CFF-9CED-4D80-B9B2-2C0B01C3AAD3}" destId="{81986322-E134-421E-8765-3A28A02EA94D}" srcOrd="0" destOrd="0" presId="urn:microsoft.com/office/officeart/2018/2/layout/IconLabelList"/>
    <dgm:cxn modelId="{BC60655C-6F17-4AD7-BF47-533DAD1494EE}" type="presParOf" srcId="{44EC0CFF-9CED-4D80-B9B2-2C0B01C3AAD3}" destId="{53BB0C95-21FD-4DDD-AD60-96968C160F80}" srcOrd="1" destOrd="0" presId="urn:microsoft.com/office/officeart/2018/2/layout/IconLabelList"/>
    <dgm:cxn modelId="{B9C4E7AC-32F6-4FFA-9A7B-A97E70E396FE}" type="presParOf" srcId="{44EC0CFF-9CED-4D80-B9B2-2C0B01C3AAD3}" destId="{55E3E3CD-CA05-4C99-90F7-2AB4AF7F2C84}" srcOrd="2" destOrd="0" presId="urn:microsoft.com/office/officeart/2018/2/layout/IconLabelList"/>
    <dgm:cxn modelId="{D0C425C9-D453-418D-9693-19C3221B1D14}" type="presParOf" srcId="{BCD229BD-EE5D-4E88-BC2C-3974544991D1}" destId="{EED30C46-82B6-448D-A69A-23B228DF00C4}" srcOrd="5" destOrd="0" presId="urn:microsoft.com/office/officeart/2018/2/layout/IconLabelList"/>
    <dgm:cxn modelId="{4441E7CD-A38D-4476-A990-A2D201121CE3}" type="presParOf" srcId="{BCD229BD-EE5D-4E88-BC2C-3974544991D1}" destId="{1CB7B1DC-6E72-4841-912D-939652B78042}" srcOrd="6" destOrd="0" presId="urn:microsoft.com/office/officeart/2018/2/layout/IconLabelList"/>
    <dgm:cxn modelId="{9FEE52EC-2CA3-4779-9A26-5530362FF999}" type="presParOf" srcId="{1CB7B1DC-6E72-4841-912D-939652B78042}" destId="{3EB901F4-F45F-4F6E-8A1C-0017799C02B9}" srcOrd="0" destOrd="0" presId="urn:microsoft.com/office/officeart/2018/2/layout/IconLabelList"/>
    <dgm:cxn modelId="{F015EDE8-66E2-4F8C-9C34-E05067B1447C}" type="presParOf" srcId="{1CB7B1DC-6E72-4841-912D-939652B78042}" destId="{E2CA0556-3A82-4322-9F1D-BB22C2CDC46F}" srcOrd="1" destOrd="0" presId="urn:microsoft.com/office/officeart/2018/2/layout/IconLabelList"/>
    <dgm:cxn modelId="{19D8C6E0-E0E1-458B-B8F3-2D5EDCC05866}" type="presParOf" srcId="{1CB7B1DC-6E72-4841-912D-939652B78042}" destId="{1D15D523-8131-4A1D-8CEC-6CF47510A7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4FE87-B25F-4361-BAEB-12BD471500CC}">
      <dsp:nvSpPr>
        <dsp:cNvPr id="0" name=""/>
        <dsp:cNvSpPr/>
      </dsp:nvSpPr>
      <dsp:spPr>
        <a:xfrm>
          <a:off x="471307" y="631018"/>
          <a:ext cx="764912" cy="764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F3F75-CEEF-49ED-A34B-274741792439}">
      <dsp:nvSpPr>
        <dsp:cNvPr id="0" name=""/>
        <dsp:cNvSpPr/>
      </dsp:nvSpPr>
      <dsp:spPr>
        <a:xfrm>
          <a:off x="3861" y="1651055"/>
          <a:ext cx="1699804" cy="67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Python Virtual Environment (venv)</a:t>
          </a:r>
        </a:p>
      </dsp:txBody>
      <dsp:txXfrm>
        <a:off x="3861" y="1651055"/>
        <a:ext cx="1699804" cy="679921"/>
      </dsp:txXfrm>
    </dsp:sp>
    <dsp:sp modelId="{C9BC99F6-3C43-4B16-AF16-A0E7F87BD091}">
      <dsp:nvSpPr>
        <dsp:cNvPr id="0" name=""/>
        <dsp:cNvSpPr/>
      </dsp:nvSpPr>
      <dsp:spPr>
        <a:xfrm>
          <a:off x="2468578" y="631018"/>
          <a:ext cx="764912" cy="764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D3A1D-1E5B-498D-AC4A-C20179C07676}">
      <dsp:nvSpPr>
        <dsp:cNvPr id="0" name=""/>
        <dsp:cNvSpPr/>
      </dsp:nvSpPr>
      <dsp:spPr>
        <a:xfrm>
          <a:off x="2001131" y="1651055"/>
          <a:ext cx="1699804" cy="67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Manim library for 2D/3D animation</a:t>
          </a:r>
        </a:p>
      </dsp:txBody>
      <dsp:txXfrm>
        <a:off x="2001131" y="1651055"/>
        <a:ext cx="1699804" cy="679921"/>
      </dsp:txXfrm>
    </dsp:sp>
    <dsp:sp modelId="{81986322-E134-421E-8765-3A28A02EA94D}">
      <dsp:nvSpPr>
        <dsp:cNvPr id="0" name=""/>
        <dsp:cNvSpPr/>
      </dsp:nvSpPr>
      <dsp:spPr>
        <a:xfrm>
          <a:off x="4465848" y="631018"/>
          <a:ext cx="764912" cy="764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E3CD-CA05-4C99-90F7-2AB4AF7F2C84}">
      <dsp:nvSpPr>
        <dsp:cNvPr id="0" name=""/>
        <dsp:cNvSpPr/>
      </dsp:nvSpPr>
      <dsp:spPr>
        <a:xfrm>
          <a:off x="3998402" y="1651055"/>
          <a:ext cx="1699804" cy="67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Assets: logo.png</a:t>
          </a:r>
        </a:p>
      </dsp:txBody>
      <dsp:txXfrm>
        <a:off x="3998402" y="1651055"/>
        <a:ext cx="1699804" cy="679921"/>
      </dsp:txXfrm>
    </dsp:sp>
    <dsp:sp modelId="{3EB901F4-F45F-4F6E-8A1C-0017799C02B9}">
      <dsp:nvSpPr>
        <dsp:cNvPr id="0" name=""/>
        <dsp:cNvSpPr/>
      </dsp:nvSpPr>
      <dsp:spPr>
        <a:xfrm>
          <a:off x="6463119" y="631018"/>
          <a:ext cx="764912" cy="7649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5D523-8131-4A1D-8CEC-6CF47510A7F2}">
      <dsp:nvSpPr>
        <dsp:cNvPr id="0" name=""/>
        <dsp:cNvSpPr/>
      </dsp:nvSpPr>
      <dsp:spPr>
        <a:xfrm>
          <a:off x="5995672" y="1651055"/>
          <a:ext cx="1699804" cy="67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Output: Combined MP4 video</a:t>
          </a:r>
        </a:p>
      </dsp:txBody>
      <dsp:txXfrm>
        <a:off x="5995672" y="1651055"/>
        <a:ext cx="1699804" cy="679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27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8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178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6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3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322" y="624110"/>
            <a:ext cx="3766137" cy="1280890"/>
          </a:xfrm>
        </p:spPr>
        <p:txBody>
          <a:bodyPr>
            <a:normAutofit/>
          </a:bodyPr>
          <a:lstStyle/>
          <a:p>
            <a:r>
              <a:t>🚀 Project Presentation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3484278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84EC7134-9495-2597-E9BD-F14D5C45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644" r="19257" b="-2"/>
          <a:stretch>
            <a:fillRect/>
          </a:stretch>
        </p:blipFill>
        <p:spPr>
          <a:xfrm>
            <a:off x="-1166" y="1731"/>
            <a:ext cx="350331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643" y="2133600"/>
            <a:ext cx="3799814" cy="3777622"/>
          </a:xfrm>
        </p:spPr>
        <p:txBody>
          <a:bodyPr>
            <a:normAutofit/>
          </a:bodyPr>
          <a:lstStyle/>
          <a:p>
            <a:r>
              <a:rPr dirty="0"/>
              <a:t>Project Name: Cinematic Rocket Journey in Manim</a:t>
            </a:r>
          </a:p>
          <a:p>
            <a:r>
              <a:rPr lang="en-US" dirty="0"/>
              <a:t>For</a:t>
            </a:r>
            <a:r>
              <a:rPr dirty="0"/>
              <a:t>: Imran’s Lab</a:t>
            </a:r>
          </a:p>
          <a:p>
            <a:r>
              <a:rPr dirty="0"/>
              <a:t>Tools: Python, Manim, Virtual Environment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C14CA-3DE1-9059-D158-42C475C4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967" r="13107" b="-1"/>
          <a:stretch>
            <a:fillRect/>
          </a:stretch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EFFFF"/>
                </a:solidFill>
              </a:rP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Camera tracking rocket dynamically</a:t>
            </a:r>
          </a:p>
          <a:p>
            <a:r>
              <a:rPr lang="en-US">
                <a:solidFill>
                  <a:srgbClr val="FEFFFF"/>
                </a:solidFill>
              </a:rPr>
              <a:t>More realistic space objects (planets, stars, asteroids)</a:t>
            </a:r>
          </a:p>
          <a:p>
            <a:r>
              <a:rPr lang="en-US">
                <a:solidFill>
                  <a:srgbClr val="FEFFFF"/>
                </a:solidFill>
              </a:rPr>
              <a:t>Sound effects &amp; background music</a:t>
            </a:r>
          </a:p>
          <a:p>
            <a:r>
              <a:rPr lang="en-US">
                <a:solidFill>
                  <a:srgbClr val="FEFFFF"/>
                </a:solidFill>
              </a:rPr>
              <a:t>Longer cinematic storytelling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F1E87C-C9CB-44C0-A79E-F23843684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4A957B-DB4E-4D89-ADEF-2767404BD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930119" y="0"/>
            <a:ext cx="4210081" cy="6853245"/>
            <a:chOff x="2487613" y="285750"/>
            <a:chExt cx="2428876" cy="5654676"/>
          </a:xfrm>
          <a:solidFill>
            <a:schemeClr val="accent1"/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EFD42E2-99CE-445B-AA1F-C21E53519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92F5F9-DE8A-4BBB-997F-4E44BB9A1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77A6FD-178A-4B20-AA36-3461ACD5A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5B92CCA-B898-4F54-A2BD-95F8436C0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6D01F94-F16C-4C71-B0C2-DDB804F73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7D28FD-A8D1-425D-B123-FE4CFB84E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B3020C1-8314-4CA9-8B0A-98A516932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4D0BE3D-E410-49F1-B3BD-83B7BE5A4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5429240-0626-4EED-8118-78FA4661A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FD09B3B-0200-4C44-9419-2DC69B53E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B4953E3F-F70C-429A-B9A5-D49FB6484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0E66111-8E38-4E7A-85D6-9CD7FAE4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817" y="1159566"/>
            <a:ext cx="2747204" cy="456826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31FE9B99-9825-4E0E-B4FB-432E59A85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7"/>
            <a:ext cx="5670183" cy="557106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99" y="1286934"/>
            <a:ext cx="4447520" cy="4284134"/>
          </a:xfrm>
        </p:spPr>
        <p:txBody>
          <a:bodyPr anchor="ctr">
            <a:normAutofit/>
          </a:bodyPr>
          <a:lstStyle/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solidFill>
                  <a:srgbClr val="FFFFFF"/>
                </a:solidFill>
              </a:rPr>
              <a:t>Achieved: A full cinematic rocket journey animation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solidFill>
                  <a:srgbClr val="FFFFFF"/>
                </a:solidFill>
              </a:rPr>
              <a:t>Tech Used: Python, Manim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solidFill>
                  <a:srgbClr val="FFFFFF"/>
                </a:solidFill>
              </a:rPr>
              <a:t>Professional, branded video output</a:t>
            </a:r>
          </a:p>
          <a:p>
            <a:pPr>
              <a:buClr>
                <a:schemeClr val="tx1">
                  <a:lumMod val="85000"/>
                </a:schemeClr>
              </a:buClr>
            </a:pPr>
            <a:r>
              <a:rPr lang="en-US" dirty="0">
                <a:solidFill>
                  <a:srgbClr val="FFFFFF"/>
                </a:solidFill>
              </a:rPr>
              <a:t>Flexible structure for future projects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57B74-D9D1-876C-9702-801BE66D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463" r="32162"/>
          <a:stretch>
            <a:fillRect/>
          </a:stretch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E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Purpose: Create a cinematic rocket journey animation</a:t>
            </a:r>
          </a:p>
          <a:p>
            <a:r>
              <a:rPr lang="en-US">
                <a:solidFill>
                  <a:srgbClr val="FEFFFF"/>
                </a:solidFill>
              </a:rPr>
              <a:t>Technology: Manim (Mathematical Animation Engine)</a:t>
            </a:r>
          </a:p>
          <a:p>
            <a:r>
              <a:rPr lang="en-US">
                <a:solidFill>
                  <a:srgbClr val="FEFFFF"/>
                </a:solidFill>
              </a:rPr>
              <a:t>Structure: Intro scene, main rocket journey, outro scene</a:t>
            </a:r>
          </a:p>
          <a:p>
            <a:r>
              <a:rPr lang="en-US">
                <a:solidFill>
                  <a:srgbClr val="FEFFFF"/>
                </a:solidFill>
              </a:rPr>
              <a:t>Output: Single MP4 video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Chairs in a circle">
            <a:extLst>
              <a:ext uri="{FF2B5EF4-FFF2-40B4-BE49-F238E27FC236}">
                <a16:creationId xmlns:a16="http://schemas.microsoft.com/office/drawing/2014/main" id="{C6F59667-4B00-6BBF-7701-D23FCA6A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71" r="26770" b="-1"/>
          <a:stretch>
            <a:fillRect/>
          </a:stretch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EFFFF"/>
                </a:solidFill>
              </a:rP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main.py → Master controller (calls all scenes)</a:t>
            </a:r>
          </a:p>
          <a:p>
            <a:r>
              <a:rPr lang="en-US">
                <a:solidFill>
                  <a:srgbClr val="FEFFFF"/>
                </a:solidFill>
              </a:rPr>
              <a:t>scenes/: intro.py, main_scenes.py, outro.py</a:t>
            </a:r>
          </a:p>
          <a:p>
            <a:r>
              <a:rPr lang="en-US">
                <a:solidFill>
                  <a:srgbClr val="FEFFFF"/>
                </a:solidFill>
              </a:rPr>
              <a:t>assets/ → Logo &amp; images</a:t>
            </a:r>
          </a:p>
          <a:p>
            <a:r>
              <a:rPr lang="en-US">
                <a:solidFill>
                  <a:srgbClr val="FEFFFF"/>
                </a:solidFill>
              </a:rPr>
              <a:t>venv/ → Virtual environment with Manim installed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676D6-2B21-99FE-E2E9-654E27B8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02" r="50232"/>
          <a:stretch>
            <a:fillRect/>
          </a:stretch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EFFFF"/>
                </a:solidFill>
              </a:rPr>
              <a:t>Intro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Background with gradient + starfield</a:t>
            </a:r>
          </a:p>
          <a:p>
            <a:r>
              <a:rPr lang="en-US">
                <a:solidFill>
                  <a:srgbClr val="FEFFFF"/>
                </a:solidFill>
              </a:rPr>
              <a:t>Animated logo with glow effect</a:t>
            </a:r>
          </a:p>
          <a:p>
            <a:r>
              <a:rPr lang="en-US">
                <a:solidFill>
                  <a:srgbClr val="FEFFFF"/>
                </a:solidFill>
              </a:rPr>
              <a:t>Title: Imran’s Lab Presents</a:t>
            </a:r>
          </a:p>
          <a:p>
            <a:r>
              <a:rPr lang="en-US">
                <a:solidFill>
                  <a:srgbClr val="FEFFFF"/>
                </a:solidFill>
              </a:rPr>
              <a:t>Tagline: Cinematic Rocket in Manim</a:t>
            </a:r>
          </a:p>
          <a:p>
            <a:r>
              <a:rPr lang="en-US">
                <a:solidFill>
                  <a:srgbClr val="FEFFFF"/>
                </a:solidFill>
              </a:rPr>
              <a:t>Professional entry animation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04477-2FCB-518E-0EB6-8BCE491F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70" r="14597"/>
          <a:stretch>
            <a:fillRect/>
          </a:stretch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EFFFF"/>
                </a:solidFill>
              </a:rPr>
              <a:t>Rocket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Scene 1: Launch → Rocket flame + vibration, smooth upward liftoff</a:t>
            </a:r>
          </a:p>
          <a:p>
            <a:r>
              <a:rPr lang="en-US">
                <a:solidFill>
                  <a:srgbClr val="FEFFFF"/>
                </a:solidFill>
              </a:rPr>
              <a:t>Scene 2: Orbit → Rocket stabilizes into space orbit, stars &amp; parallax background</a:t>
            </a:r>
          </a:p>
          <a:p>
            <a:r>
              <a:rPr lang="en-US">
                <a:solidFill>
                  <a:srgbClr val="FEFFFF"/>
                </a:solidFill>
              </a:rPr>
              <a:t>Scene 3: Transfer to Mars → Rocket scales &amp; moves, Mars background with hills and details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F173C-9CF8-0113-0BC6-0AEFBD41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675" r="13667" b="-1"/>
          <a:stretch>
            <a:fillRect/>
          </a:stretch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EFFFF"/>
                </a:solidFill>
              </a:rPr>
              <a:t>Outro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Animated starfield &amp; particles</a:t>
            </a:r>
          </a:p>
          <a:p>
            <a:r>
              <a:rPr lang="en-US">
                <a:solidFill>
                  <a:srgbClr val="FEFFFF"/>
                </a:solidFill>
              </a:rPr>
              <a:t>Company Logo with glowing circle</a:t>
            </a:r>
          </a:p>
          <a:p>
            <a:r>
              <a:rPr lang="en-US">
                <a:solidFill>
                  <a:srgbClr val="FEFFFF"/>
                </a:solidFill>
              </a:rPr>
              <a:t>Text: Thanks for Watching</a:t>
            </a:r>
          </a:p>
          <a:p>
            <a:r>
              <a:rPr lang="en-US">
                <a:solidFill>
                  <a:srgbClr val="FEFFFF"/>
                </a:solidFill>
              </a:rPr>
              <a:t>Branding: Visit imranslab.org</a:t>
            </a:r>
          </a:p>
          <a:p>
            <a:r>
              <a:rPr lang="en-US">
                <a:solidFill>
                  <a:srgbClr val="FEFFFF"/>
                </a:solidFill>
              </a:rPr>
              <a:t>Smooth fade out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E7466-090C-9F0C-0715-738A8BDF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6" r="66269"/>
          <a:stretch>
            <a:fillRect/>
          </a:stretch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EFFFF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Cinematic animations (launch, orbit, transfer)</a:t>
            </a:r>
          </a:p>
          <a:p>
            <a:r>
              <a:rPr lang="en-US">
                <a:solidFill>
                  <a:srgbClr val="FEFFFF"/>
                </a:solidFill>
              </a:rPr>
              <a:t>Dynamic backgrounds (parallax, particles, glow effects)</a:t>
            </a:r>
          </a:p>
          <a:p>
            <a:r>
              <a:rPr lang="en-US">
                <a:solidFill>
                  <a:srgbClr val="FEFFFF"/>
                </a:solidFill>
              </a:rPr>
              <a:t>Professional branding (intro &amp; outro sequences)</a:t>
            </a:r>
          </a:p>
          <a:p>
            <a:r>
              <a:rPr lang="en-US">
                <a:solidFill>
                  <a:srgbClr val="FEFFFF"/>
                </a:solidFill>
              </a:rPr>
              <a:t>Reusable modular scenes (intro, main, outro separated)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Technical Setup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821635D-7D51-58DE-2031-187E1C4F9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109508"/>
              </p:ext>
            </p:extLst>
          </p:nvPr>
        </p:nvGraphicFramePr>
        <p:xfrm>
          <a:off x="720759" y="2930805"/>
          <a:ext cx="7699339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172199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D77FC-0FDB-E7F3-47A0-7B371497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17" r="45758" b="-1"/>
          <a:stretch>
            <a:fillRect/>
          </a:stretch>
        </p:blipFill>
        <p:spPr>
          <a:xfrm>
            <a:off x="6172198" y="10"/>
            <a:ext cx="29718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59027"/>
            <a:ext cx="6782018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87400"/>
            <a:ext cx="5359399" cy="778933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EFFFF"/>
                </a:solidFill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2032000"/>
            <a:ext cx="5359400" cy="3879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Realistic rocket design → Custom rocket shape</a:t>
            </a:r>
          </a:p>
          <a:p>
            <a:r>
              <a:rPr lang="en-US">
                <a:solidFill>
                  <a:srgbClr val="FEFFFF"/>
                </a:solidFill>
              </a:rPr>
              <a:t>Flame &amp; vibration effects → Updaters in Manim</a:t>
            </a:r>
          </a:p>
          <a:p>
            <a:r>
              <a:rPr lang="en-US">
                <a:solidFill>
                  <a:srgbClr val="FEFFFF"/>
                </a:solidFill>
              </a:rPr>
              <a:t>Smooth scene transitions → Timed animations</a:t>
            </a:r>
          </a:p>
          <a:p>
            <a:r>
              <a:rPr lang="en-US">
                <a:solidFill>
                  <a:srgbClr val="FEFFFF"/>
                </a:solidFill>
              </a:rPr>
              <a:t>Professional polish → Glow, gradient, parallax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345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🚀 Project Presentation</vt:lpstr>
      <vt:lpstr>Project Overview</vt:lpstr>
      <vt:lpstr>Folder Structure</vt:lpstr>
      <vt:lpstr>Intro Scene</vt:lpstr>
      <vt:lpstr>Rocket Journey</vt:lpstr>
      <vt:lpstr>Outro Scene</vt:lpstr>
      <vt:lpstr>Key Features</vt:lpstr>
      <vt:lpstr>Technical Setup</vt:lpstr>
      <vt:lpstr>Challenges &amp; Solutions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Naved Abrar Nibir</cp:lastModifiedBy>
  <cp:revision>3</cp:revision>
  <dcterms:created xsi:type="dcterms:W3CDTF">2013-01-27T09:14:16Z</dcterms:created>
  <dcterms:modified xsi:type="dcterms:W3CDTF">2025-09-07T19:07:42Z</dcterms:modified>
  <cp:category/>
</cp:coreProperties>
</file>