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2.svg"/><Relationship Id="rId9" Type="http://schemas.openxmlformats.org/officeDocument/2006/relationships/image" Target="../media/image3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2.svg"/><Relationship Id="rId9" Type="http://schemas.openxmlformats.org/officeDocument/2006/relationships/image" Target="../media/image3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B8C324-F72C-4242-814D-34BF49EDB11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9881A6-E665-4E5C-A747-CBC4F712FFA3}">
      <dgm:prSet/>
      <dgm:spPr/>
      <dgm:t>
        <a:bodyPr/>
        <a:lstStyle/>
        <a:p>
          <a:pPr>
            <a:defRPr cap="all"/>
          </a:pPr>
          <a:r>
            <a:rPr lang="en-US"/>
            <a:t>• Visualize the James Webb Space Telescope (JWST) deployment process</a:t>
          </a:r>
        </a:p>
      </dgm:t>
    </dgm:pt>
    <dgm:pt modelId="{E2CC4DC0-8900-4B52-AC9F-832FF5AB2276}" type="parTrans" cxnId="{E98B3480-AC36-4015-9D63-24D1993915E0}">
      <dgm:prSet/>
      <dgm:spPr/>
      <dgm:t>
        <a:bodyPr/>
        <a:lstStyle/>
        <a:p>
          <a:endParaRPr lang="en-US"/>
        </a:p>
      </dgm:t>
    </dgm:pt>
    <dgm:pt modelId="{73EADFC8-E6FB-434D-A531-443975140F3A}" type="sibTrans" cxnId="{E98B3480-AC36-4015-9D63-24D1993915E0}">
      <dgm:prSet/>
      <dgm:spPr/>
      <dgm:t>
        <a:bodyPr/>
        <a:lstStyle/>
        <a:p>
          <a:endParaRPr lang="en-US"/>
        </a:p>
      </dgm:t>
    </dgm:pt>
    <dgm:pt modelId="{46B9F09B-5F92-4A4A-9F35-4B573DF1E507}">
      <dgm:prSet/>
      <dgm:spPr/>
      <dgm:t>
        <a:bodyPr/>
        <a:lstStyle/>
        <a:p>
          <a:pPr>
            <a:defRPr cap="all"/>
          </a:pPr>
          <a:r>
            <a:rPr lang="en-US"/>
            <a:t>• Create educational and cinematic animations</a:t>
          </a:r>
        </a:p>
      </dgm:t>
    </dgm:pt>
    <dgm:pt modelId="{9097BAB1-AE4A-479D-B563-28D8F7AA4653}" type="parTrans" cxnId="{D417DD25-469A-43B7-A323-BB9C057BEB90}">
      <dgm:prSet/>
      <dgm:spPr/>
      <dgm:t>
        <a:bodyPr/>
        <a:lstStyle/>
        <a:p>
          <a:endParaRPr lang="en-US"/>
        </a:p>
      </dgm:t>
    </dgm:pt>
    <dgm:pt modelId="{FF2D1D72-BD8C-4DED-9FC6-BEF9EA88C29C}" type="sibTrans" cxnId="{D417DD25-469A-43B7-A323-BB9C057BEB90}">
      <dgm:prSet/>
      <dgm:spPr/>
      <dgm:t>
        <a:bodyPr/>
        <a:lstStyle/>
        <a:p>
          <a:endParaRPr lang="en-US"/>
        </a:p>
      </dgm:t>
    </dgm:pt>
    <dgm:pt modelId="{9E41CDBC-C0C8-42D8-AEE6-6B767AB72042}">
      <dgm:prSet/>
      <dgm:spPr/>
      <dgm:t>
        <a:bodyPr/>
        <a:lstStyle/>
        <a:p>
          <a:pPr>
            <a:defRPr cap="all"/>
          </a:pPr>
          <a:r>
            <a:rPr lang="en-US"/>
            <a:t>• Demonstrate modular design using Python and Manim CE</a:t>
          </a:r>
        </a:p>
      </dgm:t>
    </dgm:pt>
    <dgm:pt modelId="{51077E77-B60D-4950-9E60-B2FF07610867}" type="parTrans" cxnId="{668F6F33-90C6-458C-8A8C-A544759A46D6}">
      <dgm:prSet/>
      <dgm:spPr/>
      <dgm:t>
        <a:bodyPr/>
        <a:lstStyle/>
        <a:p>
          <a:endParaRPr lang="en-US"/>
        </a:p>
      </dgm:t>
    </dgm:pt>
    <dgm:pt modelId="{09000ADB-D47B-46A8-AAB6-65A4B577C734}" type="sibTrans" cxnId="{668F6F33-90C6-458C-8A8C-A544759A46D6}">
      <dgm:prSet/>
      <dgm:spPr/>
      <dgm:t>
        <a:bodyPr/>
        <a:lstStyle/>
        <a:p>
          <a:endParaRPr lang="en-US"/>
        </a:p>
      </dgm:t>
    </dgm:pt>
    <dgm:pt modelId="{410601C0-D7C4-45FB-BB3D-0E66B6D6C4D4}" type="pres">
      <dgm:prSet presAssocID="{72B8C324-F72C-4242-814D-34BF49EDB116}" presName="root" presStyleCnt="0">
        <dgm:presLayoutVars>
          <dgm:dir/>
          <dgm:resizeHandles val="exact"/>
        </dgm:presLayoutVars>
      </dgm:prSet>
      <dgm:spPr/>
    </dgm:pt>
    <dgm:pt modelId="{25AB5A9C-E653-4B53-A8A2-FE75C6252DF4}" type="pres">
      <dgm:prSet presAssocID="{AC9881A6-E665-4E5C-A747-CBC4F712FFA3}" presName="compNode" presStyleCnt="0"/>
      <dgm:spPr/>
    </dgm:pt>
    <dgm:pt modelId="{1471679B-8FE1-4797-93E7-C1550719FE98}" type="pres">
      <dgm:prSet presAssocID="{AC9881A6-E665-4E5C-A747-CBC4F712FFA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E828F8B-0C0E-4912-9EA0-609C32ACDCB0}" type="pres">
      <dgm:prSet presAssocID="{AC9881A6-E665-4E5C-A747-CBC4F712FF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7F527801-8A5A-4700-8964-33EE0BAEC7E0}" type="pres">
      <dgm:prSet presAssocID="{AC9881A6-E665-4E5C-A747-CBC4F712FFA3}" presName="spaceRect" presStyleCnt="0"/>
      <dgm:spPr/>
    </dgm:pt>
    <dgm:pt modelId="{689917B8-FB3B-4E21-B3A4-4B9CADF8A5B7}" type="pres">
      <dgm:prSet presAssocID="{AC9881A6-E665-4E5C-A747-CBC4F712FFA3}" presName="textRect" presStyleLbl="revTx" presStyleIdx="0" presStyleCnt="3">
        <dgm:presLayoutVars>
          <dgm:chMax val="1"/>
          <dgm:chPref val="1"/>
        </dgm:presLayoutVars>
      </dgm:prSet>
      <dgm:spPr/>
    </dgm:pt>
    <dgm:pt modelId="{68869750-8ADD-41CA-8963-D55E31285003}" type="pres">
      <dgm:prSet presAssocID="{73EADFC8-E6FB-434D-A531-443975140F3A}" presName="sibTrans" presStyleCnt="0"/>
      <dgm:spPr/>
    </dgm:pt>
    <dgm:pt modelId="{388216D4-FC14-40F2-A1DF-FF92BC1F0C52}" type="pres">
      <dgm:prSet presAssocID="{46B9F09B-5F92-4A4A-9F35-4B573DF1E507}" presName="compNode" presStyleCnt="0"/>
      <dgm:spPr/>
    </dgm:pt>
    <dgm:pt modelId="{8A011E1B-906C-4EA8-B4EB-41CCEAFF9930}" type="pres">
      <dgm:prSet presAssocID="{46B9F09B-5F92-4A4A-9F35-4B573DF1E50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4E4B93B-E8B4-4BAD-B29D-882F9ACDAD59}" type="pres">
      <dgm:prSet presAssocID="{46B9F09B-5F92-4A4A-9F35-4B573DF1E5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AF0480B3-16E0-425C-96DF-E21C3C1C244F}" type="pres">
      <dgm:prSet presAssocID="{46B9F09B-5F92-4A4A-9F35-4B573DF1E507}" presName="spaceRect" presStyleCnt="0"/>
      <dgm:spPr/>
    </dgm:pt>
    <dgm:pt modelId="{468BD602-A263-4DC4-946D-6B42DE690230}" type="pres">
      <dgm:prSet presAssocID="{46B9F09B-5F92-4A4A-9F35-4B573DF1E507}" presName="textRect" presStyleLbl="revTx" presStyleIdx="1" presStyleCnt="3">
        <dgm:presLayoutVars>
          <dgm:chMax val="1"/>
          <dgm:chPref val="1"/>
        </dgm:presLayoutVars>
      </dgm:prSet>
      <dgm:spPr/>
    </dgm:pt>
    <dgm:pt modelId="{4886EB7C-C838-44F3-A864-92A92CAA715F}" type="pres">
      <dgm:prSet presAssocID="{FF2D1D72-BD8C-4DED-9FC6-BEF9EA88C29C}" presName="sibTrans" presStyleCnt="0"/>
      <dgm:spPr/>
    </dgm:pt>
    <dgm:pt modelId="{83712154-50BE-4AC7-B7DC-8602F88B6CCF}" type="pres">
      <dgm:prSet presAssocID="{9E41CDBC-C0C8-42D8-AEE6-6B767AB72042}" presName="compNode" presStyleCnt="0"/>
      <dgm:spPr/>
    </dgm:pt>
    <dgm:pt modelId="{34ABAF74-A862-4472-B912-161DF005A2A4}" type="pres">
      <dgm:prSet presAssocID="{9E41CDBC-C0C8-42D8-AEE6-6B767AB7204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F4501B1-BA9B-40B3-836B-88AB14257551}" type="pres">
      <dgm:prSet presAssocID="{9E41CDBC-C0C8-42D8-AEE6-6B767AB720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AB39DA3-68E5-4E77-B8A8-3EC2544EA499}" type="pres">
      <dgm:prSet presAssocID="{9E41CDBC-C0C8-42D8-AEE6-6B767AB72042}" presName="spaceRect" presStyleCnt="0"/>
      <dgm:spPr/>
    </dgm:pt>
    <dgm:pt modelId="{21508D85-F268-462F-AA6C-7C75838FB381}" type="pres">
      <dgm:prSet presAssocID="{9E41CDBC-C0C8-42D8-AEE6-6B767AB720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3D0C30B-0526-4237-A532-10671BB199A5}" type="presOf" srcId="{9E41CDBC-C0C8-42D8-AEE6-6B767AB72042}" destId="{21508D85-F268-462F-AA6C-7C75838FB381}" srcOrd="0" destOrd="0" presId="urn:microsoft.com/office/officeart/2018/5/layout/IconLeafLabelList"/>
    <dgm:cxn modelId="{9E6CFF16-F24E-460B-83FD-197B3EB2713E}" type="presOf" srcId="{46B9F09B-5F92-4A4A-9F35-4B573DF1E507}" destId="{468BD602-A263-4DC4-946D-6B42DE690230}" srcOrd="0" destOrd="0" presId="urn:microsoft.com/office/officeart/2018/5/layout/IconLeafLabelList"/>
    <dgm:cxn modelId="{D417DD25-469A-43B7-A323-BB9C057BEB90}" srcId="{72B8C324-F72C-4242-814D-34BF49EDB116}" destId="{46B9F09B-5F92-4A4A-9F35-4B573DF1E507}" srcOrd="1" destOrd="0" parTransId="{9097BAB1-AE4A-479D-B563-28D8F7AA4653}" sibTransId="{FF2D1D72-BD8C-4DED-9FC6-BEF9EA88C29C}"/>
    <dgm:cxn modelId="{668F6F33-90C6-458C-8A8C-A544759A46D6}" srcId="{72B8C324-F72C-4242-814D-34BF49EDB116}" destId="{9E41CDBC-C0C8-42D8-AEE6-6B767AB72042}" srcOrd="2" destOrd="0" parTransId="{51077E77-B60D-4950-9E60-B2FF07610867}" sibTransId="{09000ADB-D47B-46A8-AAB6-65A4B577C734}"/>
    <dgm:cxn modelId="{7505494F-A6B3-4290-80D9-5B37EA8BC88F}" type="presOf" srcId="{AC9881A6-E665-4E5C-A747-CBC4F712FFA3}" destId="{689917B8-FB3B-4E21-B3A4-4B9CADF8A5B7}" srcOrd="0" destOrd="0" presId="urn:microsoft.com/office/officeart/2018/5/layout/IconLeafLabelList"/>
    <dgm:cxn modelId="{E98B3480-AC36-4015-9D63-24D1993915E0}" srcId="{72B8C324-F72C-4242-814D-34BF49EDB116}" destId="{AC9881A6-E665-4E5C-A747-CBC4F712FFA3}" srcOrd="0" destOrd="0" parTransId="{E2CC4DC0-8900-4B52-AC9F-832FF5AB2276}" sibTransId="{73EADFC8-E6FB-434D-A531-443975140F3A}"/>
    <dgm:cxn modelId="{95068BA1-A2AC-48DC-B3B5-96407C0128FC}" type="presOf" srcId="{72B8C324-F72C-4242-814D-34BF49EDB116}" destId="{410601C0-D7C4-45FB-BB3D-0E66B6D6C4D4}" srcOrd="0" destOrd="0" presId="urn:microsoft.com/office/officeart/2018/5/layout/IconLeafLabelList"/>
    <dgm:cxn modelId="{3BD50BAF-6DEC-4267-A1C4-D8206AD39251}" type="presParOf" srcId="{410601C0-D7C4-45FB-BB3D-0E66B6D6C4D4}" destId="{25AB5A9C-E653-4B53-A8A2-FE75C6252DF4}" srcOrd="0" destOrd="0" presId="urn:microsoft.com/office/officeart/2018/5/layout/IconLeafLabelList"/>
    <dgm:cxn modelId="{358B9A9B-F898-43A8-B897-FC1612A1950B}" type="presParOf" srcId="{25AB5A9C-E653-4B53-A8A2-FE75C6252DF4}" destId="{1471679B-8FE1-4797-93E7-C1550719FE98}" srcOrd="0" destOrd="0" presId="urn:microsoft.com/office/officeart/2018/5/layout/IconLeafLabelList"/>
    <dgm:cxn modelId="{DC696364-BD1C-46AB-8490-581DBFF0772A}" type="presParOf" srcId="{25AB5A9C-E653-4B53-A8A2-FE75C6252DF4}" destId="{5E828F8B-0C0E-4912-9EA0-609C32ACDCB0}" srcOrd="1" destOrd="0" presId="urn:microsoft.com/office/officeart/2018/5/layout/IconLeafLabelList"/>
    <dgm:cxn modelId="{D13D756D-72D6-44C9-8EB2-1FD27514446B}" type="presParOf" srcId="{25AB5A9C-E653-4B53-A8A2-FE75C6252DF4}" destId="{7F527801-8A5A-4700-8964-33EE0BAEC7E0}" srcOrd="2" destOrd="0" presId="urn:microsoft.com/office/officeart/2018/5/layout/IconLeafLabelList"/>
    <dgm:cxn modelId="{34B1E72F-9EF8-40D4-B2BE-DDD4DCA3FC4E}" type="presParOf" srcId="{25AB5A9C-E653-4B53-A8A2-FE75C6252DF4}" destId="{689917B8-FB3B-4E21-B3A4-4B9CADF8A5B7}" srcOrd="3" destOrd="0" presId="urn:microsoft.com/office/officeart/2018/5/layout/IconLeafLabelList"/>
    <dgm:cxn modelId="{D076862A-3463-46D7-9F36-DDCE6CB9C1DA}" type="presParOf" srcId="{410601C0-D7C4-45FB-BB3D-0E66B6D6C4D4}" destId="{68869750-8ADD-41CA-8963-D55E31285003}" srcOrd="1" destOrd="0" presId="urn:microsoft.com/office/officeart/2018/5/layout/IconLeafLabelList"/>
    <dgm:cxn modelId="{08A5F60C-0DBF-4BD3-A358-BE7572FBC4AC}" type="presParOf" srcId="{410601C0-D7C4-45FB-BB3D-0E66B6D6C4D4}" destId="{388216D4-FC14-40F2-A1DF-FF92BC1F0C52}" srcOrd="2" destOrd="0" presId="urn:microsoft.com/office/officeart/2018/5/layout/IconLeafLabelList"/>
    <dgm:cxn modelId="{DECDFDDA-2B07-400D-8A5F-E010A37421E5}" type="presParOf" srcId="{388216D4-FC14-40F2-A1DF-FF92BC1F0C52}" destId="{8A011E1B-906C-4EA8-B4EB-41CCEAFF9930}" srcOrd="0" destOrd="0" presId="urn:microsoft.com/office/officeart/2018/5/layout/IconLeafLabelList"/>
    <dgm:cxn modelId="{16A9D73F-0C7C-47B6-AC19-1D09235B32E7}" type="presParOf" srcId="{388216D4-FC14-40F2-A1DF-FF92BC1F0C52}" destId="{04E4B93B-E8B4-4BAD-B29D-882F9ACDAD59}" srcOrd="1" destOrd="0" presId="urn:microsoft.com/office/officeart/2018/5/layout/IconLeafLabelList"/>
    <dgm:cxn modelId="{EF7ECE51-39AA-4ECF-BE8A-0422024F0A4A}" type="presParOf" srcId="{388216D4-FC14-40F2-A1DF-FF92BC1F0C52}" destId="{AF0480B3-16E0-425C-96DF-E21C3C1C244F}" srcOrd="2" destOrd="0" presId="urn:microsoft.com/office/officeart/2018/5/layout/IconLeafLabelList"/>
    <dgm:cxn modelId="{C582A04B-7C3E-48A8-BD6E-3C528F4D0EC3}" type="presParOf" srcId="{388216D4-FC14-40F2-A1DF-FF92BC1F0C52}" destId="{468BD602-A263-4DC4-946D-6B42DE690230}" srcOrd="3" destOrd="0" presId="urn:microsoft.com/office/officeart/2018/5/layout/IconLeafLabelList"/>
    <dgm:cxn modelId="{B2ECC0AF-DC39-4D49-B86F-E19262CD1E04}" type="presParOf" srcId="{410601C0-D7C4-45FB-BB3D-0E66B6D6C4D4}" destId="{4886EB7C-C838-44F3-A864-92A92CAA715F}" srcOrd="3" destOrd="0" presId="urn:microsoft.com/office/officeart/2018/5/layout/IconLeafLabelList"/>
    <dgm:cxn modelId="{39D08D70-98AB-47F6-9511-C2598EB60F6D}" type="presParOf" srcId="{410601C0-D7C4-45FB-BB3D-0E66B6D6C4D4}" destId="{83712154-50BE-4AC7-B7DC-8602F88B6CCF}" srcOrd="4" destOrd="0" presId="urn:microsoft.com/office/officeart/2018/5/layout/IconLeafLabelList"/>
    <dgm:cxn modelId="{F4311E4B-7708-4F7C-9035-3C37940EB1E8}" type="presParOf" srcId="{83712154-50BE-4AC7-B7DC-8602F88B6CCF}" destId="{34ABAF74-A862-4472-B912-161DF005A2A4}" srcOrd="0" destOrd="0" presId="urn:microsoft.com/office/officeart/2018/5/layout/IconLeafLabelList"/>
    <dgm:cxn modelId="{399255F7-5881-4E79-83F9-8EFEE330D5BA}" type="presParOf" srcId="{83712154-50BE-4AC7-B7DC-8602F88B6CCF}" destId="{7F4501B1-BA9B-40B3-836B-88AB14257551}" srcOrd="1" destOrd="0" presId="urn:microsoft.com/office/officeart/2018/5/layout/IconLeafLabelList"/>
    <dgm:cxn modelId="{26ED7998-9CD9-4727-89F4-5459D6F4F6E5}" type="presParOf" srcId="{83712154-50BE-4AC7-B7DC-8602F88B6CCF}" destId="{BAB39DA3-68E5-4E77-B8A8-3EC2544EA499}" srcOrd="2" destOrd="0" presId="urn:microsoft.com/office/officeart/2018/5/layout/IconLeafLabelList"/>
    <dgm:cxn modelId="{FBF36811-85AB-4305-8E09-E250807B56C0}" type="presParOf" srcId="{83712154-50BE-4AC7-B7DC-8602F88B6CCF}" destId="{21508D85-F268-462F-AA6C-7C75838FB3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BBAFC3-8ED3-48E4-84F0-B6A5D918B3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8326ADA-2B36-4015-AEA6-0EBC9380E000}">
      <dgm:prSet/>
      <dgm:spPr/>
      <dgm:t>
        <a:bodyPr/>
        <a:lstStyle/>
        <a:p>
          <a:pPr>
            <a:defRPr cap="all"/>
          </a:pPr>
          <a:r>
            <a:rPr lang="en-US"/>
            <a:t>• Python 3</a:t>
          </a:r>
        </a:p>
      </dgm:t>
    </dgm:pt>
    <dgm:pt modelId="{E1DCA14A-F75E-46E3-A5C7-0A59BF903ED4}" type="parTrans" cxnId="{72561025-93E0-441E-8D60-3FAB315CCFA8}">
      <dgm:prSet/>
      <dgm:spPr/>
      <dgm:t>
        <a:bodyPr/>
        <a:lstStyle/>
        <a:p>
          <a:endParaRPr lang="en-US"/>
        </a:p>
      </dgm:t>
    </dgm:pt>
    <dgm:pt modelId="{3959E294-DCAC-4436-841F-A47518B57ECB}" type="sibTrans" cxnId="{72561025-93E0-441E-8D60-3FAB315CCFA8}">
      <dgm:prSet/>
      <dgm:spPr/>
      <dgm:t>
        <a:bodyPr/>
        <a:lstStyle/>
        <a:p>
          <a:endParaRPr lang="en-US"/>
        </a:p>
      </dgm:t>
    </dgm:pt>
    <dgm:pt modelId="{8DA520F7-8FB7-42A6-BE47-7B914A990D99}">
      <dgm:prSet/>
      <dgm:spPr/>
      <dgm:t>
        <a:bodyPr/>
        <a:lstStyle/>
        <a:p>
          <a:pPr>
            <a:defRPr cap="all"/>
          </a:pPr>
          <a:r>
            <a:rPr lang="en-US"/>
            <a:t>• Manim Community Edition (CE)</a:t>
          </a:r>
        </a:p>
      </dgm:t>
    </dgm:pt>
    <dgm:pt modelId="{2BE4CE51-3DA1-498D-97BC-36E2F8B86045}" type="parTrans" cxnId="{00B4276D-188F-4117-9A2A-DD91C5BB9E4B}">
      <dgm:prSet/>
      <dgm:spPr/>
      <dgm:t>
        <a:bodyPr/>
        <a:lstStyle/>
        <a:p>
          <a:endParaRPr lang="en-US"/>
        </a:p>
      </dgm:t>
    </dgm:pt>
    <dgm:pt modelId="{B0A9ADDB-CA62-46E4-9245-643B0CB596A0}" type="sibTrans" cxnId="{00B4276D-188F-4117-9A2A-DD91C5BB9E4B}">
      <dgm:prSet/>
      <dgm:spPr/>
      <dgm:t>
        <a:bodyPr/>
        <a:lstStyle/>
        <a:p>
          <a:endParaRPr lang="en-US"/>
        </a:p>
      </dgm:t>
    </dgm:pt>
    <dgm:pt modelId="{B00E25B2-4DEE-4858-A204-D4CB24F96B09}">
      <dgm:prSet/>
      <dgm:spPr/>
      <dgm:t>
        <a:bodyPr/>
        <a:lstStyle/>
        <a:p>
          <a:pPr>
            <a:defRPr cap="all"/>
          </a:pPr>
          <a:r>
            <a:rPr lang="en-US"/>
            <a:t>• Git &amp; GitHub for version control</a:t>
          </a:r>
        </a:p>
      </dgm:t>
    </dgm:pt>
    <dgm:pt modelId="{9ACC0D49-B96C-4D2E-9EBC-18E536D29E8B}" type="parTrans" cxnId="{18208826-72B2-48E6-B074-02721106286F}">
      <dgm:prSet/>
      <dgm:spPr/>
      <dgm:t>
        <a:bodyPr/>
        <a:lstStyle/>
        <a:p>
          <a:endParaRPr lang="en-US"/>
        </a:p>
      </dgm:t>
    </dgm:pt>
    <dgm:pt modelId="{A6B4247F-1862-492F-AD5B-DED8063853CE}" type="sibTrans" cxnId="{18208826-72B2-48E6-B074-02721106286F}">
      <dgm:prSet/>
      <dgm:spPr/>
      <dgm:t>
        <a:bodyPr/>
        <a:lstStyle/>
        <a:p>
          <a:endParaRPr lang="en-US"/>
        </a:p>
      </dgm:t>
    </dgm:pt>
    <dgm:pt modelId="{429DE637-83F7-4B9B-B239-9C919633DEF0}">
      <dgm:prSet/>
      <dgm:spPr/>
      <dgm:t>
        <a:bodyPr/>
        <a:lstStyle/>
        <a:p>
          <a:pPr>
            <a:defRPr cap="all"/>
          </a:pPr>
          <a:r>
            <a:rPr lang="en-US"/>
            <a:t>• Modular coding with scenes and utilities</a:t>
          </a:r>
        </a:p>
      </dgm:t>
    </dgm:pt>
    <dgm:pt modelId="{D759DA62-87B5-4D29-9C88-A4D985450537}" type="parTrans" cxnId="{1DACF376-CC47-4976-8C46-69D74677E18F}">
      <dgm:prSet/>
      <dgm:spPr/>
      <dgm:t>
        <a:bodyPr/>
        <a:lstStyle/>
        <a:p>
          <a:endParaRPr lang="en-US"/>
        </a:p>
      </dgm:t>
    </dgm:pt>
    <dgm:pt modelId="{55FBCECD-0CA5-4278-BBDF-657AB7FD791B}" type="sibTrans" cxnId="{1DACF376-CC47-4976-8C46-69D74677E18F}">
      <dgm:prSet/>
      <dgm:spPr/>
      <dgm:t>
        <a:bodyPr/>
        <a:lstStyle/>
        <a:p>
          <a:endParaRPr lang="en-US"/>
        </a:p>
      </dgm:t>
    </dgm:pt>
    <dgm:pt modelId="{43994020-98AE-4819-BBE5-9875A49B60B1}" type="pres">
      <dgm:prSet presAssocID="{BCBBAFC3-8ED3-48E4-84F0-B6A5D918B32D}" presName="root" presStyleCnt="0">
        <dgm:presLayoutVars>
          <dgm:dir/>
          <dgm:resizeHandles val="exact"/>
        </dgm:presLayoutVars>
      </dgm:prSet>
      <dgm:spPr/>
    </dgm:pt>
    <dgm:pt modelId="{46BD9C2E-616B-45C0-B10C-92BF95DC7AB2}" type="pres">
      <dgm:prSet presAssocID="{98326ADA-2B36-4015-AEA6-0EBC9380E000}" presName="compNode" presStyleCnt="0"/>
      <dgm:spPr/>
    </dgm:pt>
    <dgm:pt modelId="{131D89F7-EB2E-4B0A-B806-633F1C4F8A42}" type="pres">
      <dgm:prSet presAssocID="{98326ADA-2B36-4015-AEA6-0EBC9380E000}" presName="iconBgRect" presStyleLbl="bgShp" presStyleIdx="0" presStyleCnt="4"/>
      <dgm:spPr/>
    </dgm:pt>
    <dgm:pt modelId="{F3EA1624-36D2-4FEE-A34E-1695ED69B974}" type="pres">
      <dgm:prSet presAssocID="{98326ADA-2B36-4015-AEA6-0EBC9380E0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6D2E2EF-CFF1-4DD5-BEC4-0BAECA248904}" type="pres">
      <dgm:prSet presAssocID="{98326ADA-2B36-4015-AEA6-0EBC9380E000}" presName="spaceRect" presStyleCnt="0"/>
      <dgm:spPr/>
    </dgm:pt>
    <dgm:pt modelId="{94B71F0E-C527-4195-82EA-191B4C8F7BAB}" type="pres">
      <dgm:prSet presAssocID="{98326ADA-2B36-4015-AEA6-0EBC9380E000}" presName="textRect" presStyleLbl="revTx" presStyleIdx="0" presStyleCnt="4">
        <dgm:presLayoutVars>
          <dgm:chMax val="1"/>
          <dgm:chPref val="1"/>
        </dgm:presLayoutVars>
      </dgm:prSet>
      <dgm:spPr/>
    </dgm:pt>
    <dgm:pt modelId="{5759A295-63DF-4189-B127-328E51FB3C4B}" type="pres">
      <dgm:prSet presAssocID="{3959E294-DCAC-4436-841F-A47518B57ECB}" presName="sibTrans" presStyleCnt="0"/>
      <dgm:spPr/>
    </dgm:pt>
    <dgm:pt modelId="{86825651-FCDD-4A00-996F-2A131C95F7F2}" type="pres">
      <dgm:prSet presAssocID="{8DA520F7-8FB7-42A6-BE47-7B914A990D99}" presName="compNode" presStyleCnt="0"/>
      <dgm:spPr/>
    </dgm:pt>
    <dgm:pt modelId="{30C7A1DA-11BA-4677-9204-AAF294B47F26}" type="pres">
      <dgm:prSet presAssocID="{8DA520F7-8FB7-42A6-BE47-7B914A990D99}" presName="iconBgRect" presStyleLbl="bgShp" presStyleIdx="1" presStyleCnt="4"/>
      <dgm:spPr/>
    </dgm:pt>
    <dgm:pt modelId="{A8923508-F4B9-4135-87BF-07D0E8C7578E}" type="pres">
      <dgm:prSet presAssocID="{8DA520F7-8FB7-42A6-BE47-7B914A990D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7FB9DCAC-D501-41BB-9C42-8A621BABA6C3}" type="pres">
      <dgm:prSet presAssocID="{8DA520F7-8FB7-42A6-BE47-7B914A990D99}" presName="spaceRect" presStyleCnt="0"/>
      <dgm:spPr/>
    </dgm:pt>
    <dgm:pt modelId="{5B97FDC1-4281-492F-A62C-402E8A11C530}" type="pres">
      <dgm:prSet presAssocID="{8DA520F7-8FB7-42A6-BE47-7B914A990D99}" presName="textRect" presStyleLbl="revTx" presStyleIdx="1" presStyleCnt="4">
        <dgm:presLayoutVars>
          <dgm:chMax val="1"/>
          <dgm:chPref val="1"/>
        </dgm:presLayoutVars>
      </dgm:prSet>
      <dgm:spPr/>
    </dgm:pt>
    <dgm:pt modelId="{DBC4BFD0-A737-48F0-B523-F965F433E319}" type="pres">
      <dgm:prSet presAssocID="{B0A9ADDB-CA62-46E4-9245-643B0CB596A0}" presName="sibTrans" presStyleCnt="0"/>
      <dgm:spPr/>
    </dgm:pt>
    <dgm:pt modelId="{B277C5B2-6E98-4D79-8319-B42678C8BC40}" type="pres">
      <dgm:prSet presAssocID="{B00E25B2-4DEE-4858-A204-D4CB24F96B09}" presName="compNode" presStyleCnt="0"/>
      <dgm:spPr/>
    </dgm:pt>
    <dgm:pt modelId="{34324AC4-5DF4-411E-8345-B9D78A1C65FD}" type="pres">
      <dgm:prSet presAssocID="{B00E25B2-4DEE-4858-A204-D4CB24F96B09}" presName="iconBgRect" presStyleLbl="bgShp" presStyleIdx="2" presStyleCnt="4"/>
      <dgm:spPr/>
    </dgm:pt>
    <dgm:pt modelId="{CA67D628-D553-495F-A4DD-766E2B743B65}" type="pres">
      <dgm:prSet presAssocID="{B00E25B2-4DEE-4858-A204-D4CB24F96B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95517EFA-7EC7-49B3-92EC-1D41FF0A18F9}" type="pres">
      <dgm:prSet presAssocID="{B00E25B2-4DEE-4858-A204-D4CB24F96B09}" presName="spaceRect" presStyleCnt="0"/>
      <dgm:spPr/>
    </dgm:pt>
    <dgm:pt modelId="{0CFAE0B8-881D-4A17-B14A-2854C7F7A742}" type="pres">
      <dgm:prSet presAssocID="{B00E25B2-4DEE-4858-A204-D4CB24F96B09}" presName="textRect" presStyleLbl="revTx" presStyleIdx="2" presStyleCnt="4">
        <dgm:presLayoutVars>
          <dgm:chMax val="1"/>
          <dgm:chPref val="1"/>
        </dgm:presLayoutVars>
      </dgm:prSet>
      <dgm:spPr/>
    </dgm:pt>
    <dgm:pt modelId="{2305B8F3-702A-494D-A575-F1D0CB991C0D}" type="pres">
      <dgm:prSet presAssocID="{A6B4247F-1862-492F-AD5B-DED8063853CE}" presName="sibTrans" presStyleCnt="0"/>
      <dgm:spPr/>
    </dgm:pt>
    <dgm:pt modelId="{8BA723A1-47C2-4168-8BD3-3E57E7EE360F}" type="pres">
      <dgm:prSet presAssocID="{429DE637-83F7-4B9B-B239-9C919633DEF0}" presName="compNode" presStyleCnt="0"/>
      <dgm:spPr/>
    </dgm:pt>
    <dgm:pt modelId="{FEE0E349-9D02-44D4-8B36-C5CDE4A68E03}" type="pres">
      <dgm:prSet presAssocID="{429DE637-83F7-4B9B-B239-9C919633DEF0}" presName="iconBgRect" presStyleLbl="bgShp" presStyleIdx="3" presStyleCnt="4"/>
      <dgm:spPr/>
    </dgm:pt>
    <dgm:pt modelId="{2E024FE4-DB86-4215-911E-C455F9CE1096}" type="pres">
      <dgm:prSet presAssocID="{429DE637-83F7-4B9B-B239-9C919633DE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074BF864-8252-4C80-8557-2C5F039711D3}" type="pres">
      <dgm:prSet presAssocID="{429DE637-83F7-4B9B-B239-9C919633DEF0}" presName="spaceRect" presStyleCnt="0"/>
      <dgm:spPr/>
    </dgm:pt>
    <dgm:pt modelId="{4C743405-F0FF-4AE5-BB46-5DED9B10AF3B}" type="pres">
      <dgm:prSet presAssocID="{429DE637-83F7-4B9B-B239-9C919633DEF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561025-93E0-441E-8D60-3FAB315CCFA8}" srcId="{BCBBAFC3-8ED3-48E4-84F0-B6A5D918B32D}" destId="{98326ADA-2B36-4015-AEA6-0EBC9380E000}" srcOrd="0" destOrd="0" parTransId="{E1DCA14A-F75E-46E3-A5C7-0A59BF903ED4}" sibTransId="{3959E294-DCAC-4436-841F-A47518B57ECB}"/>
    <dgm:cxn modelId="{18208826-72B2-48E6-B074-02721106286F}" srcId="{BCBBAFC3-8ED3-48E4-84F0-B6A5D918B32D}" destId="{B00E25B2-4DEE-4858-A204-D4CB24F96B09}" srcOrd="2" destOrd="0" parTransId="{9ACC0D49-B96C-4D2E-9EBC-18E536D29E8B}" sibTransId="{A6B4247F-1862-492F-AD5B-DED8063853CE}"/>
    <dgm:cxn modelId="{4A96CA3D-4D96-4C73-8DA8-48460D1C459A}" type="presOf" srcId="{8DA520F7-8FB7-42A6-BE47-7B914A990D99}" destId="{5B97FDC1-4281-492F-A62C-402E8A11C530}" srcOrd="0" destOrd="0" presId="urn:microsoft.com/office/officeart/2018/5/layout/IconCircleLabelList"/>
    <dgm:cxn modelId="{00B4276D-188F-4117-9A2A-DD91C5BB9E4B}" srcId="{BCBBAFC3-8ED3-48E4-84F0-B6A5D918B32D}" destId="{8DA520F7-8FB7-42A6-BE47-7B914A990D99}" srcOrd="1" destOrd="0" parTransId="{2BE4CE51-3DA1-498D-97BC-36E2F8B86045}" sibTransId="{B0A9ADDB-CA62-46E4-9245-643B0CB596A0}"/>
    <dgm:cxn modelId="{1DACF376-CC47-4976-8C46-69D74677E18F}" srcId="{BCBBAFC3-8ED3-48E4-84F0-B6A5D918B32D}" destId="{429DE637-83F7-4B9B-B239-9C919633DEF0}" srcOrd="3" destOrd="0" parTransId="{D759DA62-87B5-4D29-9C88-A4D985450537}" sibTransId="{55FBCECD-0CA5-4278-BBDF-657AB7FD791B}"/>
    <dgm:cxn modelId="{C96C107C-340D-49D3-82DB-6FB6C9614539}" type="presOf" srcId="{429DE637-83F7-4B9B-B239-9C919633DEF0}" destId="{4C743405-F0FF-4AE5-BB46-5DED9B10AF3B}" srcOrd="0" destOrd="0" presId="urn:microsoft.com/office/officeart/2018/5/layout/IconCircleLabelList"/>
    <dgm:cxn modelId="{B842CE93-280A-442E-9CB2-0004568D11D5}" type="presOf" srcId="{BCBBAFC3-8ED3-48E4-84F0-B6A5D918B32D}" destId="{43994020-98AE-4819-BBE5-9875A49B60B1}" srcOrd="0" destOrd="0" presId="urn:microsoft.com/office/officeart/2018/5/layout/IconCircleLabelList"/>
    <dgm:cxn modelId="{282FCDFA-EBD8-4C9E-B456-3904AFB46B9D}" type="presOf" srcId="{B00E25B2-4DEE-4858-A204-D4CB24F96B09}" destId="{0CFAE0B8-881D-4A17-B14A-2854C7F7A742}" srcOrd="0" destOrd="0" presId="urn:microsoft.com/office/officeart/2018/5/layout/IconCircleLabelList"/>
    <dgm:cxn modelId="{B8F730FF-71ED-40A1-9B5B-EFDAE37B40B0}" type="presOf" srcId="{98326ADA-2B36-4015-AEA6-0EBC9380E000}" destId="{94B71F0E-C527-4195-82EA-191B4C8F7BAB}" srcOrd="0" destOrd="0" presId="urn:microsoft.com/office/officeart/2018/5/layout/IconCircleLabelList"/>
    <dgm:cxn modelId="{EEE4F7D8-AC6B-4A4B-925E-6CE908B5DF18}" type="presParOf" srcId="{43994020-98AE-4819-BBE5-9875A49B60B1}" destId="{46BD9C2E-616B-45C0-B10C-92BF95DC7AB2}" srcOrd="0" destOrd="0" presId="urn:microsoft.com/office/officeart/2018/5/layout/IconCircleLabelList"/>
    <dgm:cxn modelId="{521EF28A-4079-434E-BC9E-99237D2094F1}" type="presParOf" srcId="{46BD9C2E-616B-45C0-B10C-92BF95DC7AB2}" destId="{131D89F7-EB2E-4B0A-B806-633F1C4F8A42}" srcOrd="0" destOrd="0" presId="urn:microsoft.com/office/officeart/2018/5/layout/IconCircleLabelList"/>
    <dgm:cxn modelId="{B10E6C67-90CE-4464-AD76-FA32D6607112}" type="presParOf" srcId="{46BD9C2E-616B-45C0-B10C-92BF95DC7AB2}" destId="{F3EA1624-36D2-4FEE-A34E-1695ED69B974}" srcOrd="1" destOrd="0" presId="urn:microsoft.com/office/officeart/2018/5/layout/IconCircleLabelList"/>
    <dgm:cxn modelId="{523B9F4F-CE06-4FD0-AB59-80026ED252A5}" type="presParOf" srcId="{46BD9C2E-616B-45C0-B10C-92BF95DC7AB2}" destId="{E6D2E2EF-CFF1-4DD5-BEC4-0BAECA248904}" srcOrd="2" destOrd="0" presId="urn:microsoft.com/office/officeart/2018/5/layout/IconCircleLabelList"/>
    <dgm:cxn modelId="{4C35E062-256D-4C70-8AE1-21F572F8F514}" type="presParOf" srcId="{46BD9C2E-616B-45C0-B10C-92BF95DC7AB2}" destId="{94B71F0E-C527-4195-82EA-191B4C8F7BAB}" srcOrd="3" destOrd="0" presId="urn:microsoft.com/office/officeart/2018/5/layout/IconCircleLabelList"/>
    <dgm:cxn modelId="{A79FC4F7-C048-41EC-886F-C302E5EA2FF9}" type="presParOf" srcId="{43994020-98AE-4819-BBE5-9875A49B60B1}" destId="{5759A295-63DF-4189-B127-328E51FB3C4B}" srcOrd="1" destOrd="0" presId="urn:microsoft.com/office/officeart/2018/5/layout/IconCircleLabelList"/>
    <dgm:cxn modelId="{134B2244-1D2E-4325-A7F7-7D0E28E8AA94}" type="presParOf" srcId="{43994020-98AE-4819-BBE5-9875A49B60B1}" destId="{86825651-FCDD-4A00-996F-2A131C95F7F2}" srcOrd="2" destOrd="0" presId="urn:microsoft.com/office/officeart/2018/5/layout/IconCircleLabelList"/>
    <dgm:cxn modelId="{4D46FBDD-426C-4064-A729-E1696BE52201}" type="presParOf" srcId="{86825651-FCDD-4A00-996F-2A131C95F7F2}" destId="{30C7A1DA-11BA-4677-9204-AAF294B47F26}" srcOrd="0" destOrd="0" presId="urn:microsoft.com/office/officeart/2018/5/layout/IconCircleLabelList"/>
    <dgm:cxn modelId="{D6E76EE2-55B1-4507-B690-B14189883902}" type="presParOf" srcId="{86825651-FCDD-4A00-996F-2A131C95F7F2}" destId="{A8923508-F4B9-4135-87BF-07D0E8C7578E}" srcOrd="1" destOrd="0" presId="urn:microsoft.com/office/officeart/2018/5/layout/IconCircleLabelList"/>
    <dgm:cxn modelId="{A695C633-46B1-4E5F-BFBC-447E04B33D46}" type="presParOf" srcId="{86825651-FCDD-4A00-996F-2A131C95F7F2}" destId="{7FB9DCAC-D501-41BB-9C42-8A621BABA6C3}" srcOrd="2" destOrd="0" presId="urn:microsoft.com/office/officeart/2018/5/layout/IconCircleLabelList"/>
    <dgm:cxn modelId="{AD9625C8-0D24-4BCA-9588-8D9E613ACB24}" type="presParOf" srcId="{86825651-FCDD-4A00-996F-2A131C95F7F2}" destId="{5B97FDC1-4281-492F-A62C-402E8A11C530}" srcOrd="3" destOrd="0" presId="urn:microsoft.com/office/officeart/2018/5/layout/IconCircleLabelList"/>
    <dgm:cxn modelId="{B529E712-345A-4D67-9EAA-87BB913B307F}" type="presParOf" srcId="{43994020-98AE-4819-BBE5-9875A49B60B1}" destId="{DBC4BFD0-A737-48F0-B523-F965F433E319}" srcOrd="3" destOrd="0" presId="urn:microsoft.com/office/officeart/2018/5/layout/IconCircleLabelList"/>
    <dgm:cxn modelId="{B95BCE7F-7B08-406D-89F5-CFCF637AEB2F}" type="presParOf" srcId="{43994020-98AE-4819-BBE5-9875A49B60B1}" destId="{B277C5B2-6E98-4D79-8319-B42678C8BC40}" srcOrd="4" destOrd="0" presId="urn:microsoft.com/office/officeart/2018/5/layout/IconCircleLabelList"/>
    <dgm:cxn modelId="{3E5D1B2C-59E3-490A-8839-F9E57178320F}" type="presParOf" srcId="{B277C5B2-6E98-4D79-8319-B42678C8BC40}" destId="{34324AC4-5DF4-411E-8345-B9D78A1C65FD}" srcOrd="0" destOrd="0" presId="urn:microsoft.com/office/officeart/2018/5/layout/IconCircleLabelList"/>
    <dgm:cxn modelId="{D9CEDDC9-2F5E-40FF-8FEF-9A4BA48D54B4}" type="presParOf" srcId="{B277C5B2-6E98-4D79-8319-B42678C8BC40}" destId="{CA67D628-D553-495F-A4DD-766E2B743B65}" srcOrd="1" destOrd="0" presId="urn:microsoft.com/office/officeart/2018/5/layout/IconCircleLabelList"/>
    <dgm:cxn modelId="{B8FC54BC-2323-477D-BCD5-DE6596D9698A}" type="presParOf" srcId="{B277C5B2-6E98-4D79-8319-B42678C8BC40}" destId="{95517EFA-7EC7-49B3-92EC-1D41FF0A18F9}" srcOrd="2" destOrd="0" presId="urn:microsoft.com/office/officeart/2018/5/layout/IconCircleLabelList"/>
    <dgm:cxn modelId="{3CE1986F-CB83-4AE0-B119-440D3C4E3F75}" type="presParOf" srcId="{B277C5B2-6E98-4D79-8319-B42678C8BC40}" destId="{0CFAE0B8-881D-4A17-B14A-2854C7F7A742}" srcOrd="3" destOrd="0" presId="urn:microsoft.com/office/officeart/2018/5/layout/IconCircleLabelList"/>
    <dgm:cxn modelId="{E6103CBB-D695-4449-BAA2-D18F7C3B9F30}" type="presParOf" srcId="{43994020-98AE-4819-BBE5-9875A49B60B1}" destId="{2305B8F3-702A-494D-A575-F1D0CB991C0D}" srcOrd="5" destOrd="0" presId="urn:microsoft.com/office/officeart/2018/5/layout/IconCircleLabelList"/>
    <dgm:cxn modelId="{5DE8A105-1BE3-4ED9-95FA-AB56E7DA613E}" type="presParOf" srcId="{43994020-98AE-4819-BBE5-9875A49B60B1}" destId="{8BA723A1-47C2-4168-8BD3-3E57E7EE360F}" srcOrd="6" destOrd="0" presId="urn:microsoft.com/office/officeart/2018/5/layout/IconCircleLabelList"/>
    <dgm:cxn modelId="{F948EAC3-0332-4148-98F0-B7265C5D5600}" type="presParOf" srcId="{8BA723A1-47C2-4168-8BD3-3E57E7EE360F}" destId="{FEE0E349-9D02-44D4-8B36-C5CDE4A68E03}" srcOrd="0" destOrd="0" presId="urn:microsoft.com/office/officeart/2018/5/layout/IconCircleLabelList"/>
    <dgm:cxn modelId="{D128FDB5-78D3-488E-9B66-784F74F55B70}" type="presParOf" srcId="{8BA723A1-47C2-4168-8BD3-3E57E7EE360F}" destId="{2E024FE4-DB86-4215-911E-C455F9CE1096}" srcOrd="1" destOrd="0" presId="urn:microsoft.com/office/officeart/2018/5/layout/IconCircleLabelList"/>
    <dgm:cxn modelId="{8EF4DBC3-6E9A-4034-9FCF-22C5CFFD0848}" type="presParOf" srcId="{8BA723A1-47C2-4168-8BD3-3E57E7EE360F}" destId="{074BF864-8252-4C80-8557-2C5F039711D3}" srcOrd="2" destOrd="0" presId="urn:microsoft.com/office/officeart/2018/5/layout/IconCircleLabelList"/>
    <dgm:cxn modelId="{F6EA6388-9EED-4B78-A6CC-A9931BCE4D3D}" type="presParOf" srcId="{8BA723A1-47C2-4168-8BD3-3E57E7EE360F}" destId="{4C743405-F0FF-4AE5-BB46-5DED9B10AF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6D06DF-F7FD-4901-B76F-AE5EE0C9ED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70BCF0-BCC1-4AC6-B9A8-13F0287A5EFC}">
      <dgm:prSet/>
      <dgm:spPr/>
      <dgm:t>
        <a:bodyPr/>
        <a:lstStyle/>
        <a:p>
          <a:pPr>
            <a:defRPr cap="all"/>
          </a:pPr>
          <a:r>
            <a:rPr lang="en-US"/>
            <a:t>• main.py – Master scene stitching all modules</a:t>
          </a:r>
        </a:p>
      </dgm:t>
    </dgm:pt>
    <dgm:pt modelId="{64DE6129-9421-4AD1-96D7-3CDE9A44A4CC}" type="parTrans" cxnId="{5DB0DE59-611A-4A4C-B67C-1D1DF56358D3}">
      <dgm:prSet/>
      <dgm:spPr/>
      <dgm:t>
        <a:bodyPr/>
        <a:lstStyle/>
        <a:p>
          <a:endParaRPr lang="en-US"/>
        </a:p>
      </dgm:t>
    </dgm:pt>
    <dgm:pt modelId="{D9E2A711-D9BB-4579-8D0E-8ACFF0826731}" type="sibTrans" cxnId="{5DB0DE59-611A-4A4C-B67C-1D1DF56358D3}">
      <dgm:prSet/>
      <dgm:spPr/>
      <dgm:t>
        <a:bodyPr/>
        <a:lstStyle/>
        <a:p>
          <a:endParaRPr lang="en-US"/>
        </a:p>
      </dgm:t>
    </dgm:pt>
    <dgm:pt modelId="{28C176D6-42DC-4312-87C8-63E207D996E9}">
      <dgm:prSet/>
      <dgm:spPr/>
      <dgm:t>
        <a:bodyPr/>
        <a:lstStyle/>
        <a:p>
          <a:pPr>
            <a:defRPr cap="all"/>
          </a:pPr>
          <a:r>
            <a:rPr lang="en-US"/>
            <a:t>• scenes/ – Deployment steps (sunshield, mirrors, etc.)</a:t>
          </a:r>
        </a:p>
      </dgm:t>
    </dgm:pt>
    <dgm:pt modelId="{B6BD117D-A515-4525-9466-32592303E230}" type="parTrans" cxnId="{1F335B7D-AC76-42AD-AA5E-38B9168DEFFD}">
      <dgm:prSet/>
      <dgm:spPr/>
      <dgm:t>
        <a:bodyPr/>
        <a:lstStyle/>
        <a:p>
          <a:endParaRPr lang="en-US"/>
        </a:p>
      </dgm:t>
    </dgm:pt>
    <dgm:pt modelId="{9967827A-9DA5-4EE6-97A4-7F94BB944C80}" type="sibTrans" cxnId="{1F335B7D-AC76-42AD-AA5E-38B9168DEFFD}">
      <dgm:prSet/>
      <dgm:spPr/>
      <dgm:t>
        <a:bodyPr/>
        <a:lstStyle/>
        <a:p>
          <a:endParaRPr lang="en-US"/>
        </a:p>
      </dgm:t>
    </dgm:pt>
    <dgm:pt modelId="{B8585B87-D849-4585-B8A9-93E7EFAA34B0}">
      <dgm:prSet/>
      <dgm:spPr/>
      <dgm:t>
        <a:bodyPr/>
        <a:lstStyle/>
        <a:p>
          <a:pPr>
            <a:defRPr cap="all"/>
          </a:pPr>
          <a:r>
            <a:rPr lang="en-US"/>
            <a:t>• utils/ – Background, HUD, constants</a:t>
          </a:r>
        </a:p>
      </dgm:t>
    </dgm:pt>
    <dgm:pt modelId="{3075F037-34AE-4FB5-AA89-B3C27A97B996}" type="parTrans" cxnId="{7008C1EC-6F8A-4CC3-A519-AD6FF1BE2E5F}">
      <dgm:prSet/>
      <dgm:spPr/>
      <dgm:t>
        <a:bodyPr/>
        <a:lstStyle/>
        <a:p>
          <a:endParaRPr lang="en-US"/>
        </a:p>
      </dgm:t>
    </dgm:pt>
    <dgm:pt modelId="{D64E426F-A563-490A-B161-6E2C0F1CF0D6}" type="sibTrans" cxnId="{7008C1EC-6F8A-4CC3-A519-AD6FF1BE2E5F}">
      <dgm:prSet/>
      <dgm:spPr/>
      <dgm:t>
        <a:bodyPr/>
        <a:lstStyle/>
        <a:p>
          <a:endParaRPr lang="en-US"/>
        </a:p>
      </dgm:t>
    </dgm:pt>
    <dgm:pt modelId="{06001637-73C7-43E2-ACC2-68509932BCFC}">
      <dgm:prSet/>
      <dgm:spPr/>
      <dgm:t>
        <a:bodyPr/>
        <a:lstStyle/>
        <a:p>
          <a:pPr>
            <a:defRPr cap="all"/>
          </a:pPr>
          <a:r>
            <a:rPr lang="en-US"/>
            <a:t>• Modular approach for reusability</a:t>
          </a:r>
        </a:p>
      </dgm:t>
    </dgm:pt>
    <dgm:pt modelId="{9D43D8A4-2606-464F-80AB-461CDF8BB901}" type="parTrans" cxnId="{3A444913-1DCE-4E30-971F-CCB3C65C6F1E}">
      <dgm:prSet/>
      <dgm:spPr/>
      <dgm:t>
        <a:bodyPr/>
        <a:lstStyle/>
        <a:p>
          <a:endParaRPr lang="en-US"/>
        </a:p>
      </dgm:t>
    </dgm:pt>
    <dgm:pt modelId="{2786E378-F9A0-4A32-AC41-D3CCB15A2A84}" type="sibTrans" cxnId="{3A444913-1DCE-4E30-971F-CCB3C65C6F1E}">
      <dgm:prSet/>
      <dgm:spPr/>
      <dgm:t>
        <a:bodyPr/>
        <a:lstStyle/>
        <a:p>
          <a:endParaRPr lang="en-US"/>
        </a:p>
      </dgm:t>
    </dgm:pt>
    <dgm:pt modelId="{27CA0187-0BC1-4CB2-B825-D0F70F33D711}" type="pres">
      <dgm:prSet presAssocID="{3B6D06DF-F7FD-4901-B76F-AE5EE0C9EDE8}" presName="root" presStyleCnt="0">
        <dgm:presLayoutVars>
          <dgm:dir/>
          <dgm:resizeHandles val="exact"/>
        </dgm:presLayoutVars>
      </dgm:prSet>
      <dgm:spPr/>
    </dgm:pt>
    <dgm:pt modelId="{1F6F4F35-54F9-4C45-83C8-9EF0417523EB}" type="pres">
      <dgm:prSet presAssocID="{1E70BCF0-BCC1-4AC6-B9A8-13F0287A5EFC}" presName="compNode" presStyleCnt="0"/>
      <dgm:spPr/>
    </dgm:pt>
    <dgm:pt modelId="{28DD61E9-1F50-4E2D-9E91-845012A74D18}" type="pres">
      <dgm:prSet presAssocID="{1E70BCF0-BCC1-4AC6-B9A8-13F0287A5EFC}" presName="iconBgRect" presStyleLbl="bgShp" presStyleIdx="0" presStyleCnt="4"/>
      <dgm:spPr/>
    </dgm:pt>
    <dgm:pt modelId="{A7814CB6-9FF8-458A-8918-CE8B9B56C922}" type="pres">
      <dgm:prSet presAssocID="{1E70BCF0-BCC1-4AC6-B9A8-13F0287A5E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wel"/>
        </a:ext>
      </dgm:extLst>
    </dgm:pt>
    <dgm:pt modelId="{1B634B54-8D34-4D2F-ABDC-7A05CBDF6B3F}" type="pres">
      <dgm:prSet presAssocID="{1E70BCF0-BCC1-4AC6-B9A8-13F0287A5EFC}" presName="spaceRect" presStyleCnt="0"/>
      <dgm:spPr/>
    </dgm:pt>
    <dgm:pt modelId="{AEFD7F7A-8AC8-4A52-B1C6-70A112CB8053}" type="pres">
      <dgm:prSet presAssocID="{1E70BCF0-BCC1-4AC6-B9A8-13F0287A5EFC}" presName="textRect" presStyleLbl="revTx" presStyleIdx="0" presStyleCnt="4">
        <dgm:presLayoutVars>
          <dgm:chMax val="1"/>
          <dgm:chPref val="1"/>
        </dgm:presLayoutVars>
      </dgm:prSet>
      <dgm:spPr/>
    </dgm:pt>
    <dgm:pt modelId="{8C3D34BE-9C70-4827-B97D-B34D414D71D8}" type="pres">
      <dgm:prSet presAssocID="{D9E2A711-D9BB-4579-8D0E-8ACFF0826731}" presName="sibTrans" presStyleCnt="0"/>
      <dgm:spPr/>
    </dgm:pt>
    <dgm:pt modelId="{579FB050-25A0-4EF9-A9AD-3631C0922130}" type="pres">
      <dgm:prSet presAssocID="{28C176D6-42DC-4312-87C8-63E207D996E9}" presName="compNode" presStyleCnt="0"/>
      <dgm:spPr/>
    </dgm:pt>
    <dgm:pt modelId="{6F72C4D9-6825-4832-B310-8887CB589505}" type="pres">
      <dgm:prSet presAssocID="{28C176D6-42DC-4312-87C8-63E207D996E9}" presName="iconBgRect" presStyleLbl="bgShp" presStyleIdx="1" presStyleCnt="4"/>
      <dgm:spPr/>
    </dgm:pt>
    <dgm:pt modelId="{8FED8729-FD90-4732-B11E-DF44FDFDBE45}" type="pres">
      <dgm:prSet presAssocID="{28C176D6-42DC-4312-87C8-63E207D996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8791CC8F-B714-44D5-95DB-F089E7B888B5}" type="pres">
      <dgm:prSet presAssocID="{28C176D6-42DC-4312-87C8-63E207D996E9}" presName="spaceRect" presStyleCnt="0"/>
      <dgm:spPr/>
    </dgm:pt>
    <dgm:pt modelId="{1DF6FC99-E1B4-44B1-8D9D-068D29B75FBD}" type="pres">
      <dgm:prSet presAssocID="{28C176D6-42DC-4312-87C8-63E207D996E9}" presName="textRect" presStyleLbl="revTx" presStyleIdx="1" presStyleCnt="4">
        <dgm:presLayoutVars>
          <dgm:chMax val="1"/>
          <dgm:chPref val="1"/>
        </dgm:presLayoutVars>
      </dgm:prSet>
      <dgm:spPr/>
    </dgm:pt>
    <dgm:pt modelId="{A33F5354-1213-46EE-BA43-A65F2D68F623}" type="pres">
      <dgm:prSet presAssocID="{9967827A-9DA5-4EE6-97A4-7F94BB944C80}" presName="sibTrans" presStyleCnt="0"/>
      <dgm:spPr/>
    </dgm:pt>
    <dgm:pt modelId="{6F418FE0-7CE6-4239-A029-0211FEE8B222}" type="pres">
      <dgm:prSet presAssocID="{B8585B87-D849-4585-B8A9-93E7EFAA34B0}" presName="compNode" presStyleCnt="0"/>
      <dgm:spPr/>
    </dgm:pt>
    <dgm:pt modelId="{00371275-CD7D-460A-9546-D058FC8B39FD}" type="pres">
      <dgm:prSet presAssocID="{B8585B87-D849-4585-B8A9-93E7EFAA34B0}" presName="iconBgRect" presStyleLbl="bgShp" presStyleIdx="2" presStyleCnt="4"/>
      <dgm:spPr/>
    </dgm:pt>
    <dgm:pt modelId="{DAD0AAD0-9F27-40A4-A55F-F89439867CE1}" type="pres">
      <dgm:prSet presAssocID="{B8585B87-D849-4585-B8A9-93E7EFAA34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B32D2722-5FCA-47C7-BD4E-A4E9473EEAAF}" type="pres">
      <dgm:prSet presAssocID="{B8585B87-D849-4585-B8A9-93E7EFAA34B0}" presName="spaceRect" presStyleCnt="0"/>
      <dgm:spPr/>
    </dgm:pt>
    <dgm:pt modelId="{423CE7B5-65BA-4EF2-8C36-D013D8863F81}" type="pres">
      <dgm:prSet presAssocID="{B8585B87-D849-4585-B8A9-93E7EFAA34B0}" presName="textRect" presStyleLbl="revTx" presStyleIdx="2" presStyleCnt="4">
        <dgm:presLayoutVars>
          <dgm:chMax val="1"/>
          <dgm:chPref val="1"/>
        </dgm:presLayoutVars>
      </dgm:prSet>
      <dgm:spPr/>
    </dgm:pt>
    <dgm:pt modelId="{9821DE7E-9B43-46CF-943D-B5E3A6E71D10}" type="pres">
      <dgm:prSet presAssocID="{D64E426F-A563-490A-B161-6E2C0F1CF0D6}" presName="sibTrans" presStyleCnt="0"/>
      <dgm:spPr/>
    </dgm:pt>
    <dgm:pt modelId="{B4F8D853-2D25-4DAF-88FC-6CB2868004D2}" type="pres">
      <dgm:prSet presAssocID="{06001637-73C7-43E2-ACC2-68509932BCFC}" presName="compNode" presStyleCnt="0"/>
      <dgm:spPr/>
    </dgm:pt>
    <dgm:pt modelId="{AB8D57AA-E6A4-4F00-A023-F2247707C93F}" type="pres">
      <dgm:prSet presAssocID="{06001637-73C7-43E2-ACC2-68509932BCFC}" presName="iconBgRect" presStyleLbl="bgShp" presStyleIdx="3" presStyleCnt="4"/>
      <dgm:spPr/>
    </dgm:pt>
    <dgm:pt modelId="{5C487957-3B80-4592-B37B-E002E6D8A1C6}" type="pres">
      <dgm:prSet presAssocID="{06001637-73C7-43E2-ACC2-68509932BC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BA0AD7E-375D-411A-8DE9-35D538A9B8D6}" type="pres">
      <dgm:prSet presAssocID="{06001637-73C7-43E2-ACC2-68509932BCFC}" presName="spaceRect" presStyleCnt="0"/>
      <dgm:spPr/>
    </dgm:pt>
    <dgm:pt modelId="{EDD957F6-1F8F-407B-AC7F-41945BF0523A}" type="pres">
      <dgm:prSet presAssocID="{06001637-73C7-43E2-ACC2-68509932BCF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05470C-53CA-45C0-AB4E-52384F9F563C}" type="presOf" srcId="{28C176D6-42DC-4312-87C8-63E207D996E9}" destId="{1DF6FC99-E1B4-44B1-8D9D-068D29B75FBD}" srcOrd="0" destOrd="0" presId="urn:microsoft.com/office/officeart/2018/5/layout/IconCircleLabelList"/>
    <dgm:cxn modelId="{3A444913-1DCE-4E30-971F-CCB3C65C6F1E}" srcId="{3B6D06DF-F7FD-4901-B76F-AE5EE0C9EDE8}" destId="{06001637-73C7-43E2-ACC2-68509932BCFC}" srcOrd="3" destOrd="0" parTransId="{9D43D8A4-2606-464F-80AB-461CDF8BB901}" sibTransId="{2786E378-F9A0-4A32-AC41-D3CCB15A2A84}"/>
    <dgm:cxn modelId="{BB222E3A-CFD8-437B-9477-6D71BE901100}" type="presOf" srcId="{3B6D06DF-F7FD-4901-B76F-AE5EE0C9EDE8}" destId="{27CA0187-0BC1-4CB2-B825-D0F70F33D711}" srcOrd="0" destOrd="0" presId="urn:microsoft.com/office/officeart/2018/5/layout/IconCircleLabelList"/>
    <dgm:cxn modelId="{DACB413C-7535-41B1-9941-0E111B0EA8B2}" type="presOf" srcId="{1E70BCF0-BCC1-4AC6-B9A8-13F0287A5EFC}" destId="{AEFD7F7A-8AC8-4A52-B1C6-70A112CB8053}" srcOrd="0" destOrd="0" presId="urn:microsoft.com/office/officeart/2018/5/layout/IconCircleLabelList"/>
    <dgm:cxn modelId="{5DB0DE59-611A-4A4C-B67C-1D1DF56358D3}" srcId="{3B6D06DF-F7FD-4901-B76F-AE5EE0C9EDE8}" destId="{1E70BCF0-BCC1-4AC6-B9A8-13F0287A5EFC}" srcOrd="0" destOrd="0" parTransId="{64DE6129-9421-4AD1-96D7-3CDE9A44A4CC}" sibTransId="{D9E2A711-D9BB-4579-8D0E-8ACFF0826731}"/>
    <dgm:cxn modelId="{1F335B7D-AC76-42AD-AA5E-38B9168DEFFD}" srcId="{3B6D06DF-F7FD-4901-B76F-AE5EE0C9EDE8}" destId="{28C176D6-42DC-4312-87C8-63E207D996E9}" srcOrd="1" destOrd="0" parTransId="{B6BD117D-A515-4525-9466-32592303E230}" sibTransId="{9967827A-9DA5-4EE6-97A4-7F94BB944C80}"/>
    <dgm:cxn modelId="{3BA1CE81-6E38-4090-B1E1-530E7BBB278D}" type="presOf" srcId="{B8585B87-D849-4585-B8A9-93E7EFAA34B0}" destId="{423CE7B5-65BA-4EF2-8C36-D013D8863F81}" srcOrd="0" destOrd="0" presId="urn:microsoft.com/office/officeart/2018/5/layout/IconCircleLabelList"/>
    <dgm:cxn modelId="{6EDCCDE0-1D0C-4470-AC85-9D34892AF60B}" type="presOf" srcId="{06001637-73C7-43E2-ACC2-68509932BCFC}" destId="{EDD957F6-1F8F-407B-AC7F-41945BF0523A}" srcOrd="0" destOrd="0" presId="urn:microsoft.com/office/officeart/2018/5/layout/IconCircleLabelList"/>
    <dgm:cxn modelId="{7008C1EC-6F8A-4CC3-A519-AD6FF1BE2E5F}" srcId="{3B6D06DF-F7FD-4901-B76F-AE5EE0C9EDE8}" destId="{B8585B87-D849-4585-B8A9-93E7EFAA34B0}" srcOrd="2" destOrd="0" parTransId="{3075F037-34AE-4FB5-AA89-B3C27A97B996}" sibTransId="{D64E426F-A563-490A-B161-6E2C0F1CF0D6}"/>
    <dgm:cxn modelId="{70375BF4-5ED6-496E-883B-73D948622D60}" type="presParOf" srcId="{27CA0187-0BC1-4CB2-B825-D0F70F33D711}" destId="{1F6F4F35-54F9-4C45-83C8-9EF0417523EB}" srcOrd="0" destOrd="0" presId="urn:microsoft.com/office/officeart/2018/5/layout/IconCircleLabelList"/>
    <dgm:cxn modelId="{E75CD95A-15CE-43AE-A6CF-FA750430A970}" type="presParOf" srcId="{1F6F4F35-54F9-4C45-83C8-9EF0417523EB}" destId="{28DD61E9-1F50-4E2D-9E91-845012A74D18}" srcOrd="0" destOrd="0" presId="urn:microsoft.com/office/officeart/2018/5/layout/IconCircleLabelList"/>
    <dgm:cxn modelId="{AE6638BE-7514-43AF-8B89-CA0BEA9C9099}" type="presParOf" srcId="{1F6F4F35-54F9-4C45-83C8-9EF0417523EB}" destId="{A7814CB6-9FF8-458A-8918-CE8B9B56C922}" srcOrd="1" destOrd="0" presId="urn:microsoft.com/office/officeart/2018/5/layout/IconCircleLabelList"/>
    <dgm:cxn modelId="{7A21FB83-4D45-45A9-BC53-EE922BDFB88D}" type="presParOf" srcId="{1F6F4F35-54F9-4C45-83C8-9EF0417523EB}" destId="{1B634B54-8D34-4D2F-ABDC-7A05CBDF6B3F}" srcOrd="2" destOrd="0" presId="urn:microsoft.com/office/officeart/2018/5/layout/IconCircleLabelList"/>
    <dgm:cxn modelId="{DEDC2653-8131-4364-A707-F5136FF0A167}" type="presParOf" srcId="{1F6F4F35-54F9-4C45-83C8-9EF0417523EB}" destId="{AEFD7F7A-8AC8-4A52-B1C6-70A112CB8053}" srcOrd="3" destOrd="0" presId="urn:microsoft.com/office/officeart/2018/5/layout/IconCircleLabelList"/>
    <dgm:cxn modelId="{C89B70D9-5150-4D98-A558-83996F66D02A}" type="presParOf" srcId="{27CA0187-0BC1-4CB2-B825-D0F70F33D711}" destId="{8C3D34BE-9C70-4827-B97D-B34D414D71D8}" srcOrd="1" destOrd="0" presId="urn:microsoft.com/office/officeart/2018/5/layout/IconCircleLabelList"/>
    <dgm:cxn modelId="{7C201673-7999-4C4B-9900-D88032A5C213}" type="presParOf" srcId="{27CA0187-0BC1-4CB2-B825-D0F70F33D711}" destId="{579FB050-25A0-4EF9-A9AD-3631C0922130}" srcOrd="2" destOrd="0" presId="urn:microsoft.com/office/officeart/2018/5/layout/IconCircleLabelList"/>
    <dgm:cxn modelId="{1A9360E2-6D24-4E36-80B2-37F33E147690}" type="presParOf" srcId="{579FB050-25A0-4EF9-A9AD-3631C0922130}" destId="{6F72C4D9-6825-4832-B310-8887CB589505}" srcOrd="0" destOrd="0" presId="urn:microsoft.com/office/officeart/2018/5/layout/IconCircleLabelList"/>
    <dgm:cxn modelId="{D79C47C9-96FD-4161-86D5-2BC668B2E4C7}" type="presParOf" srcId="{579FB050-25A0-4EF9-A9AD-3631C0922130}" destId="{8FED8729-FD90-4732-B11E-DF44FDFDBE45}" srcOrd="1" destOrd="0" presId="urn:microsoft.com/office/officeart/2018/5/layout/IconCircleLabelList"/>
    <dgm:cxn modelId="{BE439595-1412-4D5B-B4BA-DEDA8F23D191}" type="presParOf" srcId="{579FB050-25A0-4EF9-A9AD-3631C0922130}" destId="{8791CC8F-B714-44D5-95DB-F089E7B888B5}" srcOrd="2" destOrd="0" presId="urn:microsoft.com/office/officeart/2018/5/layout/IconCircleLabelList"/>
    <dgm:cxn modelId="{1E7AF087-5653-4BE5-A730-70EF3BDC8DA6}" type="presParOf" srcId="{579FB050-25A0-4EF9-A9AD-3631C0922130}" destId="{1DF6FC99-E1B4-44B1-8D9D-068D29B75FBD}" srcOrd="3" destOrd="0" presId="urn:microsoft.com/office/officeart/2018/5/layout/IconCircleLabelList"/>
    <dgm:cxn modelId="{80B09CC8-63AC-447D-A62F-DB4D8F4D1D2F}" type="presParOf" srcId="{27CA0187-0BC1-4CB2-B825-D0F70F33D711}" destId="{A33F5354-1213-46EE-BA43-A65F2D68F623}" srcOrd="3" destOrd="0" presId="urn:microsoft.com/office/officeart/2018/5/layout/IconCircleLabelList"/>
    <dgm:cxn modelId="{190F0AB1-252C-4C22-9BEE-2D6008D6A0F4}" type="presParOf" srcId="{27CA0187-0BC1-4CB2-B825-D0F70F33D711}" destId="{6F418FE0-7CE6-4239-A029-0211FEE8B222}" srcOrd="4" destOrd="0" presId="urn:microsoft.com/office/officeart/2018/5/layout/IconCircleLabelList"/>
    <dgm:cxn modelId="{A943D152-FC34-4B4A-B2DB-619EF8174F13}" type="presParOf" srcId="{6F418FE0-7CE6-4239-A029-0211FEE8B222}" destId="{00371275-CD7D-460A-9546-D058FC8B39FD}" srcOrd="0" destOrd="0" presId="urn:microsoft.com/office/officeart/2018/5/layout/IconCircleLabelList"/>
    <dgm:cxn modelId="{78AC43C7-1891-4863-B9C2-BA2173607542}" type="presParOf" srcId="{6F418FE0-7CE6-4239-A029-0211FEE8B222}" destId="{DAD0AAD0-9F27-40A4-A55F-F89439867CE1}" srcOrd="1" destOrd="0" presId="urn:microsoft.com/office/officeart/2018/5/layout/IconCircleLabelList"/>
    <dgm:cxn modelId="{7F0AD828-A168-4125-ABB4-FCC291F2A1E0}" type="presParOf" srcId="{6F418FE0-7CE6-4239-A029-0211FEE8B222}" destId="{B32D2722-5FCA-47C7-BD4E-A4E9473EEAAF}" srcOrd="2" destOrd="0" presId="urn:microsoft.com/office/officeart/2018/5/layout/IconCircleLabelList"/>
    <dgm:cxn modelId="{DD069EF7-5ECE-46C8-84FF-0491299E9620}" type="presParOf" srcId="{6F418FE0-7CE6-4239-A029-0211FEE8B222}" destId="{423CE7B5-65BA-4EF2-8C36-D013D8863F81}" srcOrd="3" destOrd="0" presId="urn:microsoft.com/office/officeart/2018/5/layout/IconCircleLabelList"/>
    <dgm:cxn modelId="{F4E8F233-B109-499A-ABE7-FF413C317C3B}" type="presParOf" srcId="{27CA0187-0BC1-4CB2-B825-D0F70F33D711}" destId="{9821DE7E-9B43-46CF-943D-B5E3A6E71D10}" srcOrd="5" destOrd="0" presId="urn:microsoft.com/office/officeart/2018/5/layout/IconCircleLabelList"/>
    <dgm:cxn modelId="{04BCD2AD-54FA-4662-9E27-36BB88254602}" type="presParOf" srcId="{27CA0187-0BC1-4CB2-B825-D0F70F33D711}" destId="{B4F8D853-2D25-4DAF-88FC-6CB2868004D2}" srcOrd="6" destOrd="0" presId="urn:microsoft.com/office/officeart/2018/5/layout/IconCircleLabelList"/>
    <dgm:cxn modelId="{26003CAE-32C1-4136-A337-E98AB46C21B8}" type="presParOf" srcId="{B4F8D853-2D25-4DAF-88FC-6CB2868004D2}" destId="{AB8D57AA-E6A4-4F00-A023-F2247707C93F}" srcOrd="0" destOrd="0" presId="urn:microsoft.com/office/officeart/2018/5/layout/IconCircleLabelList"/>
    <dgm:cxn modelId="{5E56CB3B-56FC-4FB7-BCF9-19FD279E0841}" type="presParOf" srcId="{B4F8D853-2D25-4DAF-88FC-6CB2868004D2}" destId="{5C487957-3B80-4592-B37B-E002E6D8A1C6}" srcOrd="1" destOrd="0" presId="urn:microsoft.com/office/officeart/2018/5/layout/IconCircleLabelList"/>
    <dgm:cxn modelId="{74B0FAF5-2D7E-4349-84CF-92D83306C764}" type="presParOf" srcId="{B4F8D853-2D25-4DAF-88FC-6CB2868004D2}" destId="{0BA0AD7E-375D-411A-8DE9-35D538A9B8D6}" srcOrd="2" destOrd="0" presId="urn:microsoft.com/office/officeart/2018/5/layout/IconCircleLabelList"/>
    <dgm:cxn modelId="{C005B9EF-C3B2-4CE6-8817-1EB148158EFB}" type="presParOf" srcId="{B4F8D853-2D25-4DAF-88FC-6CB2868004D2}" destId="{EDD957F6-1F8F-407B-AC7F-41945BF052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6EE68F-22D2-4F95-ADDA-3A681F5FAD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4C7057-DD10-424E-8A13-687E86E9FA7C}">
      <dgm:prSet/>
      <dgm:spPr/>
      <dgm:t>
        <a:bodyPr/>
        <a:lstStyle/>
        <a:p>
          <a:pPr>
            <a:defRPr cap="all"/>
          </a:pPr>
          <a:r>
            <a:rPr lang="en-US"/>
            <a:t>• Realistic JWST-inspired telescope model</a:t>
          </a:r>
        </a:p>
      </dgm:t>
    </dgm:pt>
    <dgm:pt modelId="{344CE36A-76B0-4C47-ACAA-64E85E3ED5B1}" type="parTrans" cxnId="{EC85AF45-26E6-4634-86C7-17B3F4E25F4C}">
      <dgm:prSet/>
      <dgm:spPr/>
      <dgm:t>
        <a:bodyPr/>
        <a:lstStyle/>
        <a:p>
          <a:endParaRPr lang="en-US"/>
        </a:p>
      </dgm:t>
    </dgm:pt>
    <dgm:pt modelId="{42FBDB8C-1468-43CB-9563-17EC55835F2E}" type="sibTrans" cxnId="{EC85AF45-26E6-4634-86C7-17B3F4E25F4C}">
      <dgm:prSet/>
      <dgm:spPr/>
      <dgm:t>
        <a:bodyPr/>
        <a:lstStyle/>
        <a:p>
          <a:endParaRPr lang="en-US"/>
        </a:p>
      </dgm:t>
    </dgm:pt>
    <dgm:pt modelId="{EF6169E0-EDE1-4345-87D3-BED930CA6F06}">
      <dgm:prSet/>
      <dgm:spPr/>
      <dgm:t>
        <a:bodyPr/>
        <a:lstStyle/>
        <a:p>
          <a:pPr>
            <a:defRPr cap="all"/>
          </a:pPr>
          <a:r>
            <a:rPr lang="en-US"/>
            <a:t>• Sunshield and mirror deployment animations</a:t>
          </a:r>
        </a:p>
      </dgm:t>
    </dgm:pt>
    <dgm:pt modelId="{A8798F5D-4844-46E4-BB91-A475B22A9F2B}" type="parTrans" cxnId="{AAD1789A-3A78-4B68-B2D4-245A4565AD64}">
      <dgm:prSet/>
      <dgm:spPr/>
      <dgm:t>
        <a:bodyPr/>
        <a:lstStyle/>
        <a:p>
          <a:endParaRPr lang="en-US"/>
        </a:p>
      </dgm:t>
    </dgm:pt>
    <dgm:pt modelId="{ABE97A49-40D6-4BE1-B7FC-514843E595F2}" type="sibTrans" cxnId="{AAD1789A-3A78-4B68-B2D4-245A4565AD64}">
      <dgm:prSet/>
      <dgm:spPr/>
      <dgm:t>
        <a:bodyPr/>
        <a:lstStyle/>
        <a:p>
          <a:endParaRPr lang="en-US"/>
        </a:p>
      </dgm:t>
    </dgm:pt>
    <dgm:pt modelId="{004F2DF6-D903-4047-B1D0-69063ABDE1CA}">
      <dgm:prSet/>
      <dgm:spPr/>
      <dgm:t>
        <a:bodyPr/>
        <a:lstStyle/>
        <a:p>
          <a:pPr>
            <a:defRPr cap="all"/>
          </a:pPr>
          <a:r>
            <a:rPr lang="en-US"/>
            <a:t>• Cinematic camera zooms and transitions</a:t>
          </a:r>
        </a:p>
      </dgm:t>
    </dgm:pt>
    <dgm:pt modelId="{659A21A4-2ED6-4BD7-9D16-FB863F29FCBD}" type="parTrans" cxnId="{DE381C93-8E7A-4AAD-9F6E-ADE3157908BF}">
      <dgm:prSet/>
      <dgm:spPr/>
      <dgm:t>
        <a:bodyPr/>
        <a:lstStyle/>
        <a:p>
          <a:endParaRPr lang="en-US"/>
        </a:p>
      </dgm:t>
    </dgm:pt>
    <dgm:pt modelId="{3DE3EA19-E908-43D8-8D4C-20EAEAFFB377}" type="sibTrans" cxnId="{DE381C93-8E7A-4AAD-9F6E-ADE3157908BF}">
      <dgm:prSet/>
      <dgm:spPr/>
      <dgm:t>
        <a:bodyPr/>
        <a:lstStyle/>
        <a:p>
          <a:endParaRPr lang="en-US"/>
        </a:p>
      </dgm:t>
    </dgm:pt>
    <dgm:pt modelId="{F6420436-6128-440B-B0C2-844865DC2210}">
      <dgm:prSet/>
      <dgm:spPr/>
      <dgm:t>
        <a:bodyPr/>
        <a:lstStyle/>
        <a:p>
          <a:pPr>
            <a:defRPr cap="all"/>
          </a:pPr>
          <a:r>
            <a:rPr lang="en-US"/>
            <a:t>• Outro with professional finish</a:t>
          </a:r>
        </a:p>
      </dgm:t>
    </dgm:pt>
    <dgm:pt modelId="{70B8DCBB-FC1E-48E5-9BBA-52BE371A0D99}" type="parTrans" cxnId="{356041E0-D591-4D88-9E66-B78B75DB11B7}">
      <dgm:prSet/>
      <dgm:spPr/>
      <dgm:t>
        <a:bodyPr/>
        <a:lstStyle/>
        <a:p>
          <a:endParaRPr lang="en-US"/>
        </a:p>
      </dgm:t>
    </dgm:pt>
    <dgm:pt modelId="{A1613D44-C32F-4EC6-A95A-AC51BA00A957}" type="sibTrans" cxnId="{356041E0-D591-4D88-9E66-B78B75DB11B7}">
      <dgm:prSet/>
      <dgm:spPr/>
      <dgm:t>
        <a:bodyPr/>
        <a:lstStyle/>
        <a:p>
          <a:endParaRPr lang="en-US"/>
        </a:p>
      </dgm:t>
    </dgm:pt>
    <dgm:pt modelId="{ADB41861-DE1F-4C89-8C38-4C1E36331697}" type="pres">
      <dgm:prSet presAssocID="{896EE68F-22D2-4F95-ADDA-3A681F5FADAA}" presName="root" presStyleCnt="0">
        <dgm:presLayoutVars>
          <dgm:dir/>
          <dgm:resizeHandles val="exact"/>
        </dgm:presLayoutVars>
      </dgm:prSet>
      <dgm:spPr/>
    </dgm:pt>
    <dgm:pt modelId="{714767EB-A4A0-4714-8F4C-460A6D5470E7}" type="pres">
      <dgm:prSet presAssocID="{AB4C7057-DD10-424E-8A13-687E86E9FA7C}" presName="compNode" presStyleCnt="0"/>
      <dgm:spPr/>
    </dgm:pt>
    <dgm:pt modelId="{127F532C-8AF5-4C87-9FA1-51FA87D5C408}" type="pres">
      <dgm:prSet presAssocID="{AB4C7057-DD10-424E-8A13-687E86E9FA7C}" presName="iconBgRect" presStyleLbl="bgShp" presStyleIdx="0" presStyleCnt="4"/>
      <dgm:spPr/>
    </dgm:pt>
    <dgm:pt modelId="{502DE4E0-E83E-41AA-B873-1DF7270F9AA9}" type="pres">
      <dgm:prSet presAssocID="{AB4C7057-DD10-424E-8A13-687E86E9FA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FAE70B7D-3F4A-44C8-B640-D5B167E63231}" type="pres">
      <dgm:prSet presAssocID="{AB4C7057-DD10-424E-8A13-687E86E9FA7C}" presName="spaceRect" presStyleCnt="0"/>
      <dgm:spPr/>
    </dgm:pt>
    <dgm:pt modelId="{C27BA52B-280A-49E0-A99A-0C207AF28536}" type="pres">
      <dgm:prSet presAssocID="{AB4C7057-DD10-424E-8A13-687E86E9FA7C}" presName="textRect" presStyleLbl="revTx" presStyleIdx="0" presStyleCnt="4">
        <dgm:presLayoutVars>
          <dgm:chMax val="1"/>
          <dgm:chPref val="1"/>
        </dgm:presLayoutVars>
      </dgm:prSet>
      <dgm:spPr/>
    </dgm:pt>
    <dgm:pt modelId="{4BD4632E-EA7E-4788-A05B-A34AF832ED09}" type="pres">
      <dgm:prSet presAssocID="{42FBDB8C-1468-43CB-9563-17EC55835F2E}" presName="sibTrans" presStyleCnt="0"/>
      <dgm:spPr/>
    </dgm:pt>
    <dgm:pt modelId="{F1FF4FB8-D776-433B-8980-2CD4F45A0838}" type="pres">
      <dgm:prSet presAssocID="{EF6169E0-EDE1-4345-87D3-BED930CA6F06}" presName="compNode" presStyleCnt="0"/>
      <dgm:spPr/>
    </dgm:pt>
    <dgm:pt modelId="{F26337A8-741E-4A05-BC35-E7F11F49C70A}" type="pres">
      <dgm:prSet presAssocID="{EF6169E0-EDE1-4345-87D3-BED930CA6F06}" presName="iconBgRect" presStyleLbl="bgShp" presStyleIdx="1" presStyleCnt="4"/>
      <dgm:spPr/>
    </dgm:pt>
    <dgm:pt modelId="{39F60FF7-1348-44E1-8599-71913489628F}" type="pres">
      <dgm:prSet presAssocID="{EF6169E0-EDE1-4345-87D3-BED930CA6F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5AFA478-4597-4AE5-AE0E-409D9AF3729C}" type="pres">
      <dgm:prSet presAssocID="{EF6169E0-EDE1-4345-87D3-BED930CA6F06}" presName="spaceRect" presStyleCnt="0"/>
      <dgm:spPr/>
    </dgm:pt>
    <dgm:pt modelId="{3C974F0C-8BB9-46E6-9333-F5B8FB010623}" type="pres">
      <dgm:prSet presAssocID="{EF6169E0-EDE1-4345-87D3-BED930CA6F06}" presName="textRect" presStyleLbl="revTx" presStyleIdx="1" presStyleCnt="4">
        <dgm:presLayoutVars>
          <dgm:chMax val="1"/>
          <dgm:chPref val="1"/>
        </dgm:presLayoutVars>
      </dgm:prSet>
      <dgm:spPr/>
    </dgm:pt>
    <dgm:pt modelId="{EB1DFD26-9647-4F76-BDEA-8FE659DB78A9}" type="pres">
      <dgm:prSet presAssocID="{ABE97A49-40D6-4BE1-B7FC-514843E595F2}" presName="sibTrans" presStyleCnt="0"/>
      <dgm:spPr/>
    </dgm:pt>
    <dgm:pt modelId="{FB74A466-69A8-48E9-B2F7-1428D2D2D5AA}" type="pres">
      <dgm:prSet presAssocID="{004F2DF6-D903-4047-B1D0-69063ABDE1CA}" presName="compNode" presStyleCnt="0"/>
      <dgm:spPr/>
    </dgm:pt>
    <dgm:pt modelId="{63CB4459-EA1B-4CC2-913C-16D0F357FA24}" type="pres">
      <dgm:prSet presAssocID="{004F2DF6-D903-4047-B1D0-69063ABDE1CA}" presName="iconBgRect" presStyleLbl="bgShp" presStyleIdx="2" presStyleCnt="4"/>
      <dgm:spPr/>
    </dgm:pt>
    <dgm:pt modelId="{2DA5E510-0633-4BD4-81B9-EDAD59EF9A76}" type="pres">
      <dgm:prSet presAssocID="{004F2DF6-D903-4047-B1D0-69063ABDE1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6480C2E6-F0B0-40CC-85E9-3ACC6429F299}" type="pres">
      <dgm:prSet presAssocID="{004F2DF6-D903-4047-B1D0-69063ABDE1CA}" presName="spaceRect" presStyleCnt="0"/>
      <dgm:spPr/>
    </dgm:pt>
    <dgm:pt modelId="{14C9EE12-E57A-4352-8878-FA7B778F5166}" type="pres">
      <dgm:prSet presAssocID="{004F2DF6-D903-4047-B1D0-69063ABDE1CA}" presName="textRect" presStyleLbl="revTx" presStyleIdx="2" presStyleCnt="4">
        <dgm:presLayoutVars>
          <dgm:chMax val="1"/>
          <dgm:chPref val="1"/>
        </dgm:presLayoutVars>
      </dgm:prSet>
      <dgm:spPr/>
    </dgm:pt>
    <dgm:pt modelId="{A6CEFC1F-287F-4F4C-B359-B7B3CD9CD1BC}" type="pres">
      <dgm:prSet presAssocID="{3DE3EA19-E908-43D8-8D4C-20EAEAFFB377}" presName="sibTrans" presStyleCnt="0"/>
      <dgm:spPr/>
    </dgm:pt>
    <dgm:pt modelId="{BF72A0B0-6C43-4595-9A50-8344DEE173A6}" type="pres">
      <dgm:prSet presAssocID="{F6420436-6128-440B-B0C2-844865DC2210}" presName="compNode" presStyleCnt="0"/>
      <dgm:spPr/>
    </dgm:pt>
    <dgm:pt modelId="{D7B82147-B1E4-48A6-AE32-AD65DBD685F9}" type="pres">
      <dgm:prSet presAssocID="{F6420436-6128-440B-B0C2-844865DC2210}" presName="iconBgRect" presStyleLbl="bgShp" presStyleIdx="3" presStyleCnt="4"/>
      <dgm:spPr/>
    </dgm:pt>
    <dgm:pt modelId="{57190AE9-141A-4A1D-A4E0-1004A417DD46}" type="pres">
      <dgm:prSet presAssocID="{F6420436-6128-440B-B0C2-844865DC22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EBB4C004-DB50-499E-B8B5-3E2C62C70EDF}" type="pres">
      <dgm:prSet presAssocID="{F6420436-6128-440B-B0C2-844865DC2210}" presName="spaceRect" presStyleCnt="0"/>
      <dgm:spPr/>
    </dgm:pt>
    <dgm:pt modelId="{0372FF5F-56A6-46A7-A01E-47E7BF3D0603}" type="pres">
      <dgm:prSet presAssocID="{F6420436-6128-440B-B0C2-844865DC22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37943C-EB75-4AA6-86F1-BA5812B7CB1E}" type="presOf" srcId="{004F2DF6-D903-4047-B1D0-69063ABDE1CA}" destId="{14C9EE12-E57A-4352-8878-FA7B778F5166}" srcOrd="0" destOrd="0" presId="urn:microsoft.com/office/officeart/2018/5/layout/IconCircleLabelList"/>
    <dgm:cxn modelId="{400E245D-6126-4748-B445-776CBA3B43FC}" type="presOf" srcId="{EF6169E0-EDE1-4345-87D3-BED930CA6F06}" destId="{3C974F0C-8BB9-46E6-9333-F5B8FB010623}" srcOrd="0" destOrd="0" presId="urn:microsoft.com/office/officeart/2018/5/layout/IconCircleLabelList"/>
    <dgm:cxn modelId="{356B0141-726C-42F4-9C89-07CF684515C2}" type="presOf" srcId="{AB4C7057-DD10-424E-8A13-687E86E9FA7C}" destId="{C27BA52B-280A-49E0-A99A-0C207AF28536}" srcOrd="0" destOrd="0" presId="urn:microsoft.com/office/officeart/2018/5/layout/IconCircleLabelList"/>
    <dgm:cxn modelId="{EC85AF45-26E6-4634-86C7-17B3F4E25F4C}" srcId="{896EE68F-22D2-4F95-ADDA-3A681F5FADAA}" destId="{AB4C7057-DD10-424E-8A13-687E86E9FA7C}" srcOrd="0" destOrd="0" parTransId="{344CE36A-76B0-4C47-ACAA-64E85E3ED5B1}" sibTransId="{42FBDB8C-1468-43CB-9563-17EC55835F2E}"/>
    <dgm:cxn modelId="{DE381C93-8E7A-4AAD-9F6E-ADE3157908BF}" srcId="{896EE68F-22D2-4F95-ADDA-3A681F5FADAA}" destId="{004F2DF6-D903-4047-B1D0-69063ABDE1CA}" srcOrd="2" destOrd="0" parTransId="{659A21A4-2ED6-4BD7-9D16-FB863F29FCBD}" sibTransId="{3DE3EA19-E908-43D8-8D4C-20EAEAFFB377}"/>
    <dgm:cxn modelId="{AAD1789A-3A78-4B68-B2D4-245A4565AD64}" srcId="{896EE68F-22D2-4F95-ADDA-3A681F5FADAA}" destId="{EF6169E0-EDE1-4345-87D3-BED930CA6F06}" srcOrd="1" destOrd="0" parTransId="{A8798F5D-4844-46E4-BB91-A475B22A9F2B}" sibTransId="{ABE97A49-40D6-4BE1-B7FC-514843E595F2}"/>
    <dgm:cxn modelId="{959035A0-CFC3-4D8C-902F-B2574C26F903}" type="presOf" srcId="{896EE68F-22D2-4F95-ADDA-3A681F5FADAA}" destId="{ADB41861-DE1F-4C89-8C38-4C1E36331697}" srcOrd="0" destOrd="0" presId="urn:microsoft.com/office/officeart/2018/5/layout/IconCircleLabelList"/>
    <dgm:cxn modelId="{CF66E4C8-19C4-4CAB-909A-2BB7BF1D29F3}" type="presOf" srcId="{F6420436-6128-440B-B0C2-844865DC2210}" destId="{0372FF5F-56A6-46A7-A01E-47E7BF3D0603}" srcOrd="0" destOrd="0" presId="urn:microsoft.com/office/officeart/2018/5/layout/IconCircleLabelList"/>
    <dgm:cxn modelId="{356041E0-D591-4D88-9E66-B78B75DB11B7}" srcId="{896EE68F-22D2-4F95-ADDA-3A681F5FADAA}" destId="{F6420436-6128-440B-B0C2-844865DC2210}" srcOrd="3" destOrd="0" parTransId="{70B8DCBB-FC1E-48E5-9BBA-52BE371A0D99}" sibTransId="{A1613D44-C32F-4EC6-A95A-AC51BA00A957}"/>
    <dgm:cxn modelId="{A8B83419-0B06-4062-BE04-F0CDA87EA50F}" type="presParOf" srcId="{ADB41861-DE1F-4C89-8C38-4C1E36331697}" destId="{714767EB-A4A0-4714-8F4C-460A6D5470E7}" srcOrd="0" destOrd="0" presId="urn:microsoft.com/office/officeart/2018/5/layout/IconCircleLabelList"/>
    <dgm:cxn modelId="{E400BBC0-0AD8-4ADF-9971-56612BC7C12C}" type="presParOf" srcId="{714767EB-A4A0-4714-8F4C-460A6D5470E7}" destId="{127F532C-8AF5-4C87-9FA1-51FA87D5C408}" srcOrd="0" destOrd="0" presId="urn:microsoft.com/office/officeart/2018/5/layout/IconCircleLabelList"/>
    <dgm:cxn modelId="{9CDC3A3D-DCE7-4646-8001-BAE7B16760FA}" type="presParOf" srcId="{714767EB-A4A0-4714-8F4C-460A6D5470E7}" destId="{502DE4E0-E83E-41AA-B873-1DF7270F9AA9}" srcOrd="1" destOrd="0" presId="urn:microsoft.com/office/officeart/2018/5/layout/IconCircleLabelList"/>
    <dgm:cxn modelId="{C28A4CAB-FEBA-4B25-BDAE-39DFC36D1F81}" type="presParOf" srcId="{714767EB-A4A0-4714-8F4C-460A6D5470E7}" destId="{FAE70B7D-3F4A-44C8-B640-D5B167E63231}" srcOrd="2" destOrd="0" presId="urn:microsoft.com/office/officeart/2018/5/layout/IconCircleLabelList"/>
    <dgm:cxn modelId="{F468AE52-0AF9-43AE-87C0-AEF766B22BE8}" type="presParOf" srcId="{714767EB-A4A0-4714-8F4C-460A6D5470E7}" destId="{C27BA52B-280A-49E0-A99A-0C207AF28536}" srcOrd="3" destOrd="0" presId="urn:microsoft.com/office/officeart/2018/5/layout/IconCircleLabelList"/>
    <dgm:cxn modelId="{DA33EBC1-7478-4F4D-B390-FA95D470F4FC}" type="presParOf" srcId="{ADB41861-DE1F-4C89-8C38-4C1E36331697}" destId="{4BD4632E-EA7E-4788-A05B-A34AF832ED09}" srcOrd="1" destOrd="0" presId="urn:microsoft.com/office/officeart/2018/5/layout/IconCircleLabelList"/>
    <dgm:cxn modelId="{8E998EEA-CA90-4F11-9702-568E72065ED2}" type="presParOf" srcId="{ADB41861-DE1F-4C89-8C38-4C1E36331697}" destId="{F1FF4FB8-D776-433B-8980-2CD4F45A0838}" srcOrd="2" destOrd="0" presId="urn:microsoft.com/office/officeart/2018/5/layout/IconCircleLabelList"/>
    <dgm:cxn modelId="{30430FA5-E6B1-4577-9826-30D64ED9ACB1}" type="presParOf" srcId="{F1FF4FB8-D776-433B-8980-2CD4F45A0838}" destId="{F26337A8-741E-4A05-BC35-E7F11F49C70A}" srcOrd="0" destOrd="0" presId="urn:microsoft.com/office/officeart/2018/5/layout/IconCircleLabelList"/>
    <dgm:cxn modelId="{F57C95E0-07A7-4119-A549-6D9977F1CE9D}" type="presParOf" srcId="{F1FF4FB8-D776-433B-8980-2CD4F45A0838}" destId="{39F60FF7-1348-44E1-8599-71913489628F}" srcOrd="1" destOrd="0" presId="urn:microsoft.com/office/officeart/2018/5/layout/IconCircleLabelList"/>
    <dgm:cxn modelId="{940B09E9-CBE4-4821-B6B3-035A492A37EC}" type="presParOf" srcId="{F1FF4FB8-D776-433B-8980-2CD4F45A0838}" destId="{F5AFA478-4597-4AE5-AE0E-409D9AF3729C}" srcOrd="2" destOrd="0" presId="urn:microsoft.com/office/officeart/2018/5/layout/IconCircleLabelList"/>
    <dgm:cxn modelId="{128E6A80-9F48-49C4-8157-BD085DD99E4C}" type="presParOf" srcId="{F1FF4FB8-D776-433B-8980-2CD4F45A0838}" destId="{3C974F0C-8BB9-46E6-9333-F5B8FB010623}" srcOrd="3" destOrd="0" presId="urn:microsoft.com/office/officeart/2018/5/layout/IconCircleLabelList"/>
    <dgm:cxn modelId="{2C32F3B7-9BEB-4B84-9D5C-CC8EE22E184F}" type="presParOf" srcId="{ADB41861-DE1F-4C89-8C38-4C1E36331697}" destId="{EB1DFD26-9647-4F76-BDEA-8FE659DB78A9}" srcOrd="3" destOrd="0" presId="urn:microsoft.com/office/officeart/2018/5/layout/IconCircleLabelList"/>
    <dgm:cxn modelId="{D4C93ECF-2958-4B3E-A6A4-83DDF5416BA6}" type="presParOf" srcId="{ADB41861-DE1F-4C89-8C38-4C1E36331697}" destId="{FB74A466-69A8-48E9-B2F7-1428D2D2D5AA}" srcOrd="4" destOrd="0" presId="urn:microsoft.com/office/officeart/2018/5/layout/IconCircleLabelList"/>
    <dgm:cxn modelId="{3297454C-0F79-4D80-ADD9-73D5663D565D}" type="presParOf" srcId="{FB74A466-69A8-48E9-B2F7-1428D2D2D5AA}" destId="{63CB4459-EA1B-4CC2-913C-16D0F357FA24}" srcOrd="0" destOrd="0" presId="urn:microsoft.com/office/officeart/2018/5/layout/IconCircleLabelList"/>
    <dgm:cxn modelId="{F849551E-2989-4AB7-BA2D-9E62613A7D65}" type="presParOf" srcId="{FB74A466-69A8-48E9-B2F7-1428D2D2D5AA}" destId="{2DA5E510-0633-4BD4-81B9-EDAD59EF9A76}" srcOrd="1" destOrd="0" presId="urn:microsoft.com/office/officeart/2018/5/layout/IconCircleLabelList"/>
    <dgm:cxn modelId="{08ECF950-9500-40F3-A101-BF721CD54ECF}" type="presParOf" srcId="{FB74A466-69A8-48E9-B2F7-1428D2D2D5AA}" destId="{6480C2E6-F0B0-40CC-85E9-3ACC6429F299}" srcOrd="2" destOrd="0" presId="urn:microsoft.com/office/officeart/2018/5/layout/IconCircleLabelList"/>
    <dgm:cxn modelId="{AEB58938-6FC5-49E7-977D-39A4444B8A4E}" type="presParOf" srcId="{FB74A466-69A8-48E9-B2F7-1428D2D2D5AA}" destId="{14C9EE12-E57A-4352-8878-FA7B778F5166}" srcOrd="3" destOrd="0" presId="urn:microsoft.com/office/officeart/2018/5/layout/IconCircleLabelList"/>
    <dgm:cxn modelId="{95F01259-00AA-46DE-877C-AEAE3C8D9EC2}" type="presParOf" srcId="{ADB41861-DE1F-4C89-8C38-4C1E36331697}" destId="{A6CEFC1F-287F-4F4C-B359-B7B3CD9CD1BC}" srcOrd="5" destOrd="0" presId="urn:microsoft.com/office/officeart/2018/5/layout/IconCircleLabelList"/>
    <dgm:cxn modelId="{A78F7D86-1EFC-47DC-840D-C52A6DEC61D2}" type="presParOf" srcId="{ADB41861-DE1F-4C89-8C38-4C1E36331697}" destId="{BF72A0B0-6C43-4595-9A50-8344DEE173A6}" srcOrd="6" destOrd="0" presId="urn:microsoft.com/office/officeart/2018/5/layout/IconCircleLabelList"/>
    <dgm:cxn modelId="{AA76F00B-86A3-4B2B-A741-C0C14B277147}" type="presParOf" srcId="{BF72A0B0-6C43-4595-9A50-8344DEE173A6}" destId="{D7B82147-B1E4-48A6-AE32-AD65DBD685F9}" srcOrd="0" destOrd="0" presId="urn:microsoft.com/office/officeart/2018/5/layout/IconCircleLabelList"/>
    <dgm:cxn modelId="{F330CC6C-748D-431C-B64F-B2B935F5FC54}" type="presParOf" srcId="{BF72A0B0-6C43-4595-9A50-8344DEE173A6}" destId="{57190AE9-141A-4A1D-A4E0-1004A417DD46}" srcOrd="1" destOrd="0" presId="urn:microsoft.com/office/officeart/2018/5/layout/IconCircleLabelList"/>
    <dgm:cxn modelId="{3A6DB7F2-EB11-436F-BA6D-62EE573BC2E6}" type="presParOf" srcId="{BF72A0B0-6C43-4595-9A50-8344DEE173A6}" destId="{EBB4C004-DB50-499E-B8B5-3E2C62C70EDF}" srcOrd="2" destOrd="0" presId="urn:microsoft.com/office/officeart/2018/5/layout/IconCircleLabelList"/>
    <dgm:cxn modelId="{787A7B0A-65D3-4796-8DF1-5B7E79498012}" type="presParOf" srcId="{BF72A0B0-6C43-4595-9A50-8344DEE173A6}" destId="{0372FF5F-56A6-46A7-A01E-47E7BF3D06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0B5017-7C90-492D-B0A3-B721586A04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B865DE-4745-442F-94BF-1F9A5E3CB08F}">
      <dgm:prSet/>
      <dgm:spPr/>
      <dgm:t>
        <a:bodyPr/>
        <a:lstStyle/>
        <a:p>
          <a:pPr>
            <a:defRPr cap="all"/>
          </a:pPr>
          <a:r>
            <a:rPr lang="en-US"/>
            <a:t>1. Create background and HUD</a:t>
          </a:r>
        </a:p>
      </dgm:t>
    </dgm:pt>
    <dgm:pt modelId="{42DD4298-85C5-405F-ABD4-43560DE496AD}" type="parTrans" cxnId="{4DB5A49E-6974-4F8A-B472-CD64A6B4F704}">
      <dgm:prSet/>
      <dgm:spPr/>
      <dgm:t>
        <a:bodyPr/>
        <a:lstStyle/>
        <a:p>
          <a:endParaRPr lang="en-US"/>
        </a:p>
      </dgm:t>
    </dgm:pt>
    <dgm:pt modelId="{F4976C27-67F0-42D3-A0A4-AC7B583F5747}" type="sibTrans" cxnId="{4DB5A49E-6974-4F8A-B472-CD64A6B4F704}">
      <dgm:prSet/>
      <dgm:spPr/>
      <dgm:t>
        <a:bodyPr/>
        <a:lstStyle/>
        <a:p>
          <a:endParaRPr lang="en-US"/>
        </a:p>
      </dgm:t>
    </dgm:pt>
    <dgm:pt modelId="{A2CD4231-9CC1-4F4F-B67D-3702F058FF46}">
      <dgm:prSet/>
      <dgm:spPr/>
      <dgm:t>
        <a:bodyPr/>
        <a:lstStyle/>
        <a:p>
          <a:pPr>
            <a:defRPr cap="all"/>
          </a:pPr>
          <a:r>
            <a:rPr lang="en-US"/>
            <a:t>2. Add telescope placeholder</a:t>
          </a:r>
        </a:p>
      </dgm:t>
    </dgm:pt>
    <dgm:pt modelId="{8516C425-1C31-489F-9113-34CDAA6F6EA1}" type="parTrans" cxnId="{7524C6AB-7D94-4CF9-BA11-A48A1093F3CB}">
      <dgm:prSet/>
      <dgm:spPr/>
      <dgm:t>
        <a:bodyPr/>
        <a:lstStyle/>
        <a:p>
          <a:endParaRPr lang="en-US"/>
        </a:p>
      </dgm:t>
    </dgm:pt>
    <dgm:pt modelId="{E1106230-C0C6-4BA6-97E2-5619D933263C}" type="sibTrans" cxnId="{7524C6AB-7D94-4CF9-BA11-A48A1093F3CB}">
      <dgm:prSet/>
      <dgm:spPr/>
      <dgm:t>
        <a:bodyPr/>
        <a:lstStyle/>
        <a:p>
          <a:endParaRPr lang="en-US"/>
        </a:p>
      </dgm:t>
    </dgm:pt>
    <dgm:pt modelId="{546D0CE3-4C04-4092-8F2D-7D787EED1958}">
      <dgm:prSet/>
      <dgm:spPr/>
      <dgm:t>
        <a:bodyPr/>
        <a:lstStyle/>
        <a:p>
          <a:pPr>
            <a:defRPr cap="all"/>
          </a:pPr>
          <a:r>
            <a:rPr lang="en-US"/>
            <a:t>3. Animate deployment steps sequentially</a:t>
          </a:r>
        </a:p>
      </dgm:t>
    </dgm:pt>
    <dgm:pt modelId="{92E952C6-01CC-466E-A2E4-D27253073EDB}" type="parTrans" cxnId="{E322DA1A-15D7-4032-9A9A-3866FBD3D2EA}">
      <dgm:prSet/>
      <dgm:spPr/>
      <dgm:t>
        <a:bodyPr/>
        <a:lstStyle/>
        <a:p>
          <a:endParaRPr lang="en-US"/>
        </a:p>
      </dgm:t>
    </dgm:pt>
    <dgm:pt modelId="{512A4867-F8AC-44DB-A675-813A7A072687}" type="sibTrans" cxnId="{E322DA1A-15D7-4032-9A9A-3866FBD3D2EA}">
      <dgm:prSet/>
      <dgm:spPr/>
      <dgm:t>
        <a:bodyPr/>
        <a:lstStyle/>
        <a:p>
          <a:endParaRPr lang="en-US"/>
        </a:p>
      </dgm:t>
    </dgm:pt>
    <dgm:pt modelId="{85A3066A-BF63-4E33-863B-6FE5EC1786B9}">
      <dgm:prSet/>
      <dgm:spPr/>
      <dgm:t>
        <a:bodyPr/>
        <a:lstStyle/>
        <a:p>
          <a:pPr>
            <a:defRPr cap="all"/>
          </a:pPr>
          <a:r>
            <a:rPr lang="en-US"/>
            <a:t>4. Reset camera before outro</a:t>
          </a:r>
        </a:p>
      </dgm:t>
    </dgm:pt>
    <dgm:pt modelId="{F5C7DDF5-5188-4EA7-B3F4-73C61E1E2BBE}" type="parTrans" cxnId="{E1D9D8FF-FF25-4537-8C7F-ABB3B61DD134}">
      <dgm:prSet/>
      <dgm:spPr/>
      <dgm:t>
        <a:bodyPr/>
        <a:lstStyle/>
        <a:p>
          <a:endParaRPr lang="en-US"/>
        </a:p>
      </dgm:t>
    </dgm:pt>
    <dgm:pt modelId="{F61AC3F7-96E6-4DCC-8F7D-AB7F0823E772}" type="sibTrans" cxnId="{E1D9D8FF-FF25-4537-8C7F-ABB3B61DD134}">
      <dgm:prSet/>
      <dgm:spPr/>
      <dgm:t>
        <a:bodyPr/>
        <a:lstStyle/>
        <a:p>
          <a:endParaRPr lang="en-US"/>
        </a:p>
      </dgm:t>
    </dgm:pt>
    <dgm:pt modelId="{23FF9DD1-DFC1-4CD2-A01C-F0AA61D68CA6}">
      <dgm:prSet/>
      <dgm:spPr/>
      <dgm:t>
        <a:bodyPr/>
        <a:lstStyle/>
        <a:p>
          <a:pPr>
            <a:defRPr cap="all"/>
          </a:pPr>
          <a:r>
            <a:rPr lang="en-US"/>
            <a:t>5. Display outro text</a:t>
          </a:r>
        </a:p>
      </dgm:t>
    </dgm:pt>
    <dgm:pt modelId="{D74D1C1F-A719-4399-8CBA-B9E054C42B65}" type="parTrans" cxnId="{D2E8B865-0A95-473B-B2DD-361EF89D61E9}">
      <dgm:prSet/>
      <dgm:spPr/>
      <dgm:t>
        <a:bodyPr/>
        <a:lstStyle/>
        <a:p>
          <a:endParaRPr lang="en-US"/>
        </a:p>
      </dgm:t>
    </dgm:pt>
    <dgm:pt modelId="{37B6779A-A2DC-4D24-8ABC-1FC0E8E493E2}" type="sibTrans" cxnId="{D2E8B865-0A95-473B-B2DD-361EF89D61E9}">
      <dgm:prSet/>
      <dgm:spPr/>
      <dgm:t>
        <a:bodyPr/>
        <a:lstStyle/>
        <a:p>
          <a:endParaRPr lang="en-US"/>
        </a:p>
      </dgm:t>
    </dgm:pt>
    <dgm:pt modelId="{2D29AF6D-2F1B-4950-B118-7DA398E7F854}" type="pres">
      <dgm:prSet presAssocID="{510B5017-7C90-492D-B0A3-B721586A04A5}" presName="root" presStyleCnt="0">
        <dgm:presLayoutVars>
          <dgm:dir/>
          <dgm:resizeHandles val="exact"/>
        </dgm:presLayoutVars>
      </dgm:prSet>
      <dgm:spPr/>
    </dgm:pt>
    <dgm:pt modelId="{1CB4376D-1112-45FD-9F2F-9BAB96C024A5}" type="pres">
      <dgm:prSet presAssocID="{33B865DE-4745-442F-94BF-1F9A5E3CB08F}" presName="compNode" presStyleCnt="0"/>
      <dgm:spPr/>
    </dgm:pt>
    <dgm:pt modelId="{38922342-E173-4A4A-84BF-610B4D477FA7}" type="pres">
      <dgm:prSet presAssocID="{33B865DE-4745-442F-94BF-1F9A5E3CB08F}" presName="iconBgRect" presStyleLbl="bgShp" presStyleIdx="0" presStyleCnt="5"/>
      <dgm:spPr/>
    </dgm:pt>
    <dgm:pt modelId="{210CF606-3C03-447B-8DBB-F3A0F5D60DA6}" type="pres">
      <dgm:prSet presAssocID="{33B865DE-4745-442F-94BF-1F9A5E3CB0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506C6D3-7DD2-4524-ADD9-694A3F673BA0}" type="pres">
      <dgm:prSet presAssocID="{33B865DE-4745-442F-94BF-1F9A5E3CB08F}" presName="spaceRect" presStyleCnt="0"/>
      <dgm:spPr/>
    </dgm:pt>
    <dgm:pt modelId="{3949591B-455B-49F9-B0B2-7FFD754DCC14}" type="pres">
      <dgm:prSet presAssocID="{33B865DE-4745-442F-94BF-1F9A5E3CB08F}" presName="textRect" presStyleLbl="revTx" presStyleIdx="0" presStyleCnt="5">
        <dgm:presLayoutVars>
          <dgm:chMax val="1"/>
          <dgm:chPref val="1"/>
        </dgm:presLayoutVars>
      </dgm:prSet>
      <dgm:spPr/>
    </dgm:pt>
    <dgm:pt modelId="{CA33A402-52B2-45AC-AA57-2A4CE75F0ED0}" type="pres">
      <dgm:prSet presAssocID="{F4976C27-67F0-42D3-A0A4-AC7B583F5747}" presName="sibTrans" presStyleCnt="0"/>
      <dgm:spPr/>
    </dgm:pt>
    <dgm:pt modelId="{DC9F7779-6D0C-43A5-9928-C28CFCC4C952}" type="pres">
      <dgm:prSet presAssocID="{A2CD4231-9CC1-4F4F-B67D-3702F058FF46}" presName="compNode" presStyleCnt="0"/>
      <dgm:spPr/>
    </dgm:pt>
    <dgm:pt modelId="{BCF5E931-43B7-4073-9CD1-0E4EC572BC2A}" type="pres">
      <dgm:prSet presAssocID="{A2CD4231-9CC1-4F4F-B67D-3702F058FF46}" presName="iconBgRect" presStyleLbl="bgShp" presStyleIdx="1" presStyleCnt="5"/>
      <dgm:spPr/>
    </dgm:pt>
    <dgm:pt modelId="{C996457F-176E-4EB2-98F8-F53731E7AC26}" type="pres">
      <dgm:prSet presAssocID="{A2CD4231-9CC1-4F4F-B67D-3702F058FF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6B38A9EC-F127-491B-8A87-44BF070175EE}" type="pres">
      <dgm:prSet presAssocID="{A2CD4231-9CC1-4F4F-B67D-3702F058FF46}" presName="spaceRect" presStyleCnt="0"/>
      <dgm:spPr/>
    </dgm:pt>
    <dgm:pt modelId="{FA51D9EE-303B-4195-9BEF-59F491AE8910}" type="pres">
      <dgm:prSet presAssocID="{A2CD4231-9CC1-4F4F-B67D-3702F058FF46}" presName="textRect" presStyleLbl="revTx" presStyleIdx="1" presStyleCnt="5">
        <dgm:presLayoutVars>
          <dgm:chMax val="1"/>
          <dgm:chPref val="1"/>
        </dgm:presLayoutVars>
      </dgm:prSet>
      <dgm:spPr/>
    </dgm:pt>
    <dgm:pt modelId="{5A85EEEC-2A87-4385-88BF-DB0459C1810A}" type="pres">
      <dgm:prSet presAssocID="{E1106230-C0C6-4BA6-97E2-5619D933263C}" presName="sibTrans" presStyleCnt="0"/>
      <dgm:spPr/>
    </dgm:pt>
    <dgm:pt modelId="{698236BC-FE12-4DF2-B9D6-96D26298A103}" type="pres">
      <dgm:prSet presAssocID="{546D0CE3-4C04-4092-8F2D-7D787EED1958}" presName="compNode" presStyleCnt="0"/>
      <dgm:spPr/>
    </dgm:pt>
    <dgm:pt modelId="{1B03DDBE-FCB8-4A80-ADC7-592697D793C0}" type="pres">
      <dgm:prSet presAssocID="{546D0CE3-4C04-4092-8F2D-7D787EED1958}" presName="iconBgRect" presStyleLbl="bgShp" presStyleIdx="2" presStyleCnt="5"/>
      <dgm:spPr/>
    </dgm:pt>
    <dgm:pt modelId="{45A1E78E-3BDF-404B-BFCF-4015B29D72FA}" type="pres">
      <dgm:prSet presAssocID="{546D0CE3-4C04-4092-8F2D-7D787EED195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A508611-C9E2-477C-9C85-B6D6278804C7}" type="pres">
      <dgm:prSet presAssocID="{546D0CE3-4C04-4092-8F2D-7D787EED1958}" presName="spaceRect" presStyleCnt="0"/>
      <dgm:spPr/>
    </dgm:pt>
    <dgm:pt modelId="{F7A4E512-398F-4D2E-BE6F-A48658120422}" type="pres">
      <dgm:prSet presAssocID="{546D0CE3-4C04-4092-8F2D-7D787EED1958}" presName="textRect" presStyleLbl="revTx" presStyleIdx="2" presStyleCnt="5">
        <dgm:presLayoutVars>
          <dgm:chMax val="1"/>
          <dgm:chPref val="1"/>
        </dgm:presLayoutVars>
      </dgm:prSet>
      <dgm:spPr/>
    </dgm:pt>
    <dgm:pt modelId="{5E9972DF-8F31-40D1-9DFE-D257BF2A435C}" type="pres">
      <dgm:prSet presAssocID="{512A4867-F8AC-44DB-A675-813A7A072687}" presName="sibTrans" presStyleCnt="0"/>
      <dgm:spPr/>
    </dgm:pt>
    <dgm:pt modelId="{82E5B21F-0457-48CC-80BC-3DA8EA244050}" type="pres">
      <dgm:prSet presAssocID="{85A3066A-BF63-4E33-863B-6FE5EC1786B9}" presName="compNode" presStyleCnt="0"/>
      <dgm:spPr/>
    </dgm:pt>
    <dgm:pt modelId="{2AC0105B-D760-4EDD-93CD-204E63CB70CB}" type="pres">
      <dgm:prSet presAssocID="{85A3066A-BF63-4E33-863B-6FE5EC1786B9}" presName="iconBgRect" presStyleLbl="bgShp" presStyleIdx="3" presStyleCnt="5"/>
      <dgm:spPr/>
    </dgm:pt>
    <dgm:pt modelId="{EA3491B4-B63B-4B31-B00C-651D1C3D6CDA}" type="pres">
      <dgm:prSet presAssocID="{85A3066A-BF63-4E33-863B-6FE5EC1786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6667EEC6-C980-4EAB-BB48-88D523DF7D1D}" type="pres">
      <dgm:prSet presAssocID="{85A3066A-BF63-4E33-863B-6FE5EC1786B9}" presName="spaceRect" presStyleCnt="0"/>
      <dgm:spPr/>
    </dgm:pt>
    <dgm:pt modelId="{C0DA51DC-1596-481D-A87B-FC3969118906}" type="pres">
      <dgm:prSet presAssocID="{85A3066A-BF63-4E33-863B-6FE5EC1786B9}" presName="textRect" presStyleLbl="revTx" presStyleIdx="3" presStyleCnt="5">
        <dgm:presLayoutVars>
          <dgm:chMax val="1"/>
          <dgm:chPref val="1"/>
        </dgm:presLayoutVars>
      </dgm:prSet>
      <dgm:spPr/>
    </dgm:pt>
    <dgm:pt modelId="{52B9E290-3A1B-4F83-B6F9-7A0ECCBD3ABB}" type="pres">
      <dgm:prSet presAssocID="{F61AC3F7-96E6-4DCC-8F7D-AB7F0823E772}" presName="sibTrans" presStyleCnt="0"/>
      <dgm:spPr/>
    </dgm:pt>
    <dgm:pt modelId="{8EE69757-A849-406E-A635-8120E1F7D3C1}" type="pres">
      <dgm:prSet presAssocID="{23FF9DD1-DFC1-4CD2-A01C-F0AA61D68CA6}" presName="compNode" presStyleCnt="0"/>
      <dgm:spPr/>
    </dgm:pt>
    <dgm:pt modelId="{678A957A-7081-4F3D-A6E4-E23FB139052A}" type="pres">
      <dgm:prSet presAssocID="{23FF9DD1-DFC1-4CD2-A01C-F0AA61D68CA6}" presName="iconBgRect" presStyleLbl="bgShp" presStyleIdx="4" presStyleCnt="5"/>
      <dgm:spPr/>
    </dgm:pt>
    <dgm:pt modelId="{84760173-4A62-48C5-A5FA-CC76F50056C9}" type="pres">
      <dgm:prSet presAssocID="{23FF9DD1-DFC1-4CD2-A01C-F0AA61D68CA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E7254082-71AE-4E13-8E8C-031763F3DD13}" type="pres">
      <dgm:prSet presAssocID="{23FF9DD1-DFC1-4CD2-A01C-F0AA61D68CA6}" presName="spaceRect" presStyleCnt="0"/>
      <dgm:spPr/>
    </dgm:pt>
    <dgm:pt modelId="{5D37AEFE-2D14-417A-85B7-AE2D57564A80}" type="pres">
      <dgm:prSet presAssocID="{23FF9DD1-DFC1-4CD2-A01C-F0AA61D68CA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322DA1A-15D7-4032-9A9A-3866FBD3D2EA}" srcId="{510B5017-7C90-492D-B0A3-B721586A04A5}" destId="{546D0CE3-4C04-4092-8F2D-7D787EED1958}" srcOrd="2" destOrd="0" parTransId="{92E952C6-01CC-466E-A2E4-D27253073EDB}" sibTransId="{512A4867-F8AC-44DB-A675-813A7A072687}"/>
    <dgm:cxn modelId="{D2E8B865-0A95-473B-B2DD-361EF89D61E9}" srcId="{510B5017-7C90-492D-B0A3-B721586A04A5}" destId="{23FF9DD1-DFC1-4CD2-A01C-F0AA61D68CA6}" srcOrd="4" destOrd="0" parTransId="{D74D1C1F-A719-4399-8CBA-B9E054C42B65}" sibTransId="{37B6779A-A2DC-4D24-8ABC-1FC0E8E493E2}"/>
    <dgm:cxn modelId="{876DFB88-0DF1-499C-B21D-651F3EADE02B}" type="presOf" srcId="{23FF9DD1-DFC1-4CD2-A01C-F0AA61D68CA6}" destId="{5D37AEFE-2D14-417A-85B7-AE2D57564A80}" srcOrd="0" destOrd="0" presId="urn:microsoft.com/office/officeart/2018/5/layout/IconCircleLabelList"/>
    <dgm:cxn modelId="{4DB5A49E-6974-4F8A-B472-CD64A6B4F704}" srcId="{510B5017-7C90-492D-B0A3-B721586A04A5}" destId="{33B865DE-4745-442F-94BF-1F9A5E3CB08F}" srcOrd="0" destOrd="0" parTransId="{42DD4298-85C5-405F-ABD4-43560DE496AD}" sibTransId="{F4976C27-67F0-42D3-A0A4-AC7B583F5747}"/>
    <dgm:cxn modelId="{7524C6AB-7D94-4CF9-BA11-A48A1093F3CB}" srcId="{510B5017-7C90-492D-B0A3-B721586A04A5}" destId="{A2CD4231-9CC1-4F4F-B67D-3702F058FF46}" srcOrd="1" destOrd="0" parTransId="{8516C425-1C31-489F-9113-34CDAA6F6EA1}" sibTransId="{E1106230-C0C6-4BA6-97E2-5619D933263C}"/>
    <dgm:cxn modelId="{A70EB5AD-07A4-4C9A-8435-25802EE3896B}" type="presOf" srcId="{510B5017-7C90-492D-B0A3-B721586A04A5}" destId="{2D29AF6D-2F1B-4950-B118-7DA398E7F854}" srcOrd="0" destOrd="0" presId="urn:microsoft.com/office/officeart/2018/5/layout/IconCircleLabelList"/>
    <dgm:cxn modelId="{53E58DBB-A8DA-4EAA-B42E-EEF673940857}" type="presOf" srcId="{546D0CE3-4C04-4092-8F2D-7D787EED1958}" destId="{F7A4E512-398F-4D2E-BE6F-A48658120422}" srcOrd="0" destOrd="0" presId="urn:microsoft.com/office/officeart/2018/5/layout/IconCircleLabelList"/>
    <dgm:cxn modelId="{3A6AD1D2-178C-48C4-8314-D35BD1E04F48}" type="presOf" srcId="{85A3066A-BF63-4E33-863B-6FE5EC1786B9}" destId="{C0DA51DC-1596-481D-A87B-FC3969118906}" srcOrd="0" destOrd="0" presId="urn:microsoft.com/office/officeart/2018/5/layout/IconCircleLabelList"/>
    <dgm:cxn modelId="{5AA198E4-DA9F-4B49-8603-C088B4815036}" type="presOf" srcId="{A2CD4231-9CC1-4F4F-B67D-3702F058FF46}" destId="{FA51D9EE-303B-4195-9BEF-59F491AE8910}" srcOrd="0" destOrd="0" presId="urn:microsoft.com/office/officeart/2018/5/layout/IconCircleLabelList"/>
    <dgm:cxn modelId="{42AE6FF0-7158-4A7C-812A-77769F2FBCFA}" type="presOf" srcId="{33B865DE-4745-442F-94BF-1F9A5E3CB08F}" destId="{3949591B-455B-49F9-B0B2-7FFD754DCC14}" srcOrd="0" destOrd="0" presId="urn:microsoft.com/office/officeart/2018/5/layout/IconCircleLabelList"/>
    <dgm:cxn modelId="{E1D9D8FF-FF25-4537-8C7F-ABB3B61DD134}" srcId="{510B5017-7C90-492D-B0A3-B721586A04A5}" destId="{85A3066A-BF63-4E33-863B-6FE5EC1786B9}" srcOrd="3" destOrd="0" parTransId="{F5C7DDF5-5188-4EA7-B3F4-73C61E1E2BBE}" sibTransId="{F61AC3F7-96E6-4DCC-8F7D-AB7F0823E772}"/>
    <dgm:cxn modelId="{FA2D6285-ACA8-42BA-9D07-2D8FFDF98B56}" type="presParOf" srcId="{2D29AF6D-2F1B-4950-B118-7DA398E7F854}" destId="{1CB4376D-1112-45FD-9F2F-9BAB96C024A5}" srcOrd="0" destOrd="0" presId="urn:microsoft.com/office/officeart/2018/5/layout/IconCircleLabelList"/>
    <dgm:cxn modelId="{A06BF9C9-C119-40EB-969C-290EAB31F050}" type="presParOf" srcId="{1CB4376D-1112-45FD-9F2F-9BAB96C024A5}" destId="{38922342-E173-4A4A-84BF-610B4D477FA7}" srcOrd="0" destOrd="0" presId="urn:microsoft.com/office/officeart/2018/5/layout/IconCircleLabelList"/>
    <dgm:cxn modelId="{A3EFD3D9-F17F-412D-94AC-C30A72A1F03A}" type="presParOf" srcId="{1CB4376D-1112-45FD-9F2F-9BAB96C024A5}" destId="{210CF606-3C03-447B-8DBB-F3A0F5D60DA6}" srcOrd="1" destOrd="0" presId="urn:microsoft.com/office/officeart/2018/5/layout/IconCircleLabelList"/>
    <dgm:cxn modelId="{9C1C9B1F-A5BB-4ADE-8E90-05A947322C93}" type="presParOf" srcId="{1CB4376D-1112-45FD-9F2F-9BAB96C024A5}" destId="{E506C6D3-7DD2-4524-ADD9-694A3F673BA0}" srcOrd="2" destOrd="0" presId="urn:microsoft.com/office/officeart/2018/5/layout/IconCircleLabelList"/>
    <dgm:cxn modelId="{BBCC578F-B55E-4615-A6B3-EB59716586E3}" type="presParOf" srcId="{1CB4376D-1112-45FD-9F2F-9BAB96C024A5}" destId="{3949591B-455B-49F9-B0B2-7FFD754DCC14}" srcOrd="3" destOrd="0" presId="urn:microsoft.com/office/officeart/2018/5/layout/IconCircleLabelList"/>
    <dgm:cxn modelId="{83291319-663F-4528-A6C2-507621236217}" type="presParOf" srcId="{2D29AF6D-2F1B-4950-B118-7DA398E7F854}" destId="{CA33A402-52B2-45AC-AA57-2A4CE75F0ED0}" srcOrd="1" destOrd="0" presId="urn:microsoft.com/office/officeart/2018/5/layout/IconCircleLabelList"/>
    <dgm:cxn modelId="{DBE5E786-A21F-4586-95F8-94897E559A67}" type="presParOf" srcId="{2D29AF6D-2F1B-4950-B118-7DA398E7F854}" destId="{DC9F7779-6D0C-43A5-9928-C28CFCC4C952}" srcOrd="2" destOrd="0" presId="urn:microsoft.com/office/officeart/2018/5/layout/IconCircleLabelList"/>
    <dgm:cxn modelId="{AA12FC50-0AC8-4CB0-AA82-C205207772FD}" type="presParOf" srcId="{DC9F7779-6D0C-43A5-9928-C28CFCC4C952}" destId="{BCF5E931-43B7-4073-9CD1-0E4EC572BC2A}" srcOrd="0" destOrd="0" presId="urn:microsoft.com/office/officeart/2018/5/layout/IconCircleLabelList"/>
    <dgm:cxn modelId="{2DD43664-1642-4788-AD60-9DF91E2AC5CC}" type="presParOf" srcId="{DC9F7779-6D0C-43A5-9928-C28CFCC4C952}" destId="{C996457F-176E-4EB2-98F8-F53731E7AC26}" srcOrd="1" destOrd="0" presId="urn:microsoft.com/office/officeart/2018/5/layout/IconCircleLabelList"/>
    <dgm:cxn modelId="{46FE736E-1791-444D-BBF1-8B9B5A0F6786}" type="presParOf" srcId="{DC9F7779-6D0C-43A5-9928-C28CFCC4C952}" destId="{6B38A9EC-F127-491B-8A87-44BF070175EE}" srcOrd="2" destOrd="0" presId="urn:microsoft.com/office/officeart/2018/5/layout/IconCircleLabelList"/>
    <dgm:cxn modelId="{8C59B3A3-C133-4ECC-A3F1-845DBDFE926C}" type="presParOf" srcId="{DC9F7779-6D0C-43A5-9928-C28CFCC4C952}" destId="{FA51D9EE-303B-4195-9BEF-59F491AE8910}" srcOrd="3" destOrd="0" presId="urn:microsoft.com/office/officeart/2018/5/layout/IconCircleLabelList"/>
    <dgm:cxn modelId="{02000335-F046-43B0-8EFA-3F1EBFB800D1}" type="presParOf" srcId="{2D29AF6D-2F1B-4950-B118-7DA398E7F854}" destId="{5A85EEEC-2A87-4385-88BF-DB0459C1810A}" srcOrd="3" destOrd="0" presId="urn:microsoft.com/office/officeart/2018/5/layout/IconCircleLabelList"/>
    <dgm:cxn modelId="{E74EA1D5-759A-4AF4-9CDB-B3C8E61BCC3A}" type="presParOf" srcId="{2D29AF6D-2F1B-4950-B118-7DA398E7F854}" destId="{698236BC-FE12-4DF2-B9D6-96D26298A103}" srcOrd="4" destOrd="0" presId="urn:microsoft.com/office/officeart/2018/5/layout/IconCircleLabelList"/>
    <dgm:cxn modelId="{92861688-9846-4F66-94F4-76426EF95E3E}" type="presParOf" srcId="{698236BC-FE12-4DF2-B9D6-96D26298A103}" destId="{1B03DDBE-FCB8-4A80-ADC7-592697D793C0}" srcOrd="0" destOrd="0" presId="urn:microsoft.com/office/officeart/2018/5/layout/IconCircleLabelList"/>
    <dgm:cxn modelId="{D6B1D987-CCBD-4006-A377-C823B10F33BD}" type="presParOf" srcId="{698236BC-FE12-4DF2-B9D6-96D26298A103}" destId="{45A1E78E-3BDF-404B-BFCF-4015B29D72FA}" srcOrd="1" destOrd="0" presId="urn:microsoft.com/office/officeart/2018/5/layout/IconCircleLabelList"/>
    <dgm:cxn modelId="{6EE635E1-D31B-43FC-9852-FE85E9693B4C}" type="presParOf" srcId="{698236BC-FE12-4DF2-B9D6-96D26298A103}" destId="{6A508611-C9E2-477C-9C85-B6D6278804C7}" srcOrd="2" destOrd="0" presId="urn:microsoft.com/office/officeart/2018/5/layout/IconCircleLabelList"/>
    <dgm:cxn modelId="{DB957DC2-CF4C-4666-AC78-6E2A04CD62DB}" type="presParOf" srcId="{698236BC-FE12-4DF2-B9D6-96D26298A103}" destId="{F7A4E512-398F-4D2E-BE6F-A48658120422}" srcOrd="3" destOrd="0" presId="urn:microsoft.com/office/officeart/2018/5/layout/IconCircleLabelList"/>
    <dgm:cxn modelId="{1C3B25F8-23C0-4AB1-91A4-8C3943A3E558}" type="presParOf" srcId="{2D29AF6D-2F1B-4950-B118-7DA398E7F854}" destId="{5E9972DF-8F31-40D1-9DFE-D257BF2A435C}" srcOrd="5" destOrd="0" presId="urn:microsoft.com/office/officeart/2018/5/layout/IconCircleLabelList"/>
    <dgm:cxn modelId="{4EB59653-8622-445D-BBE3-BB0D705DA946}" type="presParOf" srcId="{2D29AF6D-2F1B-4950-B118-7DA398E7F854}" destId="{82E5B21F-0457-48CC-80BC-3DA8EA244050}" srcOrd="6" destOrd="0" presId="urn:microsoft.com/office/officeart/2018/5/layout/IconCircleLabelList"/>
    <dgm:cxn modelId="{28A9E541-CDDC-4E85-AF6F-C9599ED7350F}" type="presParOf" srcId="{82E5B21F-0457-48CC-80BC-3DA8EA244050}" destId="{2AC0105B-D760-4EDD-93CD-204E63CB70CB}" srcOrd="0" destOrd="0" presId="urn:microsoft.com/office/officeart/2018/5/layout/IconCircleLabelList"/>
    <dgm:cxn modelId="{ECD922D5-3F67-44FD-BBB1-085B139F915A}" type="presParOf" srcId="{82E5B21F-0457-48CC-80BC-3DA8EA244050}" destId="{EA3491B4-B63B-4B31-B00C-651D1C3D6CDA}" srcOrd="1" destOrd="0" presId="urn:microsoft.com/office/officeart/2018/5/layout/IconCircleLabelList"/>
    <dgm:cxn modelId="{B595FD34-FE28-4C43-9719-6A9ECAEA4FB8}" type="presParOf" srcId="{82E5B21F-0457-48CC-80BC-3DA8EA244050}" destId="{6667EEC6-C980-4EAB-BB48-88D523DF7D1D}" srcOrd="2" destOrd="0" presId="urn:microsoft.com/office/officeart/2018/5/layout/IconCircleLabelList"/>
    <dgm:cxn modelId="{03FAFDAF-3693-427B-BB09-369D8DD1FB8F}" type="presParOf" srcId="{82E5B21F-0457-48CC-80BC-3DA8EA244050}" destId="{C0DA51DC-1596-481D-A87B-FC3969118906}" srcOrd="3" destOrd="0" presId="urn:microsoft.com/office/officeart/2018/5/layout/IconCircleLabelList"/>
    <dgm:cxn modelId="{4C76CB26-0A7B-45CC-9541-AC2D2FD1755B}" type="presParOf" srcId="{2D29AF6D-2F1B-4950-B118-7DA398E7F854}" destId="{52B9E290-3A1B-4F83-B6F9-7A0ECCBD3ABB}" srcOrd="7" destOrd="0" presId="urn:microsoft.com/office/officeart/2018/5/layout/IconCircleLabelList"/>
    <dgm:cxn modelId="{41F52087-BEC4-4834-8E91-7EA63BD415DA}" type="presParOf" srcId="{2D29AF6D-2F1B-4950-B118-7DA398E7F854}" destId="{8EE69757-A849-406E-A635-8120E1F7D3C1}" srcOrd="8" destOrd="0" presId="urn:microsoft.com/office/officeart/2018/5/layout/IconCircleLabelList"/>
    <dgm:cxn modelId="{498F0BF9-A1CF-444F-8195-F00E0D55F3C0}" type="presParOf" srcId="{8EE69757-A849-406E-A635-8120E1F7D3C1}" destId="{678A957A-7081-4F3D-A6E4-E23FB139052A}" srcOrd="0" destOrd="0" presId="urn:microsoft.com/office/officeart/2018/5/layout/IconCircleLabelList"/>
    <dgm:cxn modelId="{4E69E807-439F-4C22-A505-11A9C905E125}" type="presParOf" srcId="{8EE69757-A849-406E-A635-8120E1F7D3C1}" destId="{84760173-4A62-48C5-A5FA-CC76F50056C9}" srcOrd="1" destOrd="0" presId="urn:microsoft.com/office/officeart/2018/5/layout/IconCircleLabelList"/>
    <dgm:cxn modelId="{02E25653-F907-41B7-A15F-578B90312E75}" type="presParOf" srcId="{8EE69757-A849-406E-A635-8120E1F7D3C1}" destId="{E7254082-71AE-4E13-8E8C-031763F3DD13}" srcOrd="2" destOrd="0" presId="urn:microsoft.com/office/officeart/2018/5/layout/IconCircleLabelList"/>
    <dgm:cxn modelId="{2274C759-47E2-43E6-8BFB-0C3B5AE45688}" type="presParOf" srcId="{8EE69757-A849-406E-A635-8120E1F7D3C1}" destId="{5D37AEFE-2D14-417A-85B7-AE2D57564A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D2C6E2-B818-4CE1-8E2B-E5D736E2C3C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76D687-358D-4C94-B2F6-73646076EC2C}">
      <dgm:prSet/>
      <dgm:spPr/>
      <dgm:t>
        <a:bodyPr/>
        <a:lstStyle/>
        <a:p>
          <a:pPr>
            <a:defRPr cap="all"/>
          </a:pPr>
          <a:r>
            <a:rPr lang="en-US"/>
            <a:t>• Realism → Hexagonal mirrors &amp; layered sunshield</a:t>
          </a:r>
        </a:p>
      </dgm:t>
    </dgm:pt>
    <dgm:pt modelId="{CD537B6A-01F2-4681-B7B1-6884F774E8B6}" type="parTrans" cxnId="{EB81B34B-D194-4FAA-9104-944E76025709}">
      <dgm:prSet/>
      <dgm:spPr/>
      <dgm:t>
        <a:bodyPr/>
        <a:lstStyle/>
        <a:p>
          <a:endParaRPr lang="en-US"/>
        </a:p>
      </dgm:t>
    </dgm:pt>
    <dgm:pt modelId="{AE0FA366-D8EA-4010-B4D1-65344A562BB1}" type="sibTrans" cxnId="{EB81B34B-D194-4FAA-9104-944E76025709}">
      <dgm:prSet/>
      <dgm:spPr/>
      <dgm:t>
        <a:bodyPr/>
        <a:lstStyle/>
        <a:p>
          <a:endParaRPr lang="en-US"/>
        </a:p>
      </dgm:t>
    </dgm:pt>
    <dgm:pt modelId="{4A111AB9-9D22-4E48-961F-F1F250758DCE}">
      <dgm:prSet/>
      <dgm:spPr/>
      <dgm:t>
        <a:bodyPr/>
        <a:lstStyle/>
        <a:p>
          <a:pPr>
            <a:defRPr cap="all"/>
          </a:pPr>
          <a:r>
            <a:rPr lang="en-US"/>
            <a:t>• Camera zoom reset → Used frame reset before outro</a:t>
          </a:r>
        </a:p>
      </dgm:t>
    </dgm:pt>
    <dgm:pt modelId="{60E5690C-314B-4AC6-8570-985C80C0B462}" type="parTrans" cxnId="{3D95FE65-D927-4B0E-B735-D8FE643F26F1}">
      <dgm:prSet/>
      <dgm:spPr/>
      <dgm:t>
        <a:bodyPr/>
        <a:lstStyle/>
        <a:p>
          <a:endParaRPr lang="en-US"/>
        </a:p>
      </dgm:t>
    </dgm:pt>
    <dgm:pt modelId="{D668BE9A-5C09-4A2A-A7F4-F95417E863DB}" type="sibTrans" cxnId="{3D95FE65-D927-4B0E-B735-D8FE643F26F1}">
      <dgm:prSet/>
      <dgm:spPr/>
      <dgm:t>
        <a:bodyPr/>
        <a:lstStyle/>
        <a:p>
          <a:endParaRPr lang="en-US"/>
        </a:p>
      </dgm:t>
    </dgm:pt>
    <dgm:pt modelId="{BBDC1D15-ABCC-4ABF-AEC1-F3120B78C440}">
      <dgm:prSet/>
      <dgm:spPr/>
      <dgm:t>
        <a:bodyPr/>
        <a:lstStyle/>
        <a:p>
          <a:pPr>
            <a:defRPr cap="all"/>
          </a:pPr>
          <a:r>
            <a:rPr lang="en-US"/>
            <a:t>• Modularity → Separated into scenes &amp; utils</a:t>
          </a:r>
        </a:p>
      </dgm:t>
    </dgm:pt>
    <dgm:pt modelId="{CC088509-25B9-4EB0-8080-873BC15A5F0F}" type="parTrans" cxnId="{D27747AA-08DB-4418-8E8B-943AE3E8BB83}">
      <dgm:prSet/>
      <dgm:spPr/>
      <dgm:t>
        <a:bodyPr/>
        <a:lstStyle/>
        <a:p>
          <a:endParaRPr lang="en-US"/>
        </a:p>
      </dgm:t>
    </dgm:pt>
    <dgm:pt modelId="{1D00F689-8F9A-4E61-B9ED-575E45305726}" type="sibTrans" cxnId="{D27747AA-08DB-4418-8E8B-943AE3E8BB83}">
      <dgm:prSet/>
      <dgm:spPr/>
      <dgm:t>
        <a:bodyPr/>
        <a:lstStyle/>
        <a:p>
          <a:endParaRPr lang="en-US"/>
        </a:p>
      </dgm:t>
    </dgm:pt>
    <dgm:pt modelId="{C1E89A77-E1E0-4F8D-B1B9-2F0579910B15}" type="pres">
      <dgm:prSet presAssocID="{06D2C6E2-B818-4CE1-8E2B-E5D736E2C3C0}" presName="root" presStyleCnt="0">
        <dgm:presLayoutVars>
          <dgm:dir/>
          <dgm:resizeHandles val="exact"/>
        </dgm:presLayoutVars>
      </dgm:prSet>
      <dgm:spPr/>
    </dgm:pt>
    <dgm:pt modelId="{13358826-F8D5-4DC2-9237-BEF50D06903B}" type="pres">
      <dgm:prSet presAssocID="{1176D687-358D-4C94-B2F6-73646076EC2C}" presName="compNode" presStyleCnt="0"/>
      <dgm:spPr/>
    </dgm:pt>
    <dgm:pt modelId="{9B7A20E9-37A9-4070-AB45-D85D7483E18C}" type="pres">
      <dgm:prSet presAssocID="{1176D687-358D-4C94-B2F6-73646076EC2C}" presName="iconBgRect" presStyleLbl="bgShp" presStyleIdx="0" presStyleCnt="3"/>
      <dgm:spPr/>
    </dgm:pt>
    <dgm:pt modelId="{AD3E9799-0704-42D2-B1BE-A771319051CC}" type="pres">
      <dgm:prSet presAssocID="{1176D687-358D-4C94-B2F6-73646076EC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rm"/>
        </a:ext>
      </dgm:extLst>
    </dgm:pt>
    <dgm:pt modelId="{3ACD1AE3-8167-41BB-93AC-FC8AD31CD08E}" type="pres">
      <dgm:prSet presAssocID="{1176D687-358D-4C94-B2F6-73646076EC2C}" presName="spaceRect" presStyleCnt="0"/>
      <dgm:spPr/>
    </dgm:pt>
    <dgm:pt modelId="{A9EC21D7-EF22-463E-B957-DF0474FE139A}" type="pres">
      <dgm:prSet presAssocID="{1176D687-358D-4C94-B2F6-73646076EC2C}" presName="textRect" presStyleLbl="revTx" presStyleIdx="0" presStyleCnt="3">
        <dgm:presLayoutVars>
          <dgm:chMax val="1"/>
          <dgm:chPref val="1"/>
        </dgm:presLayoutVars>
      </dgm:prSet>
      <dgm:spPr/>
    </dgm:pt>
    <dgm:pt modelId="{752856C8-12A6-40DC-B29B-7E39A0196076}" type="pres">
      <dgm:prSet presAssocID="{AE0FA366-D8EA-4010-B4D1-65344A562BB1}" presName="sibTrans" presStyleCnt="0"/>
      <dgm:spPr/>
    </dgm:pt>
    <dgm:pt modelId="{567053C8-5C9B-42ED-998F-EB3BD6E6EA73}" type="pres">
      <dgm:prSet presAssocID="{4A111AB9-9D22-4E48-961F-F1F250758DCE}" presName="compNode" presStyleCnt="0"/>
      <dgm:spPr/>
    </dgm:pt>
    <dgm:pt modelId="{EE0EB3A2-F654-4305-91FB-17BFBA17CF79}" type="pres">
      <dgm:prSet presAssocID="{4A111AB9-9D22-4E48-961F-F1F250758DCE}" presName="iconBgRect" presStyleLbl="bgShp" presStyleIdx="1" presStyleCnt="3"/>
      <dgm:spPr/>
    </dgm:pt>
    <dgm:pt modelId="{C00A27AF-789C-4F85-9884-196C24330597}" type="pres">
      <dgm:prSet presAssocID="{4A111AB9-9D22-4E48-961F-F1F250758D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5862B1D2-87AD-45AD-8252-96D8240934EA}" type="pres">
      <dgm:prSet presAssocID="{4A111AB9-9D22-4E48-961F-F1F250758DCE}" presName="spaceRect" presStyleCnt="0"/>
      <dgm:spPr/>
    </dgm:pt>
    <dgm:pt modelId="{50FF73E4-773F-4002-84D6-A62E6682297D}" type="pres">
      <dgm:prSet presAssocID="{4A111AB9-9D22-4E48-961F-F1F250758DCE}" presName="textRect" presStyleLbl="revTx" presStyleIdx="1" presStyleCnt="3">
        <dgm:presLayoutVars>
          <dgm:chMax val="1"/>
          <dgm:chPref val="1"/>
        </dgm:presLayoutVars>
      </dgm:prSet>
      <dgm:spPr/>
    </dgm:pt>
    <dgm:pt modelId="{68FF597F-D6CC-4BDB-A1F9-813F8D114A57}" type="pres">
      <dgm:prSet presAssocID="{D668BE9A-5C09-4A2A-A7F4-F95417E863DB}" presName="sibTrans" presStyleCnt="0"/>
      <dgm:spPr/>
    </dgm:pt>
    <dgm:pt modelId="{CB5F7C3D-94B6-4C8D-8CBA-C030874FAE27}" type="pres">
      <dgm:prSet presAssocID="{BBDC1D15-ABCC-4ABF-AEC1-F3120B78C440}" presName="compNode" presStyleCnt="0"/>
      <dgm:spPr/>
    </dgm:pt>
    <dgm:pt modelId="{571C6672-363C-48D0-A569-08C1BAA21146}" type="pres">
      <dgm:prSet presAssocID="{BBDC1D15-ABCC-4ABF-AEC1-F3120B78C440}" presName="iconBgRect" presStyleLbl="bgShp" presStyleIdx="2" presStyleCnt="3"/>
      <dgm:spPr/>
    </dgm:pt>
    <dgm:pt modelId="{6260121A-0CA2-4420-82E4-F9D118917E1A}" type="pres">
      <dgm:prSet presAssocID="{BBDC1D15-ABCC-4ABF-AEC1-F3120B78C4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4FC3A3D1-700A-4801-AB89-F63714D89430}" type="pres">
      <dgm:prSet presAssocID="{BBDC1D15-ABCC-4ABF-AEC1-F3120B78C440}" presName="spaceRect" presStyleCnt="0"/>
      <dgm:spPr/>
    </dgm:pt>
    <dgm:pt modelId="{312A0984-864F-4A50-8193-C1A440F83219}" type="pres">
      <dgm:prSet presAssocID="{BBDC1D15-ABCC-4ABF-AEC1-F3120B78C4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BC1F16-CEE7-4674-858D-59309AC2C7BF}" type="presOf" srcId="{06D2C6E2-B818-4CE1-8E2B-E5D736E2C3C0}" destId="{C1E89A77-E1E0-4F8D-B1B9-2F0579910B15}" srcOrd="0" destOrd="0" presId="urn:microsoft.com/office/officeart/2018/5/layout/IconCircleLabelList"/>
    <dgm:cxn modelId="{3D95FE65-D927-4B0E-B735-D8FE643F26F1}" srcId="{06D2C6E2-B818-4CE1-8E2B-E5D736E2C3C0}" destId="{4A111AB9-9D22-4E48-961F-F1F250758DCE}" srcOrd="1" destOrd="0" parTransId="{60E5690C-314B-4AC6-8570-985C80C0B462}" sibTransId="{D668BE9A-5C09-4A2A-A7F4-F95417E863DB}"/>
    <dgm:cxn modelId="{EB81B34B-D194-4FAA-9104-944E76025709}" srcId="{06D2C6E2-B818-4CE1-8E2B-E5D736E2C3C0}" destId="{1176D687-358D-4C94-B2F6-73646076EC2C}" srcOrd="0" destOrd="0" parTransId="{CD537B6A-01F2-4681-B7B1-6884F774E8B6}" sibTransId="{AE0FA366-D8EA-4010-B4D1-65344A562BB1}"/>
    <dgm:cxn modelId="{724ACB6B-B61D-4B93-B1A9-4EB0C6C24F74}" type="presOf" srcId="{4A111AB9-9D22-4E48-961F-F1F250758DCE}" destId="{50FF73E4-773F-4002-84D6-A62E6682297D}" srcOrd="0" destOrd="0" presId="urn:microsoft.com/office/officeart/2018/5/layout/IconCircleLabelList"/>
    <dgm:cxn modelId="{8198C79D-F857-4993-AD98-9062CBA24F65}" type="presOf" srcId="{BBDC1D15-ABCC-4ABF-AEC1-F3120B78C440}" destId="{312A0984-864F-4A50-8193-C1A440F83219}" srcOrd="0" destOrd="0" presId="urn:microsoft.com/office/officeart/2018/5/layout/IconCircleLabelList"/>
    <dgm:cxn modelId="{D27747AA-08DB-4418-8E8B-943AE3E8BB83}" srcId="{06D2C6E2-B818-4CE1-8E2B-E5D736E2C3C0}" destId="{BBDC1D15-ABCC-4ABF-AEC1-F3120B78C440}" srcOrd="2" destOrd="0" parTransId="{CC088509-25B9-4EB0-8080-873BC15A5F0F}" sibTransId="{1D00F689-8F9A-4E61-B9ED-575E45305726}"/>
    <dgm:cxn modelId="{2E2B4BF1-F847-4F93-8526-D377BF42BC90}" type="presOf" srcId="{1176D687-358D-4C94-B2F6-73646076EC2C}" destId="{A9EC21D7-EF22-463E-B957-DF0474FE139A}" srcOrd="0" destOrd="0" presId="urn:microsoft.com/office/officeart/2018/5/layout/IconCircleLabelList"/>
    <dgm:cxn modelId="{B3B246EF-FB93-47D9-A61C-F33F5936EE6E}" type="presParOf" srcId="{C1E89A77-E1E0-4F8D-B1B9-2F0579910B15}" destId="{13358826-F8D5-4DC2-9237-BEF50D06903B}" srcOrd="0" destOrd="0" presId="urn:microsoft.com/office/officeart/2018/5/layout/IconCircleLabelList"/>
    <dgm:cxn modelId="{EA1D3C59-0771-4A3E-8469-E25F7DD005C5}" type="presParOf" srcId="{13358826-F8D5-4DC2-9237-BEF50D06903B}" destId="{9B7A20E9-37A9-4070-AB45-D85D7483E18C}" srcOrd="0" destOrd="0" presId="urn:microsoft.com/office/officeart/2018/5/layout/IconCircleLabelList"/>
    <dgm:cxn modelId="{28A0EF51-4C20-4B28-9FC9-ABDAD4B65196}" type="presParOf" srcId="{13358826-F8D5-4DC2-9237-BEF50D06903B}" destId="{AD3E9799-0704-42D2-B1BE-A771319051CC}" srcOrd="1" destOrd="0" presId="urn:microsoft.com/office/officeart/2018/5/layout/IconCircleLabelList"/>
    <dgm:cxn modelId="{5E7B1E45-9203-4444-B66D-63011421073A}" type="presParOf" srcId="{13358826-F8D5-4DC2-9237-BEF50D06903B}" destId="{3ACD1AE3-8167-41BB-93AC-FC8AD31CD08E}" srcOrd="2" destOrd="0" presId="urn:microsoft.com/office/officeart/2018/5/layout/IconCircleLabelList"/>
    <dgm:cxn modelId="{5895FD18-6901-4B77-9415-F7CE50F28234}" type="presParOf" srcId="{13358826-F8D5-4DC2-9237-BEF50D06903B}" destId="{A9EC21D7-EF22-463E-B957-DF0474FE139A}" srcOrd="3" destOrd="0" presId="urn:microsoft.com/office/officeart/2018/5/layout/IconCircleLabelList"/>
    <dgm:cxn modelId="{1C672A06-8BF8-4513-B1A8-375B216457E4}" type="presParOf" srcId="{C1E89A77-E1E0-4F8D-B1B9-2F0579910B15}" destId="{752856C8-12A6-40DC-B29B-7E39A0196076}" srcOrd="1" destOrd="0" presId="urn:microsoft.com/office/officeart/2018/5/layout/IconCircleLabelList"/>
    <dgm:cxn modelId="{13F5D74A-EAF3-4963-9C57-3237DFEE543D}" type="presParOf" srcId="{C1E89A77-E1E0-4F8D-B1B9-2F0579910B15}" destId="{567053C8-5C9B-42ED-998F-EB3BD6E6EA73}" srcOrd="2" destOrd="0" presId="urn:microsoft.com/office/officeart/2018/5/layout/IconCircleLabelList"/>
    <dgm:cxn modelId="{547BB671-8212-4D5E-867E-DAF0B363AB14}" type="presParOf" srcId="{567053C8-5C9B-42ED-998F-EB3BD6E6EA73}" destId="{EE0EB3A2-F654-4305-91FB-17BFBA17CF79}" srcOrd="0" destOrd="0" presId="urn:microsoft.com/office/officeart/2018/5/layout/IconCircleLabelList"/>
    <dgm:cxn modelId="{1828692B-A3BC-41D7-9B60-654D8E137484}" type="presParOf" srcId="{567053C8-5C9B-42ED-998F-EB3BD6E6EA73}" destId="{C00A27AF-789C-4F85-9884-196C24330597}" srcOrd="1" destOrd="0" presId="urn:microsoft.com/office/officeart/2018/5/layout/IconCircleLabelList"/>
    <dgm:cxn modelId="{194EAC28-6BEA-49E3-A073-AC4710AE561B}" type="presParOf" srcId="{567053C8-5C9B-42ED-998F-EB3BD6E6EA73}" destId="{5862B1D2-87AD-45AD-8252-96D8240934EA}" srcOrd="2" destOrd="0" presId="urn:microsoft.com/office/officeart/2018/5/layout/IconCircleLabelList"/>
    <dgm:cxn modelId="{063EA990-B7AC-494B-A47A-D3F0EC4A3A1F}" type="presParOf" srcId="{567053C8-5C9B-42ED-998F-EB3BD6E6EA73}" destId="{50FF73E4-773F-4002-84D6-A62E6682297D}" srcOrd="3" destOrd="0" presId="urn:microsoft.com/office/officeart/2018/5/layout/IconCircleLabelList"/>
    <dgm:cxn modelId="{EAC79168-2CE9-4592-9C2B-293774BAC8CE}" type="presParOf" srcId="{C1E89A77-E1E0-4F8D-B1B9-2F0579910B15}" destId="{68FF597F-D6CC-4BDB-A1F9-813F8D114A57}" srcOrd="3" destOrd="0" presId="urn:microsoft.com/office/officeart/2018/5/layout/IconCircleLabelList"/>
    <dgm:cxn modelId="{2DBF318C-1874-4A80-8B19-EDFDA75E3C1F}" type="presParOf" srcId="{C1E89A77-E1E0-4F8D-B1B9-2F0579910B15}" destId="{CB5F7C3D-94B6-4C8D-8CBA-C030874FAE27}" srcOrd="4" destOrd="0" presId="urn:microsoft.com/office/officeart/2018/5/layout/IconCircleLabelList"/>
    <dgm:cxn modelId="{67C5435C-333C-4EB5-A3F8-F2FD88356F9F}" type="presParOf" srcId="{CB5F7C3D-94B6-4C8D-8CBA-C030874FAE27}" destId="{571C6672-363C-48D0-A569-08C1BAA21146}" srcOrd="0" destOrd="0" presId="urn:microsoft.com/office/officeart/2018/5/layout/IconCircleLabelList"/>
    <dgm:cxn modelId="{1CFA3DA0-6716-46B2-B982-5DB7B15FEA25}" type="presParOf" srcId="{CB5F7C3D-94B6-4C8D-8CBA-C030874FAE27}" destId="{6260121A-0CA2-4420-82E4-F9D118917E1A}" srcOrd="1" destOrd="0" presId="urn:microsoft.com/office/officeart/2018/5/layout/IconCircleLabelList"/>
    <dgm:cxn modelId="{EDE0E15E-9BDA-446A-B995-CD982BA95408}" type="presParOf" srcId="{CB5F7C3D-94B6-4C8D-8CBA-C030874FAE27}" destId="{4FC3A3D1-700A-4801-AB89-F63714D89430}" srcOrd="2" destOrd="0" presId="urn:microsoft.com/office/officeart/2018/5/layout/IconCircleLabelList"/>
    <dgm:cxn modelId="{831318BD-A8F2-4257-98CE-3F698492C79C}" type="presParOf" srcId="{CB5F7C3D-94B6-4C8D-8CBA-C030874FAE27}" destId="{312A0984-864F-4A50-8193-C1A440F832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5C8ACC-BB2C-4D1C-9FD6-DD93F5F8F1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C5B8CB-F651-47A4-BA32-ADDBE38BEAE5}">
      <dgm:prSet/>
      <dgm:spPr/>
      <dgm:t>
        <a:bodyPr/>
        <a:lstStyle/>
        <a:p>
          <a:pPr>
            <a:defRPr cap="all"/>
          </a:pPr>
          <a:r>
            <a:rPr lang="en-US"/>
            <a:t>• Professional JWST deployment animation</a:t>
          </a:r>
        </a:p>
      </dgm:t>
    </dgm:pt>
    <dgm:pt modelId="{496BD059-57FD-461F-84B0-906DF0A34DB2}" type="parTrans" cxnId="{0435D9D2-E3F1-4AB7-AB52-52DD8283BBF4}">
      <dgm:prSet/>
      <dgm:spPr/>
      <dgm:t>
        <a:bodyPr/>
        <a:lstStyle/>
        <a:p>
          <a:endParaRPr lang="en-US"/>
        </a:p>
      </dgm:t>
    </dgm:pt>
    <dgm:pt modelId="{359EBBF3-A4CD-4474-B674-60142C6F015B}" type="sibTrans" cxnId="{0435D9D2-E3F1-4AB7-AB52-52DD8283BBF4}">
      <dgm:prSet/>
      <dgm:spPr/>
      <dgm:t>
        <a:bodyPr/>
        <a:lstStyle/>
        <a:p>
          <a:endParaRPr lang="en-US"/>
        </a:p>
      </dgm:t>
    </dgm:pt>
    <dgm:pt modelId="{490D74D4-3A2E-44D8-888B-1ED2D3CEEFE5}">
      <dgm:prSet/>
      <dgm:spPr/>
      <dgm:t>
        <a:bodyPr/>
        <a:lstStyle/>
        <a:p>
          <a:pPr>
            <a:defRPr cap="all"/>
          </a:pPr>
          <a:r>
            <a:rPr lang="en-US"/>
            <a:t>• Useful educational resource</a:t>
          </a:r>
        </a:p>
      </dgm:t>
    </dgm:pt>
    <dgm:pt modelId="{7C885A29-BB96-4CA6-A870-F8DA9407B8D8}" type="parTrans" cxnId="{C0E913D2-3A6A-4794-928C-7353E543FE6B}">
      <dgm:prSet/>
      <dgm:spPr/>
      <dgm:t>
        <a:bodyPr/>
        <a:lstStyle/>
        <a:p>
          <a:endParaRPr lang="en-US"/>
        </a:p>
      </dgm:t>
    </dgm:pt>
    <dgm:pt modelId="{82C4B72F-58CB-4D7A-A4C0-8D75FA47801C}" type="sibTrans" cxnId="{C0E913D2-3A6A-4794-928C-7353E543FE6B}">
      <dgm:prSet/>
      <dgm:spPr/>
      <dgm:t>
        <a:bodyPr/>
        <a:lstStyle/>
        <a:p>
          <a:endParaRPr lang="en-US"/>
        </a:p>
      </dgm:t>
    </dgm:pt>
    <dgm:pt modelId="{9B3A4408-E47D-4613-8DF8-3C18B5352E79}">
      <dgm:prSet/>
      <dgm:spPr/>
      <dgm:t>
        <a:bodyPr/>
        <a:lstStyle/>
        <a:p>
          <a:pPr>
            <a:defRPr cap="all"/>
          </a:pPr>
          <a:r>
            <a:rPr lang="en-US"/>
            <a:t>• Clear visualization of telescope unfolding process</a:t>
          </a:r>
        </a:p>
      </dgm:t>
    </dgm:pt>
    <dgm:pt modelId="{608CE2A1-72AC-46AD-BC8A-82205AFA18EE}" type="parTrans" cxnId="{A8C3CC00-3DBB-42F6-93A5-5A76FEFA3C8C}">
      <dgm:prSet/>
      <dgm:spPr/>
      <dgm:t>
        <a:bodyPr/>
        <a:lstStyle/>
        <a:p>
          <a:endParaRPr lang="en-US"/>
        </a:p>
      </dgm:t>
    </dgm:pt>
    <dgm:pt modelId="{CAF69325-CB13-4F71-A7D0-8CF27A2D4951}" type="sibTrans" cxnId="{A8C3CC00-3DBB-42F6-93A5-5A76FEFA3C8C}">
      <dgm:prSet/>
      <dgm:spPr/>
      <dgm:t>
        <a:bodyPr/>
        <a:lstStyle/>
        <a:p>
          <a:endParaRPr lang="en-US"/>
        </a:p>
      </dgm:t>
    </dgm:pt>
    <dgm:pt modelId="{2B151404-59BC-4018-8EE4-69F37CAD6430}" type="pres">
      <dgm:prSet presAssocID="{6A5C8ACC-BB2C-4D1C-9FD6-DD93F5F8F10A}" presName="root" presStyleCnt="0">
        <dgm:presLayoutVars>
          <dgm:dir/>
          <dgm:resizeHandles val="exact"/>
        </dgm:presLayoutVars>
      </dgm:prSet>
      <dgm:spPr/>
    </dgm:pt>
    <dgm:pt modelId="{945C6437-0783-4C7A-A77B-34D8E47403A1}" type="pres">
      <dgm:prSet presAssocID="{37C5B8CB-F651-47A4-BA32-ADDBE38BEAE5}" presName="compNode" presStyleCnt="0"/>
      <dgm:spPr/>
    </dgm:pt>
    <dgm:pt modelId="{68C5122A-7E95-4D63-B367-6615B655F02B}" type="pres">
      <dgm:prSet presAssocID="{37C5B8CB-F651-47A4-BA32-ADDBE38BEAE5}" presName="iconBgRect" presStyleLbl="bgShp" presStyleIdx="0" presStyleCnt="3"/>
      <dgm:spPr/>
    </dgm:pt>
    <dgm:pt modelId="{4EC497A9-54E4-49A3-BBC2-5F397B295304}" type="pres">
      <dgm:prSet presAssocID="{37C5B8CB-F651-47A4-BA32-ADDBE38BEA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65E50B7-6A34-44FE-A40E-D99B8E432854}" type="pres">
      <dgm:prSet presAssocID="{37C5B8CB-F651-47A4-BA32-ADDBE38BEAE5}" presName="spaceRect" presStyleCnt="0"/>
      <dgm:spPr/>
    </dgm:pt>
    <dgm:pt modelId="{2427EFBA-F19A-43DC-A4D1-3453C28F3C41}" type="pres">
      <dgm:prSet presAssocID="{37C5B8CB-F651-47A4-BA32-ADDBE38BEAE5}" presName="textRect" presStyleLbl="revTx" presStyleIdx="0" presStyleCnt="3">
        <dgm:presLayoutVars>
          <dgm:chMax val="1"/>
          <dgm:chPref val="1"/>
        </dgm:presLayoutVars>
      </dgm:prSet>
      <dgm:spPr/>
    </dgm:pt>
    <dgm:pt modelId="{87466646-B53E-46E6-95FD-3CFCCFBC53AA}" type="pres">
      <dgm:prSet presAssocID="{359EBBF3-A4CD-4474-B674-60142C6F015B}" presName="sibTrans" presStyleCnt="0"/>
      <dgm:spPr/>
    </dgm:pt>
    <dgm:pt modelId="{3A885A5B-ACC4-4130-B0E3-2FF388F62FC4}" type="pres">
      <dgm:prSet presAssocID="{490D74D4-3A2E-44D8-888B-1ED2D3CEEFE5}" presName="compNode" presStyleCnt="0"/>
      <dgm:spPr/>
    </dgm:pt>
    <dgm:pt modelId="{9DB4387C-275E-4181-BD35-926C0FA31607}" type="pres">
      <dgm:prSet presAssocID="{490D74D4-3A2E-44D8-888B-1ED2D3CEEFE5}" presName="iconBgRect" presStyleLbl="bgShp" presStyleIdx="1" presStyleCnt="3"/>
      <dgm:spPr/>
    </dgm:pt>
    <dgm:pt modelId="{428F056B-3CB9-40FD-A1C6-91D1D8F8DAE6}" type="pres">
      <dgm:prSet presAssocID="{490D74D4-3A2E-44D8-888B-1ED2D3CEEF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8E19F0B-FA7F-41FB-9153-CD10CBF0BE75}" type="pres">
      <dgm:prSet presAssocID="{490D74D4-3A2E-44D8-888B-1ED2D3CEEFE5}" presName="spaceRect" presStyleCnt="0"/>
      <dgm:spPr/>
    </dgm:pt>
    <dgm:pt modelId="{691C2270-7E59-4EE1-A8C3-3894CD4577EC}" type="pres">
      <dgm:prSet presAssocID="{490D74D4-3A2E-44D8-888B-1ED2D3CEEFE5}" presName="textRect" presStyleLbl="revTx" presStyleIdx="1" presStyleCnt="3">
        <dgm:presLayoutVars>
          <dgm:chMax val="1"/>
          <dgm:chPref val="1"/>
        </dgm:presLayoutVars>
      </dgm:prSet>
      <dgm:spPr/>
    </dgm:pt>
    <dgm:pt modelId="{4C069FC9-03E6-411A-B0CA-B26598203495}" type="pres">
      <dgm:prSet presAssocID="{82C4B72F-58CB-4D7A-A4C0-8D75FA47801C}" presName="sibTrans" presStyleCnt="0"/>
      <dgm:spPr/>
    </dgm:pt>
    <dgm:pt modelId="{6C7D9D2A-27EF-424E-AA47-F276DCC63E1F}" type="pres">
      <dgm:prSet presAssocID="{9B3A4408-E47D-4613-8DF8-3C18B5352E79}" presName="compNode" presStyleCnt="0"/>
      <dgm:spPr/>
    </dgm:pt>
    <dgm:pt modelId="{43BAD065-218A-40A5-B28D-583140A48B50}" type="pres">
      <dgm:prSet presAssocID="{9B3A4408-E47D-4613-8DF8-3C18B5352E79}" presName="iconBgRect" presStyleLbl="bgShp" presStyleIdx="2" presStyleCnt="3"/>
      <dgm:spPr/>
    </dgm:pt>
    <dgm:pt modelId="{C719A432-02AA-4C75-A7A0-A0C357233168}" type="pres">
      <dgm:prSet presAssocID="{9B3A4408-E47D-4613-8DF8-3C18B5352E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BE74484E-65D3-44A5-B797-2907461FF328}" type="pres">
      <dgm:prSet presAssocID="{9B3A4408-E47D-4613-8DF8-3C18B5352E79}" presName="spaceRect" presStyleCnt="0"/>
      <dgm:spPr/>
    </dgm:pt>
    <dgm:pt modelId="{3DE2654A-1680-4B90-8517-408C0E2ECFB1}" type="pres">
      <dgm:prSet presAssocID="{9B3A4408-E47D-4613-8DF8-3C18B5352E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C3CC00-3DBB-42F6-93A5-5A76FEFA3C8C}" srcId="{6A5C8ACC-BB2C-4D1C-9FD6-DD93F5F8F10A}" destId="{9B3A4408-E47D-4613-8DF8-3C18B5352E79}" srcOrd="2" destOrd="0" parTransId="{608CE2A1-72AC-46AD-BC8A-82205AFA18EE}" sibTransId="{CAF69325-CB13-4F71-A7D0-8CF27A2D4951}"/>
    <dgm:cxn modelId="{2CB70326-46FB-4119-8E7F-52180ACAFE3C}" type="presOf" srcId="{490D74D4-3A2E-44D8-888B-1ED2D3CEEFE5}" destId="{691C2270-7E59-4EE1-A8C3-3894CD4577EC}" srcOrd="0" destOrd="0" presId="urn:microsoft.com/office/officeart/2018/5/layout/IconCircleLabelList"/>
    <dgm:cxn modelId="{B20A892D-C704-4059-9A70-7FD35D719CDD}" type="presOf" srcId="{6A5C8ACC-BB2C-4D1C-9FD6-DD93F5F8F10A}" destId="{2B151404-59BC-4018-8EE4-69F37CAD6430}" srcOrd="0" destOrd="0" presId="urn:microsoft.com/office/officeart/2018/5/layout/IconCircleLabelList"/>
    <dgm:cxn modelId="{0CC6D153-D5E2-46D8-AFC4-2BDD54887332}" type="presOf" srcId="{9B3A4408-E47D-4613-8DF8-3C18B5352E79}" destId="{3DE2654A-1680-4B90-8517-408C0E2ECFB1}" srcOrd="0" destOrd="0" presId="urn:microsoft.com/office/officeart/2018/5/layout/IconCircleLabelList"/>
    <dgm:cxn modelId="{295F5A8B-622B-432A-9673-9CD6FEBD369F}" type="presOf" srcId="{37C5B8CB-F651-47A4-BA32-ADDBE38BEAE5}" destId="{2427EFBA-F19A-43DC-A4D1-3453C28F3C41}" srcOrd="0" destOrd="0" presId="urn:microsoft.com/office/officeart/2018/5/layout/IconCircleLabelList"/>
    <dgm:cxn modelId="{C0E913D2-3A6A-4794-928C-7353E543FE6B}" srcId="{6A5C8ACC-BB2C-4D1C-9FD6-DD93F5F8F10A}" destId="{490D74D4-3A2E-44D8-888B-1ED2D3CEEFE5}" srcOrd="1" destOrd="0" parTransId="{7C885A29-BB96-4CA6-A870-F8DA9407B8D8}" sibTransId="{82C4B72F-58CB-4D7A-A4C0-8D75FA47801C}"/>
    <dgm:cxn modelId="{0435D9D2-E3F1-4AB7-AB52-52DD8283BBF4}" srcId="{6A5C8ACC-BB2C-4D1C-9FD6-DD93F5F8F10A}" destId="{37C5B8CB-F651-47A4-BA32-ADDBE38BEAE5}" srcOrd="0" destOrd="0" parTransId="{496BD059-57FD-461F-84B0-906DF0A34DB2}" sibTransId="{359EBBF3-A4CD-4474-B674-60142C6F015B}"/>
    <dgm:cxn modelId="{98CF8275-E9F2-4BD0-A23E-22F5BCC974E6}" type="presParOf" srcId="{2B151404-59BC-4018-8EE4-69F37CAD6430}" destId="{945C6437-0783-4C7A-A77B-34D8E47403A1}" srcOrd="0" destOrd="0" presId="urn:microsoft.com/office/officeart/2018/5/layout/IconCircleLabelList"/>
    <dgm:cxn modelId="{EF0E47D2-B1AE-478C-B161-C28A21627511}" type="presParOf" srcId="{945C6437-0783-4C7A-A77B-34D8E47403A1}" destId="{68C5122A-7E95-4D63-B367-6615B655F02B}" srcOrd="0" destOrd="0" presId="urn:microsoft.com/office/officeart/2018/5/layout/IconCircleLabelList"/>
    <dgm:cxn modelId="{E47AA4A9-E370-42EA-898C-7B6BF6F9A941}" type="presParOf" srcId="{945C6437-0783-4C7A-A77B-34D8E47403A1}" destId="{4EC497A9-54E4-49A3-BBC2-5F397B295304}" srcOrd="1" destOrd="0" presId="urn:microsoft.com/office/officeart/2018/5/layout/IconCircleLabelList"/>
    <dgm:cxn modelId="{2700063D-B04F-4229-90F4-9BBD0B58CB51}" type="presParOf" srcId="{945C6437-0783-4C7A-A77B-34D8E47403A1}" destId="{965E50B7-6A34-44FE-A40E-D99B8E432854}" srcOrd="2" destOrd="0" presId="urn:microsoft.com/office/officeart/2018/5/layout/IconCircleLabelList"/>
    <dgm:cxn modelId="{D83A3764-39B5-4E2C-9C11-FD3BE5EF6F71}" type="presParOf" srcId="{945C6437-0783-4C7A-A77B-34D8E47403A1}" destId="{2427EFBA-F19A-43DC-A4D1-3453C28F3C41}" srcOrd="3" destOrd="0" presId="urn:microsoft.com/office/officeart/2018/5/layout/IconCircleLabelList"/>
    <dgm:cxn modelId="{7F607496-F3EB-4564-99E0-CE9C9B8BD6CA}" type="presParOf" srcId="{2B151404-59BC-4018-8EE4-69F37CAD6430}" destId="{87466646-B53E-46E6-95FD-3CFCCFBC53AA}" srcOrd="1" destOrd="0" presId="urn:microsoft.com/office/officeart/2018/5/layout/IconCircleLabelList"/>
    <dgm:cxn modelId="{10C0A540-3DBA-4A7A-A23D-E4876A62A3F6}" type="presParOf" srcId="{2B151404-59BC-4018-8EE4-69F37CAD6430}" destId="{3A885A5B-ACC4-4130-B0E3-2FF388F62FC4}" srcOrd="2" destOrd="0" presId="urn:microsoft.com/office/officeart/2018/5/layout/IconCircleLabelList"/>
    <dgm:cxn modelId="{5B2A87F5-457D-4C55-AF1E-7C3A97D0B263}" type="presParOf" srcId="{3A885A5B-ACC4-4130-B0E3-2FF388F62FC4}" destId="{9DB4387C-275E-4181-BD35-926C0FA31607}" srcOrd="0" destOrd="0" presId="urn:microsoft.com/office/officeart/2018/5/layout/IconCircleLabelList"/>
    <dgm:cxn modelId="{E3FA530B-653C-40CB-8EB3-65749A1288B8}" type="presParOf" srcId="{3A885A5B-ACC4-4130-B0E3-2FF388F62FC4}" destId="{428F056B-3CB9-40FD-A1C6-91D1D8F8DAE6}" srcOrd="1" destOrd="0" presId="urn:microsoft.com/office/officeart/2018/5/layout/IconCircleLabelList"/>
    <dgm:cxn modelId="{48958BF2-C50B-4862-9B0F-3169220AA417}" type="presParOf" srcId="{3A885A5B-ACC4-4130-B0E3-2FF388F62FC4}" destId="{F8E19F0B-FA7F-41FB-9153-CD10CBF0BE75}" srcOrd="2" destOrd="0" presId="urn:microsoft.com/office/officeart/2018/5/layout/IconCircleLabelList"/>
    <dgm:cxn modelId="{A6623E72-8F02-4315-B694-2F64A54BDDB5}" type="presParOf" srcId="{3A885A5B-ACC4-4130-B0E3-2FF388F62FC4}" destId="{691C2270-7E59-4EE1-A8C3-3894CD4577EC}" srcOrd="3" destOrd="0" presId="urn:microsoft.com/office/officeart/2018/5/layout/IconCircleLabelList"/>
    <dgm:cxn modelId="{E72C0BE4-A8FB-4F4D-871D-F48C606FD5E4}" type="presParOf" srcId="{2B151404-59BC-4018-8EE4-69F37CAD6430}" destId="{4C069FC9-03E6-411A-B0CA-B26598203495}" srcOrd="3" destOrd="0" presId="urn:microsoft.com/office/officeart/2018/5/layout/IconCircleLabelList"/>
    <dgm:cxn modelId="{54FC9C99-CFA5-44B7-BF43-1946EADD10F0}" type="presParOf" srcId="{2B151404-59BC-4018-8EE4-69F37CAD6430}" destId="{6C7D9D2A-27EF-424E-AA47-F276DCC63E1F}" srcOrd="4" destOrd="0" presId="urn:microsoft.com/office/officeart/2018/5/layout/IconCircleLabelList"/>
    <dgm:cxn modelId="{902259D9-6F87-4845-9463-CCE671C91F0C}" type="presParOf" srcId="{6C7D9D2A-27EF-424E-AA47-F276DCC63E1F}" destId="{43BAD065-218A-40A5-B28D-583140A48B50}" srcOrd="0" destOrd="0" presId="urn:microsoft.com/office/officeart/2018/5/layout/IconCircleLabelList"/>
    <dgm:cxn modelId="{EEA95874-FC83-467E-8CE0-84E258028A8A}" type="presParOf" srcId="{6C7D9D2A-27EF-424E-AA47-F276DCC63E1F}" destId="{C719A432-02AA-4C75-A7A0-A0C357233168}" srcOrd="1" destOrd="0" presId="urn:microsoft.com/office/officeart/2018/5/layout/IconCircleLabelList"/>
    <dgm:cxn modelId="{3C422032-D3B4-45D4-A0AF-37EE5200D902}" type="presParOf" srcId="{6C7D9D2A-27EF-424E-AA47-F276DCC63E1F}" destId="{BE74484E-65D3-44A5-B797-2907461FF328}" srcOrd="2" destOrd="0" presId="urn:microsoft.com/office/officeart/2018/5/layout/IconCircleLabelList"/>
    <dgm:cxn modelId="{3B1316C3-EE91-43B3-AF84-CFB379B5509A}" type="presParOf" srcId="{6C7D9D2A-27EF-424E-AA47-F276DCC63E1F}" destId="{3DE2654A-1680-4B90-8517-408C0E2ECFB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86A0B2-22CD-457E-81E8-ADA0F41B38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B4FB1F-3E21-413E-9013-DC1F578E34DB}">
      <dgm:prSet/>
      <dgm:spPr/>
      <dgm:t>
        <a:bodyPr/>
        <a:lstStyle/>
        <a:p>
          <a:pPr>
            <a:defRPr cap="all"/>
          </a:pPr>
          <a:r>
            <a:rPr lang="en-US"/>
            <a:t>• Add 3D modeling for realism</a:t>
          </a:r>
        </a:p>
      </dgm:t>
    </dgm:pt>
    <dgm:pt modelId="{ACD26910-2A7A-46EF-A908-9C4650073AF4}" type="parTrans" cxnId="{EF2C5072-23FF-40A0-BCB4-320F17FC14CC}">
      <dgm:prSet/>
      <dgm:spPr/>
      <dgm:t>
        <a:bodyPr/>
        <a:lstStyle/>
        <a:p>
          <a:endParaRPr lang="en-US"/>
        </a:p>
      </dgm:t>
    </dgm:pt>
    <dgm:pt modelId="{6AD0B24F-8F52-4AD4-A2DB-4FEC137DE00F}" type="sibTrans" cxnId="{EF2C5072-23FF-40A0-BCB4-320F17FC14CC}">
      <dgm:prSet/>
      <dgm:spPr/>
      <dgm:t>
        <a:bodyPr/>
        <a:lstStyle/>
        <a:p>
          <a:endParaRPr lang="en-US"/>
        </a:p>
      </dgm:t>
    </dgm:pt>
    <dgm:pt modelId="{1253CD9B-06D7-47F4-8182-11458B2E96A1}">
      <dgm:prSet/>
      <dgm:spPr/>
      <dgm:t>
        <a:bodyPr/>
        <a:lstStyle/>
        <a:p>
          <a:pPr>
            <a:defRPr cap="all"/>
          </a:pPr>
          <a:r>
            <a:rPr lang="en-US"/>
            <a:t>• More accurate timing per NASA data</a:t>
          </a:r>
        </a:p>
      </dgm:t>
    </dgm:pt>
    <dgm:pt modelId="{5C7C8374-B14F-4C4D-A7E7-6207F01DCF90}" type="parTrans" cxnId="{AEBA3BEC-1A5A-4F0D-9328-5EAFE86506ED}">
      <dgm:prSet/>
      <dgm:spPr/>
      <dgm:t>
        <a:bodyPr/>
        <a:lstStyle/>
        <a:p>
          <a:endParaRPr lang="en-US"/>
        </a:p>
      </dgm:t>
    </dgm:pt>
    <dgm:pt modelId="{6F0A4077-5177-431B-A5F9-597144CBAEE6}" type="sibTrans" cxnId="{AEBA3BEC-1A5A-4F0D-9328-5EAFE86506ED}">
      <dgm:prSet/>
      <dgm:spPr/>
      <dgm:t>
        <a:bodyPr/>
        <a:lstStyle/>
        <a:p>
          <a:endParaRPr lang="en-US"/>
        </a:p>
      </dgm:t>
    </dgm:pt>
    <dgm:pt modelId="{59ACF0A0-A27B-436F-805B-8B7ACEF63074}">
      <dgm:prSet/>
      <dgm:spPr/>
      <dgm:t>
        <a:bodyPr/>
        <a:lstStyle/>
        <a:p>
          <a:pPr>
            <a:defRPr cap="all"/>
          </a:pPr>
          <a:r>
            <a:rPr lang="en-US"/>
            <a:t>• Voice-over narration and background music</a:t>
          </a:r>
        </a:p>
      </dgm:t>
    </dgm:pt>
    <dgm:pt modelId="{232A19E1-1EBD-427C-9CC6-CD32E7D128DE}" type="parTrans" cxnId="{6AA578DE-5A48-4233-A764-B6761E86212C}">
      <dgm:prSet/>
      <dgm:spPr/>
      <dgm:t>
        <a:bodyPr/>
        <a:lstStyle/>
        <a:p>
          <a:endParaRPr lang="en-US"/>
        </a:p>
      </dgm:t>
    </dgm:pt>
    <dgm:pt modelId="{0A4FE4FA-9E65-4339-B53E-95900C5D8464}" type="sibTrans" cxnId="{6AA578DE-5A48-4233-A764-B6761E86212C}">
      <dgm:prSet/>
      <dgm:spPr/>
      <dgm:t>
        <a:bodyPr/>
        <a:lstStyle/>
        <a:p>
          <a:endParaRPr lang="en-US"/>
        </a:p>
      </dgm:t>
    </dgm:pt>
    <dgm:pt modelId="{9A4DE11B-851A-45BC-9889-17C7F6E1B817}" type="pres">
      <dgm:prSet presAssocID="{0986A0B2-22CD-457E-81E8-ADA0F41B38AA}" presName="root" presStyleCnt="0">
        <dgm:presLayoutVars>
          <dgm:dir/>
          <dgm:resizeHandles val="exact"/>
        </dgm:presLayoutVars>
      </dgm:prSet>
      <dgm:spPr/>
    </dgm:pt>
    <dgm:pt modelId="{A0089507-EB00-4E03-9D04-596293980DE2}" type="pres">
      <dgm:prSet presAssocID="{8EB4FB1F-3E21-413E-9013-DC1F578E34DB}" presName="compNode" presStyleCnt="0"/>
      <dgm:spPr/>
    </dgm:pt>
    <dgm:pt modelId="{CF82957F-D4BF-4513-8DF6-E7EE81A31B26}" type="pres">
      <dgm:prSet presAssocID="{8EB4FB1F-3E21-413E-9013-DC1F578E34DB}" presName="iconBgRect" presStyleLbl="bgShp" presStyleIdx="0" presStyleCnt="3"/>
      <dgm:spPr/>
    </dgm:pt>
    <dgm:pt modelId="{A81B74F4-63B8-43F6-B4E2-4A182DDABFB0}" type="pres">
      <dgm:prSet presAssocID="{8EB4FB1F-3E21-413E-9013-DC1F578E34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93BD7C18-A8C1-4195-9C99-19B1C13047F3}" type="pres">
      <dgm:prSet presAssocID="{8EB4FB1F-3E21-413E-9013-DC1F578E34DB}" presName="spaceRect" presStyleCnt="0"/>
      <dgm:spPr/>
    </dgm:pt>
    <dgm:pt modelId="{927AF6CA-0107-4A92-9C7C-8B0CFF471EB2}" type="pres">
      <dgm:prSet presAssocID="{8EB4FB1F-3E21-413E-9013-DC1F578E34DB}" presName="textRect" presStyleLbl="revTx" presStyleIdx="0" presStyleCnt="3">
        <dgm:presLayoutVars>
          <dgm:chMax val="1"/>
          <dgm:chPref val="1"/>
        </dgm:presLayoutVars>
      </dgm:prSet>
      <dgm:spPr/>
    </dgm:pt>
    <dgm:pt modelId="{22207E18-845C-4B2D-B120-AB876E36C791}" type="pres">
      <dgm:prSet presAssocID="{6AD0B24F-8F52-4AD4-A2DB-4FEC137DE00F}" presName="sibTrans" presStyleCnt="0"/>
      <dgm:spPr/>
    </dgm:pt>
    <dgm:pt modelId="{D9BB2168-B745-4F96-BBA6-5ADCAF788D47}" type="pres">
      <dgm:prSet presAssocID="{1253CD9B-06D7-47F4-8182-11458B2E96A1}" presName="compNode" presStyleCnt="0"/>
      <dgm:spPr/>
    </dgm:pt>
    <dgm:pt modelId="{225DAD53-C307-429D-8806-85099774D63E}" type="pres">
      <dgm:prSet presAssocID="{1253CD9B-06D7-47F4-8182-11458B2E96A1}" presName="iconBgRect" presStyleLbl="bgShp" presStyleIdx="1" presStyleCnt="3"/>
      <dgm:spPr/>
    </dgm:pt>
    <dgm:pt modelId="{DD045C93-DCE3-4D63-A835-F57B0C914006}" type="pres">
      <dgm:prSet presAssocID="{1253CD9B-06D7-47F4-8182-11458B2E96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CAE86823-9EE6-49AC-8BB5-E026FA04618E}" type="pres">
      <dgm:prSet presAssocID="{1253CD9B-06D7-47F4-8182-11458B2E96A1}" presName="spaceRect" presStyleCnt="0"/>
      <dgm:spPr/>
    </dgm:pt>
    <dgm:pt modelId="{A0907315-75C2-4B1F-BCEA-B23BF3753A05}" type="pres">
      <dgm:prSet presAssocID="{1253CD9B-06D7-47F4-8182-11458B2E96A1}" presName="textRect" presStyleLbl="revTx" presStyleIdx="1" presStyleCnt="3">
        <dgm:presLayoutVars>
          <dgm:chMax val="1"/>
          <dgm:chPref val="1"/>
        </dgm:presLayoutVars>
      </dgm:prSet>
      <dgm:spPr/>
    </dgm:pt>
    <dgm:pt modelId="{DFA3A24A-A9F9-440E-8C75-8EBBF2B2951F}" type="pres">
      <dgm:prSet presAssocID="{6F0A4077-5177-431B-A5F9-597144CBAEE6}" presName="sibTrans" presStyleCnt="0"/>
      <dgm:spPr/>
    </dgm:pt>
    <dgm:pt modelId="{4D079863-01A2-4269-A97A-37297F81BE31}" type="pres">
      <dgm:prSet presAssocID="{59ACF0A0-A27B-436F-805B-8B7ACEF63074}" presName="compNode" presStyleCnt="0"/>
      <dgm:spPr/>
    </dgm:pt>
    <dgm:pt modelId="{2557FD37-B99C-4A1B-B57B-1B25C5CD75DE}" type="pres">
      <dgm:prSet presAssocID="{59ACF0A0-A27B-436F-805B-8B7ACEF63074}" presName="iconBgRect" presStyleLbl="bgShp" presStyleIdx="2" presStyleCnt="3"/>
      <dgm:spPr/>
    </dgm:pt>
    <dgm:pt modelId="{4E6964C3-2CC5-4544-8976-BEEC02BEF6B0}" type="pres">
      <dgm:prSet presAssocID="{59ACF0A0-A27B-436F-805B-8B7ACEF630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6A27A094-2A39-40F6-97FB-AE7B6C6D880D}" type="pres">
      <dgm:prSet presAssocID="{59ACF0A0-A27B-436F-805B-8B7ACEF63074}" presName="spaceRect" presStyleCnt="0"/>
      <dgm:spPr/>
    </dgm:pt>
    <dgm:pt modelId="{E83E9196-ADE9-48C1-A247-066514CDC1EA}" type="pres">
      <dgm:prSet presAssocID="{59ACF0A0-A27B-436F-805B-8B7ACEF630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864D5B-82C8-41C2-AF14-024C865C69F4}" type="presOf" srcId="{1253CD9B-06D7-47F4-8182-11458B2E96A1}" destId="{A0907315-75C2-4B1F-BCEA-B23BF3753A05}" srcOrd="0" destOrd="0" presId="urn:microsoft.com/office/officeart/2018/5/layout/IconCircleLabelList"/>
    <dgm:cxn modelId="{817A7042-BE85-4FAF-A6BA-F0D101B61C4B}" type="presOf" srcId="{59ACF0A0-A27B-436F-805B-8B7ACEF63074}" destId="{E83E9196-ADE9-48C1-A247-066514CDC1EA}" srcOrd="0" destOrd="0" presId="urn:microsoft.com/office/officeart/2018/5/layout/IconCircleLabelList"/>
    <dgm:cxn modelId="{AF855342-A0BC-42D3-8A52-5B6BCCDFE632}" type="presOf" srcId="{8EB4FB1F-3E21-413E-9013-DC1F578E34DB}" destId="{927AF6CA-0107-4A92-9C7C-8B0CFF471EB2}" srcOrd="0" destOrd="0" presId="urn:microsoft.com/office/officeart/2018/5/layout/IconCircleLabelList"/>
    <dgm:cxn modelId="{B5464263-3A60-4F5A-B2FE-B1EB73FC1DCF}" type="presOf" srcId="{0986A0B2-22CD-457E-81E8-ADA0F41B38AA}" destId="{9A4DE11B-851A-45BC-9889-17C7F6E1B817}" srcOrd="0" destOrd="0" presId="urn:microsoft.com/office/officeart/2018/5/layout/IconCircleLabelList"/>
    <dgm:cxn modelId="{EF2C5072-23FF-40A0-BCB4-320F17FC14CC}" srcId="{0986A0B2-22CD-457E-81E8-ADA0F41B38AA}" destId="{8EB4FB1F-3E21-413E-9013-DC1F578E34DB}" srcOrd="0" destOrd="0" parTransId="{ACD26910-2A7A-46EF-A908-9C4650073AF4}" sibTransId="{6AD0B24F-8F52-4AD4-A2DB-4FEC137DE00F}"/>
    <dgm:cxn modelId="{6AA578DE-5A48-4233-A764-B6761E86212C}" srcId="{0986A0B2-22CD-457E-81E8-ADA0F41B38AA}" destId="{59ACF0A0-A27B-436F-805B-8B7ACEF63074}" srcOrd="2" destOrd="0" parTransId="{232A19E1-1EBD-427C-9CC6-CD32E7D128DE}" sibTransId="{0A4FE4FA-9E65-4339-B53E-95900C5D8464}"/>
    <dgm:cxn modelId="{AEBA3BEC-1A5A-4F0D-9328-5EAFE86506ED}" srcId="{0986A0B2-22CD-457E-81E8-ADA0F41B38AA}" destId="{1253CD9B-06D7-47F4-8182-11458B2E96A1}" srcOrd="1" destOrd="0" parTransId="{5C7C8374-B14F-4C4D-A7E7-6207F01DCF90}" sibTransId="{6F0A4077-5177-431B-A5F9-597144CBAEE6}"/>
    <dgm:cxn modelId="{A8A1D561-8077-4B6B-9E47-8B5D22A03274}" type="presParOf" srcId="{9A4DE11B-851A-45BC-9889-17C7F6E1B817}" destId="{A0089507-EB00-4E03-9D04-596293980DE2}" srcOrd="0" destOrd="0" presId="urn:microsoft.com/office/officeart/2018/5/layout/IconCircleLabelList"/>
    <dgm:cxn modelId="{78FFFF39-9BD6-41ED-BC56-EA81AB4C3FCD}" type="presParOf" srcId="{A0089507-EB00-4E03-9D04-596293980DE2}" destId="{CF82957F-D4BF-4513-8DF6-E7EE81A31B26}" srcOrd="0" destOrd="0" presId="urn:microsoft.com/office/officeart/2018/5/layout/IconCircleLabelList"/>
    <dgm:cxn modelId="{4C9E0CB4-40EC-4986-B18D-526689F2B395}" type="presParOf" srcId="{A0089507-EB00-4E03-9D04-596293980DE2}" destId="{A81B74F4-63B8-43F6-B4E2-4A182DDABFB0}" srcOrd="1" destOrd="0" presId="urn:microsoft.com/office/officeart/2018/5/layout/IconCircleLabelList"/>
    <dgm:cxn modelId="{4E77A768-93A1-4C57-AB22-E85C7BF95733}" type="presParOf" srcId="{A0089507-EB00-4E03-9D04-596293980DE2}" destId="{93BD7C18-A8C1-4195-9C99-19B1C13047F3}" srcOrd="2" destOrd="0" presId="urn:microsoft.com/office/officeart/2018/5/layout/IconCircleLabelList"/>
    <dgm:cxn modelId="{A0C1F9C2-A26E-4D3E-8045-9A7D99B3BC5D}" type="presParOf" srcId="{A0089507-EB00-4E03-9D04-596293980DE2}" destId="{927AF6CA-0107-4A92-9C7C-8B0CFF471EB2}" srcOrd="3" destOrd="0" presId="urn:microsoft.com/office/officeart/2018/5/layout/IconCircleLabelList"/>
    <dgm:cxn modelId="{BD0E06EB-DF69-4C92-A275-66B96B5D7BA0}" type="presParOf" srcId="{9A4DE11B-851A-45BC-9889-17C7F6E1B817}" destId="{22207E18-845C-4B2D-B120-AB876E36C791}" srcOrd="1" destOrd="0" presId="urn:microsoft.com/office/officeart/2018/5/layout/IconCircleLabelList"/>
    <dgm:cxn modelId="{26105080-F9B2-4855-B5A2-0BB3572A0BCA}" type="presParOf" srcId="{9A4DE11B-851A-45BC-9889-17C7F6E1B817}" destId="{D9BB2168-B745-4F96-BBA6-5ADCAF788D47}" srcOrd="2" destOrd="0" presId="urn:microsoft.com/office/officeart/2018/5/layout/IconCircleLabelList"/>
    <dgm:cxn modelId="{A72D1E1F-0992-472B-A931-62D4A6A656F8}" type="presParOf" srcId="{D9BB2168-B745-4F96-BBA6-5ADCAF788D47}" destId="{225DAD53-C307-429D-8806-85099774D63E}" srcOrd="0" destOrd="0" presId="urn:microsoft.com/office/officeart/2018/5/layout/IconCircleLabelList"/>
    <dgm:cxn modelId="{5185745F-5DD5-411F-9173-7A9FC5723E5B}" type="presParOf" srcId="{D9BB2168-B745-4F96-BBA6-5ADCAF788D47}" destId="{DD045C93-DCE3-4D63-A835-F57B0C914006}" srcOrd="1" destOrd="0" presId="urn:microsoft.com/office/officeart/2018/5/layout/IconCircleLabelList"/>
    <dgm:cxn modelId="{0ABE5AD4-CF3B-4DF9-AB60-EF7B15044480}" type="presParOf" srcId="{D9BB2168-B745-4F96-BBA6-5ADCAF788D47}" destId="{CAE86823-9EE6-49AC-8BB5-E026FA04618E}" srcOrd="2" destOrd="0" presId="urn:microsoft.com/office/officeart/2018/5/layout/IconCircleLabelList"/>
    <dgm:cxn modelId="{435FDD38-04A5-496E-9300-467C81DC87EB}" type="presParOf" srcId="{D9BB2168-B745-4F96-BBA6-5ADCAF788D47}" destId="{A0907315-75C2-4B1F-BCEA-B23BF3753A05}" srcOrd="3" destOrd="0" presId="urn:microsoft.com/office/officeart/2018/5/layout/IconCircleLabelList"/>
    <dgm:cxn modelId="{3F8BEB04-DD16-4ADC-A700-7E2B3E047AD5}" type="presParOf" srcId="{9A4DE11B-851A-45BC-9889-17C7F6E1B817}" destId="{DFA3A24A-A9F9-440E-8C75-8EBBF2B2951F}" srcOrd="3" destOrd="0" presId="urn:microsoft.com/office/officeart/2018/5/layout/IconCircleLabelList"/>
    <dgm:cxn modelId="{2A76604B-7057-4E48-A373-3936DCCC8D87}" type="presParOf" srcId="{9A4DE11B-851A-45BC-9889-17C7F6E1B817}" destId="{4D079863-01A2-4269-A97A-37297F81BE31}" srcOrd="4" destOrd="0" presId="urn:microsoft.com/office/officeart/2018/5/layout/IconCircleLabelList"/>
    <dgm:cxn modelId="{D495AE1D-4544-491A-9364-B8EA1D0EFB0B}" type="presParOf" srcId="{4D079863-01A2-4269-A97A-37297F81BE31}" destId="{2557FD37-B99C-4A1B-B57B-1B25C5CD75DE}" srcOrd="0" destOrd="0" presId="urn:microsoft.com/office/officeart/2018/5/layout/IconCircleLabelList"/>
    <dgm:cxn modelId="{2930F6E6-6D7F-4668-B6FC-BC4A6F3C90DF}" type="presParOf" srcId="{4D079863-01A2-4269-A97A-37297F81BE31}" destId="{4E6964C3-2CC5-4544-8976-BEEC02BEF6B0}" srcOrd="1" destOrd="0" presId="urn:microsoft.com/office/officeart/2018/5/layout/IconCircleLabelList"/>
    <dgm:cxn modelId="{22AA496D-7CF4-461F-853D-E0BCA2F42931}" type="presParOf" srcId="{4D079863-01A2-4269-A97A-37297F81BE31}" destId="{6A27A094-2A39-40F6-97FB-AE7B6C6D880D}" srcOrd="2" destOrd="0" presId="urn:microsoft.com/office/officeart/2018/5/layout/IconCircleLabelList"/>
    <dgm:cxn modelId="{3405C648-A652-421D-A594-5586E7EF9A3A}" type="presParOf" srcId="{4D079863-01A2-4269-A97A-37297F81BE31}" destId="{E83E9196-ADE9-48C1-A247-066514CDC1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1679B-8FE1-4797-93E7-C1550719FE98}">
      <dsp:nvSpPr>
        <dsp:cNvPr id="0" name=""/>
        <dsp:cNvSpPr/>
      </dsp:nvSpPr>
      <dsp:spPr>
        <a:xfrm>
          <a:off x="441900" y="633040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28F8B-0C0E-4912-9EA0-609C32ACDCB0}">
      <dsp:nvSpPr>
        <dsp:cNvPr id="0" name=""/>
        <dsp:cNvSpPr/>
      </dsp:nvSpPr>
      <dsp:spPr>
        <a:xfrm>
          <a:off x="7344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917B8-FB3B-4E21-B3A4-4B9CADF8A5B7}">
      <dsp:nvSpPr>
        <dsp:cNvPr id="0" name=""/>
        <dsp:cNvSpPr/>
      </dsp:nvSpPr>
      <dsp:spPr>
        <a:xfrm>
          <a:off x="31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Visualize the James Webb Space Telescope (JWST) deployment process</a:t>
          </a:r>
        </a:p>
      </dsp:txBody>
      <dsp:txXfrm>
        <a:off x="3150" y="2433040"/>
        <a:ext cx="2250000" cy="720000"/>
      </dsp:txXfrm>
    </dsp:sp>
    <dsp:sp modelId="{8A011E1B-906C-4EA8-B4EB-41CCEAFF9930}">
      <dsp:nvSpPr>
        <dsp:cNvPr id="0" name=""/>
        <dsp:cNvSpPr/>
      </dsp:nvSpPr>
      <dsp:spPr>
        <a:xfrm>
          <a:off x="3085650" y="633040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4B93B-E8B4-4BAD-B29D-882F9ACDAD59}">
      <dsp:nvSpPr>
        <dsp:cNvPr id="0" name=""/>
        <dsp:cNvSpPr/>
      </dsp:nvSpPr>
      <dsp:spPr>
        <a:xfrm>
          <a:off x="337815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BD602-A263-4DC4-946D-6B42DE690230}">
      <dsp:nvSpPr>
        <dsp:cNvPr id="0" name=""/>
        <dsp:cNvSpPr/>
      </dsp:nvSpPr>
      <dsp:spPr>
        <a:xfrm>
          <a:off x="264690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Create educational and cinematic animations</a:t>
          </a:r>
        </a:p>
      </dsp:txBody>
      <dsp:txXfrm>
        <a:off x="2646900" y="2433040"/>
        <a:ext cx="2250000" cy="720000"/>
      </dsp:txXfrm>
    </dsp:sp>
    <dsp:sp modelId="{34ABAF74-A862-4472-B912-161DF005A2A4}">
      <dsp:nvSpPr>
        <dsp:cNvPr id="0" name=""/>
        <dsp:cNvSpPr/>
      </dsp:nvSpPr>
      <dsp:spPr>
        <a:xfrm>
          <a:off x="5729400" y="633040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501B1-BA9B-40B3-836B-88AB14257551}">
      <dsp:nvSpPr>
        <dsp:cNvPr id="0" name=""/>
        <dsp:cNvSpPr/>
      </dsp:nvSpPr>
      <dsp:spPr>
        <a:xfrm>
          <a:off x="60219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08D85-F268-462F-AA6C-7C75838FB381}">
      <dsp:nvSpPr>
        <dsp:cNvPr id="0" name=""/>
        <dsp:cNvSpPr/>
      </dsp:nvSpPr>
      <dsp:spPr>
        <a:xfrm>
          <a:off x="52906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Demonstrate modular design using Python and Manim CE</a:t>
          </a:r>
        </a:p>
      </dsp:txBody>
      <dsp:txXfrm>
        <a:off x="5290650" y="2433040"/>
        <a:ext cx="22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D89F7-EB2E-4B0A-B806-633F1C4F8A42}">
      <dsp:nvSpPr>
        <dsp:cNvPr id="0" name=""/>
        <dsp:cNvSpPr/>
      </dsp:nvSpPr>
      <dsp:spPr>
        <a:xfrm>
          <a:off x="326605" y="893196"/>
          <a:ext cx="1016507" cy="10165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A1624-36D2-4FEE-A34E-1695ED69B974}">
      <dsp:nvSpPr>
        <dsp:cNvPr id="0" name=""/>
        <dsp:cNvSpPr/>
      </dsp:nvSpPr>
      <dsp:spPr>
        <a:xfrm>
          <a:off x="543237" y="1109829"/>
          <a:ext cx="583242" cy="583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71F0E-C527-4195-82EA-191B4C8F7BAB}">
      <dsp:nvSpPr>
        <dsp:cNvPr id="0" name=""/>
        <dsp:cNvSpPr/>
      </dsp:nvSpPr>
      <dsp:spPr>
        <a:xfrm>
          <a:off x="1655" y="222632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Python 3</a:t>
          </a:r>
        </a:p>
      </dsp:txBody>
      <dsp:txXfrm>
        <a:off x="1655" y="2226321"/>
        <a:ext cx="1666406" cy="666562"/>
      </dsp:txXfrm>
    </dsp:sp>
    <dsp:sp modelId="{30C7A1DA-11BA-4677-9204-AAF294B47F26}">
      <dsp:nvSpPr>
        <dsp:cNvPr id="0" name=""/>
        <dsp:cNvSpPr/>
      </dsp:nvSpPr>
      <dsp:spPr>
        <a:xfrm>
          <a:off x="2284632" y="893196"/>
          <a:ext cx="1016507" cy="10165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23508-F4B9-4135-87BF-07D0E8C7578E}">
      <dsp:nvSpPr>
        <dsp:cNvPr id="0" name=""/>
        <dsp:cNvSpPr/>
      </dsp:nvSpPr>
      <dsp:spPr>
        <a:xfrm>
          <a:off x="2501265" y="1109829"/>
          <a:ext cx="583242" cy="583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7FDC1-4281-492F-A62C-402E8A11C530}">
      <dsp:nvSpPr>
        <dsp:cNvPr id="0" name=""/>
        <dsp:cNvSpPr/>
      </dsp:nvSpPr>
      <dsp:spPr>
        <a:xfrm>
          <a:off x="1959683" y="222632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Manim Community Edition (CE)</a:t>
          </a:r>
        </a:p>
      </dsp:txBody>
      <dsp:txXfrm>
        <a:off x="1959683" y="2226321"/>
        <a:ext cx="1666406" cy="666562"/>
      </dsp:txXfrm>
    </dsp:sp>
    <dsp:sp modelId="{34324AC4-5DF4-411E-8345-B9D78A1C65FD}">
      <dsp:nvSpPr>
        <dsp:cNvPr id="0" name=""/>
        <dsp:cNvSpPr/>
      </dsp:nvSpPr>
      <dsp:spPr>
        <a:xfrm>
          <a:off x="4242659" y="893196"/>
          <a:ext cx="1016507" cy="10165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7D628-D553-495F-A4DD-766E2B743B65}">
      <dsp:nvSpPr>
        <dsp:cNvPr id="0" name=""/>
        <dsp:cNvSpPr/>
      </dsp:nvSpPr>
      <dsp:spPr>
        <a:xfrm>
          <a:off x="4459292" y="1109829"/>
          <a:ext cx="583242" cy="583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AE0B8-881D-4A17-B14A-2854C7F7A742}">
      <dsp:nvSpPr>
        <dsp:cNvPr id="0" name=""/>
        <dsp:cNvSpPr/>
      </dsp:nvSpPr>
      <dsp:spPr>
        <a:xfrm>
          <a:off x="3917710" y="222632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Git &amp; GitHub for version control</a:t>
          </a:r>
        </a:p>
      </dsp:txBody>
      <dsp:txXfrm>
        <a:off x="3917710" y="2226321"/>
        <a:ext cx="1666406" cy="666562"/>
      </dsp:txXfrm>
    </dsp:sp>
    <dsp:sp modelId="{FEE0E349-9D02-44D4-8B36-C5CDE4A68E03}">
      <dsp:nvSpPr>
        <dsp:cNvPr id="0" name=""/>
        <dsp:cNvSpPr/>
      </dsp:nvSpPr>
      <dsp:spPr>
        <a:xfrm>
          <a:off x="6200687" y="893196"/>
          <a:ext cx="1016507" cy="10165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24FE4-DB86-4215-911E-C455F9CE1096}">
      <dsp:nvSpPr>
        <dsp:cNvPr id="0" name=""/>
        <dsp:cNvSpPr/>
      </dsp:nvSpPr>
      <dsp:spPr>
        <a:xfrm>
          <a:off x="6417319" y="1109829"/>
          <a:ext cx="583242" cy="583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43405-F0FF-4AE5-BB46-5DED9B10AF3B}">
      <dsp:nvSpPr>
        <dsp:cNvPr id="0" name=""/>
        <dsp:cNvSpPr/>
      </dsp:nvSpPr>
      <dsp:spPr>
        <a:xfrm>
          <a:off x="5875737" y="222632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Modular coding with scenes and utilities</a:t>
          </a:r>
        </a:p>
      </dsp:txBody>
      <dsp:txXfrm>
        <a:off x="5875737" y="2226321"/>
        <a:ext cx="1666406" cy="666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D61E9-1F50-4E2D-9E91-845012A74D18}">
      <dsp:nvSpPr>
        <dsp:cNvPr id="0" name=""/>
        <dsp:cNvSpPr/>
      </dsp:nvSpPr>
      <dsp:spPr>
        <a:xfrm>
          <a:off x="326605" y="893196"/>
          <a:ext cx="1016507" cy="10165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14CB6-9FF8-458A-8918-CE8B9B56C922}">
      <dsp:nvSpPr>
        <dsp:cNvPr id="0" name=""/>
        <dsp:cNvSpPr/>
      </dsp:nvSpPr>
      <dsp:spPr>
        <a:xfrm>
          <a:off x="543237" y="1109829"/>
          <a:ext cx="583242" cy="583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D7F7A-8AC8-4A52-B1C6-70A112CB8053}">
      <dsp:nvSpPr>
        <dsp:cNvPr id="0" name=""/>
        <dsp:cNvSpPr/>
      </dsp:nvSpPr>
      <dsp:spPr>
        <a:xfrm>
          <a:off x="1655" y="222632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main.py – Master scene stitching all modules</a:t>
          </a:r>
        </a:p>
      </dsp:txBody>
      <dsp:txXfrm>
        <a:off x="1655" y="2226321"/>
        <a:ext cx="1666406" cy="666562"/>
      </dsp:txXfrm>
    </dsp:sp>
    <dsp:sp modelId="{6F72C4D9-6825-4832-B310-8887CB589505}">
      <dsp:nvSpPr>
        <dsp:cNvPr id="0" name=""/>
        <dsp:cNvSpPr/>
      </dsp:nvSpPr>
      <dsp:spPr>
        <a:xfrm>
          <a:off x="2284632" y="893196"/>
          <a:ext cx="1016507" cy="10165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D8729-FD90-4732-B11E-DF44FDFDBE45}">
      <dsp:nvSpPr>
        <dsp:cNvPr id="0" name=""/>
        <dsp:cNvSpPr/>
      </dsp:nvSpPr>
      <dsp:spPr>
        <a:xfrm>
          <a:off x="2501265" y="1109829"/>
          <a:ext cx="583242" cy="583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6FC99-E1B4-44B1-8D9D-068D29B75FBD}">
      <dsp:nvSpPr>
        <dsp:cNvPr id="0" name=""/>
        <dsp:cNvSpPr/>
      </dsp:nvSpPr>
      <dsp:spPr>
        <a:xfrm>
          <a:off x="1959683" y="222632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scenes/ – Deployment steps (sunshield, mirrors, etc.)</a:t>
          </a:r>
        </a:p>
      </dsp:txBody>
      <dsp:txXfrm>
        <a:off x="1959683" y="2226321"/>
        <a:ext cx="1666406" cy="666562"/>
      </dsp:txXfrm>
    </dsp:sp>
    <dsp:sp modelId="{00371275-CD7D-460A-9546-D058FC8B39FD}">
      <dsp:nvSpPr>
        <dsp:cNvPr id="0" name=""/>
        <dsp:cNvSpPr/>
      </dsp:nvSpPr>
      <dsp:spPr>
        <a:xfrm>
          <a:off x="4242659" y="893196"/>
          <a:ext cx="1016507" cy="10165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0AAD0-9F27-40A4-A55F-F89439867CE1}">
      <dsp:nvSpPr>
        <dsp:cNvPr id="0" name=""/>
        <dsp:cNvSpPr/>
      </dsp:nvSpPr>
      <dsp:spPr>
        <a:xfrm>
          <a:off x="4459292" y="1109829"/>
          <a:ext cx="583242" cy="583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CE7B5-65BA-4EF2-8C36-D013D8863F81}">
      <dsp:nvSpPr>
        <dsp:cNvPr id="0" name=""/>
        <dsp:cNvSpPr/>
      </dsp:nvSpPr>
      <dsp:spPr>
        <a:xfrm>
          <a:off x="3917710" y="222632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utils/ – Background, HUD, constants</a:t>
          </a:r>
        </a:p>
      </dsp:txBody>
      <dsp:txXfrm>
        <a:off x="3917710" y="2226321"/>
        <a:ext cx="1666406" cy="666562"/>
      </dsp:txXfrm>
    </dsp:sp>
    <dsp:sp modelId="{AB8D57AA-E6A4-4F00-A023-F2247707C93F}">
      <dsp:nvSpPr>
        <dsp:cNvPr id="0" name=""/>
        <dsp:cNvSpPr/>
      </dsp:nvSpPr>
      <dsp:spPr>
        <a:xfrm>
          <a:off x="6200687" y="893196"/>
          <a:ext cx="1016507" cy="10165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87957-3B80-4592-B37B-E002E6D8A1C6}">
      <dsp:nvSpPr>
        <dsp:cNvPr id="0" name=""/>
        <dsp:cNvSpPr/>
      </dsp:nvSpPr>
      <dsp:spPr>
        <a:xfrm>
          <a:off x="6417319" y="1109829"/>
          <a:ext cx="583242" cy="583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957F6-1F8F-407B-AC7F-41945BF0523A}">
      <dsp:nvSpPr>
        <dsp:cNvPr id="0" name=""/>
        <dsp:cNvSpPr/>
      </dsp:nvSpPr>
      <dsp:spPr>
        <a:xfrm>
          <a:off x="5875737" y="222632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Modular approach for reusability</a:t>
          </a:r>
        </a:p>
      </dsp:txBody>
      <dsp:txXfrm>
        <a:off x="5875737" y="2226321"/>
        <a:ext cx="1666406" cy="6665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F532C-8AF5-4C87-9FA1-51FA87D5C408}">
      <dsp:nvSpPr>
        <dsp:cNvPr id="0" name=""/>
        <dsp:cNvSpPr/>
      </dsp:nvSpPr>
      <dsp:spPr>
        <a:xfrm>
          <a:off x="326605" y="893196"/>
          <a:ext cx="1016507" cy="10165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DE4E0-E83E-41AA-B873-1DF7270F9AA9}">
      <dsp:nvSpPr>
        <dsp:cNvPr id="0" name=""/>
        <dsp:cNvSpPr/>
      </dsp:nvSpPr>
      <dsp:spPr>
        <a:xfrm>
          <a:off x="543237" y="1109829"/>
          <a:ext cx="583242" cy="583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BA52B-280A-49E0-A99A-0C207AF28536}">
      <dsp:nvSpPr>
        <dsp:cNvPr id="0" name=""/>
        <dsp:cNvSpPr/>
      </dsp:nvSpPr>
      <dsp:spPr>
        <a:xfrm>
          <a:off x="1655" y="222632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Realistic JWST-inspired telescope model</a:t>
          </a:r>
        </a:p>
      </dsp:txBody>
      <dsp:txXfrm>
        <a:off x="1655" y="2226321"/>
        <a:ext cx="1666406" cy="666562"/>
      </dsp:txXfrm>
    </dsp:sp>
    <dsp:sp modelId="{F26337A8-741E-4A05-BC35-E7F11F49C70A}">
      <dsp:nvSpPr>
        <dsp:cNvPr id="0" name=""/>
        <dsp:cNvSpPr/>
      </dsp:nvSpPr>
      <dsp:spPr>
        <a:xfrm>
          <a:off x="2284632" y="893196"/>
          <a:ext cx="1016507" cy="10165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60FF7-1348-44E1-8599-71913489628F}">
      <dsp:nvSpPr>
        <dsp:cNvPr id="0" name=""/>
        <dsp:cNvSpPr/>
      </dsp:nvSpPr>
      <dsp:spPr>
        <a:xfrm>
          <a:off x="2501265" y="1109829"/>
          <a:ext cx="583242" cy="583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74F0C-8BB9-46E6-9333-F5B8FB010623}">
      <dsp:nvSpPr>
        <dsp:cNvPr id="0" name=""/>
        <dsp:cNvSpPr/>
      </dsp:nvSpPr>
      <dsp:spPr>
        <a:xfrm>
          <a:off x="1959683" y="222632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Sunshield and mirror deployment animations</a:t>
          </a:r>
        </a:p>
      </dsp:txBody>
      <dsp:txXfrm>
        <a:off x="1959683" y="2226321"/>
        <a:ext cx="1666406" cy="666562"/>
      </dsp:txXfrm>
    </dsp:sp>
    <dsp:sp modelId="{63CB4459-EA1B-4CC2-913C-16D0F357FA24}">
      <dsp:nvSpPr>
        <dsp:cNvPr id="0" name=""/>
        <dsp:cNvSpPr/>
      </dsp:nvSpPr>
      <dsp:spPr>
        <a:xfrm>
          <a:off x="4242659" y="893196"/>
          <a:ext cx="1016507" cy="10165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5E510-0633-4BD4-81B9-EDAD59EF9A76}">
      <dsp:nvSpPr>
        <dsp:cNvPr id="0" name=""/>
        <dsp:cNvSpPr/>
      </dsp:nvSpPr>
      <dsp:spPr>
        <a:xfrm>
          <a:off x="4459292" y="1109829"/>
          <a:ext cx="583242" cy="583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9EE12-E57A-4352-8878-FA7B778F5166}">
      <dsp:nvSpPr>
        <dsp:cNvPr id="0" name=""/>
        <dsp:cNvSpPr/>
      </dsp:nvSpPr>
      <dsp:spPr>
        <a:xfrm>
          <a:off x="3917710" y="222632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Cinematic camera zooms and transitions</a:t>
          </a:r>
        </a:p>
      </dsp:txBody>
      <dsp:txXfrm>
        <a:off x="3917710" y="2226321"/>
        <a:ext cx="1666406" cy="666562"/>
      </dsp:txXfrm>
    </dsp:sp>
    <dsp:sp modelId="{D7B82147-B1E4-48A6-AE32-AD65DBD685F9}">
      <dsp:nvSpPr>
        <dsp:cNvPr id="0" name=""/>
        <dsp:cNvSpPr/>
      </dsp:nvSpPr>
      <dsp:spPr>
        <a:xfrm>
          <a:off x="6200687" y="893196"/>
          <a:ext cx="1016507" cy="10165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90AE9-141A-4A1D-A4E0-1004A417DD46}">
      <dsp:nvSpPr>
        <dsp:cNvPr id="0" name=""/>
        <dsp:cNvSpPr/>
      </dsp:nvSpPr>
      <dsp:spPr>
        <a:xfrm>
          <a:off x="6417319" y="1109829"/>
          <a:ext cx="583242" cy="5832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2FF5F-56A6-46A7-A01E-47E7BF3D0603}">
      <dsp:nvSpPr>
        <dsp:cNvPr id="0" name=""/>
        <dsp:cNvSpPr/>
      </dsp:nvSpPr>
      <dsp:spPr>
        <a:xfrm>
          <a:off x="5875737" y="2226321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Outro with professional finish</a:t>
          </a:r>
        </a:p>
      </dsp:txBody>
      <dsp:txXfrm>
        <a:off x="5875737" y="2226321"/>
        <a:ext cx="1666406" cy="6665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22342-E173-4A4A-84BF-610B4D477FA7}">
      <dsp:nvSpPr>
        <dsp:cNvPr id="0" name=""/>
        <dsp:cNvSpPr/>
      </dsp:nvSpPr>
      <dsp:spPr>
        <a:xfrm>
          <a:off x="820866" y="1809"/>
          <a:ext cx="870679" cy="8706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CF606-3C03-447B-8DBB-F3A0F5D60DA6}">
      <dsp:nvSpPr>
        <dsp:cNvPr id="0" name=""/>
        <dsp:cNvSpPr/>
      </dsp:nvSpPr>
      <dsp:spPr>
        <a:xfrm>
          <a:off x="1006421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9591B-455B-49F9-B0B2-7FFD754DCC14}">
      <dsp:nvSpPr>
        <dsp:cNvPr id="0" name=""/>
        <dsp:cNvSpPr/>
      </dsp:nvSpPr>
      <dsp:spPr>
        <a:xfrm>
          <a:off x="542534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1. Create background and HUD</a:t>
          </a:r>
        </a:p>
      </dsp:txBody>
      <dsp:txXfrm>
        <a:off x="542534" y="1143684"/>
        <a:ext cx="1427343" cy="570937"/>
      </dsp:txXfrm>
    </dsp:sp>
    <dsp:sp modelId="{BCF5E931-43B7-4073-9CD1-0E4EC572BC2A}">
      <dsp:nvSpPr>
        <dsp:cNvPr id="0" name=""/>
        <dsp:cNvSpPr/>
      </dsp:nvSpPr>
      <dsp:spPr>
        <a:xfrm>
          <a:off x="2497995" y="1809"/>
          <a:ext cx="870679" cy="8706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6457F-176E-4EB2-98F8-F53731E7AC26}">
      <dsp:nvSpPr>
        <dsp:cNvPr id="0" name=""/>
        <dsp:cNvSpPr/>
      </dsp:nvSpPr>
      <dsp:spPr>
        <a:xfrm>
          <a:off x="2683550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1D9EE-303B-4195-9BEF-59F491AE8910}">
      <dsp:nvSpPr>
        <dsp:cNvPr id="0" name=""/>
        <dsp:cNvSpPr/>
      </dsp:nvSpPr>
      <dsp:spPr>
        <a:xfrm>
          <a:off x="2219663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2. Add telescope placeholder</a:t>
          </a:r>
        </a:p>
      </dsp:txBody>
      <dsp:txXfrm>
        <a:off x="2219663" y="1143684"/>
        <a:ext cx="1427343" cy="570937"/>
      </dsp:txXfrm>
    </dsp:sp>
    <dsp:sp modelId="{1B03DDBE-FCB8-4A80-ADC7-592697D793C0}">
      <dsp:nvSpPr>
        <dsp:cNvPr id="0" name=""/>
        <dsp:cNvSpPr/>
      </dsp:nvSpPr>
      <dsp:spPr>
        <a:xfrm>
          <a:off x="4175124" y="1809"/>
          <a:ext cx="870679" cy="8706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1E78E-3BDF-404B-BFCF-4015B29D72FA}">
      <dsp:nvSpPr>
        <dsp:cNvPr id="0" name=""/>
        <dsp:cNvSpPr/>
      </dsp:nvSpPr>
      <dsp:spPr>
        <a:xfrm>
          <a:off x="4360679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4E512-398F-4D2E-BE6F-A48658120422}">
      <dsp:nvSpPr>
        <dsp:cNvPr id="0" name=""/>
        <dsp:cNvSpPr/>
      </dsp:nvSpPr>
      <dsp:spPr>
        <a:xfrm>
          <a:off x="3896792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3. Animate deployment steps sequentially</a:t>
          </a:r>
        </a:p>
      </dsp:txBody>
      <dsp:txXfrm>
        <a:off x="3896792" y="1143684"/>
        <a:ext cx="1427343" cy="570937"/>
      </dsp:txXfrm>
    </dsp:sp>
    <dsp:sp modelId="{2AC0105B-D760-4EDD-93CD-204E63CB70CB}">
      <dsp:nvSpPr>
        <dsp:cNvPr id="0" name=""/>
        <dsp:cNvSpPr/>
      </dsp:nvSpPr>
      <dsp:spPr>
        <a:xfrm>
          <a:off x="5852253" y="1809"/>
          <a:ext cx="870679" cy="8706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491B4-B63B-4B31-B00C-651D1C3D6CDA}">
      <dsp:nvSpPr>
        <dsp:cNvPr id="0" name=""/>
        <dsp:cNvSpPr/>
      </dsp:nvSpPr>
      <dsp:spPr>
        <a:xfrm>
          <a:off x="6037808" y="187364"/>
          <a:ext cx="499570" cy="4995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A51DC-1596-481D-A87B-FC3969118906}">
      <dsp:nvSpPr>
        <dsp:cNvPr id="0" name=""/>
        <dsp:cNvSpPr/>
      </dsp:nvSpPr>
      <dsp:spPr>
        <a:xfrm>
          <a:off x="5573921" y="1143684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4. Reset camera before outro</a:t>
          </a:r>
        </a:p>
      </dsp:txBody>
      <dsp:txXfrm>
        <a:off x="5573921" y="1143684"/>
        <a:ext cx="1427343" cy="570937"/>
      </dsp:txXfrm>
    </dsp:sp>
    <dsp:sp modelId="{678A957A-7081-4F3D-A6E4-E23FB139052A}">
      <dsp:nvSpPr>
        <dsp:cNvPr id="0" name=""/>
        <dsp:cNvSpPr/>
      </dsp:nvSpPr>
      <dsp:spPr>
        <a:xfrm>
          <a:off x="3336560" y="2071457"/>
          <a:ext cx="870679" cy="8706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60173-4A62-48C5-A5FA-CC76F50056C9}">
      <dsp:nvSpPr>
        <dsp:cNvPr id="0" name=""/>
        <dsp:cNvSpPr/>
      </dsp:nvSpPr>
      <dsp:spPr>
        <a:xfrm>
          <a:off x="3522114" y="2257012"/>
          <a:ext cx="499570" cy="4995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7AEFE-2D14-417A-85B7-AE2D57564A80}">
      <dsp:nvSpPr>
        <dsp:cNvPr id="0" name=""/>
        <dsp:cNvSpPr/>
      </dsp:nvSpPr>
      <dsp:spPr>
        <a:xfrm>
          <a:off x="3058228" y="3213332"/>
          <a:ext cx="1427343" cy="57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5. Display outro text</a:t>
          </a:r>
        </a:p>
      </dsp:txBody>
      <dsp:txXfrm>
        <a:off x="3058228" y="3213332"/>
        <a:ext cx="1427343" cy="5709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A20E9-37A9-4070-AB45-D85D7483E18C}">
      <dsp:nvSpPr>
        <dsp:cNvPr id="0" name=""/>
        <dsp:cNvSpPr/>
      </dsp:nvSpPr>
      <dsp:spPr>
        <a:xfrm>
          <a:off x="441900" y="633040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E9799-0704-42D2-B1BE-A771319051CC}">
      <dsp:nvSpPr>
        <dsp:cNvPr id="0" name=""/>
        <dsp:cNvSpPr/>
      </dsp:nvSpPr>
      <dsp:spPr>
        <a:xfrm>
          <a:off x="7344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C21D7-EF22-463E-B957-DF0474FE139A}">
      <dsp:nvSpPr>
        <dsp:cNvPr id="0" name=""/>
        <dsp:cNvSpPr/>
      </dsp:nvSpPr>
      <dsp:spPr>
        <a:xfrm>
          <a:off x="31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Realism → Hexagonal mirrors &amp; layered sunshield</a:t>
          </a:r>
        </a:p>
      </dsp:txBody>
      <dsp:txXfrm>
        <a:off x="3150" y="2433040"/>
        <a:ext cx="2250000" cy="720000"/>
      </dsp:txXfrm>
    </dsp:sp>
    <dsp:sp modelId="{EE0EB3A2-F654-4305-91FB-17BFBA17CF79}">
      <dsp:nvSpPr>
        <dsp:cNvPr id="0" name=""/>
        <dsp:cNvSpPr/>
      </dsp:nvSpPr>
      <dsp:spPr>
        <a:xfrm>
          <a:off x="3085650" y="633040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A27AF-789C-4F85-9884-196C24330597}">
      <dsp:nvSpPr>
        <dsp:cNvPr id="0" name=""/>
        <dsp:cNvSpPr/>
      </dsp:nvSpPr>
      <dsp:spPr>
        <a:xfrm>
          <a:off x="337815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F73E4-773F-4002-84D6-A62E6682297D}">
      <dsp:nvSpPr>
        <dsp:cNvPr id="0" name=""/>
        <dsp:cNvSpPr/>
      </dsp:nvSpPr>
      <dsp:spPr>
        <a:xfrm>
          <a:off x="264690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Camera zoom reset → Used frame reset before outro</a:t>
          </a:r>
        </a:p>
      </dsp:txBody>
      <dsp:txXfrm>
        <a:off x="2646900" y="2433040"/>
        <a:ext cx="2250000" cy="720000"/>
      </dsp:txXfrm>
    </dsp:sp>
    <dsp:sp modelId="{571C6672-363C-48D0-A569-08C1BAA21146}">
      <dsp:nvSpPr>
        <dsp:cNvPr id="0" name=""/>
        <dsp:cNvSpPr/>
      </dsp:nvSpPr>
      <dsp:spPr>
        <a:xfrm>
          <a:off x="5729400" y="633040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0121A-0CA2-4420-82E4-F9D118917E1A}">
      <dsp:nvSpPr>
        <dsp:cNvPr id="0" name=""/>
        <dsp:cNvSpPr/>
      </dsp:nvSpPr>
      <dsp:spPr>
        <a:xfrm>
          <a:off x="60219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A0984-864F-4A50-8193-C1A440F83219}">
      <dsp:nvSpPr>
        <dsp:cNvPr id="0" name=""/>
        <dsp:cNvSpPr/>
      </dsp:nvSpPr>
      <dsp:spPr>
        <a:xfrm>
          <a:off x="52906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Modularity → Separated into scenes &amp; utils</a:t>
          </a:r>
        </a:p>
      </dsp:txBody>
      <dsp:txXfrm>
        <a:off x="5290650" y="2433040"/>
        <a:ext cx="225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5122A-7E95-4D63-B367-6615B655F02B}">
      <dsp:nvSpPr>
        <dsp:cNvPr id="0" name=""/>
        <dsp:cNvSpPr/>
      </dsp:nvSpPr>
      <dsp:spPr>
        <a:xfrm>
          <a:off x="441900" y="633040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497A9-54E4-49A3-BBC2-5F397B295304}">
      <dsp:nvSpPr>
        <dsp:cNvPr id="0" name=""/>
        <dsp:cNvSpPr/>
      </dsp:nvSpPr>
      <dsp:spPr>
        <a:xfrm>
          <a:off x="7344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7EFBA-F19A-43DC-A4D1-3453C28F3C41}">
      <dsp:nvSpPr>
        <dsp:cNvPr id="0" name=""/>
        <dsp:cNvSpPr/>
      </dsp:nvSpPr>
      <dsp:spPr>
        <a:xfrm>
          <a:off x="31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• Professional JWST deployment animation</a:t>
          </a:r>
        </a:p>
      </dsp:txBody>
      <dsp:txXfrm>
        <a:off x="3150" y="2433040"/>
        <a:ext cx="2250000" cy="720000"/>
      </dsp:txXfrm>
    </dsp:sp>
    <dsp:sp modelId="{9DB4387C-275E-4181-BD35-926C0FA31607}">
      <dsp:nvSpPr>
        <dsp:cNvPr id="0" name=""/>
        <dsp:cNvSpPr/>
      </dsp:nvSpPr>
      <dsp:spPr>
        <a:xfrm>
          <a:off x="3085650" y="633040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F056B-3CB9-40FD-A1C6-91D1D8F8DAE6}">
      <dsp:nvSpPr>
        <dsp:cNvPr id="0" name=""/>
        <dsp:cNvSpPr/>
      </dsp:nvSpPr>
      <dsp:spPr>
        <a:xfrm>
          <a:off x="337815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C2270-7E59-4EE1-A8C3-3894CD4577EC}">
      <dsp:nvSpPr>
        <dsp:cNvPr id="0" name=""/>
        <dsp:cNvSpPr/>
      </dsp:nvSpPr>
      <dsp:spPr>
        <a:xfrm>
          <a:off x="264690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• Useful educational resource</a:t>
          </a:r>
        </a:p>
      </dsp:txBody>
      <dsp:txXfrm>
        <a:off x="2646900" y="2433040"/>
        <a:ext cx="2250000" cy="720000"/>
      </dsp:txXfrm>
    </dsp:sp>
    <dsp:sp modelId="{43BAD065-218A-40A5-B28D-583140A48B50}">
      <dsp:nvSpPr>
        <dsp:cNvPr id="0" name=""/>
        <dsp:cNvSpPr/>
      </dsp:nvSpPr>
      <dsp:spPr>
        <a:xfrm>
          <a:off x="5729400" y="633040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9A432-02AA-4C75-A7A0-A0C357233168}">
      <dsp:nvSpPr>
        <dsp:cNvPr id="0" name=""/>
        <dsp:cNvSpPr/>
      </dsp:nvSpPr>
      <dsp:spPr>
        <a:xfrm>
          <a:off x="60219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2654A-1680-4B90-8517-408C0E2ECFB1}">
      <dsp:nvSpPr>
        <dsp:cNvPr id="0" name=""/>
        <dsp:cNvSpPr/>
      </dsp:nvSpPr>
      <dsp:spPr>
        <a:xfrm>
          <a:off x="52906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• Clear visualization of telescope unfolding process</a:t>
          </a:r>
        </a:p>
      </dsp:txBody>
      <dsp:txXfrm>
        <a:off x="5290650" y="2433040"/>
        <a:ext cx="22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2957F-D4BF-4513-8DF6-E7EE81A31B26}">
      <dsp:nvSpPr>
        <dsp:cNvPr id="0" name=""/>
        <dsp:cNvSpPr/>
      </dsp:nvSpPr>
      <dsp:spPr>
        <a:xfrm>
          <a:off x="441900" y="633040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B74F4-63B8-43F6-B4E2-4A182DDABFB0}">
      <dsp:nvSpPr>
        <dsp:cNvPr id="0" name=""/>
        <dsp:cNvSpPr/>
      </dsp:nvSpPr>
      <dsp:spPr>
        <a:xfrm>
          <a:off x="7344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AF6CA-0107-4A92-9C7C-8B0CFF471EB2}">
      <dsp:nvSpPr>
        <dsp:cNvPr id="0" name=""/>
        <dsp:cNvSpPr/>
      </dsp:nvSpPr>
      <dsp:spPr>
        <a:xfrm>
          <a:off x="31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Add 3D modeling for realism</a:t>
          </a:r>
        </a:p>
      </dsp:txBody>
      <dsp:txXfrm>
        <a:off x="3150" y="2433040"/>
        <a:ext cx="2250000" cy="720000"/>
      </dsp:txXfrm>
    </dsp:sp>
    <dsp:sp modelId="{225DAD53-C307-429D-8806-85099774D63E}">
      <dsp:nvSpPr>
        <dsp:cNvPr id="0" name=""/>
        <dsp:cNvSpPr/>
      </dsp:nvSpPr>
      <dsp:spPr>
        <a:xfrm>
          <a:off x="3085650" y="633040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45C93-DCE3-4D63-A835-F57B0C914006}">
      <dsp:nvSpPr>
        <dsp:cNvPr id="0" name=""/>
        <dsp:cNvSpPr/>
      </dsp:nvSpPr>
      <dsp:spPr>
        <a:xfrm>
          <a:off x="337815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07315-75C2-4B1F-BCEA-B23BF3753A05}">
      <dsp:nvSpPr>
        <dsp:cNvPr id="0" name=""/>
        <dsp:cNvSpPr/>
      </dsp:nvSpPr>
      <dsp:spPr>
        <a:xfrm>
          <a:off x="264690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More accurate timing per NASA data</a:t>
          </a:r>
        </a:p>
      </dsp:txBody>
      <dsp:txXfrm>
        <a:off x="2646900" y="2433040"/>
        <a:ext cx="2250000" cy="720000"/>
      </dsp:txXfrm>
    </dsp:sp>
    <dsp:sp modelId="{2557FD37-B99C-4A1B-B57B-1B25C5CD75DE}">
      <dsp:nvSpPr>
        <dsp:cNvPr id="0" name=""/>
        <dsp:cNvSpPr/>
      </dsp:nvSpPr>
      <dsp:spPr>
        <a:xfrm>
          <a:off x="5729400" y="633040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964C3-2CC5-4544-8976-BEEC02BEF6B0}">
      <dsp:nvSpPr>
        <dsp:cNvPr id="0" name=""/>
        <dsp:cNvSpPr/>
      </dsp:nvSpPr>
      <dsp:spPr>
        <a:xfrm>
          <a:off x="6021900" y="92554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E9196-ADE9-48C1-A247-066514CDC1EA}">
      <dsp:nvSpPr>
        <dsp:cNvPr id="0" name=""/>
        <dsp:cNvSpPr/>
      </dsp:nvSpPr>
      <dsp:spPr>
        <a:xfrm>
          <a:off x="5290650" y="243304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Voice-over narration and background music</a:t>
          </a:r>
        </a:p>
      </dsp:txBody>
      <dsp:txXfrm>
        <a:off x="5290650" y="2433040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2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6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6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541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696" y="965200"/>
            <a:ext cx="4499251" cy="4927600"/>
          </a:xfrm>
        </p:spPr>
        <p:txBody>
          <a:bodyPr anchor="ctr">
            <a:no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JWST Deployment Visualization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517" y="1159565"/>
            <a:ext cx="2203516" cy="4439055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Created with Manim CE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r>
              <a:rPr lang="en-US"/>
              <a:t>JWST Deployment Visualization</a:t>
            </a:r>
          </a:p>
          <a:p>
            <a:r>
              <a:rPr lang="en-US"/>
              <a:t>By Naved , Rakib and Mozahidul</a:t>
            </a:r>
          </a:p>
          <a:p>
            <a:endParaRPr lang="en-US"/>
          </a:p>
        </p:txBody>
      </p:sp>
      <p:pic>
        <p:nvPicPr>
          <p:cNvPr id="33" name="Picture 32" descr="Color-coded on electronic circuit board">
            <a:extLst>
              <a:ext uri="{FF2B5EF4-FFF2-40B4-BE49-F238E27FC236}">
                <a16:creationId xmlns:a16="http://schemas.microsoft.com/office/drawing/2014/main" id="{6A4CA91C-71A1-8417-B876-6FABF7FD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015" r="21324"/>
          <a:stretch>
            <a:fillRect/>
          </a:stretch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FECBF9-FBED-AF6B-194F-BBE3D122C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87932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376AA2-B996-1584-CF0A-E5773688B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538606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7EC336-BD69-4B6D-90AF-3322BA9C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244574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A1541-2EA7-BBAE-4CD2-8AF2A62D9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5274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Animation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D9CA2B-8703-AB7A-5183-400DD5BB6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56174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Challenges &amp;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9CD604-D34E-AF35-6C9F-14923FBBD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675336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599DDA-B7A6-2C59-6896-CEC777C842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07095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Future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AFFD44-9F7B-17FB-6F25-BB1E7E723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0705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75</TotalTime>
  <Words>234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Gill Sans MT</vt:lpstr>
      <vt:lpstr>Wingdings 2</vt:lpstr>
      <vt:lpstr>Dividend</vt:lpstr>
      <vt:lpstr>JWST Deployment Visualization Project</vt:lpstr>
      <vt:lpstr>Project Overview</vt:lpstr>
      <vt:lpstr>Technologies Used</vt:lpstr>
      <vt:lpstr>Project Architecture</vt:lpstr>
      <vt:lpstr>Key Features</vt:lpstr>
      <vt:lpstr>Animation Workflow</vt:lpstr>
      <vt:lpstr>Challenges &amp; Solutions</vt:lpstr>
      <vt:lpstr>Results</vt:lpstr>
      <vt:lpstr>Future Improvements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Naved Abrar Nibir</cp:lastModifiedBy>
  <cp:revision>2</cp:revision>
  <dcterms:created xsi:type="dcterms:W3CDTF">2013-01-27T09:14:16Z</dcterms:created>
  <dcterms:modified xsi:type="dcterms:W3CDTF">2025-09-08T19:02:19Z</dcterms:modified>
  <cp:category/>
</cp:coreProperties>
</file>