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8" r:id="rId4"/>
  </p:sldMasterIdLst>
  <p:notesMasterIdLst>
    <p:notesMasterId r:id="rId19"/>
  </p:notesMasterIdLst>
  <p:sldIdLst>
    <p:sldId id="266" r:id="rId5"/>
    <p:sldId id="260" r:id="rId6"/>
    <p:sldId id="277" r:id="rId7"/>
    <p:sldId id="279" r:id="rId8"/>
    <p:sldId id="272" r:id="rId9"/>
    <p:sldId id="261" r:id="rId10"/>
    <p:sldId id="280" r:id="rId11"/>
    <p:sldId id="281" r:id="rId12"/>
    <p:sldId id="282" r:id="rId13"/>
    <p:sldId id="283" r:id="rId14"/>
    <p:sldId id="284" r:id="rId15"/>
    <p:sldId id="285" r:id="rId16"/>
    <p:sldId id="286" r:id="rId17"/>
    <p:sldId id="28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A02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79A94B-E512-400B-9657-078F4856474A}" v="27" dt="2025-04-18T09:02:29.069"/>
  </p1510:revLst>
</p1510:revInfo>
</file>

<file path=ppt/tableStyles.xml><?xml version="1.0" encoding="utf-8"?>
<a:tblStyleLst xmlns:a="http://schemas.openxmlformats.org/drawingml/2006/main" def="{616DA210-FB5B-4158-B5E0-FEB733F419B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09" autoAdjust="0"/>
  </p:normalViewPr>
  <p:slideViewPr>
    <p:cSldViewPr snapToGrid="0">
      <p:cViewPr varScale="1">
        <p:scale>
          <a:sx n="59" d="100"/>
          <a:sy n="59" d="100"/>
        </p:scale>
        <p:origin x="964" y="5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bedita Sahu" userId="ea5722e513620cfa" providerId="LiveId" clId="{1879A94B-E512-400B-9657-078F4856474A}"/>
    <pc:docChg chg="undo custSel addSld delSld modSld sldOrd">
      <pc:chgData name="Nibedita Sahu" userId="ea5722e513620cfa" providerId="LiveId" clId="{1879A94B-E512-400B-9657-078F4856474A}" dt="2025-04-18T09:03:23.387" v="609" actId="2696"/>
      <pc:docMkLst>
        <pc:docMk/>
      </pc:docMkLst>
      <pc:sldChg chg="addSp delSp modSp mod">
        <pc:chgData name="Nibedita Sahu" userId="ea5722e513620cfa" providerId="LiveId" clId="{1879A94B-E512-400B-9657-078F4856474A}" dt="2025-04-13T17:51:22.251" v="245" actId="108"/>
        <pc:sldMkLst>
          <pc:docMk/>
          <pc:sldMk cId="3666674671" sldId="261"/>
        </pc:sldMkLst>
        <pc:spChg chg="add mod">
          <ac:chgData name="Nibedita Sahu" userId="ea5722e513620cfa" providerId="LiveId" clId="{1879A94B-E512-400B-9657-078F4856474A}" dt="2025-04-13T16:59:31.152" v="24" actId="1076"/>
          <ac:spMkLst>
            <pc:docMk/>
            <pc:sldMk cId="3666674671" sldId="261"/>
            <ac:spMk id="6" creationId="{7A34701B-2E66-7A9B-0148-2E754AA25AC9}"/>
          </ac:spMkLst>
        </pc:spChg>
        <pc:spChg chg="add mod">
          <ac:chgData name="Nibedita Sahu" userId="ea5722e513620cfa" providerId="LiveId" clId="{1879A94B-E512-400B-9657-078F4856474A}" dt="2025-04-13T17:14:50.781" v="100" actId="14100"/>
          <ac:spMkLst>
            <pc:docMk/>
            <pc:sldMk cId="3666674671" sldId="261"/>
            <ac:spMk id="7" creationId="{0F26E33B-1555-0013-26D7-3F6F3AC7F7E1}"/>
          </ac:spMkLst>
        </pc:spChg>
        <pc:spChg chg="add mod">
          <ac:chgData name="Nibedita Sahu" userId="ea5722e513620cfa" providerId="LiveId" clId="{1879A94B-E512-400B-9657-078F4856474A}" dt="2025-04-13T17:51:17.030" v="244" actId="207"/>
          <ac:spMkLst>
            <pc:docMk/>
            <pc:sldMk cId="3666674671" sldId="261"/>
            <ac:spMk id="8" creationId="{B775571E-97C4-E869-F2C4-1C3278FE019D}"/>
          </ac:spMkLst>
        </pc:spChg>
        <pc:spChg chg="add mod">
          <ac:chgData name="Nibedita Sahu" userId="ea5722e513620cfa" providerId="LiveId" clId="{1879A94B-E512-400B-9657-078F4856474A}" dt="2025-04-13T17:51:22.251" v="245" actId="108"/>
          <ac:spMkLst>
            <pc:docMk/>
            <pc:sldMk cId="3666674671" sldId="261"/>
            <ac:spMk id="9" creationId="{682E2A89-5C5C-250F-ED18-6F9477618279}"/>
          </ac:spMkLst>
        </pc:spChg>
        <pc:picChg chg="add mod">
          <ac:chgData name="Nibedita Sahu" userId="ea5722e513620cfa" providerId="LiveId" clId="{1879A94B-E512-400B-9657-078F4856474A}" dt="2025-04-13T17:07:56.911" v="70"/>
          <ac:picMkLst>
            <pc:docMk/>
            <pc:sldMk cId="3666674671" sldId="261"/>
            <ac:picMk id="5" creationId="{AD4C586C-7324-205D-CDE0-C1E7A2D6344E}"/>
          </ac:picMkLst>
        </pc:picChg>
      </pc:sldChg>
      <pc:sldChg chg="modSp mod">
        <pc:chgData name="Nibedita Sahu" userId="ea5722e513620cfa" providerId="LiveId" clId="{1879A94B-E512-400B-9657-078F4856474A}" dt="2025-04-18T08:59:26.879" v="581" actId="1076"/>
        <pc:sldMkLst>
          <pc:docMk/>
          <pc:sldMk cId="745576192" sldId="266"/>
        </pc:sldMkLst>
        <pc:spChg chg="mod">
          <ac:chgData name="Nibedita Sahu" userId="ea5722e513620cfa" providerId="LiveId" clId="{1879A94B-E512-400B-9657-078F4856474A}" dt="2025-04-18T08:59:26.879" v="581" actId="1076"/>
          <ac:spMkLst>
            <pc:docMk/>
            <pc:sldMk cId="745576192" sldId="266"/>
            <ac:spMk id="5" creationId="{825A3566-7D3A-9F18-49F4-A86CB32323BA}"/>
          </ac:spMkLst>
        </pc:spChg>
        <pc:spChg chg="mod">
          <ac:chgData name="Nibedita Sahu" userId="ea5722e513620cfa" providerId="LiveId" clId="{1879A94B-E512-400B-9657-078F4856474A}" dt="2025-04-18T08:59:18.477" v="580" actId="1076"/>
          <ac:spMkLst>
            <pc:docMk/>
            <pc:sldMk cId="745576192" sldId="266"/>
            <ac:spMk id="7" creationId="{3D82BB9D-B0BC-A687-FAA7-E8C8DC3B2BF1}"/>
          </ac:spMkLst>
        </pc:spChg>
      </pc:sldChg>
      <pc:sldChg chg="del">
        <pc:chgData name="Nibedita Sahu" userId="ea5722e513620cfa" providerId="LiveId" clId="{1879A94B-E512-400B-9657-078F4856474A}" dt="2025-04-13T18:20:19.084" v="497" actId="2696"/>
        <pc:sldMkLst>
          <pc:docMk/>
          <pc:sldMk cId="4259977132" sldId="268"/>
        </pc:sldMkLst>
      </pc:sldChg>
      <pc:sldChg chg="del">
        <pc:chgData name="Nibedita Sahu" userId="ea5722e513620cfa" providerId="LiveId" clId="{1879A94B-E512-400B-9657-078F4856474A}" dt="2025-04-13T18:20:16.065" v="496" actId="2696"/>
        <pc:sldMkLst>
          <pc:docMk/>
          <pc:sldMk cId="3604630649" sldId="269"/>
        </pc:sldMkLst>
      </pc:sldChg>
      <pc:sldChg chg="addSp delSp modSp mod">
        <pc:chgData name="Nibedita Sahu" userId="ea5722e513620cfa" providerId="LiveId" clId="{1879A94B-E512-400B-9657-078F4856474A}" dt="2025-04-14T03:35:53.125" v="562" actId="1076"/>
        <pc:sldMkLst>
          <pc:docMk/>
          <pc:sldMk cId="2078675845" sldId="272"/>
        </pc:sldMkLst>
        <pc:spChg chg="mod">
          <ac:chgData name="Nibedita Sahu" userId="ea5722e513620cfa" providerId="LiveId" clId="{1879A94B-E512-400B-9657-078F4856474A}" dt="2025-04-13T17:02:57.508" v="39" actId="108"/>
          <ac:spMkLst>
            <pc:docMk/>
            <pc:sldMk cId="2078675845" sldId="272"/>
            <ac:spMk id="10" creationId="{01CAFB39-3F25-5672-7669-058AA534C707}"/>
          </ac:spMkLst>
        </pc:spChg>
        <pc:picChg chg="add mod">
          <ac:chgData name="Nibedita Sahu" userId="ea5722e513620cfa" providerId="LiveId" clId="{1879A94B-E512-400B-9657-078F4856474A}" dt="2025-04-14T03:35:53.125" v="562" actId="1076"/>
          <ac:picMkLst>
            <pc:docMk/>
            <pc:sldMk cId="2078675845" sldId="272"/>
            <ac:picMk id="5" creationId="{292631FD-A49D-8F78-77A6-1AC7AEFA6BDC}"/>
          </ac:picMkLst>
        </pc:picChg>
      </pc:sldChg>
      <pc:sldChg chg="addSp modSp del mod">
        <pc:chgData name="Nibedita Sahu" userId="ea5722e513620cfa" providerId="LiveId" clId="{1879A94B-E512-400B-9657-078F4856474A}" dt="2025-04-18T09:03:23.387" v="609" actId="2696"/>
        <pc:sldMkLst>
          <pc:docMk/>
          <pc:sldMk cId="517994093" sldId="276"/>
        </pc:sldMkLst>
        <pc:spChg chg="mod">
          <ac:chgData name="Nibedita Sahu" userId="ea5722e513620cfa" providerId="LiveId" clId="{1879A94B-E512-400B-9657-078F4856474A}" dt="2025-04-14T03:36:47.942" v="571" actId="1076"/>
          <ac:spMkLst>
            <pc:docMk/>
            <pc:sldMk cId="517994093" sldId="276"/>
            <ac:spMk id="2" creationId="{9F58FD43-B4C9-8C9C-1C01-65BAACF12BC8}"/>
          </ac:spMkLst>
        </pc:spChg>
        <pc:spChg chg="mod">
          <ac:chgData name="Nibedita Sahu" userId="ea5722e513620cfa" providerId="LiveId" clId="{1879A94B-E512-400B-9657-078F4856474A}" dt="2025-04-14T03:36:55.641" v="572" actId="1076"/>
          <ac:spMkLst>
            <pc:docMk/>
            <pc:sldMk cId="517994093" sldId="276"/>
            <ac:spMk id="3" creationId="{CC6AA1EB-BC03-4C31-388A-F7A250FC505F}"/>
          </ac:spMkLst>
        </pc:spChg>
        <pc:spChg chg="add mod">
          <ac:chgData name="Nibedita Sahu" userId="ea5722e513620cfa" providerId="LiveId" clId="{1879A94B-E512-400B-9657-078F4856474A}" dt="2025-04-14T03:37:00.032" v="573" actId="1076"/>
          <ac:spMkLst>
            <pc:docMk/>
            <pc:sldMk cId="517994093" sldId="276"/>
            <ac:spMk id="5" creationId="{81EF1F5D-315D-088B-63D7-6C730EF21666}"/>
          </ac:spMkLst>
        </pc:spChg>
      </pc:sldChg>
      <pc:sldChg chg="addSp delSp modSp add mod">
        <pc:chgData name="Nibedita Sahu" userId="ea5722e513620cfa" providerId="LiveId" clId="{1879A94B-E512-400B-9657-078F4856474A}" dt="2025-04-13T17:51:54.705" v="248" actId="1076"/>
        <pc:sldMkLst>
          <pc:docMk/>
          <pc:sldMk cId="4242276763" sldId="280"/>
        </pc:sldMkLst>
        <pc:spChg chg="add mod">
          <ac:chgData name="Nibedita Sahu" userId="ea5722e513620cfa" providerId="LiveId" clId="{1879A94B-E512-400B-9657-078F4856474A}" dt="2025-04-13T17:51:54.705" v="248" actId="1076"/>
          <ac:spMkLst>
            <pc:docMk/>
            <pc:sldMk cId="4242276763" sldId="280"/>
            <ac:spMk id="4" creationId="{58F22311-8DB0-DD1B-8F35-945079D9B7C5}"/>
          </ac:spMkLst>
        </pc:spChg>
        <pc:spChg chg="mod">
          <ac:chgData name="Nibedita Sahu" userId="ea5722e513620cfa" providerId="LiveId" clId="{1879A94B-E512-400B-9657-078F4856474A}" dt="2025-04-13T17:04:31.987" v="54" actId="20577"/>
          <ac:spMkLst>
            <pc:docMk/>
            <pc:sldMk cId="4242276763" sldId="280"/>
            <ac:spMk id="6" creationId="{E5821AA2-78A0-D64F-7EE2-34286C818206}"/>
          </ac:spMkLst>
        </pc:spChg>
        <pc:spChg chg="mod">
          <ac:chgData name="Nibedita Sahu" userId="ea5722e513620cfa" providerId="LiveId" clId="{1879A94B-E512-400B-9657-078F4856474A}" dt="2025-04-13T17:45:04.379" v="206" actId="20577"/>
          <ac:spMkLst>
            <pc:docMk/>
            <pc:sldMk cId="4242276763" sldId="280"/>
            <ac:spMk id="7" creationId="{AA339A3B-2E88-AF39-B805-DCB6D67F0E1D}"/>
          </ac:spMkLst>
        </pc:spChg>
        <pc:picChg chg="add mod">
          <ac:chgData name="Nibedita Sahu" userId="ea5722e513620cfa" providerId="LiveId" clId="{1879A94B-E512-400B-9657-078F4856474A}" dt="2025-04-13T17:08:10.946" v="72" actId="1076"/>
          <ac:picMkLst>
            <pc:docMk/>
            <pc:sldMk cId="4242276763" sldId="280"/>
            <ac:picMk id="3" creationId="{E9ABA2DA-0C40-9640-6FFA-326837D74DA0}"/>
          </ac:picMkLst>
        </pc:picChg>
      </pc:sldChg>
      <pc:sldChg chg="addSp delSp modSp add mod">
        <pc:chgData name="Nibedita Sahu" userId="ea5722e513620cfa" providerId="LiveId" clId="{1879A94B-E512-400B-9657-078F4856474A}" dt="2025-04-14T03:36:04.385" v="567" actId="20577"/>
        <pc:sldMkLst>
          <pc:docMk/>
          <pc:sldMk cId="576770492" sldId="281"/>
        </pc:sldMkLst>
        <pc:spChg chg="mod">
          <ac:chgData name="Nibedita Sahu" userId="ea5722e513620cfa" providerId="LiveId" clId="{1879A94B-E512-400B-9657-078F4856474A}" dt="2025-04-14T03:36:04.385" v="567" actId="20577"/>
          <ac:spMkLst>
            <pc:docMk/>
            <pc:sldMk cId="576770492" sldId="281"/>
            <ac:spMk id="6" creationId="{5C983675-124D-AD4F-C7AD-6638979EF119}"/>
          </ac:spMkLst>
        </pc:spChg>
        <pc:spChg chg="mod">
          <ac:chgData name="Nibedita Sahu" userId="ea5722e513620cfa" providerId="LiveId" clId="{1879A94B-E512-400B-9657-078F4856474A}" dt="2025-04-13T17:45:46.734" v="222" actId="20577"/>
          <ac:spMkLst>
            <pc:docMk/>
            <pc:sldMk cId="576770492" sldId="281"/>
            <ac:spMk id="7" creationId="{BB904DDB-A844-A827-2EC9-E83B1E31809F}"/>
          </ac:spMkLst>
        </pc:spChg>
        <pc:spChg chg="add mod">
          <ac:chgData name="Nibedita Sahu" userId="ea5722e513620cfa" providerId="LiveId" clId="{1879A94B-E512-400B-9657-078F4856474A}" dt="2025-04-13T17:52:47.390" v="261" actId="1076"/>
          <ac:spMkLst>
            <pc:docMk/>
            <pc:sldMk cId="576770492" sldId="281"/>
            <ac:spMk id="9" creationId="{B95535E8-DB41-E0C6-28EA-74D0FB754F39}"/>
          </ac:spMkLst>
        </pc:spChg>
        <pc:picChg chg="add mod">
          <ac:chgData name="Nibedita Sahu" userId="ea5722e513620cfa" providerId="LiveId" clId="{1879A94B-E512-400B-9657-078F4856474A}" dt="2025-04-13T17:11:46.846" v="86" actId="14100"/>
          <ac:picMkLst>
            <pc:docMk/>
            <pc:sldMk cId="576770492" sldId="281"/>
            <ac:picMk id="8" creationId="{05375E72-0484-6387-BC93-12516B670045}"/>
          </ac:picMkLst>
        </pc:picChg>
      </pc:sldChg>
      <pc:sldChg chg="addSp delSp modSp add mod">
        <pc:chgData name="Nibedita Sahu" userId="ea5722e513620cfa" providerId="LiveId" clId="{1879A94B-E512-400B-9657-078F4856474A}" dt="2025-04-13T18:01:54.745" v="412" actId="207"/>
        <pc:sldMkLst>
          <pc:docMk/>
          <pc:sldMk cId="2690285644" sldId="282"/>
        </pc:sldMkLst>
        <pc:spChg chg="add mod">
          <ac:chgData name="Nibedita Sahu" userId="ea5722e513620cfa" providerId="LiveId" clId="{1879A94B-E512-400B-9657-078F4856474A}" dt="2025-04-13T17:54:00.264" v="277" actId="1076"/>
          <ac:spMkLst>
            <pc:docMk/>
            <pc:sldMk cId="2690285644" sldId="282"/>
            <ac:spMk id="4" creationId="{B5B4FB42-8794-F850-996B-D964B8A1D992}"/>
          </ac:spMkLst>
        </pc:spChg>
        <pc:spChg chg="add mod">
          <ac:chgData name="Nibedita Sahu" userId="ea5722e513620cfa" providerId="LiveId" clId="{1879A94B-E512-400B-9657-078F4856474A}" dt="2025-04-13T18:01:54.745" v="412" actId="207"/>
          <ac:spMkLst>
            <pc:docMk/>
            <pc:sldMk cId="2690285644" sldId="282"/>
            <ac:spMk id="5" creationId="{6E34B057-955A-7476-37B5-D29BA0CDA073}"/>
          </ac:spMkLst>
        </pc:spChg>
        <pc:spChg chg="mod">
          <ac:chgData name="Nibedita Sahu" userId="ea5722e513620cfa" providerId="LiveId" clId="{1879A94B-E512-400B-9657-078F4856474A}" dt="2025-04-13T17:18:30.171" v="117" actId="1076"/>
          <ac:spMkLst>
            <pc:docMk/>
            <pc:sldMk cId="2690285644" sldId="282"/>
            <ac:spMk id="6" creationId="{866EE5CA-21E5-2C68-E85E-F50C38E80D33}"/>
          </ac:spMkLst>
        </pc:spChg>
        <pc:spChg chg="mod">
          <ac:chgData name="Nibedita Sahu" userId="ea5722e513620cfa" providerId="LiveId" clId="{1879A94B-E512-400B-9657-078F4856474A}" dt="2025-04-13T17:43:56.863" v="193" actId="20577"/>
          <ac:spMkLst>
            <pc:docMk/>
            <pc:sldMk cId="2690285644" sldId="282"/>
            <ac:spMk id="7" creationId="{19F5771E-A448-1D57-8DAE-A4CD2416BCA7}"/>
          </ac:spMkLst>
        </pc:spChg>
        <pc:picChg chg="add mod">
          <ac:chgData name="Nibedita Sahu" userId="ea5722e513620cfa" providerId="LiveId" clId="{1879A94B-E512-400B-9657-078F4856474A}" dt="2025-04-13T17:18:19.769" v="116" actId="1076"/>
          <ac:picMkLst>
            <pc:docMk/>
            <pc:sldMk cId="2690285644" sldId="282"/>
            <ac:picMk id="3" creationId="{F214A612-F3CE-54F3-2AB2-355C66CEEE74}"/>
          </ac:picMkLst>
        </pc:picChg>
      </pc:sldChg>
      <pc:sldChg chg="addSp delSp modSp add mod">
        <pc:chgData name="Nibedita Sahu" userId="ea5722e513620cfa" providerId="LiveId" clId="{1879A94B-E512-400B-9657-078F4856474A}" dt="2025-04-13T17:56:07.419" v="306" actId="1076"/>
        <pc:sldMkLst>
          <pc:docMk/>
          <pc:sldMk cId="2022514690" sldId="283"/>
        </pc:sldMkLst>
        <pc:spChg chg="add mod">
          <ac:chgData name="Nibedita Sahu" userId="ea5722e513620cfa" providerId="LiveId" clId="{1879A94B-E512-400B-9657-078F4856474A}" dt="2025-04-13T17:55:36.971" v="299" actId="1076"/>
          <ac:spMkLst>
            <pc:docMk/>
            <pc:sldMk cId="2022514690" sldId="283"/>
            <ac:spMk id="5" creationId="{5B3A0D4A-667A-F505-F0C9-766B10D1A9F6}"/>
          </ac:spMkLst>
        </pc:spChg>
        <pc:spChg chg="mod">
          <ac:chgData name="Nibedita Sahu" userId="ea5722e513620cfa" providerId="LiveId" clId="{1879A94B-E512-400B-9657-078F4856474A}" dt="2025-04-13T17:38:54.764" v="150"/>
          <ac:spMkLst>
            <pc:docMk/>
            <pc:sldMk cId="2022514690" sldId="283"/>
            <ac:spMk id="6" creationId="{5E8F1D6F-E311-FD72-0626-E47BCE73F74D}"/>
          </ac:spMkLst>
        </pc:spChg>
        <pc:spChg chg="mod">
          <ac:chgData name="Nibedita Sahu" userId="ea5722e513620cfa" providerId="LiveId" clId="{1879A94B-E512-400B-9657-078F4856474A}" dt="2025-04-13T17:45:15.739" v="210" actId="20577"/>
          <ac:spMkLst>
            <pc:docMk/>
            <pc:sldMk cId="2022514690" sldId="283"/>
            <ac:spMk id="7" creationId="{1B6C07B5-55C2-90F4-D583-6EE86FD050B5}"/>
          </ac:spMkLst>
        </pc:spChg>
        <pc:spChg chg="add mod">
          <ac:chgData name="Nibedita Sahu" userId="ea5722e513620cfa" providerId="LiveId" clId="{1879A94B-E512-400B-9657-078F4856474A}" dt="2025-04-13T17:56:07.419" v="306" actId="1076"/>
          <ac:spMkLst>
            <pc:docMk/>
            <pc:sldMk cId="2022514690" sldId="283"/>
            <ac:spMk id="8" creationId="{642BF2B0-837B-4E1B-E5ED-5A6351F0FE6D}"/>
          </ac:spMkLst>
        </pc:spChg>
        <pc:picChg chg="add mod">
          <ac:chgData name="Nibedita Sahu" userId="ea5722e513620cfa" providerId="LiveId" clId="{1879A94B-E512-400B-9657-078F4856474A}" dt="2025-04-13T17:27:54.286" v="134" actId="14100"/>
          <ac:picMkLst>
            <pc:docMk/>
            <pc:sldMk cId="2022514690" sldId="283"/>
            <ac:picMk id="4" creationId="{1F2ED368-BB36-3AA5-AF85-89F6283901BB}"/>
          </ac:picMkLst>
        </pc:picChg>
      </pc:sldChg>
      <pc:sldChg chg="addSp delSp modSp add mod setBg">
        <pc:chgData name="Nibedita Sahu" userId="ea5722e513620cfa" providerId="LiveId" clId="{1879A94B-E512-400B-9657-078F4856474A}" dt="2025-04-13T18:04:03.272" v="449" actId="1076"/>
        <pc:sldMkLst>
          <pc:docMk/>
          <pc:sldMk cId="1511474823" sldId="284"/>
        </pc:sldMkLst>
        <pc:spChg chg="mod">
          <ac:chgData name="Nibedita Sahu" userId="ea5722e513620cfa" providerId="LiveId" clId="{1879A94B-E512-400B-9657-078F4856474A}" dt="2025-04-13T17:39:09.573" v="151"/>
          <ac:spMkLst>
            <pc:docMk/>
            <pc:sldMk cId="1511474823" sldId="284"/>
            <ac:spMk id="6" creationId="{CFD57B9F-F570-A673-27A7-F139731653B0}"/>
          </ac:spMkLst>
        </pc:spChg>
        <pc:spChg chg="mod">
          <ac:chgData name="Nibedita Sahu" userId="ea5722e513620cfa" providerId="LiveId" clId="{1879A94B-E512-400B-9657-078F4856474A}" dt="2025-04-13T18:00:16.964" v="361" actId="1076"/>
          <ac:spMkLst>
            <pc:docMk/>
            <pc:sldMk cId="1511474823" sldId="284"/>
            <ac:spMk id="7" creationId="{EF50CCE2-023A-F76C-BCC0-AFCB0E3F4287}"/>
          </ac:spMkLst>
        </pc:spChg>
        <pc:spChg chg="add mod">
          <ac:chgData name="Nibedita Sahu" userId="ea5722e513620cfa" providerId="LiveId" clId="{1879A94B-E512-400B-9657-078F4856474A}" dt="2025-04-13T17:58:00.981" v="319" actId="1076"/>
          <ac:spMkLst>
            <pc:docMk/>
            <pc:sldMk cId="1511474823" sldId="284"/>
            <ac:spMk id="8" creationId="{7F79DDCF-8634-3F88-AB98-D3E966CFCA83}"/>
          </ac:spMkLst>
        </pc:spChg>
        <pc:spChg chg="add mod">
          <ac:chgData name="Nibedita Sahu" userId="ea5722e513620cfa" providerId="LiveId" clId="{1879A94B-E512-400B-9657-078F4856474A}" dt="2025-04-13T17:58:30.067" v="328" actId="1076"/>
          <ac:spMkLst>
            <pc:docMk/>
            <pc:sldMk cId="1511474823" sldId="284"/>
            <ac:spMk id="9" creationId="{9964CFBC-7AC8-02E0-F594-D2FB373FC147}"/>
          </ac:spMkLst>
        </pc:spChg>
        <pc:spChg chg="add mod">
          <ac:chgData name="Nibedita Sahu" userId="ea5722e513620cfa" providerId="LiveId" clId="{1879A94B-E512-400B-9657-078F4856474A}" dt="2025-04-13T18:03:38.643" v="437" actId="1076"/>
          <ac:spMkLst>
            <pc:docMk/>
            <pc:sldMk cId="1511474823" sldId="284"/>
            <ac:spMk id="12" creationId="{CDD630BD-D540-671A-ABE6-71FF5A6F82F6}"/>
          </ac:spMkLst>
        </pc:spChg>
        <pc:spChg chg="add mod">
          <ac:chgData name="Nibedita Sahu" userId="ea5722e513620cfa" providerId="LiveId" clId="{1879A94B-E512-400B-9657-078F4856474A}" dt="2025-04-13T18:04:03.272" v="449" actId="1076"/>
          <ac:spMkLst>
            <pc:docMk/>
            <pc:sldMk cId="1511474823" sldId="284"/>
            <ac:spMk id="13" creationId="{3C4DFB50-E95F-D009-D645-0B79CBE060DC}"/>
          </ac:spMkLst>
        </pc:spChg>
        <pc:picChg chg="add mod">
          <ac:chgData name="Nibedita Sahu" userId="ea5722e513620cfa" providerId="LiveId" clId="{1879A94B-E512-400B-9657-078F4856474A}" dt="2025-04-13T17:38:25.234" v="149" actId="108"/>
          <ac:picMkLst>
            <pc:docMk/>
            <pc:sldMk cId="1511474823" sldId="284"/>
            <ac:picMk id="3" creationId="{C320B9A4-7807-7C3B-8839-4BDFB63D020C}"/>
          </ac:picMkLst>
        </pc:picChg>
      </pc:sldChg>
      <pc:sldChg chg="addSp delSp modSp add mod ord">
        <pc:chgData name="Nibedita Sahu" userId="ea5722e513620cfa" providerId="LiveId" clId="{1879A94B-E512-400B-9657-078F4856474A}" dt="2025-04-14T03:36:18.749" v="570" actId="20577"/>
        <pc:sldMkLst>
          <pc:docMk/>
          <pc:sldMk cId="3574924299" sldId="285"/>
        </pc:sldMkLst>
        <pc:spChg chg="add mod">
          <ac:chgData name="Nibedita Sahu" userId="ea5722e513620cfa" providerId="LiveId" clId="{1879A94B-E512-400B-9657-078F4856474A}" dt="2025-04-14T03:36:18.749" v="570" actId="20577"/>
          <ac:spMkLst>
            <pc:docMk/>
            <pc:sldMk cId="3574924299" sldId="285"/>
            <ac:spMk id="3" creationId="{D72B538E-C44B-A2EC-CB14-4C3D84B4D7A1}"/>
          </ac:spMkLst>
        </pc:spChg>
        <pc:spChg chg="mod">
          <ac:chgData name="Nibedita Sahu" userId="ea5722e513620cfa" providerId="LiveId" clId="{1879A94B-E512-400B-9657-078F4856474A}" dt="2025-04-13T18:18:42.462" v="490" actId="1076"/>
          <ac:spMkLst>
            <pc:docMk/>
            <pc:sldMk cId="3574924299" sldId="285"/>
            <ac:spMk id="4" creationId="{B7FD7FFD-A845-E3C5-BBF0-EB7061603BDF}"/>
          </ac:spMkLst>
        </pc:spChg>
      </pc:sldChg>
      <pc:sldChg chg="modSp add mod">
        <pc:chgData name="Nibedita Sahu" userId="ea5722e513620cfa" providerId="LiveId" clId="{1879A94B-E512-400B-9657-078F4856474A}" dt="2025-04-13T18:30:59.015" v="525"/>
        <pc:sldMkLst>
          <pc:docMk/>
          <pc:sldMk cId="1246445586" sldId="286"/>
        </pc:sldMkLst>
        <pc:spChg chg="mod">
          <ac:chgData name="Nibedita Sahu" userId="ea5722e513620cfa" providerId="LiveId" clId="{1879A94B-E512-400B-9657-078F4856474A}" dt="2025-04-13T18:30:59.015" v="525"/>
          <ac:spMkLst>
            <pc:docMk/>
            <pc:sldMk cId="1246445586" sldId="286"/>
            <ac:spMk id="3" creationId="{947956E0-3E03-A09C-76B5-C7AF4E3B64D4}"/>
          </ac:spMkLst>
        </pc:spChg>
        <pc:spChg chg="mod">
          <ac:chgData name="Nibedita Sahu" userId="ea5722e513620cfa" providerId="LiveId" clId="{1879A94B-E512-400B-9657-078F4856474A}" dt="2025-04-13T18:20:30.038" v="499" actId="14100"/>
          <ac:spMkLst>
            <pc:docMk/>
            <pc:sldMk cId="1246445586" sldId="286"/>
            <ac:spMk id="4" creationId="{27FD9C91-FDF1-7A25-655F-2F0634B8A1AB}"/>
          </ac:spMkLst>
        </pc:spChg>
      </pc:sldChg>
      <pc:sldChg chg="addSp delSp modSp add mod ord">
        <pc:chgData name="Nibedita Sahu" userId="ea5722e513620cfa" providerId="LiveId" clId="{1879A94B-E512-400B-9657-078F4856474A}" dt="2025-04-18T09:03:09.986" v="608" actId="122"/>
        <pc:sldMkLst>
          <pc:docMk/>
          <pc:sldMk cId="1190863427" sldId="287"/>
        </pc:sldMkLst>
        <pc:spChg chg="del">
          <ac:chgData name="Nibedita Sahu" userId="ea5722e513620cfa" providerId="LiveId" clId="{1879A94B-E512-400B-9657-078F4856474A}" dt="2025-04-18T09:00:50.623" v="587" actId="478"/>
          <ac:spMkLst>
            <pc:docMk/>
            <pc:sldMk cId="1190863427" sldId="287"/>
            <ac:spMk id="2" creationId="{D24C5D96-0C9A-EC93-9707-87583CC2EF1E}"/>
          </ac:spMkLst>
        </pc:spChg>
        <pc:spChg chg="add del mod">
          <ac:chgData name="Nibedita Sahu" userId="ea5722e513620cfa" providerId="LiveId" clId="{1879A94B-E512-400B-9657-078F4856474A}" dt="2025-04-18T09:00:54.066" v="588" actId="478"/>
          <ac:spMkLst>
            <pc:docMk/>
            <pc:sldMk cId="1190863427" sldId="287"/>
            <ac:spMk id="4" creationId="{2DEE63B3-99AC-C1A2-F752-FE3D819AFE60}"/>
          </ac:spMkLst>
        </pc:spChg>
        <pc:spChg chg="del">
          <ac:chgData name="Nibedita Sahu" userId="ea5722e513620cfa" providerId="LiveId" clId="{1879A94B-E512-400B-9657-078F4856474A}" dt="2025-04-18T09:00:57.949" v="589" actId="478"/>
          <ac:spMkLst>
            <pc:docMk/>
            <pc:sldMk cId="1190863427" sldId="287"/>
            <ac:spMk id="5" creationId="{C8991F6F-A183-1A76-7506-E15727D3A102}"/>
          </ac:spMkLst>
        </pc:spChg>
        <pc:spChg chg="mod">
          <ac:chgData name="Nibedita Sahu" userId="ea5722e513620cfa" providerId="LiveId" clId="{1879A94B-E512-400B-9657-078F4856474A}" dt="2025-04-18T09:03:09.986" v="608" actId="122"/>
          <ac:spMkLst>
            <pc:docMk/>
            <pc:sldMk cId="1190863427" sldId="287"/>
            <ac:spMk id="6" creationId="{9BFAC63A-ABAE-215D-E8D9-61D0CDCA4D7C}"/>
          </ac:spMkLst>
        </pc:spChg>
        <pc:spChg chg="del">
          <ac:chgData name="Nibedita Sahu" userId="ea5722e513620cfa" providerId="LiveId" clId="{1879A94B-E512-400B-9657-078F4856474A}" dt="2025-04-18T09:01:03.146" v="591" actId="478"/>
          <ac:spMkLst>
            <pc:docMk/>
            <pc:sldMk cId="1190863427" sldId="287"/>
            <ac:spMk id="7" creationId="{D9CBA319-8013-71A8-9C5E-A7938D1AC88D}"/>
          </ac:spMkLst>
        </pc:spChg>
        <pc:spChg chg="add del mod">
          <ac:chgData name="Nibedita Sahu" userId="ea5722e513620cfa" providerId="LiveId" clId="{1879A94B-E512-400B-9657-078F4856474A}" dt="2025-04-18T09:01:00.130" v="590" actId="478"/>
          <ac:spMkLst>
            <pc:docMk/>
            <pc:sldMk cId="1190863427" sldId="287"/>
            <ac:spMk id="9" creationId="{46AB8594-65C0-47B5-FE3E-597C63627FBC}"/>
          </ac:spMkLst>
        </pc:spChg>
        <pc:spChg chg="add mod">
          <ac:chgData name="Nibedita Sahu" userId="ea5722e513620cfa" providerId="LiveId" clId="{1879A94B-E512-400B-9657-078F4856474A}" dt="2025-04-18T09:02:11.626" v="601" actId="1076"/>
          <ac:spMkLst>
            <pc:docMk/>
            <pc:sldMk cId="1190863427" sldId="287"/>
            <ac:spMk id="10" creationId="{9225E78E-0DAF-9392-73AD-B6EC40317EFC}"/>
          </ac:spMkLst>
        </pc:spChg>
        <pc:spChg chg="add mod">
          <ac:chgData name="Nibedita Sahu" userId="ea5722e513620cfa" providerId="LiveId" clId="{1879A94B-E512-400B-9657-078F4856474A}" dt="2025-04-18T09:02:57.432" v="605" actId="1076"/>
          <ac:spMkLst>
            <pc:docMk/>
            <pc:sldMk cId="1190863427" sldId="287"/>
            <ac:spMk id="11" creationId="{E806B56C-ADBF-6ECC-42AD-9EA6BE20CEED}"/>
          </ac:spMkLst>
        </pc:spChg>
      </pc:sldChg>
      <pc:sldChg chg="new del">
        <pc:chgData name="Nibedita Sahu" userId="ea5722e513620cfa" providerId="LiveId" clId="{1879A94B-E512-400B-9657-078F4856474A}" dt="2025-04-18T09:00:18.467" v="583" actId="680"/>
        <pc:sldMkLst>
          <pc:docMk/>
          <pc:sldMk cId="2160885369" sldId="287"/>
        </pc:sldMkLst>
      </pc:sldChg>
      <pc:sldMasterChg chg="delSldLayout">
        <pc:chgData name="Nibedita Sahu" userId="ea5722e513620cfa" providerId="LiveId" clId="{1879A94B-E512-400B-9657-078F4856474A}" dt="2025-04-18T09:03:23.387" v="609" actId="2696"/>
        <pc:sldMasterMkLst>
          <pc:docMk/>
          <pc:sldMasterMk cId="695508346" sldId="2147483678"/>
        </pc:sldMasterMkLst>
        <pc:sldLayoutChg chg="del">
          <pc:chgData name="Nibedita Sahu" userId="ea5722e513620cfa" providerId="LiveId" clId="{1879A94B-E512-400B-9657-078F4856474A}" dt="2025-04-13T18:20:19.084" v="497" actId="2696"/>
          <pc:sldLayoutMkLst>
            <pc:docMk/>
            <pc:sldMasterMk cId="695508346" sldId="2147483678"/>
            <pc:sldLayoutMk cId="2885228693" sldId="2147483696"/>
          </pc:sldLayoutMkLst>
        </pc:sldLayoutChg>
        <pc:sldLayoutChg chg="del">
          <pc:chgData name="Nibedita Sahu" userId="ea5722e513620cfa" providerId="LiveId" clId="{1879A94B-E512-400B-9657-078F4856474A}" dt="2025-04-13T18:20:16.065" v="496" actId="2696"/>
          <pc:sldLayoutMkLst>
            <pc:docMk/>
            <pc:sldMasterMk cId="695508346" sldId="2147483678"/>
            <pc:sldLayoutMk cId="1450294171" sldId="2147483698"/>
          </pc:sldLayoutMkLst>
        </pc:sldLayoutChg>
        <pc:sldLayoutChg chg="del">
          <pc:chgData name="Nibedita Sahu" userId="ea5722e513620cfa" providerId="LiveId" clId="{1879A94B-E512-400B-9657-078F4856474A}" dt="2025-04-18T09:03:23.387" v="609" actId="2696"/>
          <pc:sldLayoutMkLst>
            <pc:docMk/>
            <pc:sldMasterMk cId="695508346" sldId="2147483678"/>
            <pc:sldLayoutMk cId="837098627" sldId="214748370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D81C89-AC0D-4BFF-9223-D3157C1DDC5B}" type="datetimeFigureOut">
              <a:rPr lang="en-US" smtClean="0"/>
              <a:t>4/18/2025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3D7A2-C585-48BF-BF8C-C21FDC051F77}" type="slidenum">
              <a:rPr lang="en-US" smtClean="0"/>
              <a:t>‹#›</a:t>
            </a:fld>
            <a:endParaRPr lang="en-US" dirty="0"/>
          </a:p>
        </p:txBody>
      </p:sp>
    </p:spTree>
    <p:extLst>
      <p:ext uri="{BB962C8B-B14F-4D97-AF65-F5344CB8AC3E}">
        <p14:creationId xmlns:p14="http://schemas.microsoft.com/office/powerpoint/2010/main" val="1372662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B83234-995D-4149-8E1E-BC120E9070D5}" type="datetime1">
              <a:rPr lang="en-US" smtClean="0"/>
              <a:t>4/18/2025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89244335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4/18/2025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17628704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4/18/2025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8626477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4/18/2025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9264737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4/18/2025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234327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4/18/2025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33269039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B83234-995D-4149-8E1E-BC120E9070D5}" type="datetime1">
              <a:rPr lang="en-US" smtClean="0"/>
              <a:t>4/18/2025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92902429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B83234-995D-4149-8E1E-BC120E9070D5}" type="datetime1">
              <a:rPr lang="en-US" smtClean="0"/>
              <a:t>4/18/2025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1683013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08992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4/18/2025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01992938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B83234-995D-4149-8E1E-BC120E9070D5}" type="datetime1">
              <a:rPr lang="en-US" smtClean="0"/>
              <a:t>4/18/2025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57745036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B83234-995D-4149-8E1E-BC120E9070D5}" type="datetime1">
              <a:rPr lang="en-US" smtClean="0"/>
              <a:t>4/18/2025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083505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B83234-995D-4149-8E1E-BC120E9070D5}" type="datetime1">
              <a:rPr lang="en-US" smtClean="0"/>
              <a:t>4/18/2025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50492475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B83234-995D-4149-8E1E-BC120E9070D5}" type="datetime1">
              <a:rPr lang="en-US" smtClean="0"/>
              <a:t>4/18/2025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82796361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B83234-995D-4149-8E1E-BC120E9070D5}" type="datetime1">
              <a:rPr lang="en-US" smtClean="0"/>
              <a:t>4/18/2025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3913741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B83234-995D-4149-8E1E-BC120E9070D5}" type="datetime1">
              <a:rPr lang="en-US" smtClean="0"/>
              <a:t>4/18/2025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88124054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CB83234-995D-4149-8E1E-BC120E9070D5}" type="datetime1">
              <a:rPr lang="en-US" smtClean="0"/>
              <a:t>4/18/2025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9550834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47C47-EF1D-4B02-906B-219155AD8D0F}"/>
              </a:ext>
            </a:extLst>
          </p:cNvPr>
          <p:cNvSpPr>
            <a:spLocks noGrp="1"/>
          </p:cNvSpPr>
          <p:nvPr>
            <p:ph type="ctrTitle"/>
          </p:nvPr>
        </p:nvSpPr>
        <p:spPr>
          <a:xfrm>
            <a:off x="829353" y="292706"/>
            <a:ext cx="10533294" cy="1906209"/>
          </a:xfrm>
        </p:spPr>
        <p:txBody>
          <a:bodyPr anchor="t" anchorCtr="0">
            <a:noAutofit/>
          </a:bodyPr>
          <a:lstStyle/>
          <a:p>
            <a:pPr algn="l"/>
            <a:r>
              <a:rPr lang="en-IN" dirty="0">
                <a:solidFill>
                  <a:schemeClr val="tx1"/>
                </a:solidFill>
                <a:latin typeface="Algerian" panose="04020705040A02060702" pitchFamily="82" charset="0"/>
              </a:rPr>
              <a:t>Customer Sales Performance Analysis</a:t>
            </a:r>
            <a:endParaRPr lang="en-US" dirty="0">
              <a:solidFill>
                <a:schemeClr val="tx1"/>
              </a:solidFill>
              <a:latin typeface="Algerian" panose="04020705040A02060702" pitchFamily="82" charset="0"/>
            </a:endParaRPr>
          </a:p>
        </p:txBody>
      </p:sp>
      <p:sp>
        <p:nvSpPr>
          <p:cNvPr id="5" name="Subtitle 4">
            <a:extLst>
              <a:ext uri="{FF2B5EF4-FFF2-40B4-BE49-F238E27FC236}">
                <a16:creationId xmlns:a16="http://schemas.microsoft.com/office/drawing/2014/main" id="{825A3566-7D3A-9F18-49F4-A86CB32323BA}"/>
              </a:ext>
            </a:extLst>
          </p:cNvPr>
          <p:cNvSpPr>
            <a:spLocks noGrp="1"/>
          </p:cNvSpPr>
          <p:nvPr>
            <p:ph type="subTitle" idx="1"/>
          </p:nvPr>
        </p:nvSpPr>
        <p:spPr>
          <a:xfrm>
            <a:off x="829353" y="2139203"/>
            <a:ext cx="5906866" cy="859971"/>
          </a:xfrm>
        </p:spPr>
        <p:txBody>
          <a:bodyPr>
            <a:normAutofit fontScale="85000" lnSpcReduction="10000"/>
          </a:bodyPr>
          <a:lstStyle/>
          <a:p>
            <a:pPr algn="l"/>
            <a:r>
              <a:rPr lang="en-IN" sz="3600" dirty="0">
                <a:solidFill>
                  <a:schemeClr val="tx1"/>
                </a:solidFill>
                <a:latin typeface="Baskerville Old Face" panose="02020602080505020303" pitchFamily="18" charset="0"/>
              </a:rPr>
              <a:t>End-to-End Data </a:t>
            </a:r>
            <a:r>
              <a:rPr lang="en-IN" sz="4000" dirty="0">
                <a:solidFill>
                  <a:schemeClr val="tx1"/>
                </a:solidFill>
                <a:latin typeface="Baskerville Old Face" panose="02020602080505020303" pitchFamily="18" charset="0"/>
              </a:rPr>
              <a:t>Analytics</a:t>
            </a:r>
            <a:r>
              <a:rPr lang="en-IN" sz="3600" dirty="0">
                <a:solidFill>
                  <a:schemeClr val="tx1"/>
                </a:solidFill>
                <a:latin typeface="Baskerville Old Face" panose="02020602080505020303" pitchFamily="18" charset="0"/>
              </a:rPr>
              <a:t> Project</a:t>
            </a:r>
          </a:p>
        </p:txBody>
      </p:sp>
      <p:sp>
        <p:nvSpPr>
          <p:cNvPr id="6" name="TextBox 5">
            <a:extLst>
              <a:ext uri="{FF2B5EF4-FFF2-40B4-BE49-F238E27FC236}">
                <a16:creationId xmlns:a16="http://schemas.microsoft.com/office/drawing/2014/main" id="{FA8EE777-EA9F-65CE-96F4-9580940F0C37}"/>
              </a:ext>
            </a:extLst>
          </p:cNvPr>
          <p:cNvSpPr txBox="1"/>
          <p:nvPr/>
        </p:nvSpPr>
        <p:spPr>
          <a:xfrm>
            <a:off x="829353" y="5110685"/>
            <a:ext cx="4295780" cy="707886"/>
          </a:xfrm>
          <a:prstGeom prst="rect">
            <a:avLst/>
          </a:prstGeom>
          <a:noFill/>
        </p:spPr>
        <p:txBody>
          <a:bodyPr wrap="square" rtlCol="0">
            <a:spAutoFit/>
          </a:bodyPr>
          <a:lstStyle/>
          <a:p>
            <a:r>
              <a:rPr lang="en-IN" sz="4000" dirty="0">
                <a:latin typeface="Algerian" panose="04020705040A02060702" pitchFamily="82" charset="0"/>
              </a:rPr>
              <a:t>Nibedita Sahu</a:t>
            </a:r>
          </a:p>
        </p:txBody>
      </p:sp>
      <p:sp>
        <p:nvSpPr>
          <p:cNvPr id="7" name="TextBox 6">
            <a:extLst>
              <a:ext uri="{FF2B5EF4-FFF2-40B4-BE49-F238E27FC236}">
                <a16:creationId xmlns:a16="http://schemas.microsoft.com/office/drawing/2014/main" id="{3D82BB9D-B0BC-A687-FAA7-E8C8DC3B2BF1}"/>
              </a:ext>
            </a:extLst>
          </p:cNvPr>
          <p:cNvSpPr txBox="1"/>
          <p:nvPr/>
        </p:nvSpPr>
        <p:spPr>
          <a:xfrm>
            <a:off x="829353" y="5742372"/>
            <a:ext cx="5059818" cy="707887"/>
          </a:xfrm>
          <a:prstGeom prst="rect">
            <a:avLst/>
          </a:prstGeom>
        </p:spPr>
        <p:txBody>
          <a:bodyPr vert="horz" lIns="91440" tIns="45720" rIns="91440" bIns="45720" rtlCol="0" anchor="t">
            <a:normAutofit/>
          </a:bodyPr>
          <a:lstStyle>
            <a:lvl1pPr indent="0">
              <a:spcBef>
                <a:spcPts val="1000"/>
              </a:spcBef>
              <a:spcAft>
                <a:spcPts val="0"/>
              </a:spcAft>
              <a:buClr>
                <a:schemeClr val="accent1"/>
              </a:buClr>
              <a:buSzPct val="80000"/>
              <a:buFont typeface="Wingdings 3" charset="2"/>
              <a:buNone/>
              <a:defRPr sz="3600">
                <a:latin typeface="Baskerville Old Face" panose="02020602080505020303" pitchFamily="18" charset="0"/>
              </a:defRPr>
            </a:lvl1pPr>
            <a:lvl2pPr indent="0" algn="ctr">
              <a:spcBef>
                <a:spcPts val="1000"/>
              </a:spcBef>
              <a:spcAft>
                <a:spcPts val="0"/>
              </a:spcAft>
              <a:buClr>
                <a:schemeClr val="accent1"/>
              </a:buClr>
              <a:buSzPct val="80000"/>
              <a:buFont typeface="Wingdings 3" charset="2"/>
              <a:buNone/>
              <a:defRPr sz="1600">
                <a:solidFill>
                  <a:schemeClr val="tx1">
                    <a:tint val="75000"/>
                  </a:schemeClr>
                </a:solidFill>
              </a:defRPr>
            </a:lvl2pPr>
            <a:lvl3pPr indent="0" algn="ctr">
              <a:spcBef>
                <a:spcPts val="1000"/>
              </a:spcBef>
              <a:spcAft>
                <a:spcPts val="0"/>
              </a:spcAft>
              <a:buClr>
                <a:schemeClr val="accent1"/>
              </a:buClr>
              <a:buSzPct val="80000"/>
              <a:buFont typeface="Wingdings 3" charset="2"/>
              <a:buNone/>
              <a:defRPr sz="1400">
                <a:solidFill>
                  <a:schemeClr val="tx1">
                    <a:tint val="75000"/>
                  </a:schemeClr>
                </a:solidFill>
              </a:defRPr>
            </a:lvl3pPr>
            <a:lvl4pPr indent="0" algn="ctr">
              <a:spcBef>
                <a:spcPts val="1000"/>
              </a:spcBef>
              <a:spcAft>
                <a:spcPts val="0"/>
              </a:spcAft>
              <a:buClr>
                <a:schemeClr val="accent1"/>
              </a:buClr>
              <a:buSzPct val="80000"/>
              <a:buFont typeface="Wingdings 3" charset="2"/>
              <a:buNone/>
              <a:defRPr sz="1200">
                <a:solidFill>
                  <a:schemeClr val="tx1">
                    <a:tint val="75000"/>
                  </a:schemeClr>
                </a:solidFill>
              </a:defRPr>
            </a:lvl4pPr>
            <a:lvl5pPr indent="0" algn="ctr">
              <a:spcBef>
                <a:spcPts val="1000"/>
              </a:spcBef>
              <a:spcAft>
                <a:spcPts val="0"/>
              </a:spcAft>
              <a:buClr>
                <a:schemeClr val="accent1"/>
              </a:buClr>
              <a:buSzPct val="80000"/>
              <a:buFont typeface="Wingdings 3" charset="2"/>
              <a:buNone/>
              <a:defRPr sz="1200">
                <a:solidFill>
                  <a:schemeClr val="tx1">
                    <a:tint val="75000"/>
                  </a:schemeClr>
                </a:solidFill>
              </a:defRPr>
            </a:lvl5pPr>
            <a:lvl6pPr indent="0" algn="ctr">
              <a:spcBef>
                <a:spcPts val="1000"/>
              </a:spcBef>
              <a:spcAft>
                <a:spcPts val="0"/>
              </a:spcAft>
              <a:buClr>
                <a:schemeClr val="accent1"/>
              </a:buClr>
              <a:buSzPct val="80000"/>
              <a:buFont typeface="Wingdings 3" charset="2"/>
              <a:buNone/>
              <a:defRPr sz="1200">
                <a:solidFill>
                  <a:schemeClr val="tx1">
                    <a:tint val="75000"/>
                  </a:schemeClr>
                </a:solidFill>
              </a:defRPr>
            </a:lvl6pPr>
            <a:lvl7pPr indent="0" algn="ctr">
              <a:spcBef>
                <a:spcPts val="1000"/>
              </a:spcBef>
              <a:spcAft>
                <a:spcPts val="0"/>
              </a:spcAft>
              <a:buClr>
                <a:schemeClr val="accent1"/>
              </a:buClr>
              <a:buSzPct val="80000"/>
              <a:buFont typeface="Wingdings 3" charset="2"/>
              <a:buNone/>
              <a:defRPr sz="1200">
                <a:solidFill>
                  <a:schemeClr val="tx1">
                    <a:tint val="75000"/>
                  </a:schemeClr>
                </a:solidFill>
              </a:defRPr>
            </a:lvl7pPr>
            <a:lvl8pPr indent="0" algn="ctr">
              <a:spcBef>
                <a:spcPts val="1000"/>
              </a:spcBef>
              <a:spcAft>
                <a:spcPts val="0"/>
              </a:spcAft>
              <a:buClr>
                <a:schemeClr val="accent1"/>
              </a:buClr>
              <a:buSzPct val="80000"/>
              <a:buFont typeface="Wingdings 3" charset="2"/>
              <a:buNone/>
              <a:defRPr sz="1200">
                <a:solidFill>
                  <a:schemeClr val="tx1">
                    <a:tint val="75000"/>
                  </a:schemeClr>
                </a:solidFill>
              </a:defRPr>
            </a:lvl8pPr>
            <a:lvl9pPr indent="0" algn="ctr">
              <a:spcBef>
                <a:spcPts val="1000"/>
              </a:spcBef>
              <a:spcAft>
                <a:spcPts val="0"/>
              </a:spcAft>
              <a:buClr>
                <a:schemeClr val="accent1"/>
              </a:buClr>
              <a:buSzPct val="80000"/>
              <a:buFont typeface="Wingdings 3" charset="2"/>
              <a:buNone/>
              <a:defRPr sz="1200">
                <a:solidFill>
                  <a:schemeClr val="tx1">
                    <a:tint val="75000"/>
                  </a:schemeClr>
                </a:solidFill>
              </a:defRPr>
            </a:lvl9pPr>
          </a:lstStyle>
          <a:p>
            <a:r>
              <a:rPr lang="en-IN" dirty="0"/>
              <a:t>Data Science &amp; Analytics</a:t>
            </a:r>
          </a:p>
        </p:txBody>
      </p:sp>
    </p:spTree>
    <p:extLst>
      <p:ext uri="{BB962C8B-B14F-4D97-AF65-F5344CB8AC3E}">
        <p14:creationId xmlns:p14="http://schemas.microsoft.com/office/powerpoint/2010/main" val="745576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2017973C-7450-5B42-F997-55A9023E6BA5}"/>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5E8F1D6F-E311-FD72-0626-E47BCE73F74D}"/>
              </a:ext>
            </a:extLst>
          </p:cNvPr>
          <p:cNvSpPr txBox="1">
            <a:spLocks/>
          </p:cNvSpPr>
          <p:nvPr/>
        </p:nvSpPr>
        <p:spPr>
          <a:xfrm>
            <a:off x="2888039" y="0"/>
            <a:ext cx="6415919" cy="838200"/>
          </a:xfrm>
          <a:prstGeom prst="rect">
            <a:avLst/>
          </a:prstGeom>
          <a:noFill/>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solidFill>
                  <a:schemeClr val="accent2">
                    <a:lumMod val="50000"/>
                  </a:schemeClr>
                </a:solidFill>
                <a:latin typeface="Britannic Bold" panose="020B0903060703020204" pitchFamily="34" charset="0"/>
              </a:rPr>
              <a:t>Top Customers by Revenue</a:t>
            </a:r>
            <a:endParaRPr lang="en-IN" dirty="0">
              <a:solidFill>
                <a:schemeClr val="accent2">
                  <a:lumMod val="50000"/>
                </a:schemeClr>
              </a:solidFill>
              <a:latin typeface="Britannic Bold" panose="020B0903060703020204" pitchFamily="34" charset="0"/>
            </a:endParaRPr>
          </a:p>
        </p:txBody>
      </p:sp>
      <p:sp>
        <p:nvSpPr>
          <p:cNvPr id="7" name="TextBox 6">
            <a:extLst>
              <a:ext uri="{FF2B5EF4-FFF2-40B4-BE49-F238E27FC236}">
                <a16:creationId xmlns:a16="http://schemas.microsoft.com/office/drawing/2014/main" id="{1B6C07B5-55C2-90F4-D583-6EE86FD050B5}"/>
              </a:ext>
            </a:extLst>
          </p:cNvPr>
          <p:cNvSpPr txBox="1"/>
          <p:nvPr/>
        </p:nvSpPr>
        <p:spPr>
          <a:xfrm>
            <a:off x="669471" y="5631710"/>
            <a:ext cx="8899072" cy="1015663"/>
          </a:xfrm>
          <a:prstGeom prst="rect">
            <a:avLst/>
          </a:prstGeom>
          <a:noFill/>
        </p:spPr>
        <p:txBody>
          <a:bodyPr wrap="square">
            <a:spAutoFit/>
          </a:bodyPr>
          <a:lstStyle>
            <a:defPPr>
              <a:defRPr lang="en-US"/>
            </a:defPPr>
            <a:lvl1pPr algn="ctr">
              <a:defRPr sz="2400" b="1">
                <a:latin typeface="Aptos" panose="020B0004020202020204" pitchFamily="34" charset="0"/>
              </a:defRPr>
            </a:lvl1pPr>
          </a:lstStyle>
          <a:p>
            <a:pPr algn="l"/>
            <a:r>
              <a:rPr lang="en-US" sz="2000" dirty="0"/>
              <a:t>Euro Shopping Channel and Mini Gifts Distributor Ltd. are our top customers, with purchases totaling over $912K and $655K, respectively. To retain their loyalty, we can offer loyalty programs and premium services.</a:t>
            </a:r>
            <a:endParaRPr lang="en-IN" sz="2000" dirty="0"/>
          </a:p>
        </p:txBody>
      </p:sp>
      <p:pic>
        <p:nvPicPr>
          <p:cNvPr id="4" name="Picture 3">
            <a:extLst>
              <a:ext uri="{FF2B5EF4-FFF2-40B4-BE49-F238E27FC236}">
                <a16:creationId xmlns:a16="http://schemas.microsoft.com/office/drawing/2014/main" id="{1F2ED368-BB36-3AA5-AF85-89F6283901BB}"/>
              </a:ext>
            </a:extLst>
          </p:cNvPr>
          <p:cNvPicPr>
            <a:picLocks noChangeAspect="1"/>
          </p:cNvPicPr>
          <p:nvPr/>
        </p:nvPicPr>
        <p:blipFill>
          <a:blip r:embed="rId2"/>
          <a:stretch>
            <a:fillRect/>
          </a:stretch>
        </p:blipFill>
        <p:spPr>
          <a:xfrm>
            <a:off x="783772" y="674914"/>
            <a:ext cx="10646228" cy="4857736"/>
          </a:xfrm>
          <a:prstGeom prst="rect">
            <a:avLst/>
          </a:prstGeom>
          <a:ln w="88900" cap="sq" cmpd="thickThin">
            <a:solidFill>
              <a:srgbClr val="000000"/>
            </a:solidFill>
            <a:prstDash val="solid"/>
            <a:miter lim="800000"/>
          </a:ln>
          <a:effectLst>
            <a:innerShdw blurRad="76200">
              <a:srgbClr val="000000"/>
            </a:innerShdw>
          </a:effectLst>
        </p:spPr>
      </p:pic>
      <p:sp>
        <p:nvSpPr>
          <p:cNvPr id="5" name="TextBox 4">
            <a:extLst>
              <a:ext uri="{FF2B5EF4-FFF2-40B4-BE49-F238E27FC236}">
                <a16:creationId xmlns:a16="http://schemas.microsoft.com/office/drawing/2014/main" id="{5B3A0D4A-667A-F505-F0C9-766B10D1A9F6}"/>
              </a:ext>
            </a:extLst>
          </p:cNvPr>
          <p:cNvSpPr txBox="1"/>
          <p:nvPr/>
        </p:nvSpPr>
        <p:spPr>
          <a:xfrm>
            <a:off x="669471" y="5631710"/>
            <a:ext cx="2958196" cy="409861"/>
          </a:xfrm>
          <a:prstGeom prst="rect">
            <a:avLst/>
          </a:prstGeom>
          <a:noFill/>
        </p:spPr>
        <p:txBody>
          <a:bodyPr wrap="square">
            <a:spAutoFit/>
          </a:bodyPr>
          <a:lstStyle>
            <a:defPPr>
              <a:defRPr lang="en-US"/>
            </a:defPPr>
            <a:lvl1pPr algn="ctr">
              <a:defRPr sz="2400" b="1">
                <a:latin typeface="Aptos" panose="020B0004020202020204" pitchFamily="34" charset="0"/>
              </a:defRPr>
            </a:lvl1pPr>
          </a:lstStyle>
          <a:p>
            <a:pPr algn="l"/>
            <a:r>
              <a:rPr lang="en-US" sz="2000" dirty="0">
                <a:solidFill>
                  <a:srgbClr val="00B050"/>
                </a:solidFill>
              </a:rPr>
              <a:t>Euro Shopping Channel</a:t>
            </a:r>
            <a:endParaRPr lang="en-IN" sz="2000" dirty="0">
              <a:solidFill>
                <a:srgbClr val="00B050"/>
              </a:solidFill>
            </a:endParaRPr>
          </a:p>
        </p:txBody>
      </p:sp>
      <p:sp>
        <p:nvSpPr>
          <p:cNvPr id="8" name="TextBox 7">
            <a:extLst>
              <a:ext uri="{FF2B5EF4-FFF2-40B4-BE49-F238E27FC236}">
                <a16:creationId xmlns:a16="http://schemas.microsoft.com/office/drawing/2014/main" id="{642BF2B0-837B-4E1B-E5ED-5A6351F0FE6D}"/>
              </a:ext>
            </a:extLst>
          </p:cNvPr>
          <p:cNvSpPr txBox="1"/>
          <p:nvPr/>
        </p:nvSpPr>
        <p:spPr>
          <a:xfrm>
            <a:off x="3924299" y="5631710"/>
            <a:ext cx="3325587" cy="400110"/>
          </a:xfrm>
          <a:prstGeom prst="rect">
            <a:avLst/>
          </a:prstGeom>
          <a:noFill/>
        </p:spPr>
        <p:txBody>
          <a:bodyPr wrap="square">
            <a:spAutoFit/>
          </a:bodyPr>
          <a:lstStyle>
            <a:defPPr>
              <a:defRPr lang="en-US"/>
            </a:defPPr>
            <a:lvl1pPr algn="ctr">
              <a:defRPr sz="2400" b="1">
                <a:latin typeface="Aptos" panose="020B0004020202020204" pitchFamily="34" charset="0"/>
              </a:defRPr>
            </a:lvl1pPr>
          </a:lstStyle>
          <a:p>
            <a:pPr algn="l"/>
            <a:r>
              <a:rPr lang="en-US" sz="2000" dirty="0">
                <a:solidFill>
                  <a:srgbClr val="00B050"/>
                </a:solidFill>
              </a:rPr>
              <a:t>Mini Gifts Distributor Ltd. </a:t>
            </a:r>
            <a:endParaRPr lang="en-IN" sz="2000" dirty="0">
              <a:solidFill>
                <a:srgbClr val="00B050"/>
              </a:solidFill>
            </a:endParaRPr>
          </a:p>
        </p:txBody>
      </p:sp>
    </p:spTree>
    <p:extLst>
      <p:ext uri="{BB962C8B-B14F-4D97-AF65-F5344CB8AC3E}">
        <p14:creationId xmlns:p14="http://schemas.microsoft.com/office/powerpoint/2010/main" val="2022514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A5EB128C-A587-F6CA-BAE2-15AD4A37F149}"/>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CFD57B9F-F570-A673-27A7-F139731653B0}"/>
              </a:ext>
            </a:extLst>
          </p:cNvPr>
          <p:cNvSpPr txBox="1">
            <a:spLocks/>
          </p:cNvSpPr>
          <p:nvPr/>
        </p:nvSpPr>
        <p:spPr>
          <a:xfrm>
            <a:off x="2888039" y="0"/>
            <a:ext cx="6415919" cy="838200"/>
          </a:xfrm>
          <a:prstGeom prst="rect">
            <a:avLst/>
          </a:prstGeom>
          <a:noFill/>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solidFill>
                  <a:schemeClr val="accent2">
                    <a:lumMod val="50000"/>
                  </a:schemeClr>
                </a:solidFill>
                <a:latin typeface="Britannic Bold" panose="020B0903060703020204" pitchFamily="34" charset="0"/>
              </a:rPr>
              <a:t>Product Line Summary Table</a:t>
            </a:r>
            <a:endParaRPr lang="en-IN" dirty="0">
              <a:solidFill>
                <a:schemeClr val="accent2">
                  <a:lumMod val="50000"/>
                </a:schemeClr>
              </a:solidFill>
              <a:latin typeface="Britannic Bold" panose="020B0903060703020204" pitchFamily="34" charset="0"/>
            </a:endParaRPr>
          </a:p>
        </p:txBody>
      </p:sp>
      <p:sp>
        <p:nvSpPr>
          <p:cNvPr id="7" name="TextBox 6">
            <a:extLst>
              <a:ext uri="{FF2B5EF4-FFF2-40B4-BE49-F238E27FC236}">
                <a16:creationId xmlns:a16="http://schemas.microsoft.com/office/drawing/2014/main" id="{EF50CCE2-023A-F76C-BCC0-AFCB0E3F4287}"/>
              </a:ext>
            </a:extLst>
          </p:cNvPr>
          <p:cNvSpPr txBox="1"/>
          <p:nvPr/>
        </p:nvSpPr>
        <p:spPr>
          <a:xfrm>
            <a:off x="762000" y="4031511"/>
            <a:ext cx="8899072" cy="1323439"/>
          </a:xfrm>
          <a:prstGeom prst="rect">
            <a:avLst/>
          </a:prstGeom>
          <a:noFill/>
        </p:spPr>
        <p:txBody>
          <a:bodyPr wrap="square">
            <a:spAutoFit/>
          </a:bodyPr>
          <a:lstStyle>
            <a:defPPr>
              <a:defRPr lang="en-US"/>
            </a:defPPr>
            <a:lvl1pPr algn="ctr">
              <a:defRPr sz="2400" b="1">
                <a:latin typeface="Aptos" panose="020B0004020202020204" pitchFamily="34" charset="0"/>
              </a:defRPr>
            </a:lvl1pPr>
          </a:lstStyle>
          <a:p>
            <a:pPr algn="l"/>
            <a:r>
              <a:rPr lang="en-US" sz="2000" dirty="0"/>
              <a:t>From the table, we observe that while Classic Cars generated the highest revenue and profit, Vintage Cars also performed strongly across all metrics. In contrast, Trains and Ships had significantly lower sales volume and profit, possibly indicating either lower demand or niche market positioning.</a:t>
            </a:r>
            <a:endParaRPr lang="en-IN" sz="2000" dirty="0"/>
          </a:p>
        </p:txBody>
      </p:sp>
      <p:pic>
        <p:nvPicPr>
          <p:cNvPr id="3" name="Picture 2">
            <a:extLst>
              <a:ext uri="{FF2B5EF4-FFF2-40B4-BE49-F238E27FC236}">
                <a16:creationId xmlns:a16="http://schemas.microsoft.com/office/drawing/2014/main" id="{C320B9A4-7807-7C3B-8839-4BDFB63D020C}"/>
              </a:ext>
            </a:extLst>
          </p:cNvPr>
          <p:cNvPicPr>
            <a:picLocks noChangeAspect="1"/>
          </p:cNvPicPr>
          <p:nvPr/>
        </p:nvPicPr>
        <p:blipFill>
          <a:blip r:embed="rId3"/>
          <a:stretch>
            <a:fillRect/>
          </a:stretch>
        </p:blipFill>
        <p:spPr>
          <a:xfrm>
            <a:off x="762000" y="685800"/>
            <a:ext cx="10831286" cy="3167743"/>
          </a:xfrm>
          <a:prstGeom prst="rect">
            <a:avLst/>
          </a:prstGeom>
          <a:ln w="88900" cap="sq" cmpd="thickThin">
            <a:solidFill>
              <a:srgbClr val="000000"/>
            </a:solidFill>
            <a:prstDash val="solid"/>
            <a:miter lim="800000"/>
          </a:ln>
          <a:effectLst>
            <a:innerShdw blurRad="76200">
              <a:srgbClr val="000000"/>
            </a:innerShdw>
          </a:effectLst>
        </p:spPr>
      </p:pic>
      <p:sp>
        <p:nvSpPr>
          <p:cNvPr id="8" name="TextBox 7">
            <a:extLst>
              <a:ext uri="{FF2B5EF4-FFF2-40B4-BE49-F238E27FC236}">
                <a16:creationId xmlns:a16="http://schemas.microsoft.com/office/drawing/2014/main" id="{7F79DDCF-8634-3F88-AB98-D3E966CFCA83}"/>
              </a:ext>
            </a:extLst>
          </p:cNvPr>
          <p:cNvSpPr txBox="1"/>
          <p:nvPr/>
        </p:nvSpPr>
        <p:spPr>
          <a:xfrm>
            <a:off x="5007426" y="4031511"/>
            <a:ext cx="1872343" cy="400110"/>
          </a:xfrm>
          <a:prstGeom prst="rect">
            <a:avLst/>
          </a:prstGeom>
          <a:noFill/>
        </p:spPr>
        <p:txBody>
          <a:bodyPr wrap="square">
            <a:spAutoFit/>
          </a:bodyPr>
          <a:lstStyle>
            <a:defPPr>
              <a:defRPr lang="en-US"/>
            </a:defPPr>
            <a:lvl1pPr algn="ctr">
              <a:defRPr sz="2400" b="1">
                <a:latin typeface="Aptos" panose="020B0004020202020204" pitchFamily="34" charset="0"/>
              </a:defRPr>
            </a:lvl1pPr>
          </a:lstStyle>
          <a:p>
            <a:r>
              <a:rPr lang="en-US" sz="2000" dirty="0">
                <a:solidFill>
                  <a:srgbClr val="00B050"/>
                </a:solidFill>
              </a:rPr>
              <a:t>Classic Cars</a:t>
            </a:r>
            <a:endParaRPr lang="en-IN" sz="2000" dirty="0">
              <a:solidFill>
                <a:srgbClr val="00B050"/>
              </a:solidFill>
            </a:endParaRPr>
          </a:p>
        </p:txBody>
      </p:sp>
      <p:sp>
        <p:nvSpPr>
          <p:cNvPr id="9" name="TextBox 8">
            <a:extLst>
              <a:ext uri="{FF2B5EF4-FFF2-40B4-BE49-F238E27FC236}">
                <a16:creationId xmlns:a16="http://schemas.microsoft.com/office/drawing/2014/main" id="{9964CFBC-7AC8-02E0-F594-D2FB373FC147}"/>
              </a:ext>
            </a:extLst>
          </p:cNvPr>
          <p:cNvSpPr txBox="1"/>
          <p:nvPr/>
        </p:nvSpPr>
        <p:spPr>
          <a:xfrm>
            <a:off x="3004456" y="4339288"/>
            <a:ext cx="2492829" cy="400110"/>
          </a:xfrm>
          <a:prstGeom prst="rect">
            <a:avLst/>
          </a:prstGeom>
          <a:noFill/>
        </p:spPr>
        <p:txBody>
          <a:bodyPr wrap="square">
            <a:spAutoFit/>
          </a:bodyPr>
          <a:lstStyle>
            <a:defPPr>
              <a:defRPr lang="en-US"/>
            </a:defPPr>
            <a:lvl1pPr algn="ctr">
              <a:defRPr sz="2400" b="1">
                <a:latin typeface="Aptos" panose="020B0004020202020204" pitchFamily="34" charset="0"/>
              </a:defRPr>
            </a:lvl1pPr>
          </a:lstStyle>
          <a:p>
            <a:pPr algn="l"/>
            <a:r>
              <a:rPr lang="en-US" sz="2000" dirty="0">
                <a:solidFill>
                  <a:srgbClr val="00B050"/>
                </a:solidFill>
              </a:rPr>
              <a:t>Vintage Cars</a:t>
            </a:r>
            <a:endParaRPr lang="en-IN" sz="2000" dirty="0">
              <a:solidFill>
                <a:srgbClr val="00B050"/>
              </a:solidFill>
            </a:endParaRPr>
          </a:p>
        </p:txBody>
      </p:sp>
      <p:sp>
        <p:nvSpPr>
          <p:cNvPr id="12" name="TextBox 11">
            <a:extLst>
              <a:ext uri="{FF2B5EF4-FFF2-40B4-BE49-F238E27FC236}">
                <a16:creationId xmlns:a16="http://schemas.microsoft.com/office/drawing/2014/main" id="{CDD630BD-D540-671A-ABE6-71FF5A6F82F6}"/>
              </a:ext>
            </a:extLst>
          </p:cNvPr>
          <p:cNvSpPr txBox="1"/>
          <p:nvPr/>
        </p:nvSpPr>
        <p:spPr>
          <a:xfrm>
            <a:off x="2139042" y="4647064"/>
            <a:ext cx="1988760" cy="400110"/>
          </a:xfrm>
          <a:prstGeom prst="rect">
            <a:avLst/>
          </a:prstGeom>
          <a:noFill/>
        </p:spPr>
        <p:txBody>
          <a:bodyPr wrap="square">
            <a:spAutoFit/>
          </a:bodyPr>
          <a:lstStyle>
            <a:defPPr>
              <a:defRPr lang="en-US"/>
            </a:defPPr>
            <a:lvl1pPr algn="ctr">
              <a:defRPr sz="2400" b="1">
                <a:latin typeface="Aptos" panose="020B0004020202020204" pitchFamily="34" charset="0"/>
              </a:defRPr>
            </a:lvl1pPr>
          </a:lstStyle>
          <a:p>
            <a:pPr algn="l"/>
            <a:r>
              <a:rPr lang="en-IN" sz="2000" dirty="0">
                <a:solidFill>
                  <a:srgbClr val="C00000"/>
                </a:solidFill>
              </a:rPr>
              <a:t>Trains</a:t>
            </a:r>
          </a:p>
        </p:txBody>
      </p:sp>
      <p:sp>
        <p:nvSpPr>
          <p:cNvPr id="13" name="TextBox 12">
            <a:extLst>
              <a:ext uri="{FF2B5EF4-FFF2-40B4-BE49-F238E27FC236}">
                <a16:creationId xmlns:a16="http://schemas.microsoft.com/office/drawing/2014/main" id="{3C4DFB50-E95F-D009-D645-0B79CBE060DC}"/>
              </a:ext>
            </a:extLst>
          </p:cNvPr>
          <p:cNvSpPr txBox="1"/>
          <p:nvPr/>
        </p:nvSpPr>
        <p:spPr>
          <a:xfrm>
            <a:off x="3369128" y="4647064"/>
            <a:ext cx="1988760" cy="400110"/>
          </a:xfrm>
          <a:prstGeom prst="rect">
            <a:avLst/>
          </a:prstGeom>
          <a:noFill/>
        </p:spPr>
        <p:txBody>
          <a:bodyPr wrap="square">
            <a:spAutoFit/>
          </a:bodyPr>
          <a:lstStyle>
            <a:defPPr>
              <a:defRPr lang="en-US"/>
            </a:defPPr>
            <a:lvl1pPr algn="ctr">
              <a:defRPr sz="2400" b="1">
                <a:latin typeface="Aptos" panose="020B0004020202020204" pitchFamily="34" charset="0"/>
              </a:defRPr>
            </a:lvl1pPr>
          </a:lstStyle>
          <a:p>
            <a:pPr algn="l"/>
            <a:r>
              <a:rPr lang="en-IN" sz="2000" dirty="0">
                <a:solidFill>
                  <a:srgbClr val="C00000"/>
                </a:solidFill>
              </a:rPr>
              <a:t>Ships</a:t>
            </a:r>
          </a:p>
        </p:txBody>
      </p:sp>
    </p:spTree>
    <p:extLst>
      <p:ext uri="{BB962C8B-B14F-4D97-AF65-F5344CB8AC3E}">
        <p14:creationId xmlns:p14="http://schemas.microsoft.com/office/powerpoint/2010/main" val="151147482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29D50DFA-B58F-006F-E28C-1C74F3D7AB7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7FD7FFD-A845-E3C5-BBF0-EB7061603BDF}"/>
              </a:ext>
            </a:extLst>
          </p:cNvPr>
          <p:cNvSpPr txBox="1">
            <a:spLocks/>
          </p:cNvSpPr>
          <p:nvPr/>
        </p:nvSpPr>
        <p:spPr>
          <a:xfrm>
            <a:off x="840619" y="533400"/>
            <a:ext cx="5560180" cy="838200"/>
          </a:xfrm>
          <a:prstGeom prst="rect">
            <a:avLst/>
          </a:prstGeom>
          <a:noFill/>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solidFill>
                  <a:schemeClr val="accent2">
                    <a:lumMod val="50000"/>
                  </a:schemeClr>
                </a:solidFill>
                <a:latin typeface="Britannic Bold" panose="020B0903060703020204" pitchFamily="34" charset="0"/>
              </a:rPr>
              <a:t>Insights</a:t>
            </a:r>
          </a:p>
        </p:txBody>
      </p:sp>
      <p:sp>
        <p:nvSpPr>
          <p:cNvPr id="3" name="Content Placeholder 2">
            <a:extLst>
              <a:ext uri="{FF2B5EF4-FFF2-40B4-BE49-F238E27FC236}">
                <a16:creationId xmlns:a16="http://schemas.microsoft.com/office/drawing/2014/main" id="{D72B538E-C44B-A2EC-CB14-4C3D84B4D7A1}"/>
              </a:ext>
            </a:extLst>
          </p:cNvPr>
          <p:cNvSpPr txBox="1">
            <a:spLocks/>
          </p:cNvSpPr>
          <p:nvPr/>
        </p:nvSpPr>
        <p:spPr>
          <a:xfrm>
            <a:off x="1393371" y="1523999"/>
            <a:ext cx="8436429" cy="5138057"/>
          </a:xfrm>
          <a:prstGeom prst="rect">
            <a:avLst/>
          </a:prstGeom>
        </p:spPr>
        <p:txBody>
          <a:bodyPr/>
          <a:lstStyle>
            <a:lvl1pPr marL="342900" indent="-342900" algn="l" defTabSz="457200" rtl="0" eaLnBrk="1" latinLnBrk="0" hangingPunct="1">
              <a:spcBef>
                <a:spcPts val="1000"/>
              </a:spcBef>
              <a:spcAft>
                <a:spcPts val="0"/>
              </a:spcAft>
              <a:buClr>
                <a:schemeClr val="accent1"/>
              </a:buClr>
              <a:buSzPct val="7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7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7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Classic Cars dominate both in sales and profit, making them the most valuable product line for the business.</a:t>
            </a:r>
          </a:p>
          <a:p>
            <a:r>
              <a:rPr lang="en-US" dirty="0"/>
              <a:t>Vintage Cars follow closely in performance, with strong profit margins and high sales figures, indicating consistent customer demand.</a:t>
            </a:r>
          </a:p>
          <a:p>
            <a:r>
              <a:rPr lang="en-US" dirty="0"/>
              <a:t>Top-5 best-selling products are heavily concentrated in the Classic and Vintage Car categories, revalidating their market popularity.</a:t>
            </a:r>
          </a:p>
          <a:p>
            <a:r>
              <a:rPr lang="en-US" dirty="0"/>
              <a:t>Sales peak in November, suggesting the presence of seasonal demand or promotional campaigns during that time.</a:t>
            </a:r>
          </a:p>
          <a:p>
            <a:r>
              <a:rPr lang="en-US" dirty="0"/>
              <a:t>Euro Shopping Channel and Mini Gifts Distributor Ltd. are the top revenue-generating customers, contributing significantly to overall sales.</a:t>
            </a:r>
          </a:p>
          <a:p>
            <a:r>
              <a:rPr lang="en-US" dirty="0"/>
              <a:t>Trains category performs the weakest across all metrics: sales, profit, and quantity. These might need reevaluation in business strategy.</a:t>
            </a:r>
          </a:p>
          <a:p>
            <a:r>
              <a:rPr lang="en-US" dirty="0"/>
              <a:t>The overall profit margin appears strong, as total profit is nearly equal to total sales, suggesting efficient cost management.</a:t>
            </a:r>
          </a:p>
        </p:txBody>
      </p:sp>
    </p:spTree>
    <p:extLst>
      <p:ext uri="{BB962C8B-B14F-4D97-AF65-F5344CB8AC3E}">
        <p14:creationId xmlns:p14="http://schemas.microsoft.com/office/powerpoint/2010/main" val="357492429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0FAC534F-E764-5112-F7CD-9B0B3E31270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7FD9C91-FDF1-7A25-655F-2F0634B8A1AB}"/>
              </a:ext>
            </a:extLst>
          </p:cNvPr>
          <p:cNvSpPr txBox="1">
            <a:spLocks/>
          </p:cNvSpPr>
          <p:nvPr/>
        </p:nvSpPr>
        <p:spPr>
          <a:xfrm>
            <a:off x="840619" y="533400"/>
            <a:ext cx="8129210" cy="838200"/>
          </a:xfrm>
          <a:prstGeom prst="rect">
            <a:avLst/>
          </a:prstGeom>
          <a:noFill/>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a:solidFill>
                  <a:schemeClr val="accent2">
                    <a:lumMod val="50000"/>
                  </a:schemeClr>
                </a:solidFill>
                <a:latin typeface="Britannic Bold" panose="020B0903060703020204" pitchFamily="34" charset="0"/>
              </a:rPr>
              <a:t>Conclusion &amp; Recommendations</a:t>
            </a:r>
            <a:endParaRPr lang="en-IN" dirty="0">
              <a:solidFill>
                <a:schemeClr val="accent2">
                  <a:lumMod val="50000"/>
                </a:schemeClr>
              </a:solidFill>
              <a:latin typeface="Britannic Bold" panose="020B0903060703020204" pitchFamily="34" charset="0"/>
            </a:endParaRPr>
          </a:p>
        </p:txBody>
      </p:sp>
      <p:sp>
        <p:nvSpPr>
          <p:cNvPr id="3" name="Content Placeholder 2">
            <a:extLst>
              <a:ext uri="{FF2B5EF4-FFF2-40B4-BE49-F238E27FC236}">
                <a16:creationId xmlns:a16="http://schemas.microsoft.com/office/drawing/2014/main" id="{947956E0-3E03-A09C-76B5-C7AF4E3B64D4}"/>
              </a:ext>
            </a:extLst>
          </p:cNvPr>
          <p:cNvSpPr txBox="1">
            <a:spLocks/>
          </p:cNvSpPr>
          <p:nvPr/>
        </p:nvSpPr>
        <p:spPr>
          <a:xfrm>
            <a:off x="1393371" y="1523999"/>
            <a:ext cx="8436429" cy="5138057"/>
          </a:xfrm>
          <a:prstGeom prst="rect">
            <a:avLst/>
          </a:prstGeom>
        </p:spPr>
        <p:txBody>
          <a:bodyPr/>
          <a:lstStyle>
            <a:lvl1pPr marL="342900" indent="-342900" algn="l" defTabSz="457200" rtl="0" eaLnBrk="1" latinLnBrk="0" hangingPunct="1">
              <a:spcBef>
                <a:spcPts val="1000"/>
              </a:spcBef>
              <a:spcAft>
                <a:spcPts val="0"/>
              </a:spcAft>
              <a:buClr>
                <a:schemeClr val="accent1"/>
              </a:buClr>
              <a:buSzPct val="7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7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7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The business is highly dependent on Classic and Vintage Cars. We should continue to focus marketing and inventory efforts on these top-performing product lines.</a:t>
            </a:r>
          </a:p>
          <a:p>
            <a:r>
              <a:rPr lang="en-US" dirty="0"/>
              <a:t>There's a significant sales spike in November. We should work on this trend with targeted seasonal promotions and campaigns.</a:t>
            </a:r>
          </a:p>
          <a:p>
            <a:r>
              <a:rPr lang="en-US" dirty="0"/>
              <a:t>Trains underperform across all metrics. Considering either improving product strategy or discontinuing the category after deeper evaluation would be effective.</a:t>
            </a:r>
          </a:p>
          <a:p>
            <a:r>
              <a:rPr lang="en-US" dirty="0"/>
              <a:t>Top customers like Euro Shopping Channel and Mini Gifts Distributor Ltd. should be promoted through loyalty programs or special deals to maintain and grow relationships.</a:t>
            </a:r>
          </a:p>
          <a:p>
            <a:r>
              <a:rPr lang="en-US" dirty="0"/>
              <a:t>High-profit margins across product lines indicate that existing cost control strategies are effective and should be sustained.</a:t>
            </a:r>
          </a:p>
          <a:p>
            <a:r>
              <a:rPr lang="en-US" dirty="0"/>
              <a:t>There's an opportunity to expand top-performing product lines into new customer segments based on historic trends.</a:t>
            </a:r>
          </a:p>
        </p:txBody>
      </p:sp>
    </p:spTree>
    <p:extLst>
      <p:ext uri="{BB962C8B-B14F-4D97-AF65-F5344CB8AC3E}">
        <p14:creationId xmlns:p14="http://schemas.microsoft.com/office/powerpoint/2010/main" val="124644558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187E83E9-D665-8B84-AAF3-DE29CAE19FA1}"/>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9BFAC63A-ABAE-215D-E8D9-61D0CDCA4D7C}"/>
              </a:ext>
            </a:extLst>
          </p:cNvPr>
          <p:cNvSpPr txBox="1"/>
          <p:nvPr/>
        </p:nvSpPr>
        <p:spPr>
          <a:xfrm>
            <a:off x="4167526" y="3429000"/>
            <a:ext cx="3856947" cy="707886"/>
          </a:xfrm>
          <a:prstGeom prst="rect">
            <a:avLst/>
          </a:prstGeom>
          <a:noFill/>
        </p:spPr>
        <p:txBody>
          <a:bodyPr wrap="square" rtlCol="0">
            <a:spAutoFit/>
          </a:bodyPr>
          <a:lstStyle/>
          <a:p>
            <a:pPr algn="ctr"/>
            <a:r>
              <a:rPr lang="en-IN" sz="4000" dirty="0">
                <a:latin typeface="Algerian" panose="04020705040A02060702" pitchFamily="82" charset="0"/>
              </a:rPr>
              <a:t>Nibedita Sahu</a:t>
            </a:r>
          </a:p>
        </p:txBody>
      </p:sp>
      <p:sp>
        <p:nvSpPr>
          <p:cNvPr id="10" name="Title 1">
            <a:extLst>
              <a:ext uri="{FF2B5EF4-FFF2-40B4-BE49-F238E27FC236}">
                <a16:creationId xmlns:a16="http://schemas.microsoft.com/office/drawing/2014/main" id="{9225E78E-0DAF-9392-73AD-B6EC40317EFC}"/>
              </a:ext>
            </a:extLst>
          </p:cNvPr>
          <p:cNvSpPr>
            <a:spLocks noGrp="1"/>
          </p:cNvSpPr>
          <p:nvPr>
            <p:ph type="ctrTitle"/>
          </p:nvPr>
        </p:nvSpPr>
        <p:spPr>
          <a:xfrm>
            <a:off x="1569720" y="1039429"/>
            <a:ext cx="9052560" cy="1408612"/>
          </a:xfrm>
        </p:spPr>
        <p:txBody>
          <a:bodyPr/>
          <a:lstStyle/>
          <a:p>
            <a:pPr algn="ctr"/>
            <a:r>
              <a:rPr lang="en-US" sz="8000" dirty="0">
                <a:solidFill>
                  <a:schemeClr val="tx1"/>
                </a:solidFill>
                <a:latin typeface="Bodoni MT Black" panose="02070A03080606020203" pitchFamily="18" charset="0"/>
              </a:rPr>
              <a:t>Thank you</a:t>
            </a:r>
          </a:p>
        </p:txBody>
      </p:sp>
      <p:sp>
        <p:nvSpPr>
          <p:cNvPr id="11" name="TextBox 10">
            <a:extLst>
              <a:ext uri="{FF2B5EF4-FFF2-40B4-BE49-F238E27FC236}">
                <a16:creationId xmlns:a16="http://schemas.microsoft.com/office/drawing/2014/main" id="{E806B56C-ADBF-6ECC-42AD-9EA6BE20CEED}"/>
              </a:ext>
            </a:extLst>
          </p:cNvPr>
          <p:cNvSpPr txBox="1"/>
          <p:nvPr/>
        </p:nvSpPr>
        <p:spPr>
          <a:xfrm>
            <a:off x="3048000" y="4209905"/>
            <a:ext cx="6096000" cy="400110"/>
          </a:xfrm>
          <a:prstGeom prst="rect">
            <a:avLst/>
          </a:prstGeom>
          <a:noFill/>
        </p:spPr>
        <p:txBody>
          <a:bodyPr wrap="square">
            <a:spAutoFit/>
          </a:bodyPr>
          <a:lstStyle/>
          <a:p>
            <a:pPr algn="ctr"/>
            <a:r>
              <a:rPr lang="en-IN" sz="2000" b="1" dirty="0">
                <a:solidFill>
                  <a:schemeClr val="tx2"/>
                </a:solidFill>
                <a:latin typeface="Cambria Math" panose="02040503050406030204" pitchFamily="18" charset="0"/>
                <a:ea typeface="Cambria Math" panose="02040503050406030204" pitchFamily="18" charset="0"/>
              </a:rPr>
              <a:t>That’s a Wrap — Now Let’s Talk Data!</a:t>
            </a:r>
          </a:p>
        </p:txBody>
      </p:sp>
    </p:spTree>
    <p:extLst>
      <p:ext uri="{BB962C8B-B14F-4D97-AF65-F5344CB8AC3E}">
        <p14:creationId xmlns:p14="http://schemas.microsoft.com/office/powerpoint/2010/main" val="1190863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idx="4294967295"/>
          </p:nvPr>
        </p:nvSpPr>
        <p:spPr>
          <a:xfrm>
            <a:off x="677334" y="609600"/>
            <a:ext cx="4068837" cy="838200"/>
          </a:xfrm>
          <a:noFill/>
        </p:spPr>
        <p:txBody>
          <a:bodyPr>
            <a:noAutofit/>
          </a:bodyPr>
          <a:lstStyle/>
          <a:p>
            <a:r>
              <a:rPr lang="en-IN" dirty="0">
                <a:solidFill>
                  <a:schemeClr val="accent2">
                    <a:lumMod val="50000"/>
                  </a:schemeClr>
                </a:solidFill>
                <a:latin typeface="Britannic Bold" panose="020B0903060703020204" pitchFamily="34" charset="0"/>
              </a:rPr>
              <a:t>Project Overview</a:t>
            </a:r>
            <a:endParaRPr lang="en-US" dirty="0">
              <a:solidFill>
                <a:schemeClr val="accent2">
                  <a:lumMod val="50000"/>
                </a:schemeClr>
              </a:solidFill>
              <a:latin typeface="Britannic Bold" panose="020B0903060703020204" pitchFamily="34" charset="0"/>
            </a:endParaRPr>
          </a:p>
        </p:txBody>
      </p:sp>
      <p:sp>
        <p:nvSpPr>
          <p:cNvPr id="5" name="TextBox 4">
            <a:extLst>
              <a:ext uri="{FF2B5EF4-FFF2-40B4-BE49-F238E27FC236}">
                <a16:creationId xmlns:a16="http://schemas.microsoft.com/office/drawing/2014/main" id="{4EFBF33C-EA15-F00E-B424-080584B87FAE}"/>
              </a:ext>
            </a:extLst>
          </p:cNvPr>
          <p:cNvSpPr txBox="1"/>
          <p:nvPr/>
        </p:nvSpPr>
        <p:spPr>
          <a:xfrm>
            <a:off x="677333" y="1447800"/>
            <a:ext cx="8727923" cy="1569660"/>
          </a:xfrm>
          <a:prstGeom prst="rect">
            <a:avLst/>
          </a:prstGeom>
          <a:noFill/>
        </p:spPr>
        <p:txBody>
          <a:bodyPr wrap="square">
            <a:spAutoFit/>
          </a:bodyPr>
          <a:lstStyle/>
          <a:p>
            <a:r>
              <a:rPr lang="en-IN" sz="2400" dirty="0">
                <a:solidFill>
                  <a:schemeClr val="accent2">
                    <a:lumMod val="50000"/>
                  </a:schemeClr>
                </a:solidFill>
                <a:latin typeface="Bodoni MT" panose="02070603080606020203" pitchFamily="18" charset="0"/>
              </a:rPr>
              <a:t>The goal of the project is to perform complete Data Analysis and Visualization using SQL, Python, and Power BI, helping build a strong foundation in real-world sales data handling, visualization, and storytelling for business insights.</a:t>
            </a:r>
          </a:p>
        </p:txBody>
      </p:sp>
      <p:sp>
        <p:nvSpPr>
          <p:cNvPr id="13" name="TextBox 12">
            <a:extLst>
              <a:ext uri="{FF2B5EF4-FFF2-40B4-BE49-F238E27FC236}">
                <a16:creationId xmlns:a16="http://schemas.microsoft.com/office/drawing/2014/main" id="{35874A66-9BB4-41FF-31C9-BB939360B7C4}"/>
              </a:ext>
            </a:extLst>
          </p:cNvPr>
          <p:cNvSpPr txBox="1"/>
          <p:nvPr/>
        </p:nvSpPr>
        <p:spPr>
          <a:xfrm>
            <a:off x="677333" y="3655875"/>
            <a:ext cx="2327124" cy="523220"/>
          </a:xfrm>
          <a:prstGeom prst="rect">
            <a:avLst/>
          </a:prstGeom>
          <a:noFill/>
        </p:spPr>
        <p:txBody>
          <a:bodyPr wrap="square">
            <a:spAutoFit/>
          </a:bodyPr>
          <a:lstStyle/>
          <a:p>
            <a:r>
              <a:rPr lang="en-IN" sz="2800" dirty="0">
                <a:solidFill>
                  <a:schemeClr val="accent2">
                    <a:lumMod val="50000"/>
                  </a:schemeClr>
                </a:solidFill>
                <a:latin typeface="Britannic Bold" panose="020B0903060703020204" pitchFamily="34" charset="0"/>
              </a:rPr>
              <a:t>Data</a:t>
            </a:r>
            <a:r>
              <a:rPr lang="en-IN" sz="2800" dirty="0">
                <a:latin typeface="Britannic Bold" panose="020B0903060703020204" pitchFamily="34" charset="0"/>
              </a:rPr>
              <a:t> </a:t>
            </a:r>
            <a:r>
              <a:rPr lang="en-IN" sz="2800" dirty="0">
                <a:solidFill>
                  <a:schemeClr val="accent2">
                    <a:lumMod val="50000"/>
                  </a:schemeClr>
                </a:solidFill>
                <a:latin typeface="Britannic Bold" panose="020B0903060703020204" pitchFamily="34" charset="0"/>
              </a:rPr>
              <a:t>Source</a:t>
            </a:r>
            <a:r>
              <a:rPr lang="en-IN" sz="2800" dirty="0">
                <a:latin typeface="Britannic Bold" panose="020B0903060703020204" pitchFamily="34" charset="0"/>
              </a:rPr>
              <a:t>:</a:t>
            </a:r>
          </a:p>
        </p:txBody>
      </p:sp>
      <p:sp>
        <p:nvSpPr>
          <p:cNvPr id="16" name="Content Placeholder 2">
            <a:extLst>
              <a:ext uri="{FF2B5EF4-FFF2-40B4-BE49-F238E27FC236}">
                <a16:creationId xmlns:a16="http://schemas.microsoft.com/office/drawing/2014/main" id="{5C5B42C6-B1AC-2F14-4DFE-48A0BA996CBF}"/>
              </a:ext>
            </a:extLst>
          </p:cNvPr>
          <p:cNvSpPr txBox="1">
            <a:spLocks/>
          </p:cNvSpPr>
          <p:nvPr/>
        </p:nvSpPr>
        <p:spPr>
          <a:xfrm>
            <a:off x="947057" y="4369109"/>
            <a:ext cx="8895522" cy="1879291"/>
          </a:xfrm>
          <a:prstGeom prst="rect">
            <a:avLst/>
          </a:prstGeom>
        </p:spPr>
        <p:txBody>
          <a:bodyPr/>
          <a:lstStyle>
            <a:lvl1pPr marL="342900" indent="-342900" algn="l" defTabSz="457200" rtl="0" eaLnBrk="1" latinLnBrk="0" hangingPunct="1">
              <a:spcBef>
                <a:spcPts val="1000"/>
              </a:spcBef>
              <a:spcAft>
                <a:spcPts val="0"/>
              </a:spcAft>
              <a:buClr>
                <a:schemeClr val="accent1"/>
              </a:buClr>
              <a:buSzPct val="7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7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7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2000" b="1" dirty="0">
                <a:effectLst/>
                <a:latin typeface="fkGroteskNeue"/>
              </a:rPr>
              <a:t>Dataset Origin: </a:t>
            </a:r>
            <a:r>
              <a:rPr lang="en-US" dirty="0"/>
              <a:t>Dataset taken from Kaggle.</a:t>
            </a:r>
          </a:p>
          <a:p>
            <a:r>
              <a:rPr lang="en-IN" sz="2000" b="1" i="0" dirty="0">
                <a:effectLst/>
                <a:latin typeface="fkGroteskNeue"/>
              </a:rPr>
              <a:t>Dataset Details: </a:t>
            </a:r>
            <a:r>
              <a:rPr lang="en-US" dirty="0"/>
              <a:t>Contains information about orders, products, customers, regions and more.</a:t>
            </a:r>
          </a:p>
        </p:txBody>
      </p:sp>
    </p:spTree>
    <p:extLst>
      <p:ext uri="{BB962C8B-B14F-4D97-AF65-F5344CB8AC3E}">
        <p14:creationId xmlns:p14="http://schemas.microsoft.com/office/powerpoint/2010/main" val="416955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B7EC0ED-FFB0-D478-50C2-7F8E394386B1}"/>
              </a:ext>
            </a:extLst>
          </p:cNvPr>
          <p:cNvSpPr txBox="1">
            <a:spLocks/>
          </p:cNvSpPr>
          <p:nvPr/>
        </p:nvSpPr>
        <p:spPr>
          <a:xfrm>
            <a:off x="840619" y="533400"/>
            <a:ext cx="5560180" cy="838200"/>
          </a:xfrm>
          <a:prstGeom prst="rect">
            <a:avLst/>
          </a:prstGeom>
          <a:noFill/>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solidFill>
                  <a:schemeClr val="accent2">
                    <a:lumMod val="50000"/>
                  </a:schemeClr>
                </a:solidFill>
                <a:latin typeface="Britannic Bold" panose="020B0903060703020204" pitchFamily="34" charset="0"/>
              </a:rPr>
              <a:t>Tools &amp; Techniques Used</a:t>
            </a:r>
          </a:p>
        </p:txBody>
      </p:sp>
      <p:sp>
        <p:nvSpPr>
          <p:cNvPr id="5" name="Title 1">
            <a:extLst>
              <a:ext uri="{FF2B5EF4-FFF2-40B4-BE49-F238E27FC236}">
                <a16:creationId xmlns:a16="http://schemas.microsoft.com/office/drawing/2014/main" id="{256A5746-006A-ADFB-75DD-69E2CECA0D29}"/>
              </a:ext>
            </a:extLst>
          </p:cNvPr>
          <p:cNvSpPr txBox="1">
            <a:spLocks/>
          </p:cNvSpPr>
          <p:nvPr/>
        </p:nvSpPr>
        <p:spPr>
          <a:xfrm>
            <a:off x="840619" y="1480457"/>
            <a:ext cx="1282095" cy="555172"/>
          </a:xfrm>
          <a:prstGeom prst="rect">
            <a:avLst/>
          </a:prstGeom>
          <a:noFill/>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a:solidFill>
                  <a:schemeClr val="accent2">
                    <a:lumMod val="50000"/>
                  </a:schemeClr>
                </a:solidFill>
                <a:latin typeface="Britannic Bold" panose="020B0903060703020204" pitchFamily="34" charset="0"/>
              </a:rPr>
              <a:t>Tools:</a:t>
            </a:r>
          </a:p>
        </p:txBody>
      </p:sp>
      <p:sp>
        <p:nvSpPr>
          <p:cNvPr id="6" name="Content Placeholder 2">
            <a:extLst>
              <a:ext uri="{FF2B5EF4-FFF2-40B4-BE49-F238E27FC236}">
                <a16:creationId xmlns:a16="http://schemas.microsoft.com/office/drawing/2014/main" id="{1635E883-E07D-9E2C-53CD-669613336113}"/>
              </a:ext>
            </a:extLst>
          </p:cNvPr>
          <p:cNvSpPr txBox="1">
            <a:spLocks/>
          </p:cNvSpPr>
          <p:nvPr/>
        </p:nvSpPr>
        <p:spPr>
          <a:xfrm>
            <a:off x="1077685" y="2144486"/>
            <a:ext cx="8436429" cy="3712028"/>
          </a:xfrm>
          <a:prstGeom prst="rect">
            <a:avLst/>
          </a:prstGeom>
        </p:spPr>
        <p:txBody>
          <a:bodyPr/>
          <a:lstStyle>
            <a:lvl1pPr marL="342900" indent="-342900" algn="l" defTabSz="457200" rtl="0" eaLnBrk="1" latinLnBrk="0" hangingPunct="1">
              <a:spcBef>
                <a:spcPts val="1000"/>
              </a:spcBef>
              <a:spcAft>
                <a:spcPts val="0"/>
              </a:spcAft>
              <a:buClr>
                <a:schemeClr val="accent1"/>
              </a:buClr>
              <a:buSzPct val="7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7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7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Pandas for data manipulation and cleaning to ensure data quality and consistency.</a:t>
            </a:r>
          </a:p>
          <a:p>
            <a:r>
              <a:rPr lang="en-US" dirty="0"/>
              <a:t>Matplotlib for creating static visualizations to highlight trends and patterns in the data.</a:t>
            </a:r>
          </a:p>
          <a:p>
            <a:r>
              <a:rPr lang="en-US" dirty="0"/>
              <a:t>Seaborn for advanced data visualization to provide deeper insights into sales performance metrics.</a:t>
            </a:r>
          </a:p>
          <a:p>
            <a:r>
              <a:rPr lang="en-US" dirty="0"/>
              <a:t>SQL for querying and exploring the dataset to extract relevant information.</a:t>
            </a:r>
          </a:p>
          <a:p>
            <a:r>
              <a:rPr lang="en-US" dirty="0"/>
              <a:t>Power BI to build an interactive dashboard for presenting findings and insights in a user-friendly format.</a:t>
            </a:r>
          </a:p>
        </p:txBody>
      </p:sp>
    </p:spTree>
    <p:extLst>
      <p:ext uri="{BB962C8B-B14F-4D97-AF65-F5344CB8AC3E}">
        <p14:creationId xmlns:p14="http://schemas.microsoft.com/office/powerpoint/2010/main" val="303170602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282263A4-06CA-336F-1EC7-D75437DBCD7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F60C897-B688-C148-6164-AC820B6154F7}"/>
              </a:ext>
            </a:extLst>
          </p:cNvPr>
          <p:cNvSpPr txBox="1">
            <a:spLocks/>
          </p:cNvSpPr>
          <p:nvPr/>
        </p:nvSpPr>
        <p:spPr>
          <a:xfrm>
            <a:off x="840619" y="533400"/>
            <a:ext cx="5560180" cy="838200"/>
          </a:xfrm>
          <a:prstGeom prst="rect">
            <a:avLst/>
          </a:prstGeom>
          <a:noFill/>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solidFill>
                  <a:schemeClr val="accent2">
                    <a:lumMod val="50000"/>
                  </a:schemeClr>
                </a:solidFill>
                <a:latin typeface="Britannic Bold" panose="020B0903060703020204" pitchFamily="34" charset="0"/>
              </a:rPr>
              <a:t>Tools &amp; Techniques Used</a:t>
            </a:r>
          </a:p>
        </p:txBody>
      </p:sp>
      <p:sp>
        <p:nvSpPr>
          <p:cNvPr id="5" name="Title 1">
            <a:extLst>
              <a:ext uri="{FF2B5EF4-FFF2-40B4-BE49-F238E27FC236}">
                <a16:creationId xmlns:a16="http://schemas.microsoft.com/office/drawing/2014/main" id="{61C7009F-B8C4-42AF-3C55-5FEB7976676C}"/>
              </a:ext>
            </a:extLst>
          </p:cNvPr>
          <p:cNvSpPr txBox="1">
            <a:spLocks/>
          </p:cNvSpPr>
          <p:nvPr/>
        </p:nvSpPr>
        <p:spPr>
          <a:xfrm>
            <a:off x="840619" y="1480457"/>
            <a:ext cx="2250924" cy="555172"/>
          </a:xfrm>
          <a:prstGeom prst="rect">
            <a:avLst/>
          </a:prstGeom>
          <a:noFill/>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a:solidFill>
                  <a:schemeClr val="accent2">
                    <a:lumMod val="50000"/>
                  </a:schemeClr>
                </a:solidFill>
                <a:latin typeface="Britannic Bold" panose="020B0903060703020204" pitchFamily="34" charset="0"/>
              </a:rPr>
              <a:t>Techniques:</a:t>
            </a:r>
          </a:p>
        </p:txBody>
      </p:sp>
      <p:sp>
        <p:nvSpPr>
          <p:cNvPr id="6" name="Content Placeholder 2">
            <a:extLst>
              <a:ext uri="{FF2B5EF4-FFF2-40B4-BE49-F238E27FC236}">
                <a16:creationId xmlns:a16="http://schemas.microsoft.com/office/drawing/2014/main" id="{919FE8C5-52D1-F3EF-7A71-9A47E55C17EE}"/>
              </a:ext>
            </a:extLst>
          </p:cNvPr>
          <p:cNvSpPr txBox="1">
            <a:spLocks/>
          </p:cNvSpPr>
          <p:nvPr/>
        </p:nvSpPr>
        <p:spPr>
          <a:xfrm>
            <a:off x="1077685" y="2144486"/>
            <a:ext cx="8436429" cy="3712028"/>
          </a:xfrm>
          <a:prstGeom prst="rect">
            <a:avLst/>
          </a:prstGeom>
        </p:spPr>
        <p:txBody>
          <a:bodyPr/>
          <a:lstStyle>
            <a:lvl1pPr marL="342900" indent="-342900" algn="l" defTabSz="457200" rtl="0" eaLnBrk="1" latinLnBrk="0" hangingPunct="1">
              <a:spcBef>
                <a:spcPts val="1000"/>
              </a:spcBef>
              <a:spcAft>
                <a:spcPts val="0"/>
              </a:spcAft>
              <a:buClr>
                <a:schemeClr val="accent1"/>
              </a:buClr>
              <a:buSzPct val="7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7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7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Data Integration</a:t>
            </a:r>
          </a:p>
          <a:p>
            <a:r>
              <a:rPr lang="en-US" dirty="0"/>
              <a:t>Data Cleaning</a:t>
            </a:r>
          </a:p>
          <a:p>
            <a:r>
              <a:rPr lang="en-US" dirty="0"/>
              <a:t>Exploratory Data Analysis (EDA)</a:t>
            </a:r>
          </a:p>
          <a:p>
            <a:r>
              <a:rPr lang="en-US" dirty="0"/>
              <a:t>Data Validation</a:t>
            </a:r>
          </a:p>
          <a:p>
            <a:r>
              <a:rPr lang="en-US" dirty="0"/>
              <a:t>Statistical Analysis</a:t>
            </a:r>
          </a:p>
          <a:p>
            <a:r>
              <a:rPr lang="en-US" dirty="0"/>
              <a:t>Feature Engineering</a:t>
            </a:r>
          </a:p>
          <a:p>
            <a:r>
              <a:rPr lang="en-US" dirty="0"/>
              <a:t>Data Storytelling</a:t>
            </a:r>
          </a:p>
          <a:p>
            <a:r>
              <a:rPr lang="en-US" dirty="0"/>
              <a:t>Dashboard Design</a:t>
            </a:r>
          </a:p>
        </p:txBody>
      </p:sp>
    </p:spTree>
    <p:extLst>
      <p:ext uri="{BB962C8B-B14F-4D97-AF65-F5344CB8AC3E}">
        <p14:creationId xmlns:p14="http://schemas.microsoft.com/office/powerpoint/2010/main" val="284644717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1CAFB39-3F25-5672-7669-058AA534C707}"/>
              </a:ext>
            </a:extLst>
          </p:cNvPr>
          <p:cNvSpPr txBox="1"/>
          <p:nvPr/>
        </p:nvSpPr>
        <p:spPr>
          <a:xfrm>
            <a:off x="536269" y="5753926"/>
            <a:ext cx="11160133" cy="830997"/>
          </a:xfrm>
          <a:prstGeom prst="rect">
            <a:avLst/>
          </a:prstGeom>
          <a:noFill/>
        </p:spPr>
        <p:txBody>
          <a:bodyPr wrap="square">
            <a:spAutoFit/>
          </a:bodyPr>
          <a:lstStyle/>
          <a:p>
            <a:pPr algn="ctr"/>
            <a:r>
              <a:rPr lang="en-US" sz="2400" b="1" dirty="0">
                <a:latin typeface="Aptos" panose="020B0004020202020204" pitchFamily="34" charset="0"/>
              </a:rPr>
              <a:t>The final dashboard highlights key metrics and visual insights about sales performance across products, customers, and time.</a:t>
            </a:r>
            <a:endParaRPr lang="en-IN" sz="2400" b="1" dirty="0">
              <a:latin typeface="Aptos" panose="020B0004020202020204" pitchFamily="34" charset="0"/>
            </a:endParaRPr>
          </a:p>
        </p:txBody>
      </p:sp>
      <p:pic>
        <p:nvPicPr>
          <p:cNvPr id="5" name="Picture 4">
            <a:extLst>
              <a:ext uri="{FF2B5EF4-FFF2-40B4-BE49-F238E27FC236}">
                <a16:creationId xmlns:a16="http://schemas.microsoft.com/office/drawing/2014/main" id="{292631FD-A49D-8F78-77A6-1AC7AEFA6BDC}"/>
              </a:ext>
            </a:extLst>
          </p:cNvPr>
          <p:cNvPicPr>
            <a:picLocks noChangeAspect="1"/>
          </p:cNvPicPr>
          <p:nvPr/>
        </p:nvPicPr>
        <p:blipFill>
          <a:blip r:embed="rId2"/>
          <a:stretch>
            <a:fillRect/>
          </a:stretch>
        </p:blipFill>
        <p:spPr>
          <a:xfrm>
            <a:off x="594544" y="351995"/>
            <a:ext cx="11002911" cy="540193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78675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4C586C-7324-205D-CDE0-C1E7A2D6344E}"/>
              </a:ext>
            </a:extLst>
          </p:cNvPr>
          <p:cNvPicPr>
            <a:picLocks noChangeAspect="1"/>
          </p:cNvPicPr>
          <p:nvPr/>
        </p:nvPicPr>
        <p:blipFill>
          <a:blip r:embed="rId2"/>
          <a:stretch>
            <a:fillRect/>
          </a:stretch>
        </p:blipFill>
        <p:spPr>
          <a:xfrm>
            <a:off x="887184" y="809217"/>
            <a:ext cx="10417629" cy="4583615"/>
          </a:xfrm>
          <a:prstGeom prst="rect">
            <a:avLst/>
          </a:prstGeom>
          <a:ln w="88900" cap="sq" cmpd="thickThin">
            <a:solidFill>
              <a:srgbClr val="000000"/>
            </a:solidFill>
            <a:prstDash val="solid"/>
            <a:miter lim="800000"/>
          </a:ln>
          <a:effectLst>
            <a:innerShdw blurRad="76200">
              <a:srgbClr val="000000"/>
            </a:innerShdw>
          </a:effectLst>
        </p:spPr>
      </p:pic>
      <p:sp>
        <p:nvSpPr>
          <p:cNvPr id="6" name="Title 1">
            <a:extLst>
              <a:ext uri="{FF2B5EF4-FFF2-40B4-BE49-F238E27FC236}">
                <a16:creationId xmlns:a16="http://schemas.microsoft.com/office/drawing/2014/main" id="{7A34701B-2E66-7A9B-0148-2E754AA25AC9}"/>
              </a:ext>
            </a:extLst>
          </p:cNvPr>
          <p:cNvSpPr txBox="1">
            <a:spLocks/>
          </p:cNvSpPr>
          <p:nvPr/>
        </p:nvSpPr>
        <p:spPr>
          <a:xfrm>
            <a:off x="2888040" y="87085"/>
            <a:ext cx="6415919" cy="838200"/>
          </a:xfrm>
          <a:prstGeom prst="rect">
            <a:avLst/>
          </a:prstGeom>
          <a:noFill/>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accent2">
                    <a:lumMod val="50000"/>
                  </a:schemeClr>
                </a:solidFill>
                <a:latin typeface="Britannic Bold" panose="020B0903060703020204" pitchFamily="34" charset="0"/>
              </a:rPr>
              <a:t>Total Sales by Product Lines</a:t>
            </a:r>
            <a:endParaRPr lang="en-IN" dirty="0">
              <a:solidFill>
                <a:schemeClr val="accent2">
                  <a:lumMod val="50000"/>
                </a:schemeClr>
              </a:solidFill>
              <a:latin typeface="Britannic Bold" panose="020B0903060703020204" pitchFamily="34" charset="0"/>
            </a:endParaRPr>
          </a:p>
        </p:txBody>
      </p:sp>
      <p:sp>
        <p:nvSpPr>
          <p:cNvPr id="7" name="TextBox 6">
            <a:extLst>
              <a:ext uri="{FF2B5EF4-FFF2-40B4-BE49-F238E27FC236}">
                <a16:creationId xmlns:a16="http://schemas.microsoft.com/office/drawing/2014/main" id="{0F26E33B-1555-0013-26D7-3F6F3AC7F7E1}"/>
              </a:ext>
            </a:extLst>
          </p:cNvPr>
          <p:cNvSpPr txBox="1"/>
          <p:nvPr/>
        </p:nvSpPr>
        <p:spPr>
          <a:xfrm>
            <a:off x="887183" y="5540951"/>
            <a:ext cx="8605159" cy="1015663"/>
          </a:xfrm>
          <a:prstGeom prst="rect">
            <a:avLst/>
          </a:prstGeom>
          <a:noFill/>
        </p:spPr>
        <p:txBody>
          <a:bodyPr wrap="square">
            <a:spAutoFit/>
          </a:bodyPr>
          <a:lstStyle>
            <a:defPPr>
              <a:defRPr lang="en-US"/>
            </a:defPPr>
            <a:lvl1pPr algn="ctr">
              <a:defRPr sz="2400" b="1">
                <a:latin typeface="Aptos" panose="020B0004020202020204" pitchFamily="34" charset="0"/>
              </a:defRPr>
            </a:lvl1pPr>
          </a:lstStyle>
          <a:p>
            <a:pPr algn="l"/>
            <a:r>
              <a:rPr lang="en-US" sz="2000" dirty="0"/>
              <a:t>Classic Cars generated the highest revenue, followed by Vintage Cars. These categories could be prioritized in marketing strategies or stock planning to maximize sales.</a:t>
            </a:r>
            <a:endParaRPr lang="en-IN" sz="2000" dirty="0"/>
          </a:p>
        </p:txBody>
      </p:sp>
      <p:sp>
        <p:nvSpPr>
          <p:cNvPr id="8" name="TextBox 7">
            <a:extLst>
              <a:ext uri="{FF2B5EF4-FFF2-40B4-BE49-F238E27FC236}">
                <a16:creationId xmlns:a16="http://schemas.microsoft.com/office/drawing/2014/main" id="{B775571E-97C4-E869-F2C4-1C3278FE019D}"/>
              </a:ext>
            </a:extLst>
          </p:cNvPr>
          <p:cNvSpPr txBox="1"/>
          <p:nvPr/>
        </p:nvSpPr>
        <p:spPr>
          <a:xfrm>
            <a:off x="887183" y="5540951"/>
            <a:ext cx="1988760" cy="400110"/>
          </a:xfrm>
          <a:prstGeom prst="rect">
            <a:avLst/>
          </a:prstGeom>
          <a:noFill/>
        </p:spPr>
        <p:txBody>
          <a:bodyPr wrap="square">
            <a:spAutoFit/>
          </a:bodyPr>
          <a:lstStyle>
            <a:defPPr>
              <a:defRPr lang="en-US"/>
            </a:defPPr>
            <a:lvl1pPr algn="ctr">
              <a:defRPr sz="2400" b="1">
                <a:latin typeface="Aptos" panose="020B0004020202020204" pitchFamily="34" charset="0"/>
              </a:defRPr>
            </a:lvl1pPr>
          </a:lstStyle>
          <a:p>
            <a:pPr algn="l"/>
            <a:r>
              <a:rPr lang="en-US" sz="2000" dirty="0">
                <a:solidFill>
                  <a:srgbClr val="04A02C"/>
                </a:solidFill>
              </a:rPr>
              <a:t>Classic Cars</a:t>
            </a:r>
            <a:endParaRPr lang="en-IN" sz="2000" dirty="0">
              <a:solidFill>
                <a:srgbClr val="04A02C"/>
              </a:solidFill>
            </a:endParaRPr>
          </a:p>
        </p:txBody>
      </p:sp>
      <p:sp>
        <p:nvSpPr>
          <p:cNvPr id="9" name="TextBox 8">
            <a:extLst>
              <a:ext uri="{FF2B5EF4-FFF2-40B4-BE49-F238E27FC236}">
                <a16:creationId xmlns:a16="http://schemas.microsoft.com/office/drawing/2014/main" id="{682E2A89-5C5C-250F-ED18-6F9477618279}"/>
              </a:ext>
            </a:extLst>
          </p:cNvPr>
          <p:cNvSpPr txBox="1"/>
          <p:nvPr/>
        </p:nvSpPr>
        <p:spPr>
          <a:xfrm>
            <a:off x="7395178" y="5540951"/>
            <a:ext cx="1988760" cy="400110"/>
          </a:xfrm>
          <a:prstGeom prst="rect">
            <a:avLst/>
          </a:prstGeom>
          <a:noFill/>
        </p:spPr>
        <p:txBody>
          <a:bodyPr wrap="square">
            <a:spAutoFit/>
          </a:bodyPr>
          <a:lstStyle>
            <a:defPPr>
              <a:defRPr lang="en-US"/>
            </a:defPPr>
            <a:lvl1pPr>
              <a:defRPr sz="2000" b="1">
                <a:solidFill>
                  <a:srgbClr val="04A02C"/>
                </a:solidFill>
                <a:latin typeface="Aptos" panose="020B0004020202020204" pitchFamily="34" charset="0"/>
              </a:defRPr>
            </a:lvl1pPr>
          </a:lstStyle>
          <a:p>
            <a:r>
              <a:rPr lang="en-US" dirty="0"/>
              <a:t>Vintage Cars</a:t>
            </a:r>
            <a:endParaRPr lang="en-IN" dirty="0"/>
          </a:p>
        </p:txBody>
      </p:sp>
    </p:spTree>
    <p:extLst>
      <p:ext uri="{BB962C8B-B14F-4D97-AF65-F5344CB8AC3E}">
        <p14:creationId xmlns:p14="http://schemas.microsoft.com/office/powerpoint/2010/main" val="3666674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FF071A22-4939-7AB0-0337-CCF14601C968}"/>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E5821AA2-78A0-D64F-7EE2-34286C818206}"/>
              </a:ext>
            </a:extLst>
          </p:cNvPr>
          <p:cNvSpPr txBox="1">
            <a:spLocks/>
          </p:cNvSpPr>
          <p:nvPr/>
        </p:nvSpPr>
        <p:spPr>
          <a:xfrm>
            <a:off x="2888040" y="87085"/>
            <a:ext cx="6415919" cy="838200"/>
          </a:xfrm>
          <a:prstGeom prst="rect">
            <a:avLst/>
          </a:prstGeom>
          <a:noFill/>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accent2">
                    <a:lumMod val="50000"/>
                  </a:schemeClr>
                </a:solidFill>
                <a:latin typeface="Britannic Bold" panose="020B0903060703020204" pitchFamily="34" charset="0"/>
              </a:rPr>
              <a:t>Total Profit by Product Lines</a:t>
            </a:r>
            <a:endParaRPr lang="en-IN" dirty="0">
              <a:solidFill>
                <a:schemeClr val="accent2">
                  <a:lumMod val="50000"/>
                </a:schemeClr>
              </a:solidFill>
              <a:latin typeface="Britannic Bold" panose="020B0903060703020204" pitchFamily="34" charset="0"/>
            </a:endParaRPr>
          </a:p>
        </p:txBody>
      </p:sp>
      <p:sp>
        <p:nvSpPr>
          <p:cNvPr id="7" name="TextBox 6">
            <a:extLst>
              <a:ext uri="{FF2B5EF4-FFF2-40B4-BE49-F238E27FC236}">
                <a16:creationId xmlns:a16="http://schemas.microsoft.com/office/drawing/2014/main" id="{AA339A3B-2E88-AF39-B805-DCB6D67F0E1D}"/>
              </a:ext>
            </a:extLst>
          </p:cNvPr>
          <p:cNvSpPr txBox="1"/>
          <p:nvPr/>
        </p:nvSpPr>
        <p:spPr>
          <a:xfrm>
            <a:off x="859971" y="5518421"/>
            <a:ext cx="8741230" cy="1015663"/>
          </a:xfrm>
          <a:prstGeom prst="rect">
            <a:avLst/>
          </a:prstGeom>
          <a:noFill/>
        </p:spPr>
        <p:txBody>
          <a:bodyPr wrap="square">
            <a:spAutoFit/>
          </a:bodyPr>
          <a:lstStyle>
            <a:defPPr>
              <a:defRPr lang="en-US"/>
            </a:defPPr>
            <a:lvl1pPr algn="ctr">
              <a:defRPr sz="2400" b="1">
                <a:latin typeface="Aptos" panose="020B0004020202020204" pitchFamily="34" charset="0"/>
              </a:defRPr>
            </a:lvl1pPr>
          </a:lstStyle>
          <a:p>
            <a:pPr algn="l"/>
            <a:r>
              <a:rPr lang="en-US" sz="2000" dirty="0"/>
              <a:t>Classic Cars not only led in sales but also in overall profit, making it the most profitable category. We should focus on high-profit categories while analyzing cost-to-profit ratio for lower-performing product lines.</a:t>
            </a:r>
            <a:endParaRPr lang="en-IN" sz="2000" dirty="0"/>
          </a:p>
        </p:txBody>
      </p:sp>
      <p:pic>
        <p:nvPicPr>
          <p:cNvPr id="3" name="Picture 2">
            <a:extLst>
              <a:ext uri="{FF2B5EF4-FFF2-40B4-BE49-F238E27FC236}">
                <a16:creationId xmlns:a16="http://schemas.microsoft.com/office/drawing/2014/main" id="{E9ABA2DA-0C40-9640-6FFA-326837D74DA0}"/>
              </a:ext>
            </a:extLst>
          </p:cNvPr>
          <p:cNvPicPr>
            <a:picLocks noChangeAspect="1"/>
          </p:cNvPicPr>
          <p:nvPr/>
        </p:nvPicPr>
        <p:blipFill>
          <a:blip r:embed="rId2"/>
          <a:stretch>
            <a:fillRect/>
          </a:stretch>
        </p:blipFill>
        <p:spPr>
          <a:xfrm>
            <a:off x="859971" y="765269"/>
            <a:ext cx="10472056" cy="4582800"/>
          </a:xfrm>
          <a:prstGeom prst="rect">
            <a:avLst/>
          </a:prstGeom>
          <a:ln w="889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58F22311-8DB0-DD1B-8F35-945079D9B7C5}"/>
              </a:ext>
            </a:extLst>
          </p:cNvPr>
          <p:cNvSpPr txBox="1"/>
          <p:nvPr/>
        </p:nvSpPr>
        <p:spPr>
          <a:xfrm>
            <a:off x="859971" y="5518421"/>
            <a:ext cx="1988760" cy="400110"/>
          </a:xfrm>
          <a:prstGeom prst="rect">
            <a:avLst/>
          </a:prstGeom>
          <a:noFill/>
        </p:spPr>
        <p:txBody>
          <a:bodyPr wrap="square">
            <a:spAutoFit/>
          </a:bodyPr>
          <a:lstStyle>
            <a:defPPr>
              <a:defRPr lang="en-US"/>
            </a:defPPr>
            <a:lvl1pPr algn="ctr">
              <a:defRPr sz="2400" b="1">
                <a:latin typeface="Aptos" panose="020B0004020202020204" pitchFamily="34" charset="0"/>
              </a:defRPr>
            </a:lvl1pPr>
          </a:lstStyle>
          <a:p>
            <a:pPr algn="l"/>
            <a:r>
              <a:rPr lang="en-US" sz="2000" dirty="0">
                <a:solidFill>
                  <a:srgbClr val="04A02C"/>
                </a:solidFill>
              </a:rPr>
              <a:t>Classic Cars</a:t>
            </a:r>
            <a:endParaRPr lang="en-IN" sz="2000" dirty="0">
              <a:solidFill>
                <a:srgbClr val="04A02C"/>
              </a:solidFill>
            </a:endParaRPr>
          </a:p>
        </p:txBody>
      </p:sp>
    </p:spTree>
    <p:extLst>
      <p:ext uri="{BB962C8B-B14F-4D97-AF65-F5344CB8AC3E}">
        <p14:creationId xmlns:p14="http://schemas.microsoft.com/office/powerpoint/2010/main" val="4242276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09B180B1-FDC0-201E-243F-2648E3EC2B0E}"/>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5C983675-124D-AD4F-C7AD-6638979EF119}"/>
              </a:ext>
            </a:extLst>
          </p:cNvPr>
          <p:cNvSpPr txBox="1">
            <a:spLocks/>
          </p:cNvSpPr>
          <p:nvPr/>
        </p:nvSpPr>
        <p:spPr>
          <a:xfrm>
            <a:off x="2888040" y="87085"/>
            <a:ext cx="6415919" cy="838200"/>
          </a:xfrm>
          <a:prstGeom prst="rect">
            <a:avLst/>
          </a:prstGeom>
          <a:noFill/>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accent2">
                    <a:lumMod val="50000"/>
                  </a:schemeClr>
                </a:solidFill>
                <a:latin typeface="Britannic Bold" panose="020B0903060703020204" pitchFamily="34" charset="0"/>
              </a:rPr>
              <a:t>Top-5 Best-Selling Products</a:t>
            </a:r>
            <a:endParaRPr lang="en-IN" dirty="0">
              <a:solidFill>
                <a:schemeClr val="accent2">
                  <a:lumMod val="50000"/>
                </a:schemeClr>
              </a:solidFill>
              <a:latin typeface="Britannic Bold" panose="020B0903060703020204" pitchFamily="34" charset="0"/>
            </a:endParaRPr>
          </a:p>
        </p:txBody>
      </p:sp>
      <p:sp>
        <p:nvSpPr>
          <p:cNvPr id="7" name="TextBox 6">
            <a:extLst>
              <a:ext uri="{FF2B5EF4-FFF2-40B4-BE49-F238E27FC236}">
                <a16:creationId xmlns:a16="http://schemas.microsoft.com/office/drawing/2014/main" id="{BB904DDB-A844-A827-2EC9-E83B1E31809F}"/>
              </a:ext>
            </a:extLst>
          </p:cNvPr>
          <p:cNvSpPr txBox="1"/>
          <p:nvPr/>
        </p:nvSpPr>
        <p:spPr>
          <a:xfrm>
            <a:off x="881743" y="5603244"/>
            <a:ext cx="8186057" cy="1015663"/>
          </a:xfrm>
          <a:prstGeom prst="rect">
            <a:avLst/>
          </a:prstGeom>
          <a:noFill/>
        </p:spPr>
        <p:txBody>
          <a:bodyPr wrap="square">
            <a:spAutoFit/>
          </a:bodyPr>
          <a:lstStyle>
            <a:defPPr>
              <a:defRPr lang="en-US"/>
            </a:defPPr>
            <a:lvl1pPr algn="ctr">
              <a:defRPr sz="2400" b="1">
                <a:latin typeface="Aptos" panose="020B0004020202020204" pitchFamily="34" charset="0"/>
              </a:defRPr>
            </a:lvl1pPr>
          </a:lstStyle>
          <a:p>
            <a:pPr algn="l"/>
            <a:r>
              <a:rPr lang="en-US" sz="2000" dirty="0"/>
              <a:t>S18_3232 had the highest sales volumes, contributing significantly to total revenue. Top-selling products can be bundled or promoted further to drive revenue growth.</a:t>
            </a:r>
            <a:endParaRPr lang="en-IN" sz="2000" dirty="0"/>
          </a:p>
        </p:txBody>
      </p:sp>
      <p:pic>
        <p:nvPicPr>
          <p:cNvPr id="8" name="Picture 7">
            <a:extLst>
              <a:ext uri="{FF2B5EF4-FFF2-40B4-BE49-F238E27FC236}">
                <a16:creationId xmlns:a16="http://schemas.microsoft.com/office/drawing/2014/main" id="{05375E72-0484-6387-BC93-12516B670045}"/>
              </a:ext>
            </a:extLst>
          </p:cNvPr>
          <p:cNvPicPr>
            <a:picLocks noChangeAspect="1"/>
          </p:cNvPicPr>
          <p:nvPr/>
        </p:nvPicPr>
        <p:blipFill>
          <a:blip r:embed="rId2"/>
          <a:stretch>
            <a:fillRect/>
          </a:stretch>
        </p:blipFill>
        <p:spPr>
          <a:xfrm>
            <a:off x="881743" y="771651"/>
            <a:ext cx="10450286" cy="4667254"/>
          </a:xfrm>
          <a:prstGeom prst="rect">
            <a:avLst/>
          </a:prstGeom>
          <a:ln w="88900" cap="sq" cmpd="thickThin">
            <a:solidFill>
              <a:srgbClr val="000000"/>
            </a:solidFill>
            <a:prstDash val="solid"/>
            <a:miter lim="800000"/>
          </a:ln>
          <a:effectLst>
            <a:innerShdw blurRad="76200">
              <a:srgbClr val="000000"/>
            </a:innerShdw>
          </a:effectLst>
        </p:spPr>
      </p:pic>
      <p:sp>
        <p:nvSpPr>
          <p:cNvPr id="9" name="TextBox 8">
            <a:extLst>
              <a:ext uri="{FF2B5EF4-FFF2-40B4-BE49-F238E27FC236}">
                <a16:creationId xmlns:a16="http://schemas.microsoft.com/office/drawing/2014/main" id="{B95535E8-DB41-E0C6-28EA-74D0FB754F39}"/>
              </a:ext>
            </a:extLst>
          </p:cNvPr>
          <p:cNvSpPr txBox="1"/>
          <p:nvPr/>
        </p:nvSpPr>
        <p:spPr>
          <a:xfrm>
            <a:off x="881743" y="5603244"/>
            <a:ext cx="1988760" cy="400110"/>
          </a:xfrm>
          <a:prstGeom prst="rect">
            <a:avLst/>
          </a:prstGeom>
          <a:noFill/>
        </p:spPr>
        <p:txBody>
          <a:bodyPr wrap="square">
            <a:spAutoFit/>
          </a:bodyPr>
          <a:lstStyle>
            <a:defPPr>
              <a:defRPr lang="en-US"/>
            </a:defPPr>
            <a:lvl1pPr algn="ctr">
              <a:defRPr sz="2400" b="1">
                <a:latin typeface="Aptos" panose="020B0004020202020204" pitchFamily="34" charset="0"/>
              </a:defRPr>
            </a:lvl1pPr>
          </a:lstStyle>
          <a:p>
            <a:pPr algn="l"/>
            <a:r>
              <a:rPr lang="en-IN" sz="2000" dirty="0">
                <a:solidFill>
                  <a:srgbClr val="04A02C"/>
                </a:solidFill>
              </a:rPr>
              <a:t>S18_3232</a:t>
            </a:r>
          </a:p>
        </p:txBody>
      </p:sp>
    </p:spTree>
    <p:extLst>
      <p:ext uri="{BB962C8B-B14F-4D97-AF65-F5344CB8AC3E}">
        <p14:creationId xmlns:p14="http://schemas.microsoft.com/office/powerpoint/2010/main" val="576770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04985775-9F98-A0F2-0C67-C6B8C850E6B3}"/>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866EE5CA-21E5-2C68-E85E-F50C38E80D33}"/>
              </a:ext>
            </a:extLst>
          </p:cNvPr>
          <p:cNvSpPr txBox="1">
            <a:spLocks/>
          </p:cNvSpPr>
          <p:nvPr/>
        </p:nvSpPr>
        <p:spPr>
          <a:xfrm>
            <a:off x="2888039" y="0"/>
            <a:ext cx="6415919" cy="838200"/>
          </a:xfrm>
          <a:prstGeom prst="rect">
            <a:avLst/>
          </a:prstGeom>
          <a:noFill/>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chemeClr val="accent2">
                    <a:lumMod val="50000"/>
                  </a:schemeClr>
                </a:solidFill>
                <a:latin typeface="Britannic Bold" panose="020B0903060703020204" pitchFamily="34" charset="0"/>
              </a:rPr>
              <a:t>Total Sales by Month</a:t>
            </a:r>
            <a:endParaRPr lang="en-IN" dirty="0">
              <a:solidFill>
                <a:schemeClr val="accent2">
                  <a:lumMod val="50000"/>
                </a:schemeClr>
              </a:solidFill>
              <a:latin typeface="Britannic Bold" panose="020B0903060703020204" pitchFamily="34" charset="0"/>
            </a:endParaRPr>
          </a:p>
        </p:txBody>
      </p:sp>
      <p:sp>
        <p:nvSpPr>
          <p:cNvPr id="7" name="TextBox 6">
            <a:extLst>
              <a:ext uri="{FF2B5EF4-FFF2-40B4-BE49-F238E27FC236}">
                <a16:creationId xmlns:a16="http://schemas.microsoft.com/office/drawing/2014/main" id="{19F5771E-A448-1D57-8DAE-A4CD2416BCA7}"/>
              </a:ext>
            </a:extLst>
          </p:cNvPr>
          <p:cNvSpPr txBox="1"/>
          <p:nvPr/>
        </p:nvSpPr>
        <p:spPr>
          <a:xfrm>
            <a:off x="669471" y="5631710"/>
            <a:ext cx="8686800" cy="1015663"/>
          </a:xfrm>
          <a:prstGeom prst="rect">
            <a:avLst/>
          </a:prstGeom>
          <a:noFill/>
        </p:spPr>
        <p:txBody>
          <a:bodyPr wrap="square">
            <a:spAutoFit/>
          </a:bodyPr>
          <a:lstStyle>
            <a:defPPr>
              <a:defRPr lang="en-US"/>
            </a:defPPr>
            <a:lvl1pPr algn="ctr">
              <a:defRPr sz="2400" b="1">
                <a:latin typeface="Aptos" panose="020B0004020202020204" pitchFamily="34" charset="0"/>
              </a:defRPr>
            </a:lvl1pPr>
          </a:lstStyle>
          <a:p>
            <a:pPr algn="l"/>
            <a:r>
              <a:rPr lang="en-US" sz="2000" dirty="0"/>
              <a:t>Sales peaked in November at $2.12M, then dropped about 70% to $634K in December. This indicates possible seasonal trends. We should identify seasonal demand to optimize stock and campaign timing.</a:t>
            </a:r>
            <a:endParaRPr lang="en-IN" sz="2000" dirty="0"/>
          </a:p>
        </p:txBody>
      </p:sp>
      <p:pic>
        <p:nvPicPr>
          <p:cNvPr id="3" name="Picture 2">
            <a:extLst>
              <a:ext uri="{FF2B5EF4-FFF2-40B4-BE49-F238E27FC236}">
                <a16:creationId xmlns:a16="http://schemas.microsoft.com/office/drawing/2014/main" id="{F214A612-F3CE-54F3-2AB2-355C66CEEE74}"/>
              </a:ext>
            </a:extLst>
          </p:cNvPr>
          <p:cNvPicPr>
            <a:picLocks noChangeAspect="1"/>
          </p:cNvPicPr>
          <p:nvPr/>
        </p:nvPicPr>
        <p:blipFill>
          <a:blip r:embed="rId2"/>
          <a:stretch>
            <a:fillRect/>
          </a:stretch>
        </p:blipFill>
        <p:spPr>
          <a:xfrm>
            <a:off x="669471" y="718458"/>
            <a:ext cx="10853057" cy="4746171"/>
          </a:xfrm>
          <a:prstGeom prst="rect">
            <a:avLst/>
          </a:prstGeom>
          <a:ln w="889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B5B4FB42-8794-F850-996B-D964B8A1D992}"/>
              </a:ext>
            </a:extLst>
          </p:cNvPr>
          <p:cNvSpPr txBox="1"/>
          <p:nvPr/>
        </p:nvSpPr>
        <p:spPr>
          <a:xfrm>
            <a:off x="2543475" y="5631710"/>
            <a:ext cx="1988760" cy="400110"/>
          </a:xfrm>
          <a:prstGeom prst="rect">
            <a:avLst/>
          </a:prstGeom>
          <a:noFill/>
        </p:spPr>
        <p:txBody>
          <a:bodyPr wrap="square">
            <a:spAutoFit/>
          </a:bodyPr>
          <a:lstStyle>
            <a:defPPr>
              <a:defRPr lang="en-US"/>
            </a:defPPr>
            <a:lvl1pPr algn="ctr">
              <a:defRPr sz="2400" b="1">
                <a:latin typeface="Aptos" panose="020B0004020202020204" pitchFamily="34" charset="0"/>
              </a:defRPr>
            </a:lvl1pPr>
          </a:lstStyle>
          <a:p>
            <a:pPr algn="l"/>
            <a:r>
              <a:rPr lang="en-IN" sz="2000" dirty="0">
                <a:solidFill>
                  <a:srgbClr val="04A02C"/>
                </a:solidFill>
              </a:rPr>
              <a:t>November</a:t>
            </a:r>
          </a:p>
        </p:txBody>
      </p:sp>
      <p:sp>
        <p:nvSpPr>
          <p:cNvPr id="5" name="TextBox 4">
            <a:extLst>
              <a:ext uri="{FF2B5EF4-FFF2-40B4-BE49-F238E27FC236}">
                <a16:creationId xmlns:a16="http://schemas.microsoft.com/office/drawing/2014/main" id="{6E34B057-955A-7476-37B5-D29BA0CDA073}"/>
              </a:ext>
            </a:extLst>
          </p:cNvPr>
          <p:cNvSpPr txBox="1"/>
          <p:nvPr/>
        </p:nvSpPr>
        <p:spPr>
          <a:xfrm>
            <a:off x="669471" y="5939486"/>
            <a:ext cx="1988760" cy="400110"/>
          </a:xfrm>
          <a:prstGeom prst="rect">
            <a:avLst/>
          </a:prstGeom>
          <a:noFill/>
        </p:spPr>
        <p:txBody>
          <a:bodyPr wrap="square">
            <a:spAutoFit/>
          </a:bodyPr>
          <a:lstStyle>
            <a:defPPr>
              <a:defRPr lang="en-US"/>
            </a:defPPr>
            <a:lvl1pPr algn="ctr">
              <a:defRPr sz="2400" b="1">
                <a:latin typeface="Aptos" panose="020B0004020202020204" pitchFamily="34" charset="0"/>
              </a:defRPr>
            </a:lvl1pPr>
          </a:lstStyle>
          <a:p>
            <a:pPr algn="l"/>
            <a:r>
              <a:rPr lang="en-IN" sz="2000" dirty="0">
                <a:solidFill>
                  <a:srgbClr val="C00000"/>
                </a:solidFill>
              </a:rPr>
              <a:t>December</a:t>
            </a:r>
          </a:p>
        </p:txBody>
      </p:sp>
    </p:spTree>
    <p:extLst>
      <p:ext uri="{BB962C8B-B14F-4D97-AF65-F5344CB8AC3E}">
        <p14:creationId xmlns:p14="http://schemas.microsoft.com/office/powerpoint/2010/main" val="26902856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ppt/theme/themeOverride2.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ppt/theme/themeOverride3.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ppt/theme/themeOverride4.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ppt/theme/themeOverride5.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648BEDAE-AC7E-4F41-A2BD-A46A860958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45FB24-BEC6-4D44-888B-84AEBBA2DC09}">
  <ds:schemaRefs>
    <ds:schemaRef ds:uri="http://schemas.microsoft.com/sharepoint/v3/contenttype/forms"/>
  </ds:schemaRefs>
</ds:datastoreItem>
</file>

<file path=customXml/itemProps3.xml><?xml version="1.0" encoding="utf-8"?>
<ds:datastoreItem xmlns:ds="http://schemas.openxmlformats.org/officeDocument/2006/customXml" ds:itemID="{3FD9A38F-9A2C-42E5-9013-4C4B1FFCB4F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228</TotalTime>
  <Words>762</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Algerian</vt:lpstr>
      <vt:lpstr>Aptos</vt:lpstr>
      <vt:lpstr>Arial</vt:lpstr>
      <vt:lpstr>Baskerville Old Face</vt:lpstr>
      <vt:lpstr>Bodoni MT</vt:lpstr>
      <vt:lpstr>Bodoni MT Black</vt:lpstr>
      <vt:lpstr>Britannic Bold</vt:lpstr>
      <vt:lpstr>Calibri</vt:lpstr>
      <vt:lpstr>Cambria Math</vt:lpstr>
      <vt:lpstr>fkGroteskNeue</vt:lpstr>
      <vt:lpstr>Trebuchet MS</vt:lpstr>
      <vt:lpstr>Wingdings 3</vt:lpstr>
      <vt:lpstr>Facet</vt:lpstr>
      <vt:lpstr>Customer Sales Performance Analysis</vt:lpstr>
      <vt:lpstr>Project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Nibedita Sahu</dc:creator>
  <cp:lastModifiedBy>Nibedita Sahu</cp:lastModifiedBy>
  <cp:revision>1</cp:revision>
  <dcterms:created xsi:type="dcterms:W3CDTF">2025-04-13T10:04:59Z</dcterms:created>
  <dcterms:modified xsi:type="dcterms:W3CDTF">2025-04-18T09:03:26Z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