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57" r:id="rId6"/>
    <p:sldId id="286" r:id="rId7"/>
    <p:sldId id="283" r:id="rId8"/>
    <p:sldId id="258" r:id="rId9"/>
    <p:sldId id="287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300" r:id="rId18"/>
    <p:sldId id="297" r:id="rId19"/>
    <p:sldId id="298" r:id="rId20"/>
    <p:sldId id="299" r:id="rId21"/>
    <p:sldId id="260" r:id="rId22"/>
    <p:sldId id="301" r:id="rId23"/>
    <p:sldId id="302" r:id="rId24"/>
    <p:sldId id="303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A05404-4F25-4571-81BD-3D7ADCDAB7F7}" v="84" dt="2025-04-17T11:59:1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bedita Sahu" userId="ea5722e513620cfa" providerId="LiveId" clId="{7EA05404-4F25-4571-81BD-3D7ADCDAB7F7}"/>
    <pc:docChg chg="undo redo custSel addSld delSld modSld sldOrd modMainMaster">
      <pc:chgData name="Nibedita Sahu" userId="ea5722e513620cfa" providerId="LiveId" clId="{7EA05404-4F25-4571-81BD-3D7ADCDAB7F7}" dt="2025-04-24T09:23:38.010" v="920" actId="6559"/>
      <pc:docMkLst>
        <pc:docMk/>
      </pc:docMkLst>
      <pc:sldChg chg="modSp mod">
        <pc:chgData name="Nibedita Sahu" userId="ea5722e513620cfa" providerId="LiveId" clId="{7EA05404-4F25-4571-81BD-3D7ADCDAB7F7}" dt="2025-04-16T10:23:09.835" v="296" actId="27636"/>
        <pc:sldMkLst>
          <pc:docMk/>
          <pc:sldMk cId="3946934594" sldId="256"/>
        </pc:sldMkLst>
        <pc:spChg chg="mod">
          <ac:chgData name="Nibedita Sahu" userId="ea5722e513620cfa" providerId="LiveId" clId="{7EA05404-4F25-4571-81BD-3D7ADCDAB7F7}" dt="2025-04-16T10:23:09.835" v="296" actId="27636"/>
          <ac:spMkLst>
            <pc:docMk/>
            <pc:sldMk cId="3946934594" sldId="256"/>
            <ac:spMk id="2" creationId="{632BE5BF-9922-45FB-8F3F-4446D40A051B}"/>
          </ac:spMkLst>
        </pc:spChg>
        <pc:spChg chg="mod">
          <ac:chgData name="Nibedita Sahu" userId="ea5722e513620cfa" providerId="LiveId" clId="{7EA05404-4F25-4571-81BD-3D7ADCDAB7F7}" dt="2025-04-16T10:21:10.635" v="284" actId="207"/>
          <ac:spMkLst>
            <pc:docMk/>
            <pc:sldMk cId="3946934594" sldId="256"/>
            <ac:spMk id="5" creationId="{263EDF40-1051-91DC-2D44-9AC39D911B8B}"/>
          </ac:spMkLst>
        </pc:spChg>
        <pc:spChg chg="mod">
          <ac:chgData name="Nibedita Sahu" userId="ea5722e513620cfa" providerId="LiveId" clId="{7EA05404-4F25-4571-81BD-3D7ADCDAB7F7}" dt="2025-04-16T10:21:20.829" v="286" actId="108"/>
          <ac:spMkLst>
            <pc:docMk/>
            <pc:sldMk cId="3946934594" sldId="256"/>
            <ac:spMk id="6" creationId="{C7E53C8E-7CFA-AE32-B417-F9CD2EAEA57D}"/>
          </ac:spMkLst>
        </pc:spChg>
      </pc:sldChg>
      <pc:sldChg chg="addSp delSp modSp mod">
        <pc:chgData name="Nibedita Sahu" userId="ea5722e513620cfa" providerId="LiveId" clId="{7EA05404-4F25-4571-81BD-3D7ADCDAB7F7}" dt="2025-04-24T09:23:38.010" v="920" actId="6559"/>
        <pc:sldMkLst>
          <pc:docMk/>
          <pc:sldMk cId="2902794312" sldId="257"/>
        </pc:sldMkLst>
        <pc:spChg chg="mod">
          <ac:chgData name="Nibedita Sahu" userId="ea5722e513620cfa" providerId="LiveId" clId="{7EA05404-4F25-4571-81BD-3D7ADCDAB7F7}" dt="2025-04-16T10:24:31.102" v="302" actId="3062"/>
          <ac:spMkLst>
            <pc:docMk/>
            <pc:sldMk cId="2902794312" sldId="257"/>
            <ac:spMk id="4" creationId="{E3BD8413-C238-49D7-A4E1-E8FEF1811A0E}"/>
          </ac:spMkLst>
        </pc:spChg>
        <pc:spChg chg="mod">
          <ac:chgData name="Nibedita Sahu" userId="ea5722e513620cfa" providerId="LiveId" clId="{7EA05404-4F25-4571-81BD-3D7ADCDAB7F7}" dt="2025-04-16T10:22:15.107" v="289" actId="108"/>
          <ac:spMkLst>
            <pc:docMk/>
            <pc:sldMk cId="2902794312" sldId="257"/>
            <ac:spMk id="5" creationId="{0A95F4DE-39B7-4CE2-BC1E-8B8AE662A895}"/>
          </ac:spMkLst>
        </pc:spChg>
        <pc:spChg chg="mod">
          <ac:chgData name="Nibedita Sahu" userId="ea5722e513620cfa" providerId="LiveId" clId="{7EA05404-4F25-4571-81BD-3D7ADCDAB7F7}" dt="2025-04-24T09:23:37.392" v="919" actId="6559"/>
          <ac:spMkLst>
            <pc:docMk/>
            <pc:sldMk cId="2902794312" sldId="257"/>
            <ac:spMk id="6" creationId="{5E1AB29E-01CE-98E4-6965-3AB32B70D513}"/>
          </ac:spMkLst>
        </pc:spChg>
        <pc:spChg chg="mod">
          <ac:chgData name="Nibedita Sahu" userId="ea5722e513620cfa" providerId="LiveId" clId="{7EA05404-4F25-4571-81BD-3D7ADCDAB7F7}" dt="2025-04-24T09:23:38.010" v="920" actId="6559"/>
          <ac:spMkLst>
            <pc:docMk/>
            <pc:sldMk cId="2902794312" sldId="257"/>
            <ac:spMk id="7" creationId="{C0B884F0-9A9C-C48C-3EC1-847A4E871208}"/>
          </ac:spMkLst>
        </pc:spChg>
      </pc:sldChg>
      <pc:sldChg chg="addSp delSp modSp mod">
        <pc:chgData name="Nibedita Sahu" userId="ea5722e513620cfa" providerId="LiveId" clId="{7EA05404-4F25-4571-81BD-3D7ADCDAB7F7}" dt="2025-04-16T10:26:17.303" v="314" actId="207"/>
        <pc:sldMkLst>
          <pc:docMk/>
          <pc:sldMk cId="3733486012" sldId="258"/>
        </pc:sldMkLst>
        <pc:spChg chg="add mod">
          <ac:chgData name="Nibedita Sahu" userId="ea5722e513620cfa" providerId="LiveId" clId="{7EA05404-4F25-4571-81BD-3D7ADCDAB7F7}" dt="2025-04-16T10:26:17.303" v="314" actId="207"/>
          <ac:spMkLst>
            <pc:docMk/>
            <pc:sldMk cId="3733486012" sldId="258"/>
            <ac:spMk id="2" creationId="{E43F61F5-E2F8-DFC7-62FB-A7D7F976166E}"/>
          </ac:spMkLst>
        </pc:spChg>
        <pc:spChg chg="add mod">
          <ac:chgData name="Nibedita Sahu" userId="ea5722e513620cfa" providerId="LiveId" clId="{7EA05404-4F25-4571-81BD-3D7ADCDAB7F7}" dt="2025-04-16T09:46:27.151" v="61" actId="14100"/>
          <ac:spMkLst>
            <pc:docMk/>
            <pc:sldMk cId="3733486012" sldId="258"/>
            <ac:spMk id="3" creationId="{9AB4A30E-1396-B3A7-6FE7-178FBC3E4D85}"/>
          </ac:spMkLst>
        </pc:spChg>
        <pc:spChg chg="add mod">
          <ac:chgData name="Nibedita Sahu" userId="ea5722e513620cfa" providerId="LiveId" clId="{7EA05404-4F25-4571-81BD-3D7ADCDAB7F7}" dt="2025-04-16T09:46:37.407" v="62" actId="1076"/>
          <ac:spMkLst>
            <pc:docMk/>
            <pc:sldMk cId="3733486012" sldId="258"/>
            <ac:spMk id="4" creationId="{D5DEAF62-770E-E67D-3EEE-FDCD051EA3A3}"/>
          </ac:spMkLst>
        </pc:spChg>
        <pc:spChg chg="add mod">
          <ac:chgData name="Nibedita Sahu" userId="ea5722e513620cfa" providerId="LiveId" clId="{7EA05404-4F25-4571-81BD-3D7ADCDAB7F7}" dt="2025-04-16T10:25:11.793" v="309" actId="1076"/>
          <ac:spMkLst>
            <pc:docMk/>
            <pc:sldMk cId="3733486012" sldId="258"/>
            <ac:spMk id="8" creationId="{588F2D34-E55E-2DBC-AA47-095FFE140878}"/>
          </ac:spMkLst>
        </pc:spChg>
        <pc:spChg chg="add mod">
          <ac:chgData name="Nibedita Sahu" userId="ea5722e513620cfa" providerId="LiveId" clId="{7EA05404-4F25-4571-81BD-3D7ADCDAB7F7}" dt="2025-04-16T10:05:24.139" v="187" actId="1076"/>
          <ac:spMkLst>
            <pc:docMk/>
            <pc:sldMk cId="3733486012" sldId="258"/>
            <ac:spMk id="10" creationId="{B0DFA209-9762-D759-83F2-99EFCBBE396D}"/>
          </ac:spMkLst>
        </pc:spChg>
        <pc:spChg chg="add mod">
          <ac:chgData name="Nibedita Sahu" userId="ea5722e513620cfa" providerId="LiveId" clId="{7EA05404-4F25-4571-81BD-3D7ADCDAB7F7}" dt="2025-04-16T10:07:10.270" v="193" actId="20577"/>
          <ac:spMkLst>
            <pc:docMk/>
            <pc:sldMk cId="3733486012" sldId="258"/>
            <ac:spMk id="12" creationId="{BDF99D1D-B3E8-2844-0442-45B9A9C271A4}"/>
          </ac:spMkLst>
        </pc:spChg>
        <pc:spChg chg="add mod">
          <ac:chgData name="Nibedita Sahu" userId="ea5722e513620cfa" providerId="LiveId" clId="{7EA05404-4F25-4571-81BD-3D7ADCDAB7F7}" dt="2025-04-16T10:07:37.306" v="198"/>
          <ac:spMkLst>
            <pc:docMk/>
            <pc:sldMk cId="3733486012" sldId="258"/>
            <ac:spMk id="13" creationId="{8B78576B-C531-4AB2-FFF9-2A22244113FE}"/>
          </ac:spMkLst>
        </pc:spChg>
      </pc:sldChg>
      <pc:sldChg chg="addSp delSp modSp mod ord">
        <pc:chgData name="Nibedita Sahu" userId="ea5722e513620cfa" providerId="LiveId" clId="{7EA05404-4F25-4571-81BD-3D7ADCDAB7F7}" dt="2025-04-17T12:07:08.014" v="912" actId="478"/>
        <pc:sldMkLst>
          <pc:docMk/>
          <pc:sldMk cId="709828751" sldId="260"/>
        </pc:sldMkLst>
        <pc:spChg chg="add mod">
          <ac:chgData name="Nibedita Sahu" userId="ea5722e513620cfa" providerId="LiveId" clId="{7EA05404-4F25-4571-81BD-3D7ADCDAB7F7}" dt="2025-04-17T11:31:58.436" v="774" actId="207"/>
          <ac:spMkLst>
            <pc:docMk/>
            <pc:sldMk cId="709828751" sldId="260"/>
            <ac:spMk id="8" creationId="{5DBCDBC7-0EBC-A4AD-232B-E1EDA5B6BF37}"/>
          </ac:spMkLst>
        </pc:spChg>
        <pc:spChg chg="add mod">
          <ac:chgData name="Nibedita Sahu" userId="ea5722e513620cfa" providerId="LiveId" clId="{7EA05404-4F25-4571-81BD-3D7ADCDAB7F7}" dt="2025-04-17T11:34:58.449" v="793" actId="14100"/>
          <ac:spMkLst>
            <pc:docMk/>
            <pc:sldMk cId="709828751" sldId="260"/>
            <ac:spMk id="10" creationId="{5975FE15-FC54-17D2-543D-237D81150121}"/>
          </ac:spMkLst>
        </pc:spChg>
      </pc:sldChg>
      <pc:sldChg chg="modSp del mod">
        <pc:chgData name="Nibedita Sahu" userId="ea5722e513620cfa" providerId="LiveId" clId="{7EA05404-4F25-4571-81BD-3D7ADCDAB7F7}" dt="2025-04-17T09:28:50.502" v="405" actId="2696"/>
        <pc:sldMkLst>
          <pc:docMk/>
          <pc:sldMk cId="3607270498" sldId="261"/>
        </pc:sldMkLst>
      </pc:sldChg>
      <pc:sldChg chg="addSp delSp modSp del mod">
        <pc:chgData name="Nibedita Sahu" userId="ea5722e513620cfa" providerId="LiveId" clId="{7EA05404-4F25-4571-81BD-3D7ADCDAB7F7}" dt="2025-04-17T11:56:41.917" v="869" actId="2696"/>
        <pc:sldMkLst>
          <pc:docMk/>
          <pc:sldMk cId="663103393" sldId="264"/>
        </pc:sldMkLst>
      </pc:sldChg>
      <pc:sldChg chg="modSp del mod">
        <pc:chgData name="Nibedita Sahu" userId="ea5722e513620cfa" providerId="LiveId" clId="{7EA05404-4F25-4571-81BD-3D7ADCDAB7F7}" dt="2025-04-17T09:29:21.865" v="413" actId="2696"/>
        <pc:sldMkLst>
          <pc:docMk/>
          <pc:sldMk cId="1065425595" sldId="266"/>
        </pc:sldMkLst>
      </pc:sldChg>
      <pc:sldChg chg="addSp modSp mod">
        <pc:chgData name="Nibedita Sahu" userId="ea5722e513620cfa" providerId="LiveId" clId="{7EA05404-4F25-4571-81BD-3D7ADCDAB7F7}" dt="2025-04-17T12:01:43.693" v="899" actId="1076"/>
        <pc:sldMkLst>
          <pc:docMk/>
          <pc:sldMk cId="44069682" sldId="268"/>
        </pc:sldMkLst>
        <pc:spChg chg="mod">
          <ac:chgData name="Nibedita Sahu" userId="ea5722e513620cfa" providerId="LiveId" clId="{7EA05404-4F25-4571-81BD-3D7ADCDAB7F7}" dt="2025-04-17T11:58:46.558" v="887" actId="1076"/>
          <ac:spMkLst>
            <pc:docMk/>
            <pc:sldMk cId="44069682" sldId="268"/>
            <ac:spMk id="2" creationId="{632BE5BF-9922-45FB-8F3F-4446D40A051B}"/>
          </ac:spMkLst>
        </pc:spChg>
        <pc:spChg chg="add mod">
          <ac:chgData name="Nibedita Sahu" userId="ea5722e513620cfa" providerId="LiveId" clId="{7EA05404-4F25-4571-81BD-3D7ADCDAB7F7}" dt="2025-04-17T11:59:29.115" v="891" actId="255"/>
          <ac:spMkLst>
            <pc:docMk/>
            <pc:sldMk cId="44069682" sldId="268"/>
            <ac:spMk id="3" creationId="{471E5D9C-A0AB-158E-A56F-3487673F3490}"/>
          </ac:spMkLst>
        </pc:spChg>
        <pc:spChg chg="add mod">
          <ac:chgData name="Nibedita Sahu" userId="ea5722e513620cfa" providerId="LiveId" clId="{7EA05404-4F25-4571-81BD-3D7ADCDAB7F7}" dt="2025-04-17T12:01:43.693" v="899" actId="1076"/>
          <ac:spMkLst>
            <pc:docMk/>
            <pc:sldMk cId="44069682" sldId="268"/>
            <ac:spMk id="5" creationId="{A53C5FEB-9017-5211-E832-6C4E6B3DA898}"/>
          </ac:spMkLst>
        </pc:spChg>
      </pc:sldChg>
      <pc:sldChg chg="modSp del mod">
        <pc:chgData name="Nibedita Sahu" userId="ea5722e513620cfa" providerId="LiveId" clId="{7EA05404-4F25-4571-81BD-3D7ADCDAB7F7}" dt="2025-04-17T11:58:25.910" v="883" actId="2696"/>
        <pc:sldMkLst>
          <pc:docMk/>
          <pc:sldMk cId="429771863" sldId="269"/>
        </pc:sldMkLst>
      </pc:sldChg>
      <pc:sldChg chg="delSp modSp mod ord">
        <pc:chgData name="Nibedita Sahu" userId="ea5722e513620cfa" providerId="LiveId" clId="{7EA05404-4F25-4571-81BD-3D7ADCDAB7F7}" dt="2025-04-17T12:06:42.173" v="909" actId="1076"/>
        <pc:sldMkLst>
          <pc:docMk/>
          <pc:sldMk cId="451187730" sldId="283"/>
        </pc:sldMkLst>
        <pc:picChg chg="mod">
          <ac:chgData name="Nibedita Sahu" userId="ea5722e513620cfa" providerId="LiveId" clId="{7EA05404-4F25-4571-81BD-3D7ADCDAB7F7}" dt="2025-04-17T12:06:42.173" v="909" actId="1076"/>
          <ac:picMkLst>
            <pc:docMk/>
            <pc:sldMk cId="451187730" sldId="283"/>
            <ac:picMk id="23" creationId="{9CFC48C4-77AB-C3F2-1D3D-05DBD7F4AE33}"/>
          </ac:picMkLst>
        </pc:picChg>
      </pc:sldChg>
      <pc:sldChg chg="delSp modSp mod">
        <pc:chgData name="Nibedita Sahu" userId="ea5722e513620cfa" providerId="LiveId" clId="{7EA05404-4F25-4571-81BD-3D7ADCDAB7F7}" dt="2025-04-17T12:06:06.557" v="902" actId="478"/>
        <pc:sldMkLst>
          <pc:docMk/>
          <pc:sldMk cId="351644889" sldId="286"/>
        </pc:sldMkLst>
        <pc:spChg chg="mod">
          <ac:chgData name="Nibedita Sahu" userId="ea5722e513620cfa" providerId="LiveId" clId="{7EA05404-4F25-4571-81BD-3D7ADCDAB7F7}" dt="2025-04-16T10:24:44.279" v="304" actId="108"/>
          <ac:spMkLst>
            <pc:docMk/>
            <pc:sldMk cId="351644889" sldId="286"/>
            <ac:spMk id="4" creationId="{58E9F9F7-C1C4-2FB4-E25E-FE0B931B9428}"/>
          </ac:spMkLst>
        </pc:spChg>
      </pc:sldChg>
      <pc:sldChg chg="delSp modSp mod ord">
        <pc:chgData name="Nibedita Sahu" userId="ea5722e513620cfa" providerId="LiveId" clId="{7EA05404-4F25-4571-81BD-3D7ADCDAB7F7}" dt="2025-04-17T12:06:32.601" v="905" actId="1076"/>
        <pc:sldMkLst>
          <pc:docMk/>
          <pc:sldMk cId="172372607" sldId="287"/>
        </pc:sldMkLst>
        <pc:picChg chg="mod">
          <ac:chgData name="Nibedita Sahu" userId="ea5722e513620cfa" providerId="LiveId" clId="{7EA05404-4F25-4571-81BD-3D7ADCDAB7F7}" dt="2025-04-17T12:06:32.601" v="905" actId="1076"/>
          <ac:picMkLst>
            <pc:docMk/>
            <pc:sldMk cId="172372607" sldId="287"/>
            <ac:picMk id="5" creationId="{9853AF97-7DA0-9890-FB52-03F99E608776}"/>
          </ac:picMkLst>
        </pc:picChg>
      </pc:sldChg>
      <pc:sldChg chg="del">
        <pc:chgData name="Nibedita Sahu" userId="ea5722e513620cfa" providerId="LiveId" clId="{7EA05404-4F25-4571-81BD-3D7ADCDAB7F7}" dt="2025-04-16T09:54:31.789" v="102" actId="2696"/>
        <pc:sldMkLst>
          <pc:docMk/>
          <pc:sldMk cId="3243202957" sldId="288"/>
        </pc:sldMkLst>
      </pc:sldChg>
      <pc:sldChg chg="addSp delSp modSp add mod ord">
        <pc:chgData name="Nibedita Sahu" userId="ea5722e513620cfa" providerId="LiveId" clId="{7EA05404-4F25-4571-81BD-3D7ADCDAB7F7}" dt="2025-04-16T10:27:17.069" v="319" actId="1076"/>
        <pc:sldMkLst>
          <pc:docMk/>
          <pc:sldMk cId="3308047841" sldId="289"/>
        </pc:sldMkLst>
        <pc:spChg chg="mod">
          <ac:chgData name="Nibedita Sahu" userId="ea5722e513620cfa" providerId="LiveId" clId="{7EA05404-4F25-4571-81BD-3D7ADCDAB7F7}" dt="2025-04-16T10:26:34.526" v="315" actId="108"/>
          <ac:spMkLst>
            <pc:docMk/>
            <pc:sldMk cId="3308047841" sldId="289"/>
            <ac:spMk id="2" creationId="{54E87E86-7ED9-164A-94CB-BD245990CECF}"/>
          </ac:spMkLst>
        </pc:spChg>
        <pc:spChg chg="mod">
          <ac:chgData name="Nibedita Sahu" userId="ea5722e513620cfa" providerId="LiveId" clId="{7EA05404-4F25-4571-81BD-3D7ADCDAB7F7}" dt="2025-04-16T10:26:58.902" v="317" actId="14100"/>
          <ac:spMkLst>
            <pc:docMk/>
            <pc:sldMk cId="3308047841" sldId="289"/>
            <ac:spMk id="3" creationId="{FB267501-28DA-16E6-F44C-08A7EB3AE0FF}"/>
          </ac:spMkLst>
        </pc:spChg>
        <pc:spChg chg="mod">
          <ac:chgData name="Nibedita Sahu" userId="ea5722e513620cfa" providerId="LiveId" clId="{7EA05404-4F25-4571-81BD-3D7ADCDAB7F7}" dt="2025-04-16T10:27:17.069" v="319" actId="1076"/>
          <ac:spMkLst>
            <pc:docMk/>
            <pc:sldMk cId="3308047841" sldId="289"/>
            <ac:spMk id="4" creationId="{1E5CF570-99BE-D420-2810-528B27D2BB63}"/>
          </ac:spMkLst>
        </pc:spChg>
        <pc:spChg chg="add mod">
          <ac:chgData name="Nibedita Sahu" userId="ea5722e513620cfa" providerId="LiveId" clId="{7EA05404-4F25-4571-81BD-3D7ADCDAB7F7}" dt="2025-04-16T10:06:58.139" v="191" actId="20577"/>
          <ac:spMkLst>
            <pc:docMk/>
            <pc:sldMk cId="3308047841" sldId="289"/>
            <ac:spMk id="7" creationId="{B746838A-B781-7D18-FE0F-44B2B89AAC70}"/>
          </ac:spMkLst>
        </pc:spChg>
        <pc:spChg chg="mod">
          <ac:chgData name="Nibedita Sahu" userId="ea5722e513620cfa" providerId="LiveId" clId="{7EA05404-4F25-4571-81BD-3D7ADCDAB7F7}" dt="2025-04-16T10:08:58.988" v="200"/>
          <ac:spMkLst>
            <pc:docMk/>
            <pc:sldMk cId="3308047841" sldId="289"/>
            <ac:spMk id="10" creationId="{BA0F43D1-C9BE-A03D-A060-81AE326139EA}"/>
          </ac:spMkLst>
        </pc:spChg>
        <pc:spChg chg="add mod">
          <ac:chgData name="Nibedita Sahu" userId="ea5722e513620cfa" providerId="LiveId" clId="{7EA05404-4F25-4571-81BD-3D7ADCDAB7F7}" dt="2025-04-16T10:07:45.566" v="199" actId="1076"/>
          <ac:spMkLst>
            <pc:docMk/>
            <pc:sldMk cId="3308047841" sldId="289"/>
            <ac:spMk id="11" creationId="{F91F9BB8-6182-9DA5-8C8F-2505B55A08A8}"/>
          </ac:spMkLst>
        </pc:spChg>
        <pc:spChg chg="add mod">
          <ac:chgData name="Nibedita Sahu" userId="ea5722e513620cfa" providerId="LiveId" clId="{7EA05404-4F25-4571-81BD-3D7ADCDAB7F7}" dt="2025-04-16T10:25:06.585" v="308" actId="1076"/>
          <ac:spMkLst>
            <pc:docMk/>
            <pc:sldMk cId="3308047841" sldId="289"/>
            <ac:spMk id="13" creationId="{73E2D335-A492-42D6-DDA7-917F3F06D26B}"/>
          </ac:spMkLst>
        </pc:spChg>
      </pc:sldChg>
      <pc:sldChg chg="addSp delSp modSp add mod ord">
        <pc:chgData name="Nibedita Sahu" userId="ea5722e513620cfa" providerId="LiveId" clId="{7EA05404-4F25-4571-81BD-3D7ADCDAB7F7}" dt="2025-04-17T12:06:48.222" v="910" actId="478"/>
        <pc:sldMkLst>
          <pc:docMk/>
          <pc:sldMk cId="2723226707" sldId="290"/>
        </pc:sldMkLst>
        <pc:spChg chg="add mod">
          <ac:chgData name="Nibedita Sahu" userId="ea5722e513620cfa" providerId="LiveId" clId="{7EA05404-4F25-4571-81BD-3D7ADCDAB7F7}" dt="2025-04-16T10:28:37.855" v="322" actId="1076"/>
          <ac:spMkLst>
            <pc:docMk/>
            <pc:sldMk cId="2723226707" sldId="290"/>
            <ac:spMk id="6" creationId="{8361E91E-0235-699D-08CE-2505F1531622}"/>
          </ac:spMkLst>
        </pc:spChg>
        <pc:spChg chg="add mod">
          <ac:chgData name="Nibedita Sahu" userId="ea5722e513620cfa" providerId="LiveId" clId="{7EA05404-4F25-4571-81BD-3D7ADCDAB7F7}" dt="2025-04-16T10:28:57.104" v="325" actId="14100"/>
          <ac:spMkLst>
            <pc:docMk/>
            <pc:sldMk cId="2723226707" sldId="290"/>
            <ac:spMk id="7" creationId="{C32DDF58-71B9-5A48-3B57-58C41CAEEF63}"/>
          </ac:spMkLst>
        </pc:spChg>
        <pc:spChg chg="add mod">
          <ac:chgData name="Nibedita Sahu" userId="ea5722e513620cfa" providerId="LiveId" clId="{7EA05404-4F25-4571-81BD-3D7ADCDAB7F7}" dt="2025-04-16T10:30:49.163" v="332" actId="20577"/>
          <ac:spMkLst>
            <pc:docMk/>
            <pc:sldMk cId="2723226707" sldId="290"/>
            <ac:spMk id="10" creationId="{E1058506-75A6-66FB-3E07-F3C14459BD67}"/>
          </ac:spMkLst>
        </pc:spChg>
        <pc:spChg chg="add mod">
          <ac:chgData name="Nibedita Sahu" userId="ea5722e513620cfa" providerId="LiveId" clId="{7EA05404-4F25-4571-81BD-3D7ADCDAB7F7}" dt="2025-04-16T10:35:55.583" v="357" actId="1076"/>
          <ac:spMkLst>
            <pc:docMk/>
            <pc:sldMk cId="2723226707" sldId="290"/>
            <ac:spMk id="11" creationId="{EF17DF53-D82F-C58A-9B7A-AD93823F2064}"/>
          </ac:spMkLst>
        </pc:spChg>
        <pc:spChg chg="add mod">
          <ac:chgData name="Nibedita Sahu" userId="ea5722e513620cfa" providerId="LiveId" clId="{7EA05404-4F25-4571-81BD-3D7ADCDAB7F7}" dt="2025-04-16T10:35:06.506" v="347"/>
          <ac:spMkLst>
            <pc:docMk/>
            <pc:sldMk cId="2723226707" sldId="290"/>
            <ac:spMk id="12" creationId="{C3E87C68-A2CF-9E78-51A8-7586AB48BE14}"/>
          </ac:spMkLst>
        </pc:spChg>
        <pc:spChg chg="add mod">
          <ac:chgData name="Nibedita Sahu" userId="ea5722e513620cfa" providerId="LiveId" clId="{7EA05404-4F25-4571-81BD-3D7ADCDAB7F7}" dt="2025-04-16T10:35:46.654" v="356" actId="1076"/>
          <ac:spMkLst>
            <pc:docMk/>
            <pc:sldMk cId="2723226707" sldId="290"/>
            <ac:spMk id="13" creationId="{AEB09620-F99A-6104-7D0A-98E7BD22950F}"/>
          </ac:spMkLst>
        </pc:spChg>
      </pc:sldChg>
      <pc:sldChg chg="addSp delSp modSp add mod">
        <pc:chgData name="Nibedita Sahu" userId="ea5722e513620cfa" providerId="LiveId" clId="{7EA05404-4F25-4571-81BD-3D7ADCDAB7F7}" dt="2025-04-17T12:06:54.150" v="911" actId="478"/>
        <pc:sldMkLst>
          <pc:docMk/>
          <pc:sldMk cId="2395424023" sldId="291"/>
        </pc:sldMkLst>
        <pc:spChg chg="add mod">
          <ac:chgData name="Nibedita Sahu" userId="ea5722e513620cfa" providerId="LiveId" clId="{7EA05404-4F25-4571-81BD-3D7ADCDAB7F7}" dt="2025-04-17T10:16:47.631" v="622" actId="108"/>
          <ac:spMkLst>
            <pc:docMk/>
            <pc:sldMk cId="2395424023" sldId="291"/>
            <ac:spMk id="3" creationId="{2D132EF3-EC7A-1B30-23F2-16D930206499}"/>
          </ac:spMkLst>
        </pc:spChg>
        <pc:spChg chg="add del mod">
          <ac:chgData name="Nibedita Sahu" userId="ea5722e513620cfa" providerId="LiveId" clId="{7EA05404-4F25-4571-81BD-3D7ADCDAB7F7}" dt="2025-04-16T10:37:48.974" v="381" actId="1076"/>
          <ac:spMkLst>
            <pc:docMk/>
            <pc:sldMk cId="2395424023" sldId="291"/>
            <ac:spMk id="7" creationId="{DF03364C-79B9-1F78-1086-840525DB4545}"/>
          </ac:spMkLst>
        </pc:spChg>
        <pc:spChg chg="mod">
          <ac:chgData name="Nibedita Sahu" userId="ea5722e513620cfa" providerId="LiveId" clId="{7EA05404-4F25-4571-81BD-3D7ADCDAB7F7}" dt="2025-04-16T10:37:39.608" v="380" actId="1076"/>
          <ac:spMkLst>
            <pc:docMk/>
            <pc:sldMk cId="2395424023" sldId="291"/>
            <ac:spMk id="10" creationId="{6DD887AC-52B4-FF92-9D32-E831B2E9464D}"/>
          </ac:spMkLst>
        </pc:spChg>
        <pc:spChg chg="mod">
          <ac:chgData name="Nibedita Sahu" userId="ea5722e513620cfa" providerId="LiveId" clId="{7EA05404-4F25-4571-81BD-3D7ADCDAB7F7}" dt="2025-04-16T10:39:38.164" v="399" actId="14100"/>
          <ac:spMkLst>
            <pc:docMk/>
            <pc:sldMk cId="2395424023" sldId="291"/>
            <ac:spMk id="13" creationId="{3122C321-9902-3A8B-ECF4-C9FB07751EDB}"/>
          </ac:spMkLst>
        </pc:spChg>
      </pc:sldChg>
      <pc:sldChg chg="addSp delSp modSp new del mod ord">
        <pc:chgData name="Nibedita Sahu" userId="ea5722e513620cfa" providerId="LiveId" clId="{7EA05404-4F25-4571-81BD-3D7ADCDAB7F7}" dt="2025-04-17T11:56:39.287" v="868" actId="2696"/>
        <pc:sldMkLst>
          <pc:docMk/>
          <pc:sldMk cId="1320407683" sldId="292"/>
        </pc:sldMkLst>
      </pc:sldChg>
      <pc:sldChg chg="addSp delSp modSp new mod">
        <pc:chgData name="Nibedita Sahu" userId="ea5722e513620cfa" providerId="LiveId" clId="{7EA05404-4F25-4571-81BD-3D7ADCDAB7F7}" dt="2025-04-17T10:16:27.691" v="614" actId="1076"/>
        <pc:sldMkLst>
          <pc:docMk/>
          <pc:sldMk cId="650581027" sldId="293"/>
        </pc:sldMkLst>
        <pc:spChg chg="add mod">
          <ac:chgData name="Nibedita Sahu" userId="ea5722e513620cfa" providerId="LiveId" clId="{7EA05404-4F25-4571-81BD-3D7ADCDAB7F7}" dt="2025-04-17T09:44:32.126" v="474" actId="1076"/>
          <ac:spMkLst>
            <pc:docMk/>
            <pc:sldMk cId="650581027" sldId="293"/>
            <ac:spMk id="5" creationId="{CDCE3CE2-7E72-0D04-0F4C-ED885C679486}"/>
          </ac:spMkLst>
        </pc:spChg>
        <pc:spChg chg="add mod">
          <ac:chgData name="Nibedita Sahu" userId="ea5722e513620cfa" providerId="LiveId" clId="{7EA05404-4F25-4571-81BD-3D7ADCDAB7F7}" dt="2025-04-17T10:16:27.691" v="614" actId="1076"/>
          <ac:spMkLst>
            <pc:docMk/>
            <pc:sldMk cId="650581027" sldId="293"/>
            <ac:spMk id="8" creationId="{937B6B9E-40D1-02E9-D515-1DAA2B2EC72B}"/>
          </ac:spMkLst>
        </pc:spChg>
        <pc:picChg chg="add mod">
          <ac:chgData name="Nibedita Sahu" userId="ea5722e513620cfa" providerId="LiveId" clId="{7EA05404-4F25-4571-81BD-3D7ADCDAB7F7}" dt="2025-04-17T10:04:38.158" v="598" actId="1076"/>
          <ac:picMkLst>
            <pc:docMk/>
            <pc:sldMk cId="650581027" sldId="293"/>
            <ac:picMk id="7" creationId="{780687FF-D919-AD9E-DE8C-E2B9BADB2011}"/>
          </ac:picMkLst>
        </pc:picChg>
      </pc:sldChg>
      <pc:sldChg chg="addSp delSp modSp add mod">
        <pc:chgData name="Nibedita Sahu" userId="ea5722e513620cfa" providerId="LiveId" clId="{7EA05404-4F25-4571-81BD-3D7ADCDAB7F7}" dt="2025-04-17T10:16:14.598" v="611" actId="1076"/>
        <pc:sldMkLst>
          <pc:docMk/>
          <pc:sldMk cId="2450864941" sldId="294"/>
        </pc:sldMkLst>
        <pc:spChg chg="mod">
          <ac:chgData name="Nibedita Sahu" userId="ea5722e513620cfa" providerId="LiveId" clId="{7EA05404-4F25-4571-81BD-3D7ADCDAB7F7}" dt="2025-04-17T09:55:53.142" v="523" actId="1076"/>
          <ac:spMkLst>
            <pc:docMk/>
            <pc:sldMk cId="2450864941" sldId="294"/>
            <ac:spMk id="5" creationId="{F2081362-3EAB-EB8D-803A-C4A6D4430E96}"/>
          </ac:spMkLst>
        </pc:spChg>
        <pc:spChg chg="mod">
          <ac:chgData name="Nibedita Sahu" userId="ea5722e513620cfa" providerId="LiveId" clId="{7EA05404-4F25-4571-81BD-3D7ADCDAB7F7}" dt="2025-04-17T10:16:14.598" v="611" actId="1076"/>
          <ac:spMkLst>
            <pc:docMk/>
            <pc:sldMk cId="2450864941" sldId="294"/>
            <ac:spMk id="8" creationId="{C2F24001-8083-D0B4-7EFF-937BB2E1ACBD}"/>
          </ac:spMkLst>
        </pc:spChg>
        <pc:picChg chg="add mod">
          <ac:chgData name="Nibedita Sahu" userId="ea5722e513620cfa" providerId="LiveId" clId="{7EA05404-4F25-4571-81BD-3D7ADCDAB7F7}" dt="2025-04-17T10:04:07.210" v="594" actId="14100"/>
          <ac:picMkLst>
            <pc:docMk/>
            <pc:sldMk cId="2450864941" sldId="294"/>
            <ac:picMk id="3" creationId="{30BBBC51-5391-0CBB-DD0D-76534E245669}"/>
          </ac:picMkLst>
        </pc:picChg>
      </pc:sldChg>
      <pc:sldChg chg="addSp delSp modSp add mod">
        <pc:chgData name="Nibedita Sahu" userId="ea5722e513620cfa" providerId="LiveId" clId="{7EA05404-4F25-4571-81BD-3D7ADCDAB7F7}" dt="2025-04-17T10:31:05.181" v="641" actId="1076"/>
        <pc:sldMkLst>
          <pc:docMk/>
          <pc:sldMk cId="3968186595" sldId="295"/>
        </pc:sldMkLst>
        <pc:spChg chg="mod">
          <ac:chgData name="Nibedita Sahu" userId="ea5722e513620cfa" providerId="LiveId" clId="{7EA05404-4F25-4571-81BD-3D7ADCDAB7F7}" dt="2025-04-17T10:18:33.647" v="628"/>
          <ac:spMkLst>
            <pc:docMk/>
            <pc:sldMk cId="3968186595" sldId="295"/>
            <ac:spMk id="5" creationId="{DAEF886C-FC98-9B53-A426-5EECA6E5CE08}"/>
          </ac:spMkLst>
        </pc:spChg>
        <pc:spChg chg="mod">
          <ac:chgData name="Nibedita Sahu" userId="ea5722e513620cfa" providerId="LiveId" clId="{7EA05404-4F25-4571-81BD-3D7ADCDAB7F7}" dt="2025-04-17T10:31:05.181" v="641" actId="1076"/>
          <ac:spMkLst>
            <pc:docMk/>
            <pc:sldMk cId="3968186595" sldId="295"/>
            <ac:spMk id="8" creationId="{236D7E67-FB75-79A7-8AE1-64AB33157724}"/>
          </ac:spMkLst>
        </pc:spChg>
        <pc:picChg chg="add mod">
          <ac:chgData name="Nibedita Sahu" userId="ea5722e513620cfa" providerId="LiveId" clId="{7EA05404-4F25-4571-81BD-3D7ADCDAB7F7}" dt="2025-04-17T10:21:14.408" v="638" actId="1076"/>
          <ac:picMkLst>
            <pc:docMk/>
            <pc:sldMk cId="3968186595" sldId="295"/>
            <ac:picMk id="4" creationId="{5B48E690-0D18-15D1-CC95-E7F31919B736}"/>
          </ac:picMkLst>
        </pc:picChg>
      </pc:sldChg>
      <pc:sldChg chg="addSp delSp modSp add mod">
        <pc:chgData name="Nibedita Sahu" userId="ea5722e513620cfa" providerId="LiveId" clId="{7EA05404-4F25-4571-81BD-3D7ADCDAB7F7}" dt="2025-04-17T10:38:08.083" v="655" actId="1076"/>
        <pc:sldMkLst>
          <pc:docMk/>
          <pc:sldMk cId="1906517997" sldId="296"/>
        </pc:sldMkLst>
        <pc:spChg chg="mod">
          <ac:chgData name="Nibedita Sahu" userId="ea5722e513620cfa" providerId="LiveId" clId="{7EA05404-4F25-4571-81BD-3D7ADCDAB7F7}" dt="2025-04-17T10:31:56.539" v="645" actId="14100"/>
          <ac:spMkLst>
            <pc:docMk/>
            <pc:sldMk cId="1906517997" sldId="296"/>
            <ac:spMk id="5" creationId="{FA14A2DD-25CA-4BB5-5F17-4E9E5CC6BE25}"/>
          </ac:spMkLst>
        </pc:spChg>
        <pc:spChg chg="mod">
          <ac:chgData name="Nibedita Sahu" userId="ea5722e513620cfa" providerId="LiveId" clId="{7EA05404-4F25-4571-81BD-3D7ADCDAB7F7}" dt="2025-04-17T10:38:08.083" v="655" actId="1076"/>
          <ac:spMkLst>
            <pc:docMk/>
            <pc:sldMk cId="1906517997" sldId="296"/>
            <ac:spMk id="8" creationId="{7EE95116-E554-EBD9-B946-3D4ABC423BA1}"/>
          </ac:spMkLst>
        </pc:spChg>
        <pc:picChg chg="add mod">
          <ac:chgData name="Nibedita Sahu" userId="ea5722e513620cfa" providerId="LiveId" clId="{7EA05404-4F25-4571-81BD-3D7ADCDAB7F7}" dt="2025-04-17T10:34:40.755" v="653" actId="1076"/>
          <ac:picMkLst>
            <pc:docMk/>
            <pc:sldMk cId="1906517997" sldId="296"/>
            <ac:picMk id="3" creationId="{25B3C5EA-4D71-1388-E6FF-F6FF2E0C2BFC}"/>
          </ac:picMkLst>
        </pc:picChg>
      </pc:sldChg>
      <pc:sldChg chg="addSp delSp modSp add mod setBg">
        <pc:chgData name="Nibedita Sahu" userId="ea5722e513620cfa" providerId="LiveId" clId="{7EA05404-4F25-4571-81BD-3D7ADCDAB7F7}" dt="2025-04-17T10:45:04.619" v="675" actId="1076"/>
        <pc:sldMkLst>
          <pc:docMk/>
          <pc:sldMk cId="119909148" sldId="297"/>
        </pc:sldMkLst>
        <pc:spChg chg="mod">
          <ac:chgData name="Nibedita Sahu" userId="ea5722e513620cfa" providerId="LiveId" clId="{7EA05404-4F25-4571-81BD-3D7ADCDAB7F7}" dt="2025-04-17T10:45:04.619" v="675" actId="1076"/>
          <ac:spMkLst>
            <pc:docMk/>
            <pc:sldMk cId="119909148" sldId="297"/>
            <ac:spMk id="8" creationId="{8E1E45FF-292E-3FD4-83E8-70309B28BC14}"/>
          </ac:spMkLst>
        </pc:spChg>
        <pc:picChg chg="add mod">
          <ac:chgData name="Nibedita Sahu" userId="ea5722e513620cfa" providerId="LiveId" clId="{7EA05404-4F25-4571-81BD-3D7ADCDAB7F7}" dt="2025-04-17T10:41:21.994" v="668" actId="1076"/>
          <ac:picMkLst>
            <pc:docMk/>
            <pc:sldMk cId="119909148" sldId="297"/>
            <ac:picMk id="7" creationId="{DACF57B1-C17F-0DD3-1545-C4AC9118C57E}"/>
          </ac:picMkLst>
        </pc:picChg>
      </pc:sldChg>
      <pc:sldChg chg="addSp delSp modSp add mod setBg">
        <pc:chgData name="Nibedita Sahu" userId="ea5722e513620cfa" providerId="LiveId" clId="{7EA05404-4F25-4571-81BD-3D7ADCDAB7F7}" dt="2025-04-17T10:50:06.610" v="690" actId="108"/>
        <pc:sldMkLst>
          <pc:docMk/>
          <pc:sldMk cId="2681788741" sldId="298"/>
        </pc:sldMkLst>
        <pc:spChg chg="mod">
          <ac:chgData name="Nibedita Sahu" userId="ea5722e513620cfa" providerId="LiveId" clId="{7EA05404-4F25-4571-81BD-3D7ADCDAB7F7}" dt="2025-04-17T10:45:58.550" v="677"/>
          <ac:spMkLst>
            <pc:docMk/>
            <pc:sldMk cId="2681788741" sldId="298"/>
            <ac:spMk id="5" creationId="{8F518030-12B8-1228-A96C-1015E921B85C}"/>
          </ac:spMkLst>
        </pc:spChg>
        <pc:spChg chg="mod">
          <ac:chgData name="Nibedita Sahu" userId="ea5722e513620cfa" providerId="LiveId" clId="{7EA05404-4F25-4571-81BD-3D7ADCDAB7F7}" dt="2025-04-17T10:49:19.022" v="687" actId="1076"/>
          <ac:spMkLst>
            <pc:docMk/>
            <pc:sldMk cId="2681788741" sldId="298"/>
            <ac:spMk id="8" creationId="{67DE7A71-30A0-E7E2-8618-E7B2321C4304}"/>
          </ac:spMkLst>
        </pc:spChg>
        <pc:picChg chg="add mod">
          <ac:chgData name="Nibedita Sahu" userId="ea5722e513620cfa" providerId="LiveId" clId="{7EA05404-4F25-4571-81BD-3D7ADCDAB7F7}" dt="2025-04-17T10:50:06.610" v="690" actId="108"/>
          <ac:picMkLst>
            <pc:docMk/>
            <pc:sldMk cId="2681788741" sldId="298"/>
            <ac:picMk id="3" creationId="{A08AC4F3-C503-CB6D-B30D-48F96BFC45A8}"/>
          </ac:picMkLst>
        </pc:picChg>
      </pc:sldChg>
      <pc:sldChg chg="addSp delSp modSp add mod setBg">
        <pc:chgData name="Nibedita Sahu" userId="ea5722e513620cfa" providerId="LiveId" clId="{7EA05404-4F25-4571-81BD-3D7ADCDAB7F7}" dt="2025-04-17T11:09:34.825" v="729" actId="108"/>
        <pc:sldMkLst>
          <pc:docMk/>
          <pc:sldMk cId="2720687251" sldId="299"/>
        </pc:sldMkLst>
        <pc:spChg chg="mod">
          <ac:chgData name="Nibedita Sahu" userId="ea5722e513620cfa" providerId="LiveId" clId="{7EA05404-4F25-4571-81BD-3D7ADCDAB7F7}" dt="2025-04-17T10:49:44.532" v="689"/>
          <ac:spMkLst>
            <pc:docMk/>
            <pc:sldMk cId="2720687251" sldId="299"/>
            <ac:spMk id="5" creationId="{BCBF46C2-7F5A-5C6D-D7BA-6EE5C0C8F98F}"/>
          </ac:spMkLst>
        </pc:spChg>
        <pc:spChg chg="mod">
          <ac:chgData name="Nibedita Sahu" userId="ea5722e513620cfa" providerId="LiveId" clId="{7EA05404-4F25-4571-81BD-3D7ADCDAB7F7}" dt="2025-04-17T11:07:51.895" v="719" actId="20577"/>
          <ac:spMkLst>
            <pc:docMk/>
            <pc:sldMk cId="2720687251" sldId="299"/>
            <ac:spMk id="8" creationId="{FD47B413-63C7-4C53-10B8-6D1062C30318}"/>
          </ac:spMkLst>
        </pc:spChg>
        <pc:picChg chg="add mod">
          <ac:chgData name="Nibedita Sahu" userId="ea5722e513620cfa" providerId="LiveId" clId="{7EA05404-4F25-4571-81BD-3D7ADCDAB7F7}" dt="2025-04-17T11:09:34.825" v="729" actId="108"/>
          <ac:picMkLst>
            <pc:docMk/>
            <pc:sldMk cId="2720687251" sldId="299"/>
            <ac:picMk id="10" creationId="{F7D6660E-FA83-592D-14A4-4BF5006EA8BF}"/>
          </ac:picMkLst>
        </pc:picChg>
      </pc:sldChg>
      <pc:sldChg chg="addSp delSp modSp add mod">
        <pc:chgData name="Nibedita Sahu" userId="ea5722e513620cfa" providerId="LiveId" clId="{7EA05404-4F25-4571-81BD-3D7ADCDAB7F7}" dt="2025-04-17T11:20:03.715" v="754"/>
        <pc:sldMkLst>
          <pc:docMk/>
          <pc:sldMk cId="2514269208" sldId="300"/>
        </pc:sldMkLst>
        <pc:spChg chg="mod">
          <ac:chgData name="Nibedita Sahu" userId="ea5722e513620cfa" providerId="LiveId" clId="{7EA05404-4F25-4571-81BD-3D7ADCDAB7F7}" dt="2025-04-17T11:20:03.715" v="754"/>
          <ac:spMkLst>
            <pc:docMk/>
            <pc:sldMk cId="2514269208" sldId="300"/>
            <ac:spMk id="8" creationId="{331C779D-60C7-8A49-CD4F-C3C200A880AE}"/>
          </ac:spMkLst>
        </pc:spChg>
        <pc:picChg chg="add mod">
          <ac:chgData name="Nibedita Sahu" userId="ea5722e513620cfa" providerId="LiveId" clId="{7EA05404-4F25-4571-81BD-3D7ADCDAB7F7}" dt="2025-04-17T11:12:26.656" v="740" actId="1076"/>
          <ac:picMkLst>
            <pc:docMk/>
            <pc:sldMk cId="2514269208" sldId="300"/>
            <ac:picMk id="4" creationId="{6661A720-02F4-FE9D-7193-6DBB11A2BA2F}"/>
          </ac:picMkLst>
        </pc:picChg>
      </pc:sldChg>
      <pc:sldChg chg="delSp modSp add mod">
        <pc:chgData name="Nibedita Sahu" userId="ea5722e513620cfa" providerId="LiveId" clId="{7EA05404-4F25-4571-81BD-3D7ADCDAB7F7}" dt="2025-04-17T12:07:19.684" v="914" actId="478"/>
        <pc:sldMkLst>
          <pc:docMk/>
          <pc:sldMk cId="1257640971" sldId="301"/>
        </pc:sldMkLst>
        <pc:spChg chg="mod">
          <ac:chgData name="Nibedita Sahu" userId="ea5722e513620cfa" providerId="LiveId" clId="{7EA05404-4F25-4571-81BD-3D7ADCDAB7F7}" dt="2025-04-17T11:36:35.188" v="795"/>
          <ac:spMkLst>
            <pc:docMk/>
            <pc:sldMk cId="1257640971" sldId="301"/>
            <ac:spMk id="8" creationId="{88DA6CB6-205F-313B-E2B7-CDCDA6452C95}"/>
          </ac:spMkLst>
        </pc:spChg>
        <pc:spChg chg="mod">
          <ac:chgData name="Nibedita Sahu" userId="ea5722e513620cfa" providerId="LiveId" clId="{7EA05404-4F25-4571-81BD-3D7ADCDAB7F7}" dt="2025-04-17T11:42:59.210" v="823"/>
          <ac:spMkLst>
            <pc:docMk/>
            <pc:sldMk cId="1257640971" sldId="301"/>
            <ac:spMk id="10" creationId="{51A6EE46-FED2-C7B1-E1E9-51FE69702EA5}"/>
          </ac:spMkLst>
        </pc:spChg>
      </pc:sldChg>
      <pc:sldChg chg="addSp delSp modSp add mod">
        <pc:chgData name="Nibedita Sahu" userId="ea5722e513620cfa" providerId="LiveId" clId="{7EA05404-4F25-4571-81BD-3D7ADCDAB7F7}" dt="2025-04-17T12:07:23.630" v="915" actId="478"/>
        <pc:sldMkLst>
          <pc:docMk/>
          <pc:sldMk cId="915206585" sldId="302"/>
        </pc:sldMkLst>
        <pc:spChg chg="add mod">
          <ac:chgData name="Nibedita Sahu" userId="ea5722e513620cfa" providerId="LiveId" clId="{7EA05404-4F25-4571-81BD-3D7ADCDAB7F7}" dt="2025-04-17T11:47:08.202" v="843" actId="1076"/>
          <ac:spMkLst>
            <pc:docMk/>
            <pc:sldMk cId="915206585" sldId="302"/>
            <ac:spMk id="3" creationId="{17D4A130-2838-99ED-C3D6-25FEED25013A}"/>
          </ac:spMkLst>
        </pc:spChg>
        <pc:spChg chg="mod">
          <ac:chgData name="Nibedita Sahu" userId="ea5722e513620cfa" providerId="LiveId" clId="{7EA05404-4F25-4571-81BD-3D7ADCDAB7F7}" dt="2025-04-17T11:49:31.466" v="857"/>
          <ac:spMkLst>
            <pc:docMk/>
            <pc:sldMk cId="915206585" sldId="302"/>
            <ac:spMk id="10" creationId="{0DB97008-E258-C567-41BE-99BCE7ADA386}"/>
          </ac:spMkLst>
        </pc:spChg>
      </pc:sldChg>
      <pc:sldChg chg="delSp modSp add mod">
        <pc:chgData name="Nibedita Sahu" userId="ea5722e513620cfa" providerId="LiveId" clId="{7EA05404-4F25-4571-81BD-3D7ADCDAB7F7}" dt="2025-04-17T12:07:28.836" v="916" actId="478"/>
        <pc:sldMkLst>
          <pc:docMk/>
          <pc:sldMk cId="595790135" sldId="303"/>
        </pc:sldMkLst>
        <pc:spChg chg="mod">
          <ac:chgData name="Nibedita Sahu" userId="ea5722e513620cfa" providerId="LiveId" clId="{7EA05404-4F25-4571-81BD-3D7ADCDAB7F7}" dt="2025-04-17T11:53:38.960" v="859"/>
          <ac:spMkLst>
            <pc:docMk/>
            <pc:sldMk cId="595790135" sldId="303"/>
            <ac:spMk id="3" creationId="{D4107024-0A41-97FF-1901-BC8283774380}"/>
          </ac:spMkLst>
        </pc:spChg>
        <pc:spChg chg="mod">
          <ac:chgData name="Nibedita Sahu" userId="ea5722e513620cfa" providerId="LiveId" clId="{7EA05404-4F25-4571-81BD-3D7ADCDAB7F7}" dt="2025-04-17T11:54:20.238" v="867"/>
          <ac:spMkLst>
            <pc:docMk/>
            <pc:sldMk cId="595790135" sldId="303"/>
            <ac:spMk id="10" creationId="{699195F6-4605-5B7B-B791-67A97E244388}"/>
          </ac:spMkLst>
        </pc:spChg>
      </pc:sldChg>
      <pc:sldMasterChg chg="addSp modSldLayout">
        <pc:chgData name="Nibedita Sahu" userId="ea5722e513620cfa" providerId="LiveId" clId="{7EA05404-4F25-4571-81BD-3D7ADCDAB7F7}" dt="2025-04-16T10:16:01.753" v="228"/>
        <pc:sldMasterMkLst>
          <pc:docMk/>
          <pc:sldMasterMk cId="2713821220" sldId="2147483678"/>
        </pc:sldMasterMkLst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1567685151" sldId="2147483679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985827811" sldId="2147483680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2375810977" sldId="2147483681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596513653" sldId="2147483682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2082528181" sldId="2147483684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611537626" sldId="2147483685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3271386109" sldId="2147483686"/>
          </pc:sldLayoutMkLst>
        </pc:sldLayoutChg>
        <pc:sldLayoutChg chg="addSp">
          <pc:chgData name="Nibedita Sahu" userId="ea5722e513620cfa" providerId="LiveId" clId="{7EA05404-4F25-4571-81BD-3D7ADCDAB7F7}" dt="2025-04-16T10:16:01.753" v="228"/>
          <pc:sldLayoutMkLst>
            <pc:docMk/>
            <pc:sldMasterMk cId="2713821220" sldId="2147483678"/>
            <pc:sldLayoutMk cId="2343502628" sldId="2147483687"/>
          </pc:sldLayoutMkLst>
        </pc:sldLayoutChg>
      </pc:sldMasterChg>
      <pc:sldMasterChg chg="addSp modSldLayout">
        <pc:chgData name="Nibedita Sahu" userId="ea5722e513620cfa" providerId="LiveId" clId="{7EA05404-4F25-4571-81BD-3D7ADCDAB7F7}" dt="2025-04-16T10:18:45.686" v="253"/>
        <pc:sldMasterMkLst>
          <pc:docMk/>
          <pc:sldMasterMk cId="2863549845" sldId="2147483678"/>
        </pc:sldMasterMkLst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2026197474" sldId="2147483679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932418677" sldId="2147483680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3548436301" sldId="2147483681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1481911926" sldId="2147483682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1408880614" sldId="2147483683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1409976560" sldId="2147483684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630246551" sldId="2147483685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2493092229" sldId="2147483686"/>
          </pc:sldLayoutMkLst>
        </pc:sldLayoutChg>
        <pc:sldLayoutChg chg="addSp">
          <pc:chgData name="Nibedita Sahu" userId="ea5722e513620cfa" providerId="LiveId" clId="{7EA05404-4F25-4571-81BD-3D7ADCDAB7F7}" dt="2025-04-16T10:18:45.686" v="253"/>
          <pc:sldLayoutMkLst>
            <pc:docMk/>
            <pc:sldMasterMk cId="2863549845" sldId="2147483678"/>
            <pc:sldLayoutMk cId="1587249693" sldId="2147483687"/>
          </pc:sldLayoutMkLst>
        </pc:sldLayoutChg>
      </pc:sldMasterChg>
      <pc:sldMasterChg chg="addSp modSldLayout">
        <pc:chgData name="Nibedita Sahu" userId="ea5722e513620cfa" providerId="LiveId" clId="{7EA05404-4F25-4571-81BD-3D7ADCDAB7F7}" dt="2025-04-16T10:17:04.669" v="236"/>
        <pc:sldMasterMkLst>
          <pc:docMk/>
          <pc:sldMasterMk cId="3201655180" sldId="2147483678"/>
        </pc:sldMasterMkLst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3056419788" sldId="2147483679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1564741808" sldId="2147483680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3793053058" sldId="2147483681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988394904" sldId="2147483682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4201425937" sldId="2147483684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3327547997" sldId="2147483685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1399047726" sldId="2147483686"/>
          </pc:sldLayoutMkLst>
        </pc:sldLayoutChg>
        <pc:sldLayoutChg chg="addSp">
          <pc:chgData name="Nibedita Sahu" userId="ea5722e513620cfa" providerId="LiveId" clId="{7EA05404-4F25-4571-81BD-3D7ADCDAB7F7}" dt="2025-04-16T10:17:04.669" v="236"/>
          <pc:sldLayoutMkLst>
            <pc:docMk/>
            <pc:sldMasterMk cId="3201655180" sldId="2147483678"/>
            <pc:sldLayoutMk cId="414546262" sldId="2147483687"/>
          </pc:sldLayoutMkLst>
        </pc:sldLayoutChg>
      </pc:sldMasterChg>
      <pc:sldMasterChg chg="addSp delSldLayout modSldLayout">
        <pc:chgData name="Nibedita Sahu" userId="ea5722e513620cfa" providerId="LiveId" clId="{7EA05404-4F25-4571-81BD-3D7ADCDAB7F7}" dt="2025-04-17T11:58:25.910" v="883" actId="2696"/>
        <pc:sldMasterMkLst>
          <pc:docMk/>
          <pc:sldMasterMk cId="4269130392" sldId="2147483678"/>
        </pc:sldMasterMkLst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8" creationId="{1701BDA2-4921-E1B9-9282-5027B40F3BB9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9" creationId="{92EFECC3-AA02-F426-F812-C24CE031B989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10" creationId="{E8785387-52B7-44A0-21CF-174D8ADA9A52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11" creationId="{DCF7895E-0BA5-43B9-ED8D-2E256E1E5A1A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12" creationId="{47D70983-759A-1E11-BD03-44E37B8E73B3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13" creationId="{6EE54819-C857-75C3-E51D-61422CA7447F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20" creationId="{E9CE0CD9-98AF-300B-439B-30D17E158804}"/>
          </ac:spMkLst>
        </pc:spChg>
        <pc:spChg chg="add">
          <ac:chgData name="Nibedita Sahu" userId="ea5722e513620cfa" providerId="LiveId" clId="{7EA05404-4F25-4571-81BD-3D7ADCDAB7F7}" dt="2025-04-16T10:20:33.980" v="276"/>
          <ac:spMkLst>
            <pc:docMk/>
            <pc:sldMasterMk cId="4269130392" sldId="2147483678"/>
            <ac:spMk id="21" creationId="{4519F433-E746-0D84-FA38-1251335A04F0}"/>
          </ac:spMkLst>
        </pc:spChg>
        <pc:grpChg chg="add">
          <ac:chgData name="Nibedita Sahu" userId="ea5722e513620cfa" providerId="LiveId" clId="{7EA05404-4F25-4571-81BD-3D7ADCDAB7F7}" dt="2025-04-16T10:20:33.980" v="276"/>
          <ac:grpSpMkLst>
            <pc:docMk/>
            <pc:sldMasterMk cId="4269130392" sldId="2147483678"/>
            <ac:grpSpMk id="14" creationId="{5D1922CA-BF34-2A31-E2B8-94E5F98DADA1}"/>
          </ac:grpSpMkLst>
        </pc:grpChg>
        <pc:grpChg chg="add">
          <ac:chgData name="Nibedita Sahu" userId="ea5722e513620cfa" providerId="LiveId" clId="{7EA05404-4F25-4571-81BD-3D7ADCDAB7F7}" dt="2025-04-16T10:20:33.980" v="276"/>
          <ac:grpSpMkLst>
            <pc:docMk/>
            <pc:sldMasterMk cId="4269130392" sldId="2147483678"/>
            <ac:grpSpMk id="17" creationId="{2B903ACD-6A71-96A2-5B15-7DE959389B1C}"/>
          </ac:grpSpMkLst>
        </pc:grpChg>
        <pc:sldLayoutChg chg="addSp delSp mod">
          <pc:chgData name="Nibedita Sahu" userId="ea5722e513620cfa" providerId="LiveId" clId="{7EA05404-4F25-4571-81BD-3D7ADCDAB7F7}" dt="2025-04-17T09:43:37.668" v="465" actId="478"/>
          <pc:sldLayoutMkLst>
            <pc:docMk/>
            <pc:sldMasterMk cId="4269130392" sldId="2147483678"/>
            <pc:sldLayoutMk cId="1753169891" sldId="2147483666"/>
          </pc:sldLayoutMkLst>
          <pc:spChg chg="add del">
            <ac:chgData name="Nibedita Sahu" userId="ea5722e513620cfa" providerId="LiveId" clId="{7EA05404-4F25-4571-81BD-3D7ADCDAB7F7}" dt="2025-04-17T09:43:37.052" v="464" actId="478"/>
            <ac:spMkLst>
              <pc:docMk/>
              <pc:sldMasterMk cId="4269130392" sldId="2147483678"/>
              <pc:sldLayoutMk cId="1753169891" sldId="2147483666"/>
              <ac:spMk id="24" creationId="{8E049265-431E-48DE-B7F7-4959930171DC}"/>
            </ac:spMkLst>
          </pc:spChg>
          <pc:spChg chg="add del">
            <ac:chgData name="Nibedita Sahu" userId="ea5722e513620cfa" providerId="LiveId" clId="{7EA05404-4F25-4571-81BD-3D7ADCDAB7F7}" dt="2025-04-17T09:43:37.668" v="465" actId="478"/>
            <ac:spMkLst>
              <pc:docMk/>
              <pc:sldMasterMk cId="4269130392" sldId="2147483678"/>
              <pc:sldLayoutMk cId="1753169891" sldId="2147483666"/>
              <ac:spMk id="25" creationId="{173E5F2D-1F8E-4DCC-857F-932C6C6539BB}"/>
            </ac:spMkLst>
          </pc:spChg>
          <pc:spChg chg="add del">
            <ac:chgData name="Nibedita Sahu" userId="ea5722e513620cfa" providerId="LiveId" clId="{7EA05404-4F25-4571-81BD-3D7ADCDAB7F7}" dt="2025-04-17T09:43:36.631" v="463" actId="478"/>
            <ac:spMkLst>
              <pc:docMk/>
              <pc:sldMasterMk cId="4269130392" sldId="2147483678"/>
              <pc:sldLayoutMk cId="1753169891" sldId="2147483666"/>
              <ac:spMk id="34" creationId="{0C3CC1C9-1FA0-4FE4-8984-4A8B3728D674}"/>
            </ac:spMkLst>
          </pc:s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3480713903" sldId="2147483679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80713903" sldId="2147483679"/>
              <ac:spMk id="8" creationId="{0DCDBEFD-E381-C693-6ED4-904EF3EE3B75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480713903" sldId="2147483679"/>
              <ac:grpSpMk id="9" creationId="{3C0ED1F2-38B4-43CC-88D4-74BEDF084C99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1827351210" sldId="2147483680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7" creationId="{8DCD3D51-69EE-57CF-2021-FBBA1E42ABAD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8" creationId="{1E60839A-DBE9-7A24-9869-7AF908318519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9" creationId="{6F979A4F-A398-7036-FD7E-B185EF6FF7BA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10" creationId="{D37D2C92-B943-AF09-8021-5484ACDED1C2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11" creationId="{FDD66EA3-3FFE-2DE8-37DD-0471DEA14AA6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827351210" sldId="2147483680"/>
              <ac:spMk id="18" creationId="{C5B55E95-609B-2660-341D-C85299006AB6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827351210" sldId="2147483680"/>
              <ac:grpSpMk id="12" creationId="{CCE3E0E8-9122-CA5B-54FE-E8C5656639A3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827351210" sldId="2147483680"/>
              <ac:grpSpMk id="15" creationId="{C244EA8C-DFB2-1F95-5C00-A2BB338E27C3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3457329771" sldId="2147483681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8" creationId="{CF195424-886C-AB50-733A-C7898D499FE7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9" creationId="{5F8D89A2-DA53-A50F-7383-267DB018DC17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0" creationId="{2FFAFDAA-1493-59E9-0086-F991BC83016F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1" creationId="{1A74A411-D321-2711-6C8D-9D5AAADBEA53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2" creationId="{992B0F40-D544-6D69-9210-F6EF6F6CA377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3" creationId="{0C647E93-94C6-761B-0809-760F059027DA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4" creationId="{313344A6-E39A-972B-995F-263CB05E137A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5" creationId="{1DE17414-273D-93BA-4327-26CA257CBA31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457329771" sldId="2147483681"/>
              <ac:spMk id="16" creationId="{E788FD0F-8E89-6EB6-CE47-6102DB3BE44E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457329771" sldId="2147483681"/>
              <ac:grpSpMk id="20" creationId="{D874CC69-E01A-91F4-9DD6-DF4306F4FF8C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1056235669" sldId="2147483682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8" creationId="{CAD75E5C-1519-25BD-27FB-979430C63AFE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9" creationId="{4172DD90-FCA3-8086-DE75-D6A3DB1923D9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10" creationId="{355DF348-1F27-9259-CC1C-0388970A60C4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11" creationId="{1F7BAEDC-B4F4-DD64-86C1-0600468622D3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12" creationId="{ACAC139A-59EC-7D5F-A13F-2C9C16D4998E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056235669" sldId="2147483682"/>
              <ac:spMk id="19" creationId="{249097B6-CD94-6F8F-89BD-A06DEE2CEBBE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056235669" sldId="2147483682"/>
              <ac:grpSpMk id="13" creationId="{4081625E-1C38-E447-8232-03759A011B63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056235669" sldId="2147483682"/>
              <ac:grpSpMk id="16" creationId="{033B6CE9-7586-919A-01D2-0A6A368BC3A2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648006910" sldId="2147483683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2" creationId="{90E31BE2-D9BA-9BBE-3CB1-76A2178F195F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11" creationId="{B41D8DC2-3B20-95B0-BD4A-B9753BB21B8E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12" creationId="{67C987D3-8619-DCF0-6435-AD4A918FD5EB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13" creationId="{14B87389-94D0-CF9C-CDA9-37856825CD0B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14" creationId="{6715911D-00FF-A469-6FF6-40428A05BC96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648006910" sldId="2147483683"/>
              <ac:spMk id="21" creationId="{5ECFEC6E-295D-F5DF-CD90-E45BFC2088EE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648006910" sldId="2147483683"/>
              <ac:grpSpMk id="15" creationId="{693FD64B-CCEF-2DE7-4A52-387E50084AFC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648006910" sldId="2147483683"/>
              <ac:grpSpMk id="18" creationId="{2B970022-156B-DB80-AC94-FA3CCC8C8DEE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3950638545" sldId="2147483684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2" creationId="{2BE43609-E137-8DBC-106F-152B4E2BD9FD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7" creationId="{D03B85AA-3445-3AA7-A89D-CB6C3BE92B29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8" creationId="{9E3D5C9A-0D63-D8A2-348E-B5CBEA43F671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9" creationId="{8771DFA1-654F-D025-4D9E-AF28B1E45A7A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10" creationId="{AE73D78A-8887-C687-4C94-31CF460BB2AD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950638545" sldId="2147483684"/>
              <ac:spMk id="17" creationId="{51542E9A-333E-DB24-8930-4A12D3A760FC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950638545" sldId="2147483684"/>
              <ac:grpSpMk id="11" creationId="{CAA1A2C9-4F50-DF41-A0F2-497C2429D886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950638545" sldId="2147483684"/>
              <ac:grpSpMk id="14" creationId="{C0C3F56A-DA16-3B27-F42B-C2F405E47A06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2164601876" sldId="2147483685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5" creationId="{9F794649-E478-6018-73F8-448E5CA3291E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6" creationId="{CBDEC9F7-C923-9001-E566-48720A835A00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7" creationId="{0198910C-792E-A74F-52D5-42A7A78C8FA4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8" creationId="{4672D554-3574-2EEF-CA77-D6FB09D7CDFB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9" creationId="{E8AD79A9-E374-3D5F-4D94-12A9080627A5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2164601876" sldId="2147483685"/>
              <ac:spMk id="13" creationId="{D226E529-C3DC-362F-062F-3753B033520C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2164601876" sldId="2147483685"/>
              <ac:grpSpMk id="10" creationId="{E48D07EB-A861-07D3-C7AF-C1365069865D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1322163045" sldId="2147483686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8" creationId="{8E0B2F54-7BF7-B430-AC69-D48A11D0BDF0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9" creationId="{1E2F286E-C904-F6BA-CCAD-1CCE22F6FF6B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10" creationId="{1DB36566-2C60-09CD-E538-99BB0C9607C8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11" creationId="{0131C4FB-C474-E33B-523E-D028F497FD65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12" creationId="{62A63722-0E1D-2470-E2AE-4D6FFBB247A1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1322163045" sldId="2147483686"/>
              <ac:spMk id="19" creationId="{8C5465B7-420F-3DAC-AF07-0DEB764AA05F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322163045" sldId="2147483686"/>
              <ac:grpSpMk id="13" creationId="{162791DD-5D4A-B2A8-FAA1-3151873C319D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1322163045" sldId="2147483686"/>
              <ac:grpSpMk id="16" creationId="{E16EC6DA-9190-F7E1-945D-BE43CFE9BE71}"/>
            </ac:grpSpMkLst>
          </pc:grpChg>
        </pc:sldLayoutChg>
        <pc:sldLayoutChg chg="addSp">
          <pc:chgData name="Nibedita Sahu" userId="ea5722e513620cfa" providerId="LiveId" clId="{7EA05404-4F25-4571-81BD-3D7ADCDAB7F7}" dt="2025-04-16T10:20:33.980" v="276"/>
          <pc:sldLayoutMkLst>
            <pc:docMk/>
            <pc:sldMasterMk cId="4269130392" sldId="2147483678"/>
            <pc:sldLayoutMk cId="3209540411" sldId="2147483687"/>
          </pc:sldLayoutMkLst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9" creationId="{4A42E316-72AD-E1F0-77DD-A2A4CC013B03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10" creationId="{EC0996F9-A49E-AA89-1ECB-6070AF2C1E05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11" creationId="{C8CA4444-BA71-AF70-7CDF-EC0633B1FE9F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12" creationId="{9AE7A4A2-CA72-45CE-C8C5-B2D8A73F2772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13" creationId="{6F0D490D-7B1D-9234-7C39-0FDBD85240D2}"/>
            </ac:spMkLst>
          </pc:spChg>
          <pc:spChg chg="add">
            <ac:chgData name="Nibedita Sahu" userId="ea5722e513620cfa" providerId="LiveId" clId="{7EA05404-4F25-4571-81BD-3D7ADCDAB7F7}" dt="2025-04-16T10:20:33.980" v="276"/>
            <ac:spMkLst>
              <pc:docMk/>
              <pc:sldMasterMk cId="4269130392" sldId="2147483678"/>
              <pc:sldLayoutMk cId="3209540411" sldId="2147483687"/>
              <ac:spMk id="20" creationId="{F072DD0C-7500-F11D-A221-4488E0CB432E}"/>
            </ac:spMkLst>
          </pc:s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209540411" sldId="2147483687"/>
              <ac:grpSpMk id="14" creationId="{B6B53DEC-3919-6AC8-DB2A-7E781C75AEC8}"/>
            </ac:grpSpMkLst>
          </pc:grpChg>
          <pc:grpChg chg="add">
            <ac:chgData name="Nibedita Sahu" userId="ea5722e513620cfa" providerId="LiveId" clId="{7EA05404-4F25-4571-81BD-3D7ADCDAB7F7}" dt="2025-04-16T10:20:33.980" v="276"/>
            <ac:grpSpMkLst>
              <pc:docMk/>
              <pc:sldMasterMk cId="4269130392" sldId="2147483678"/>
              <pc:sldLayoutMk cId="3209540411" sldId="2147483687"/>
              <ac:grpSpMk id="17" creationId="{ED0EA33D-F1C6-3098-2FBC-A9AC09457E64}"/>
            </ac:grpSpMkLst>
          </pc:grpChg>
        </pc:sldLayoutChg>
        <pc:sldLayoutChg chg="del">
          <pc:chgData name="Nibedita Sahu" userId="ea5722e513620cfa" providerId="LiveId" clId="{7EA05404-4F25-4571-81BD-3D7ADCDAB7F7}" dt="2025-04-17T11:56:41.917" v="869" actId="2696"/>
          <pc:sldLayoutMkLst>
            <pc:docMk/>
            <pc:sldMasterMk cId="4269130392" sldId="2147483678"/>
            <pc:sldLayoutMk cId="176523087" sldId="2147483692"/>
          </pc:sldLayoutMkLst>
        </pc:sldLayoutChg>
        <pc:sldLayoutChg chg="del">
          <pc:chgData name="Nibedita Sahu" userId="ea5722e513620cfa" providerId="LiveId" clId="{7EA05404-4F25-4571-81BD-3D7ADCDAB7F7}" dt="2025-04-17T11:58:25.910" v="883" actId="2696"/>
          <pc:sldLayoutMkLst>
            <pc:docMk/>
            <pc:sldMasterMk cId="4269130392" sldId="2147483678"/>
            <pc:sldLayoutMk cId="2656079020" sldId="2147483693"/>
          </pc:sldLayoutMkLst>
        </pc:sldLayoutChg>
      </pc:sldMasterChg>
      <pc:sldMasterChg chg="addSp modSldLayout">
        <pc:chgData name="Nibedita Sahu" userId="ea5722e513620cfa" providerId="LiveId" clId="{7EA05404-4F25-4571-81BD-3D7ADCDAB7F7}" dt="2025-04-16T10:20:18.192" v="269"/>
        <pc:sldMasterMkLst>
          <pc:docMk/>
          <pc:sldMasterMk cId="4279850482" sldId="2147483678"/>
        </pc:sldMasterMkLst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536050638" sldId="2147483679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4183489644" sldId="2147483680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3666440155" sldId="2147483681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183320503" sldId="2147483682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137259216" sldId="2147483683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2148250996" sldId="2147483684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3846730090" sldId="2147483685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1331695047" sldId="2147483686"/>
          </pc:sldLayoutMkLst>
        </pc:sldLayoutChg>
        <pc:sldLayoutChg chg="addSp">
          <pc:chgData name="Nibedita Sahu" userId="ea5722e513620cfa" providerId="LiveId" clId="{7EA05404-4F25-4571-81BD-3D7ADCDAB7F7}" dt="2025-04-16T10:20:18.192" v="269"/>
          <pc:sldLayoutMkLst>
            <pc:docMk/>
            <pc:sldMasterMk cId="4279850482" sldId="2147483678"/>
            <pc:sldLayoutMk cId="4050294821" sldId="214748368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CDBEFD-E381-C693-6ED4-904EF3EE3B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0ED1F2-38B4-43CC-88D4-74BEDF084C99}"/>
              </a:ext>
            </a:extLst>
          </p:cNvPr>
          <p:cNvGrpSpPr/>
          <p:nvPr userDrawn="1"/>
        </p:nvGrpSpPr>
        <p:grpSpPr>
          <a:xfrm>
            <a:off x="-1604708" y="-3756"/>
            <a:ext cx="13796711" cy="6861756"/>
            <a:chOff x="-1604709" y="-3756"/>
            <a:chExt cx="13796710" cy="686175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D97335-492A-A681-18E4-7F389B04EC1F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7849303-31AE-2AAB-B038-2EABA8088C24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3D895F-11FA-D0C1-205B-43E10BA275A4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C486AA3A-5548-FDA0-517F-2BC12F924F43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C470C87B-CB42-4DC5-52D9-2606CB5B4437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B0FB7C79-C34F-1114-CB03-D9931F952F81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C8699E6-138D-9A6B-EE56-8B050AA4C27D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</p:grp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5CF739C4-DE4B-BBFD-0E55-709F7899F003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EF21733-2695-56FF-2892-9EB0BD70989B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5938C5-91C5-C1ED-EB64-C8B0E4972454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FF6461-F502-D905-52A8-67A31940C67B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0525357-2BD0-D928-19C8-EAA2351CD486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  <p:sp>
            <p:nvSpPr>
              <p:cNvPr id="16" name="Freeform: Shape 12">
                <a:extLst>
                  <a:ext uri="{FF2B5EF4-FFF2-40B4-BE49-F238E27FC236}">
                    <a16:creationId xmlns:a16="http://schemas.microsoft.com/office/drawing/2014/main" id="{BD0DDFD8-11AD-2D0F-9652-29D8EEFA4BF6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 noProof="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71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157251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66715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3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3" y="1352579"/>
            <a:ext cx="12192003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5" y="4240093"/>
            <a:ext cx="3293307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0318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2" y="1625386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147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8" y="0"/>
            <a:ext cx="12208299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2"/>
            <a:ext cx="6858000" cy="12192003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2"/>
            <a:ext cx="6858000" cy="12192003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3" y="3429000"/>
            <a:ext cx="4945599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7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29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2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29210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2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7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5" y="1404394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6" y="5665754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7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4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60" y="-497211"/>
            <a:ext cx="818398" cy="986163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594" lvl="0" indent="-228594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4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5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9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2" y="3200404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D3D51-69EE-57CF-2021-FBBA1E42ABA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60839A-DBE9-7A24-9869-7AF908318519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979A4F-A398-7036-FD7E-B185EF6FF7BA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37D2C92-B943-AF09-8021-5484ACDED1C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DD66EA3-3FFE-2DE8-37DD-0471DEA14AA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E3E0E8-9122-CA5B-54FE-E8C5656639A3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0A2711-4F5B-22D9-BB66-1FE957B49F4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B5DE94-DABB-E3BA-417D-78CB4116EB53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4EA8C-DFB2-1F95-5C00-A2BB338E27C3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7167F223-3498-1E66-DC0B-CA0C9C51525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391D19F7-6BF5-A1EF-3489-3A71808158F6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5B55E95-609B-2660-341D-C85299006AB6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827351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1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4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1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4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7" y="1517715"/>
            <a:ext cx="5184437" cy="4659248"/>
          </a:xfrm>
        </p:spPr>
        <p:txBody>
          <a:bodyPr>
            <a:normAutofit/>
          </a:bodyPr>
          <a:lstStyle>
            <a:lvl1pPr marL="457189" indent="-457189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080" indent="-342891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269" indent="-342891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09" indent="-285744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498" indent="-285744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4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4" y="2096720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3" y="2096720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50" y="2096720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9" y="2096720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6" y="2096720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1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5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7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6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7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90" y="1444653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9" y="1444653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2" y="542928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1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9" y="1444653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1" y="1444653"/>
            <a:ext cx="7694311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9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195424-886C-AB50-733A-C7898D499F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F8D89A2-DA53-A50F-7383-267DB018DC17}"/>
              </a:ext>
            </a:extLst>
          </p:cNvPr>
          <p:cNvSpPr/>
          <p:nvPr userDrawn="1"/>
        </p:nvSpPr>
        <p:spPr>
          <a:xfrm>
            <a:off x="0" y="2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FFAFDAA-1493-59E9-0086-F991BC83016F}"/>
              </a:ext>
            </a:extLst>
          </p:cNvPr>
          <p:cNvSpPr/>
          <p:nvPr userDrawn="1"/>
        </p:nvSpPr>
        <p:spPr>
          <a:xfrm rot="16200000" flipV="1">
            <a:off x="2626807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A74A411-D321-2711-6C8D-9D5AAADBEA53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92B0F40-D544-6D69-9210-F6EF6F6CA377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C647E93-94C6-761B-0809-760F059027DA}"/>
              </a:ext>
            </a:extLst>
          </p:cNvPr>
          <p:cNvSpPr/>
          <p:nvPr userDrawn="1"/>
        </p:nvSpPr>
        <p:spPr>
          <a:xfrm rot="2700000">
            <a:off x="9668985" y="1404394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13344A6-E39A-972B-995F-263CB05E137A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E17414-273D-93BA-4327-26CA257CBA31}"/>
              </a:ext>
            </a:extLst>
          </p:cNvPr>
          <p:cNvSpPr/>
          <p:nvPr userDrawn="1"/>
        </p:nvSpPr>
        <p:spPr>
          <a:xfrm rot="2700000">
            <a:off x="11438586" y="5665754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788FD0F-8E89-6EB6-CE47-6102DB3BE44E}"/>
              </a:ext>
            </a:extLst>
          </p:cNvPr>
          <p:cNvSpPr/>
          <p:nvPr userDrawn="1"/>
        </p:nvSpPr>
        <p:spPr>
          <a:xfrm rot="8100000" flipH="1">
            <a:off x="10582267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BF9021-036A-F5C7-9711-E9BB94C6EA55}"/>
              </a:ext>
            </a:extLst>
          </p:cNvPr>
          <p:cNvGrpSpPr/>
          <p:nvPr userDrawn="1"/>
        </p:nvGrpSpPr>
        <p:grpSpPr>
          <a:xfrm rot="16200000">
            <a:off x="431654" y="-917359"/>
            <a:ext cx="1532001" cy="1826463"/>
            <a:chOff x="10800164" y="7142066"/>
            <a:chExt cx="2775293" cy="330872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D78F07-4344-797A-0266-7A952D63DC89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315655-5B18-3A75-3619-A171DA71BDD0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874CC69-E01A-91F4-9DD6-DF4306F4FF8C}"/>
              </a:ext>
            </a:extLst>
          </p:cNvPr>
          <p:cNvGrpSpPr/>
          <p:nvPr userDrawn="1"/>
        </p:nvGrpSpPr>
        <p:grpSpPr>
          <a:xfrm rot="16200000">
            <a:off x="1992860" y="-497211"/>
            <a:ext cx="818398" cy="986163"/>
            <a:chOff x="10945855" y="7317026"/>
            <a:chExt cx="2483924" cy="29931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170B62-AE9D-1802-05C8-B71AF67862F3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56E0781-0855-A41B-7B9E-ABE7E85F2BC6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57329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D75E5C-1519-25BD-27FB-979430C63AFE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172DD90-FCA3-8086-DE75-D6A3DB1923D9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5DF348-1F27-9259-CC1C-0388970A60C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7BAEDC-B4F4-DD64-86C1-0600468622D3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CAC139A-59EC-7D5F-A13F-2C9C16D4998E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81625E-1C38-E447-8232-03759A011B63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B73E268-7D92-788D-B373-EDFAE86187A9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A58F38D-2A9A-8E7A-7261-846D96F1743D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3B6CE9-7586-919A-01D2-0A6A368BC3A2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F07DA4C6-13AC-72FB-313B-D05657F4511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765EB4B-665E-7BC9-5878-D86AEA5B0ED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9097B6-CD94-6F8F-89BD-A06DEE2CEBBE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0562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E31BE2-D9BA-9BBE-3CB1-76A2178F195F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1D8DC2-3B20-95B0-BD4A-B9753BB21B8E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7C987D3-8619-DCF0-6435-AD4A918FD5EB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4B87389-94D0-CF9C-CDA9-37856825CD0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715911D-00FF-A469-6FF6-40428A05BC96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3FD64B-CCEF-2DE7-4A52-387E50084AFC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CD90251-8763-2DBF-BC0A-FD1E33C7658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CAC9F12-2739-69FE-9E2A-4CD69270E06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970022-156B-DB80-AC94-FA3CCC8C8DE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2B1049EE-3566-1ED0-EDD1-09F264928834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20" name="Rectangle: Single Corner Snipped 19">
              <a:extLst>
                <a:ext uri="{FF2B5EF4-FFF2-40B4-BE49-F238E27FC236}">
                  <a16:creationId xmlns:a16="http://schemas.microsoft.com/office/drawing/2014/main" id="{276EBAD7-0236-ABA2-B3B1-FBBA31D78AB0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ECFEC6E-295D-F5DF-CD90-E45BFC2088EE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648006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E43609-E137-8DBC-106F-152B4E2BD9FD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03B85AA-3445-3AA7-A89D-CB6C3BE92B29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E3D5C9A-0D63-D8A2-348E-B5CBEA43F671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771DFA1-654F-D025-4D9E-AF28B1E45A7A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73D78A-8887-C687-4C94-31CF460BB2AD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A1A2C9-4F50-DF41-A0F2-497C2429D886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2ED0B5C-72C8-4FA9-B05D-67313A06DB7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135536-D6D4-8F7C-8194-9E17B672D85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C3F56A-DA16-3B27-F42B-C2F405E47A06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5" name="Rectangle: Single Corner Snipped 14">
              <a:extLst>
                <a:ext uri="{FF2B5EF4-FFF2-40B4-BE49-F238E27FC236}">
                  <a16:creationId xmlns:a16="http://schemas.microsoft.com/office/drawing/2014/main" id="{2AA33005-7111-2E87-DFEA-C1C93CBFACA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16" name="Rectangle: Single Corner Snipped 15">
              <a:extLst>
                <a:ext uri="{FF2B5EF4-FFF2-40B4-BE49-F238E27FC236}">
                  <a16:creationId xmlns:a16="http://schemas.microsoft.com/office/drawing/2014/main" id="{2D84474D-7BB7-A6FD-C55D-942732B29C3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1542E9A-333E-DB24-8930-4A12D3A760FC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95063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794649-E478-6018-73F8-448E5CA3291E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CBDEC9F7-C923-9001-E566-48720A835A00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: Shape 17">
            <a:extLst>
              <a:ext uri="{FF2B5EF4-FFF2-40B4-BE49-F238E27FC236}">
                <a16:creationId xmlns:a16="http://schemas.microsoft.com/office/drawing/2014/main" id="{0198910C-792E-A74F-52D5-42A7A78C8FA4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4672D554-3574-2EEF-CA77-D6FB09D7CDF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E8AD79A9-E374-3D5F-4D94-12A9080627A5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8D07EB-A861-07D3-C7AF-C1365069865D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92C71F09-7CBB-1C73-C2B5-41AF11DEA08C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Freeform: Shape 16">
              <a:extLst>
                <a:ext uri="{FF2B5EF4-FFF2-40B4-BE49-F238E27FC236}">
                  <a16:creationId xmlns:a16="http://schemas.microsoft.com/office/drawing/2014/main" id="{8CC56CE8-29D3-20FB-F918-AE7B54E945D7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Freeform: Shape 23">
            <a:extLst>
              <a:ext uri="{FF2B5EF4-FFF2-40B4-BE49-F238E27FC236}">
                <a16:creationId xmlns:a16="http://schemas.microsoft.com/office/drawing/2014/main" id="{D226E529-C3DC-362F-062F-3753B033520C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164601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0B2F54-7BF7-B430-AC69-D48A11D0BDF0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E2F286E-C904-F6BA-CCAD-1CCE22F6FF6B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B36566-2C60-09CD-E538-99BB0C9607C8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31C4FB-C474-E33B-523E-D028F497FD65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A63722-0E1D-2470-E2AE-4D6FFBB247A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2791DD-5D4A-B2A8-FAA1-3151873C319D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DC6380E-AA85-455C-0907-ABB7657C68E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3805B0-1796-E2C6-78D9-3A4B4FA644B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EC6DA-9190-F7E1-945D-BE43CFE9BE71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7" name="Rectangle: Single Corner Snipped 16">
              <a:extLst>
                <a:ext uri="{FF2B5EF4-FFF2-40B4-BE49-F238E27FC236}">
                  <a16:creationId xmlns:a16="http://schemas.microsoft.com/office/drawing/2014/main" id="{B5B7B5ED-17AF-5A38-6D3C-3F51A7681777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35868099-12E0-1457-4817-F24DE849A60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C5465B7-420F-3DAC-AF07-0DEB764AA05F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32216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42E316-72AD-E1F0-77DD-A2A4CC013B03}"/>
              </a:ext>
            </a:extLst>
          </p:cNvPr>
          <p:cNvSpPr/>
          <p:nvPr userDrawn="1"/>
        </p:nvSpPr>
        <p:spPr>
          <a:xfrm>
            <a:off x="0" y="4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C0996F9-A49E-AA89-1ECB-6070AF2C1E05}"/>
              </a:ext>
            </a:extLst>
          </p:cNvPr>
          <p:cNvSpPr/>
          <p:nvPr userDrawn="1"/>
        </p:nvSpPr>
        <p:spPr>
          <a:xfrm>
            <a:off x="2" y="4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8CA4444-BA71-AF70-7CDF-EC0633B1FE9F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E7A4A2-CA72-45CE-C8C5-B2D8A73F2772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F0D490D-7B1D-9234-7C39-0FDBD85240D2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6B53DEC-3919-6AC8-DB2A-7E781C75AEC8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3E6F44F-9FAC-9327-7991-EEB4A52B9807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4CB6DF-9DF5-F007-9516-2E5A79F757D5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0EA33D-F1C6-3098-2FBC-A9AC09457E64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7">
              <a:extLst>
                <a:ext uri="{FF2B5EF4-FFF2-40B4-BE49-F238E27FC236}">
                  <a16:creationId xmlns:a16="http://schemas.microsoft.com/office/drawing/2014/main" id="{AFD73CB6-1351-7AAA-D765-7CBEE4C4967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F33E7E5-060A-575D-2FDB-0AFC5F00E6C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072DD0C-7500-F11D-A221-4488E0CB432E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2095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1BDA2-4921-E1B9-9282-5027B40F3BB9}"/>
              </a:ext>
            </a:extLst>
          </p:cNvPr>
          <p:cNvSpPr/>
          <p:nvPr userDrawn="1"/>
        </p:nvSpPr>
        <p:spPr>
          <a:xfrm>
            <a:off x="0" y="4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9" name="Freeform: Shape 9">
            <a:extLst>
              <a:ext uri="{FF2B5EF4-FFF2-40B4-BE49-F238E27FC236}">
                <a16:creationId xmlns:a16="http://schemas.microsoft.com/office/drawing/2014/main" id="{92EFECC3-AA02-F426-F812-C24CE031B989}"/>
              </a:ext>
            </a:extLst>
          </p:cNvPr>
          <p:cNvSpPr/>
          <p:nvPr userDrawn="1"/>
        </p:nvSpPr>
        <p:spPr>
          <a:xfrm>
            <a:off x="2" y="4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E8785387-52B7-44A0-21CF-174D8ADA9A52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1" name="Freeform: Shape 11">
            <a:extLst>
              <a:ext uri="{FF2B5EF4-FFF2-40B4-BE49-F238E27FC236}">
                <a16:creationId xmlns:a16="http://schemas.microsoft.com/office/drawing/2014/main" id="{DCF7895E-0BA5-43B9-ED8D-2E256E1E5A1A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2" name="Freeform: Shape 7">
            <a:extLst>
              <a:ext uri="{FF2B5EF4-FFF2-40B4-BE49-F238E27FC236}">
                <a16:creationId xmlns:a16="http://schemas.microsoft.com/office/drawing/2014/main" id="{47D70983-759A-1E11-BD03-44E37B8E73B3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E54819-C857-75C3-E51D-61422CA7447F}"/>
              </a:ext>
            </a:extLst>
          </p:cNvPr>
          <p:cNvSpPr txBox="1">
            <a:spLocks/>
          </p:cNvSpPr>
          <p:nvPr userDrawn="1"/>
        </p:nvSpPr>
        <p:spPr>
          <a:xfrm>
            <a:off x="444502" y="542927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sz="3200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1922CA-BF34-2A31-E2B8-94E5F98DADA1}"/>
              </a:ext>
            </a:extLst>
          </p:cNvPr>
          <p:cNvGrpSpPr/>
          <p:nvPr userDrawn="1"/>
        </p:nvGrpSpPr>
        <p:grpSpPr>
          <a:xfrm rot="16200000">
            <a:off x="499391" y="-322655"/>
            <a:ext cx="535531" cy="645309"/>
            <a:chOff x="10945855" y="7317026"/>
            <a:chExt cx="2483924" cy="2993104"/>
          </a:xfrm>
        </p:grpSpPr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C4ED9927-C351-91B9-187D-22DBF5495656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Freeform: Shape 16">
              <a:extLst>
                <a:ext uri="{FF2B5EF4-FFF2-40B4-BE49-F238E27FC236}">
                  <a16:creationId xmlns:a16="http://schemas.microsoft.com/office/drawing/2014/main" id="{5CAB8863-3047-B53D-B0E8-66CCF01FFF0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B903ACD-6A71-96A2-5B15-7DE959389B1C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8" name="Rectangle: Single Corner Snipped 18">
              <a:extLst>
                <a:ext uri="{FF2B5EF4-FFF2-40B4-BE49-F238E27FC236}">
                  <a16:creationId xmlns:a16="http://schemas.microsoft.com/office/drawing/2014/main" id="{75615BA6-B249-D480-22CB-62C57C79E15F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sz="1800" noProof="0" dirty="0"/>
            </a:p>
          </p:txBody>
        </p:sp>
        <p:sp>
          <p:nvSpPr>
            <p:cNvPr id="19" name="Rectangle: Single Corner Snipped 2">
              <a:extLst>
                <a:ext uri="{FF2B5EF4-FFF2-40B4-BE49-F238E27FC236}">
                  <a16:creationId xmlns:a16="http://schemas.microsoft.com/office/drawing/2014/main" id="{1028B5A6-2A10-D925-3D79-7A2B12518702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0" name="Freeform: Shape 23">
            <a:extLst>
              <a:ext uri="{FF2B5EF4-FFF2-40B4-BE49-F238E27FC236}">
                <a16:creationId xmlns:a16="http://schemas.microsoft.com/office/drawing/2014/main" id="{E9CE0CD9-98AF-300B-439B-30D17E158804}"/>
              </a:ext>
            </a:extLst>
          </p:cNvPr>
          <p:cNvSpPr/>
          <p:nvPr userDrawn="1"/>
        </p:nvSpPr>
        <p:spPr>
          <a:xfrm flipH="1">
            <a:off x="10782302" y="5448301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4519F433-E746-0D84-FA38-1251335A04F0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9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sz="1000" noProof="0" smtClean="0"/>
              <a:pPr/>
              <a:t>‹#›</a:t>
            </a:fld>
            <a:endParaRPr lang="en-US" sz="1000" noProof="0" dirty="0"/>
          </a:p>
        </p:txBody>
      </p:sp>
    </p:spTree>
    <p:extLst>
      <p:ext uri="{BB962C8B-B14F-4D97-AF65-F5344CB8AC3E}">
        <p14:creationId xmlns:p14="http://schemas.microsoft.com/office/powerpoint/2010/main" val="426913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4" r:id="rId14"/>
    <p:sldLayoutId id="2147483651" r:id="rId15"/>
    <p:sldLayoutId id="2147483666" r:id="rId16"/>
    <p:sldLayoutId id="2147483661" r:id="rId17"/>
    <p:sldLayoutId id="2147483677" r:id="rId18"/>
    <p:sldLayoutId id="2147483674" r:id="rId19"/>
    <p:sldLayoutId id="2147483665" r:id="rId20"/>
    <p:sldLayoutId id="2147483673" r:id="rId21"/>
    <p:sldLayoutId id="2147483662" r:id="rId22"/>
    <p:sldLayoutId id="2147483675" r:id="rId23"/>
    <p:sldLayoutId id="2147483676" r:id="rId24"/>
    <p:sldLayoutId id="2147483672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themeOverride" Target="../theme/themeOverrid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0880" y="579120"/>
            <a:ext cx="8158480" cy="2023872"/>
          </a:xfrm>
        </p:spPr>
        <p:txBody>
          <a:bodyPr>
            <a:normAutofit fontScale="90000"/>
          </a:bodyPr>
          <a:lstStyle/>
          <a:p>
            <a:pPr algn="r"/>
            <a:r>
              <a:rPr lang="en-US" sz="7200" dirty="0">
                <a:latin typeface="Britannic Bold" panose="020B0903060703020204" pitchFamily="34" charset="0"/>
                <a:ea typeface="Cambria Math" panose="02040503050406030204" pitchFamily="18" charset="0"/>
              </a:rPr>
              <a:t>Credit Card Financial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3200" y="2705608"/>
            <a:ext cx="6106160" cy="868680"/>
          </a:xfrm>
        </p:spPr>
        <p:txBody>
          <a:bodyPr>
            <a:noAutofit/>
          </a:bodyPr>
          <a:lstStyle/>
          <a:p>
            <a:pPr algn="r"/>
            <a:r>
              <a:rPr lang="en-US" sz="2400" dirty="0">
                <a:latin typeface="Bahnschrift" panose="020B0502040204020203" pitchFamily="34" charset="0"/>
              </a:rPr>
              <a:t>An Interactive Analysis of Transaction &amp; Customer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3EDF40-1051-91DC-2D44-9AC39D911B8B}"/>
              </a:ext>
            </a:extLst>
          </p:cNvPr>
          <p:cNvSpPr txBox="1"/>
          <p:nvPr/>
        </p:nvSpPr>
        <p:spPr>
          <a:xfrm>
            <a:off x="5283200" y="5357613"/>
            <a:ext cx="610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800" dirty="0">
                <a:latin typeface="Algerian" panose="04020705040A02060702" pitchFamily="82" charset="0"/>
              </a:rPr>
              <a:t>Nibedita Sahu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E53C8E-7CFA-AE32-B417-F9CD2EAEA57D}"/>
              </a:ext>
            </a:extLst>
          </p:cNvPr>
          <p:cNvSpPr txBox="1">
            <a:spLocks/>
          </p:cNvSpPr>
          <p:nvPr/>
        </p:nvSpPr>
        <p:spPr>
          <a:xfrm>
            <a:off x="5283200" y="5880835"/>
            <a:ext cx="6106160" cy="5232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r" defTabSz="914400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400" spc="10" baseline="0">
                <a:solidFill>
                  <a:schemeClr val="tx1">
                    <a:lumMod val="75000"/>
                  </a:schemeClr>
                </a:solidFill>
                <a:latin typeface="Bahnschrift" panose="020B0502040204020203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n-US" dirty="0"/>
              <a:t>Data Science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DCE3CE2-7E72-0D04-0F4C-ED885C679486}"/>
              </a:ext>
            </a:extLst>
          </p:cNvPr>
          <p:cNvSpPr txBox="1">
            <a:spLocks/>
          </p:cNvSpPr>
          <p:nvPr/>
        </p:nvSpPr>
        <p:spPr>
          <a:xfrm>
            <a:off x="1452880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Quarter-wise Revenue &amp; Transaction Volume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0687FF-D919-AD9E-DE8C-E2B9BADB2011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9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37B6B9E-40D1-02E9-D515-1DAA2B2EC72B}"/>
              </a:ext>
            </a:extLst>
          </p:cNvPr>
          <p:cNvSpPr txBox="1">
            <a:spLocks/>
          </p:cNvSpPr>
          <p:nvPr/>
        </p:nvSpPr>
        <p:spPr>
          <a:xfrm>
            <a:off x="911296" y="5487350"/>
            <a:ext cx="10369405" cy="111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b="1" spc="300">
                <a:solidFill>
                  <a:schemeClr val="bg1"/>
                </a:solidFill>
                <a:latin typeface="Baskerville Old Face" panose="02020602080505020303" pitchFamily="18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Both Revenue and Transaction Volume peaked in Q3 with 14.24M and 166.57K respectively. This shows strong seasonal performance. A consistent upward trend indicates positive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650581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022D-FE66-F475-C719-E1D9D5C6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2081362-3EAB-EB8D-803A-C4A6D4430E96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Revenue by Expenditure Type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2F24001-8083-D0B4-7EFF-937BB2E1ACBD}"/>
              </a:ext>
            </a:extLst>
          </p:cNvPr>
          <p:cNvSpPr txBox="1">
            <a:spLocks/>
          </p:cNvSpPr>
          <p:nvPr/>
        </p:nvSpPr>
        <p:spPr>
          <a:xfrm>
            <a:off x="932499" y="5436550"/>
            <a:ext cx="10326998" cy="111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 dirty="0">
                <a:latin typeface="Baskerville Old Face" panose="02020602080505020303" pitchFamily="18" charset="0"/>
              </a:rPr>
              <a:t>Bills lead the way as the top spending category, contributing over $13.78 Million in revenue. Following closely, Entertainment and Fuel also show strong performance, generating $9.52 Million and $9.33 Million respectively. These categories are key drivers of revenue growth.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BBC51-5391-0CBB-DD0D-76534E245669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760" y="670711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086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2D5BC-10F5-6FAA-C681-1525459B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AEF886C-FC98-9B53-A426-5EECA6E5CE08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Revenue by Card Category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36D7E67-FB75-79A7-8AE1-64AB33157724}"/>
              </a:ext>
            </a:extLst>
          </p:cNvPr>
          <p:cNvSpPr txBox="1">
            <a:spLocks/>
          </p:cNvSpPr>
          <p:nvPr/>
        </p:nvSpPr>
        <p:spPr>
          <a:xfrm>
            <a:off x="1624487" y="5426390"/>
            <a:ext cx="8943021" cy="111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>
                <a:latin typeface="Baskerville Old Face" panose="02020602080505020303" pitchFamily="18" charset="0"/>
              </a:rPr>
              <a:t>Blue cards dominate revenue, contributing over $46.14 Million, far surpassing the other card types. Silver, Gold, and Platinum cards contribute significantly less, with $5.59 Million, $2.45 Million, and $1.14 Million respectively.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48E690-0D18-15D1-CC95-E7F31919B736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8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186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B18C-6972-267A-58B8-9F65BFD95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FA14A2DD-25CA-4BB5-5F17-4E9E5CC6BE25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/>
              <a:t>Revenue by Job</a:t>
            </a:r>
            <a:endParaRPr lang="en-US" sz="2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EE95116-E554-EBD9-B946-3D4ABC423BA1}"/>
              </a:ext>
            </a:extLst>
          </p:cNvPr>
          <p:cNvSpPr txBox="1">
            <a:spLocks/>
          </p:cNvSpPr>
          <p:nvPr/>
        </p:nvSpPr>
        <p:spPr>
          <a:xfrm>
            <a:off x="1624486" y="5467030"/>
            <a:ext cx="8943021" cy="111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>
                <a:latin typeface="Baskerville Old Face" panose="02020602080505020303" pitchFamily="18" charset="0"/>
              </a:rPr>
              <a:t>Businessman leads with $17.4M in revenue, significantly outpacing other job roles. White-collar contribute $10.1M, while Retirees contribute the least at $4.5M.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B3C5EA-4D71-1388-E6FF-F6FF2E0C2BFC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7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651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CA8F8-65AD-1811-AD03-C32DB28BE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B15DEE-5BF8-6AE7-B1E7-FC6A9A0EBE14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Revenue by Job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1C779D-60C7-8A49-CD4F-C3C200A880AE}"/>
              </a:ext>
            </a:extLst>
          </p:cNvPr>
          <p:cNvSpPr txBox="1">
            <a:spLocks/>
          </p:cNvSpPr>
          <p:nvPr/>
        </p:nvSpPr>
        <p:spPr>
          <a:xfrm>
            <a:off x="1498596" y="5411520"/>
            <a:ext cx="9194800" cy="11166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0" i="0">
                <a:effectLst/>
                <a:latin typeface="fkGroteskNeue"/>
              </a:rPr>
              <a:t>Men generated $30.22M in revenue, while women generated $25.09M. This indicates that men contribute about 17% more to the total revenue than women. To increase revenue, marketing efforts should be targeted toward women.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61A720-02F4-FE9D-7193-6DBB11A2BA2F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6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4269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34C3F-1027-B17F-D8A5-F9E12956F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168AD17-24CA-811D-D4D9-E5C951EB1C9D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/>
              <a:t>Revenue by Job</a:t>
            </a:r>
            <a:endParaRPr lang="en-US" sz="2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E1E45FF-292E-3FD4-83E8-70309B28BC14}"/>
              </a:ext>
            </a:extLst>
          </p:cNvPr>
          <p:cNvSpPr txBox="1">
            <a:spLocks/>
          </p:cNvSpPr>
          <p:nvPr/>
        </p:nvSpPr>
        <p:spPr>
          <a:xfrm>
            <a:off x="655002" y="5436550"/>
            <a:ext cx="10881996" cy="1258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 dirty="0">
                <a:latin typeface="Baskerville Old Face" panose="02020602080505020303" pitchFamily="18" charset="0"/>
              </a:rPr>
              <a:t>High-income group dominates overall revenue, driven primarily by Males ($21.99M), while Females contribute $7.24M. In the Medium-income group, Females slightly outperform Males. Among the Low-income group, Females show a significantly higher contribution ($9.69M) compared to Males.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CF57B1-C17F-0DD3-1545-C4AC9118C57E}"/>
              </a:ext>
            </a:extLst>
          </p:cNvPr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96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909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16D058B-1276-87A7-D99B-A3CC9005D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F518030-12B8-1228-A96C-1015E921B85C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/>
              <a:t>Revenue by Education Level</a:t>
            </a:r>
            <a:endParaRPr lang="en-US" sz="2800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7DE7A71-30A0-E7E2-8618-E7B2321C4304}"/>
              </a:ext>
            </a:extLst>
          </p:cNvPr>
          <p:cNvSpPr txBox="1">
            <a:spLocks/>
          </p:cNvSpPr>
          <p:nvPr/>
        </p:nvSpPr>
        <p:spPr>
          <a:xfrm>
            <a:off x="655000" y="5467030"/>
            <a:ext cx="10881996" cy="1258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>
                <a:latin typeface="Baskerville Old Face" panose="02020602080505020303" pitchFamily="18" charset="0"/>
              </a:rPr>
              <a:t>Graduates lead in revenue, with Males contributing $12.5M and Females $9.8M. High School level follows, with a near-equal gender split ($6.1M Males, $5.1M Females). Post-Graduate and Doctorate levels show the lowest revenue, with similar contributions from both genders.</a:t>
            </a:r>
            <a:endParaRPr lang="en-US" b="1" dirty="0">
              <a:latin typeface="Baskerville Old Face" panose="020206020805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AC4F3-C503-CB6D-B30D-48F96BFC45A8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98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1788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FD2148B-E89F-26A9-A860-9C1F02D93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CBF46C2-7F5A-5C6D-D7BA-6EE5C0C8F98F}"/>
              </a:ext>
            </a:extLst>
          </p:cNvPr>
          <p:cNvSpPr txBox="1">
            <a:spLocks/>
          </p:cNvSpPr>
          <p:nvPr/>
        </p:nvSpPr>
        <p:spPr>
          <a:xfrm>
            <a:off x="1452878" y="132080"/>
            <a:ext cx="9286240" cy="5386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Weekly Revenue Trend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D47B413-63C7-4C53-10B8-6D1062C30318}"/>
              </a:ext>
            </a:extLst>
          </p:cNvPr>
          <p:cNvSpPr txBox="1">
            <a:spLocks/>
          </p:cNvSpPr>
          <p:nvPr/>
        </p:nvSpPr>
        <p:spPr>
          <a:xfrm>
            <a:off x="327498" y="5467030"/>
            <a:ext cx="11537000" cy="12588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 algn="ctr">
              <a:buNone/>
            </a:pPr>
            <a:r>
              <a:rPr lang="en-US" b="1" dirty="0">
                <a:latin typeface="Baskerville Old Face" panose="02020602080505020303" pitchFamily="18" charset="0"/>
              </a:rPr>
              <a:t>Weekly revenue peaked on May 21, 2023, with Male revenue at $7.71M and Female revenue at $3.76M. Overall, Male revenue consistently exceeds Female revenue. While there are fluctuations, the revenue trend remains relatively stable throughout the year, without major spikes or drops outside of the peak week.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D6660E-FA83-592D-14A4-4BF5006EA8BF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055998" y="670712"/>
            <a:ext cx="10080000" cy="468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06872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5DBCDBC7-0EBC-A4AD-232B-E1EDA5B6BF37}"/>
              </a:ext>
            </a:extLst>
          </p:cNvPr>
          <p:cNvSpPr txBox="1">
            <a:spLocks/>
          </p:cNvSpPr>
          <p:nvPr/>
        </p:nvSpPr>
        <p:spPr>
          <a:xfrm>
            <a:off x="1493522" y="518160"/>
            <a:ext cx="7132318" cy="1204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Key Insights from </a:t>
            </a:r>
            <a:r>
              <a:rPr lang="en-US" b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Transaction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75FE15-FC54-17D2-543D-237D81150121}"/>
              </a:ext>
            </a:extLst>
          </p:cNvPr>
          <p:cNvSpPr txBox="1"/>
          <p:nvPr/>
        </p:nvSpPr>
        <p:spPr>
          <a:xfrm>
            <a:off x="904240" y="1896372"/>
            <a:ext cx="8585200" cy="40573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Revenue and transaction volume both peaked in Q3, showing strong seasonal performance.</a:t>
            </a:r>
          </a:p>
          <a:p>
            <a:r>
              <a:rPr lang="en-US" dirty="0"/>
              <a:t>Bills were the top expenditure type, followed by Entertainment and Fuel.</a:t>
            </a:r>
          </a:p>
          <a:p>
            <a:r>
              <a:rPr lang="en-US" dirty="0"/>
              <a:t>Blue Cards dominated revenue generation, far ahead of other card types.</a:t>
            </a:r>
          </a:p>
          <a:p>
            <a:r>
              <a:rPr lang="en-US" dirty="0"/>
              <a:t>Businessmen contributed the most by job category, followed by White-collar workers.</a:t>
            </a:r>
          </a:p>
          <a:p>
            <a:r>
              <a:rPr lang="en-US" dirty="0"/>
              <a:t>Overall, Men generated more revenue than Women, contributing about 17%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7B56-92AD-4B76-AA01-201A00C7E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88DA6CB6-205F-313B-E2B7-CDCDA6452C95}"/>
              </a:ext>
            </a:extLst>
          </p:cNvPr>
          <p:cNvSpPr txBox="1">
            <a:spLocks/>
          </p:cNvSpPr>
          <p:nvPr/>
        </p:nvSpPr>
        <p:spPr>
          <a:xfrm>
            <a:off x="1493522" y="518160"/>
            <a:ext cx="7132318" cy="120403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Key Insights from </a:t>
            </a:r>
            <a:r>
              <a:rPr lang="en-US" b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</a:rPr>
              <a:t>Customer Report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A6EE46-FED2-C7B1-E1E9-51FE69702EA5}"/>
              </a:ext>
            </a:extLst>
          </p:cNvPr>
          <p:cNvSpPr txBox="1"/>
          <p:nvPr/>
        </p:nvSpPr>
        <p:spPr>
          <a:xfrm>
            <a:off x="904240" y="1896372"/>
            <a:ext cx="8585200" cy="466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High-income customers, especially Males ($21.99M), contributed the most to revenue, compared to Females (7.24M).</a:t>
            </a:r>
          </a:p>
          <a:p>
            <a:r>
              <a:rPr lang="en-US" dirty="0"/>
              <a:t>In the medium-income group, Females slightly outperformed Males.</a:t>
            </a:r>
          </a:p>
          <a:p>
            <a:r>
              <a:rPr lang="en-US" dirty="0"/>
              <a:t>Among low-income customers, Females (9.69M) showed a significantly higher contribution than Males (539K).</a:t>
            </a:r>
          </a:p>
          <a:p>
            <a:r>
              <a:rPr lang="en-US" dirty="0"/>
              <a:t>Graduates led in revenue across education levels, again with Males (12.49M) significantly ahead, compared to Females (9.80M).</a:t>
            </a:r>
          </a:p>
          <a:p>
            <a:r>
              <a:rPr lang="en-US" dirty="0"/>
              <a:t>Weekly trend shows stable revenue throughout the year, peaking on May 21, 2023, with consistent Male dominance in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640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149596"/>
            <a:ext cx="7781544" cy="859055"/>
          </a:xfrm>
        </p:spPr>
        <p:txBody>
          <a:bodyPr>
            <a:normAutofit/>
          </a:bodyPr>
          <a:lstStyle/>
          <a:p>
            <a:pPr algn="ctr"/>
            <a:r>
              <a:rPr lang="en-US" sz="40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Project Objective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021" y="4622800"/>
            <a:ext cx="8861299" cy="1127760"/>
          </a:xfrm>
        </p:spPr>
        <p:txBody>
          <a:bodyPr vert="horz" lIns="91440" tIns="45720" rIns="91440" bIns="45720" rtlCol="0">
            <a:noAutofit/>
          </a:bodyPr>
          <a:lstStyle/>
          <a:p>
            <a:pPr defTabSz="4572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spc="300" dirty="0">
                <a:solidFill>
                  <a:schemeClr val="bg1"/>
                </a:solidFill>
                <a:cs typeface="Arial" panose="020B0604020202020204" pitchFamily="34" charset="0"/>
              </a:rPr>
              <a:t>This dashboard enables a data-driven understanding of credit card usage, aiding business decisions and improving customer targeting.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AB29E-01CE-98E4-6965-3AB32B70D513}"/>
              </a:ext>
            </a:extLst>
          </p:cNvPr>
          <p:cNvSpPr txBox="1"/>
          <p:nvPr/>
        </p:nvSpPr>
        <p:spPr>
          <a:xfrm>
            <a:off x="557021" y="2120634"/>
            <a:ext cx="8861299" cy="201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dirty="0"/>
              <a:t>Customer behaviours based on their demographics and usage patterns.</a:t>
            </a:r>
          </a:p>
          <a:p>
            <a:r>
              <a:rPr lang="en-IN" dirty="0"/>
              <a:t>Transaction trends across various card types and usage methods.</a:t>
            </a:r>
          </a:p>
          <a:p>
            <a:r>
              <a:rPr lang="en-IN" dirty="0"/>
              <a:t>Revenue and Interest metrics from a financial performance perspective.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0B884F0-9A9C-C48C-3EC1-847A4E871208}"/>
              </a:ext>
            </a:extLst>
          </p:cNvPr>
          <p:cNvSpPr txBox="1">
            <a:spLocks/>
          </p:cNvSpPr>
          <p:nvPr/>
        </p:nvSpPr>
        <p:spPr>
          <a:xfrm>
            <a:off x="557021" y="1178560"/>
            <a:ext cx="9836659" cy="772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The objective of this project is to build an interactive and insightful dashboard using Power BI that helps in analyzing:</a:t>
            </a: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45B4-CF7A-ACDF-B75E-472BAE39C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DB97008-E258-C567-41BE-99BCE7ADA386}"/>
              </a:ext>
            </a:extLst>
          </p:cNvPr>
          <p:cNvSpPr txBox="1"/>
          <p:nvPr/>
        </p:nvSpPr>
        <p:spPr>
          <a:xfrm>
            <a:off x="762000" y="1505212"/>
            <a:ext cx="8595360" cy="466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Identified top-performing customer segments like, Businessmen, High-income earners, Graduates for focused marketing strategies.</a:t>
            </a:r>
          </a:p>
          <a:p>
            <a:r>
              <a:rPr lang="en-US" dirty="0"/>
              <a:t>Revealed Blue Card holders as the most valuable group, guiding future card promotion strategies.</a:t>
            </a:r>
          </a:p>
          <a:p>
            <a:r>
              <a:rPr lang="en-US" dirty="0"/>
              <a:t>Insights into spending behavior by category like, Bills, Entertainment, and Fuel can help tailor targeted cashback or loyalty programs.</a:t>
            </a:r>
          </a:p>
          <a:p>
            <a:r>
              <a:rPr lang="en-US" dirty="0"/>
              <a:t>Gender-based revenue analysis helps in designing campaigns aimed at increasing Female engagement, especially in underperforming segments.</a:t>
            </a:r>
          </a:p>
          <a:p>
            <a:r>
              <a:rPr lang="en-US" dirty="0"/>
              <a:t>Stable weekly revenue trend enables better forecasting and resource planning.</a:t>
            </a:r>
            <a:endParaRPr lang="en-IN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17D4A130-2838-99ED-C3D6-25FEED25013A}"/>
              </a:ext>
            </a:extLst>
          </p:cNvPr>
          <p:cNvSpPr txBox="1">
            <a:spLocks/>
          </p:cNvSpPr>
          <p:nvPr/>
        </p:nvSpPr>
        <p:spPr>
          <a:xfrm>
            <a:off x="1452882" y="634924"/>
            <a:ext cx="5882638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91520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B916A-7D25-52BD-2C3B-3BCF7F144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99195F6-4605-5B7B-B791-67A97E244388}"/>
              </a:ext>
            </a:extLst>
          </p:cNvPr>
          <p:cNvSpPr txBox="1"/>
          <p:nvPr/>
        </p:nvSpPr>
        <p:spPr>
          <a:xfrm>
            <a:off x="762000" y="1505212"/>
            <a:ext cx="7975600" cy="4666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This project successfully shows how Power BI can be used to uncover deep insights from financial and customer data.</a:t>
            </a:r>
          </a:p>
          <a:p>
            <a:r>
              <a:rPr lang="en-US" dirty="0"/>
              <a:t>The dashboards offer clear visibility into key revenue drivers, customer behaviors, and transaction trends.</a:t>
            </a:r>
          </a:p>
          <a:p>
            <a:r>
              <a:rPr lang="en-US" dirty="0"/>
              <a:t>These insights can support data-driven decision-making across marketing, product strategy, and customer targeting.</a:t>
            </a:r>
          </a:p>
          <a:p>
            <a:r>
              <a:rPr lang="en-US" dirty="0"/>
              <a:t>The project reflects strong visual storytelling, efficient use of Power BI features, and an understanding of business context through analytics.</a:t>
            </a:r>
            <a:endParaRPr lang="en-IN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D4107024-0A41-97FF-1901-BC8283774380}"/>
              </a:ext>
            </a:extLst>
          </p:cNvPr>
          <p:cNvSpPr txBox="1">
            <a:spLocks/>
          </p:cNvSpPr>
          <p:nvPr/>
        </p:nvSpPr>
        <p:spPr>
          <a:xfrm>
            <a:off x="1452882" y="634924"/>
            <a:ext cx="5882638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5363" y="899160"/>
            <a:ext cx="4945599" cy="1243584"/>
          </a:xfrm>
        </p:spPr>
        <p:txBody>
          <a:bodyPr/>
          <a:lstStyle/>
          <a:p>
            <a:r>
              <a:rPr lang="en-US" sz="6000" dirty="0"/>
              <a:t>Thank You</a:t>
            </a:r>
            <a:endParaRPr lang="en-GB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E5D9C-A0AB-158E-A56F-3487673F3490}"/>
              </a:ext>
            </a:extLst>
          </p:cNvPr>
          <p:cNvSpPr txBox="1"/>
          <p:nvPr/>
        </p:nvSpPr>
        <p:spPr>
          <a:xfrm>
            <a:off x="5181600" y="4715257"/>
            <a:ext cx="6106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  <a:latin typeface="Algerian" panose="04020705040A02060702" pitchFamily="82" charset="0"/>
              </a:rPr>
              <a:t>Nibedita Sahu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C5FEB-9017-5211-E832-6C4E6B3DA898}"/>
              </a:ext>
            </a:extLst>
          </p:cNvPr>
          <p:cNvSpPr txBox="1"/>
          <p:nvPr/>
        </p:nvSpPr>
        <p:spPr>
          <a:xfrm>
            <a:off x="3840480" y="5497175"/>
            <a:ext cx="7447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400" b="1" dirty="0">
                <a:solidFill>
                  <a:schemeClr val="bg1"/>
                </a:solidFill>
              </a:rPr>
              <a:t>That’s a wrap up — now let’s talk data!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2C66-99E9-7502-77E1-3FE0BBCEE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9F9F7-C1C4-2FB4-E25E-FE0B931B9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8" y="149596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b="1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692FE-CFA4-2302-BEE4-F6D75A0FEAFE}"/>
              </a:ext>
            </a:extLst>
          </p:cNvPr>
          <p:cNvSpPr txBox="1"/>
          <p:nvPr/>
        </p:nvSpPr>
        <p:spPr>
          <a:xfrm>
            <a:off x="1513840" y="2624852"/>
            <a:ext cx="7879080" cy="18049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lang="en-US" sz="2000" spc="300">
                <a:solidFill>
                  <a:schemeClr val="bg1"/>
                </a:solidFill>
                <a:latin typeface="Sitka Text" pitchFamily="2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Transactions: 656K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Income: 576M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Customer Satisfaction Score: 3.19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Key Fields:</a:t>
            </a:r>
            <a:endParaRPr lang="en-IN" b="1" dirty="0">
              <a:latin typeface="+mn-lt"/>
            </a:endParaRP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238D8A62-BE18-8029-115E-B6542FC0C9BE}"/>
              </a:ext>
            </a:extLst>
          </p:cNvPr>
          <p:cNvSpPr txBox="1">
            <a:spLocks/>
          </p:cNvSpPr>
          <p:nvPr/>
        </p:nvSpPr>
        <p:spPr>
          <a:xfrm>
            <a:off x="678941" y="1203577"/>
            <a:ext cx="9856979" cy="1421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The dataset was sourced from an open dataset available online, which includes a variety of features around credit card transactions and customer profiles.</a:t>
            </a:r>
          </a:p>
          <a:p>
            <a:r>
              <a:rPr lang="en-US" b="1" dirty="0"/>
              <a:t>Dataset Highlights: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32530-B6FB-264D-E085-A2F49BA8DA0F}"/>
              </a:ext>
            </a:extLst>
          </p:cNvPr>
          <p:cNvSpPr txBox="1"/>
          <p:nvPr/>
        </p:nvSpPr>
        <p:spPr>
          <a:xfrm>
            <a:off x="2205228" y="4304271"/>
            <a:ext cx="7879080" cy="1421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Card Category, Gender, Age, Income Group</a:t>
            </a:r>
          </a:p>
          <a:p>
            <a:r>
              <a:rPr lang="en-IN" dirty="0"/>
              <a:t>Revenue, Interest Earned, Transaction Volume</a:t>
            </a:r>
            <a:endParaRPr lang="en-US" dirty="0"/>
          </a:p>
          <a:p>
            <a:r>
              <a:rPr lang="en-US" dirty="0"/>
              <a:t>Education, Job, Risk Level, Marital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CFC48C4-77AB-C3F2-1D3D-05DBD7F4A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6" y="209100"/>
            <a:ext cx="11507807" cy="643979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E43F61F5-E2F8-DFC7-62FB-A7D7F976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480" y="198040"/>
            <a:ext cx="4460240" cy="1479395"/>
          </a:xfrm>
        </p:spPr>
        <p:txBody>
          <a:bodyPr>
            <a:normAutofit/>
          </a:bodyPr>
          <a:lstStyle/>
          <a:p>
            <a:pPr algn="r"/>
            <a:r>
              <a:rPr lang="en-US" sz="4400" b="0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Transaction Report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9AB4A30E-1396-B3A7-6FE7-178FBC3E4D85}"/>
              </a:ext>
            </a:extLst>
          </p:cNvPr>
          <p:cNvSpPr txBox="1">
            <a:spLocks/>
          </p:cNvSpPr>
          <p:nvPr/>
        </p:nvSpPr>
        <p:spPr>
          <a:xfrm>
            <a:off x="782320" y="937738"/>
            <a:ext cx="6878320" cy="130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This report focuses on the financial aspect of credit card transactions. It provides a broad view of how revenue and transaction volumes vary across different dimensions.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D5DEAF62-770E-E67D-3EEE-FDCD051EA3A3}"/>
              </a:ext>
            </a:extLst>
          </p:cNvPr>
          <p:cNvSpPr txBox="1">
            <a:spLocks/>
          </p:cNvSpPr>
          <p:nvPr/>
        </p:nvSpPr>
        <p:spPr>
          <a:xfrm>
            <a:off x="782320" y="2329167"/>
            <a:ext cx="3628899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 dirty="0"/>
              <a:t>Key Elements: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588F2D34-E55E-2DBC-AA47-095FFE140878}"/>
              </a:ext>
            </a:extLst>
          </p:cNvPr>
          <p:cNvSpPr txBox="1">
            <a:spLocks/>
          </p:cNvSpPr>
          <p:nvPr/>
        </p:nvSpPr>
        <p:spPr>
          <a:xfrm>
            <a:off x="782320" y="198040"/>
            <a:ext cx="5882640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Dashboard Structure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0DFA209-9762-D759-83F2-99EFCBBE396D}"/>
              </a:ext>
            </a:extLst>
          </p:cNvPr>
          <p:cNvSpPr txBox="1">
            <a:spLocks/>
          </p:cNvSpPr>
          <p:nvPr/>
        </p:nvSpPr>
        <p:spPr>
          <a:xfrm>
            <a:off x="782320" y="5703821"/>
            <a:ext cx="10535920" cy="711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The report is prepared with slicers for Quarter, Gender, Card Type, Income Group, and Start Date of Week to enable dynamic filtering.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F99D1D-B3E8-2844-0442-45B9A9C271A4}"/>
              </a:ext>
            </a:extLst>
          </p:cNvPr>
          <p:cNvSpPr txBox="1"/>
          <p:nvPr/>
        </p:nvSpPr>
        <p:spPr>
          <a:xfrm>
            <a:off x="1361948" y="2719170"/>
            <a:ext cx="9021572" cy="19144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KPI Cards: </a:t>
            </a:r>
            <a:r>
              <a:rPr lang="en-US" dirty="0"/>
              <a:t>Overall Revenue, Interest, Transaction Amount &amp; Count</a:t>
            </a:r>
          </a:p>
          <a:p>
            <a:r>
              <a:rPr lang="en-US" b="1" dirty="0"/>
              <a:t>Card Categories: </a:t>
            </a:r>
            <a:r>
              <a:rPr lang="en-US" dirty="0"/>
              <a:t>Blue, Gold, Platinum, Silver</a:t>
            </a:r>
          </a:p>
          <a:p>
            <a:r>
              <a:rPr lang="en-IN" b="1" dirty="0"/>
              <a:t>Trends: </a:t>
            </a:r>
            <a:r>
              <a:rPr lang="en-IN" dirty="0"/>
              <a:t>Revenue &amp; Transaction Volume by Quarter</a:t>
            </a:r>
            <a:endParaRPr lang="en-US" dirty="0"/>
          </a:p>
          <a:p>
            <a:r>
              <a:rPr lang="en-IN" b="1" dirty="0"/>
              <a:t>Demographics &amp; Usage Analysis: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8576B-C531-4AB2-FFF9-2A22244113FE}"/>
              </a:ext>
            </a:extLst>
          </p:cNvPr>
          <p:cNvSpPr txBox="1"/>
          <p:nvPr/>
        </p:nvSpPr>
        <p:spPr>
          <a:xfrm>
            <a:off x="1960880" y="4685928"/>
            <a:ext cx="9214612" cy="841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Revenue by Job, Education, Card Category, and Use Type</a:t>
            </a:r>
          </a:p>
          <a:p>
            <a:r>
              <a:rPr lang="en-US" dirty="0"/>
              <a:t>Expenditure Types and their revenue contributions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D700-B0CF-9C3F-2967-8EBCFD67B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53AF97-7DA0-9890-FB52-03F99E608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7" y="223390"/>
            <a:ext cx="11536385" cy="64112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slope"/>
          </a:sp3d>
        </p:spPr>
      </p:pic>
    </p:spTree>
    <p:extLst>
      <p:ext uri="{BB962C8B-B14F-4D97-AF65-F5344CB8AC3E}">
        <p14:creationId xmlns:p14="http://schemas.microsoft.com/office/powerpoint/2010/main" val="17237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B7449-B782-2A9F-E165-267B0A28D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54E87E86-7ED9-164A-94CB-BD245990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6480" y="198040"/>
            <a:ext cx="4460240" cy="1479395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pPr algn="r"/>
            <a:r>
              <a:rPr lang="en-US" sz="4400" b="0" spc="0" dirty="0">
                <a:ln w="0"/>
                <a:solidFill>
                  <a:schemeClr val="tx1"/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Customer Report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B267501-28DA-16E6-F44C-08A7EB3AE0FF}"/>
              </a:ext>
            </a:extLst>
          </p:cNvPr>
          <p:cNvSpPr txBox="1">
            <a:spLocks/>
          </p:cNvSpPr>
          <p:nvPr/>
        </p:nvSpPr>
        <p:spPr>
          <a:xfrm>
            <a:off x="782320" y="937738"/>
            <a:ext cx="6614160" cy="1307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This report highlights the customer profile side of credit card usage. It helps understand which customer groups are contributing more to revenue and how usage patterns vary.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1E5CF570-99BE-D420-2810-528B27D2BB63}"/>
              </a:ext>
            </a:extLst>
          </p:cNvPr>
          <p:cNvSpPr txBox="1">
            <a:spLocks/>
          </p:cNvSpPr>
          <p:nvPr/>
        </p:nvSpPr>
        <p:spPr>
          <a:xfrm>
            <a:off x="782320" y="2518841"/>
            <a:ext cx="3628899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 dirty="0"/>
              <a:t>Key Elements: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A0F43D1-C9BE-A03D-A060-81AE326139EA}"/>
              </a:ext>
            </a:extLst>
          </p:cNvPr>
          <p:cNvSpPr txBox="1">
            <a:spLocks/>
          </p:cNvSpPr>
          <p:nvPr/>
        </p:nvSpPr>
        <p:spPr>
          <a:xfrm>
            <a:off x="782320" y="5687618"/>
            <a:ext cx="10535920" cy="711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/>
              <a:t>Slicers are available for Quarter, Gender, Card Type, and Start Date of Week, providing interactive filtering.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46838A-B781-7D18-FE0F-44B2B89AAC70}"/>
              </a:ext>
            </a:extLst>
          </p:cNvPr>
          <p:cNvSpPr txBox="1"/>
          <p:nvPr/>
        </p:nvSpPr>
        <p:spPr>
          <a:xfrm>
            <a:off x="1219708" y="2831086"/>
            <a:ext cx="9021572" cy="1753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b="1" dirty="0"/>
              <a:t>KPI Cards: </a:t>
            </a:r>
            <a:r>
              <a:rPr lang="en-US" dirty="0"/>
              <a:t>Revenue, Interest, Income, and CSS (Customer Satisfaction Score)</a:t>
            </a:r>
          </a:p>
          <a:p>
            <a:r>
              <a:rPr lang="en-US" b="1" dirty="0"/>
              <a:t>Customer Segment Table: </a:t>
            </a:r>
            <a:r>
              <a:rPr lang="en-US" dirty="0"/>
              <a:t>Job-wise Revenue, Interest, and Income</a:t>
            </a:r>
          </a:p>
          <a:p>
            <a:r>
              <a:rPr lang="en-IN" b="1" dirty="0"/>
              <a:t>Behavioural Patterns: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F9BB8-6182-9DA5-8C8F-2505B55A08A8}"/>
              </a:ext>
            </a:extLst>
          </p:cNvPr>
          <p:cNvSpPr txBox="1"/>
          <p:nvPr/>
        </p:nvSpPr>
        <p:spPr>
          <a:xfrm>
            <a:off x="1950720" y="4534903"/>
            <a:ext cx="7823200" cy="11527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Revenue by Age, Income Group, Marital Status, Education, Dependents, and State</a:t>
            </a:r>
          </a:p>
          <a:p>
            <a:r>
              <a:rPr lang="en-IN" dirty="0"/>
              <a:t>Revenue trends over Week</a:t>
            </a: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E2D335-A492-42D6-DDA7-917F3F06D26B}"/>
              </a:ext>
            </a:extLst>
          </p:cNvPr>
          <p:cNvSpPr txBox="1">
            <a:spLocks/>
          </p:cNvSpPr>
          <p:nvPr/>
        </p:nvSpPr>
        <p:spPr>
          <a:xfrm>
            <a:off x="782320" y="198040"/>
            <a:ext cx="5882640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Dashboard Structure</a:t>
            </a:r>
          </a:p>
        </p:txBody>
      </p:sp>
    </p:spTree>
    <p:extLst>
      <p:ext uri="{BB962C8B-B14F-4D97-AF65-F5344CB8AC3E}">
        <p14:creationId xmlns:p14="http://schemas.microsoft.com/office/powerpoint/2010/main" val="330804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4A456-115C-80A7-53A4-5BA8D0B0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361E91E-0235-699D-08CE-2505F1531622}"/>
              </a:ext>
            </a:extLst>
          </p:cNvPr>
          <p:cNvSpPr txBox="1">
            <a:spLocks/>
          </p:cNvSpPr>
          <p:nvPr/>
        </p:nvSpPr>
        <p:spPr>
          <a:xfrm>
            <a:off x="802642" y="228524"/>
            <a:ext cx="3515360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Key Metrics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32DDF58-71B9-5A48-3B57-58C41CAEEF63}"/>
              </a:ext>
            </a:extLst>
          </p:cNvPr>
          <p:cNvSpPr txBox="1">
            <a:spLocks/>
          </p:cNvSpPr>
          <p:nvPr/>
        </p:nvSpPr>
        <p:spPr>
          <a:xfrm>
            <a:off x="802642" y="939876"/>
            <a:ext cx="7325358" cy="1569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Our dashboard presents key performance indicators that provide a quick snapshot of the credit card business performance. These metrics are displayed as KPI cards across both reports for quick analysis.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1058506-75A6-66FB-3E07-F3C14459BD67}"/>
              </a:ext>
            </a:extLst>
          </p:cNvPr>
          <p:cNvSpPr txBox="1">
            <a:spLocks/>
          </p:cNvSpPr>
          <p:nvPr/>
        </p:nvSpPr>
        <p:spPr>
          <a:xfrm>
            <a:off x="802642" y="2509520"/>
            <a:ext cx="4287518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 dirty="0"/>
              <a:t>💰 Financial Metrics: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17DF53-D82F-C58A-9B7A-AD93823F2064}"/>
              </a:ext>
            </a:extLst>
          </p:cNvPr>
          <p:cNvSpPr txBox="1"/>
          <p:nvPr/>
        </p:nvSpPr>
        <p:spPr>
          <a:xfrm>
            <a:off x="1798320" y="5128758"/>
            <a:ext cx="7823200" cy="8710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dirty="0"/>
              <a:t>Transaction Count: 656K</a:t>
            </a:r>
          </a:p>
          <a:p>
            <a:r>
              <a:rPr lang="en-US" dirty="0"/>
              <a:t>Customer Satisfaction Score (CSS): 3.19</a:t>
            </a:r>
            <a:endParaRPr lang="en-IN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3E87C68-A2CF-9E78-51A8-7586AB48BE14}"/>
              </a:ext>
            </a:extLst>
          </p:cNvPr>
          <p:cNvSpPr txBox="1">
            <a:spLocks/>
          </p:cNvSpPr>
          <p:nvPr/>
        </p:nvSpPr>
        <p:spPr>
          <a:xfrm>
            <a:off x="802642" y="4661091"/>
            <a:ext cx="4287518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/>
              <a:t>📈 Volume Metrics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B09620-F99A-6104-7D0A-98E7BD22950F}"/>
              </a:ext>
            </a:extLst>
          </p:cNvPr>
          <p:cNvSpPr txBox="1"/>
          <p:nvPr/>
        </p:nvSpPr>
        <p:spPr>
          <a:xfrm>
            <a:off x="1798320" y="2984615"/>
            <a:ext cx="7823200" cy="17420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Total Revenue: 55M</a:t>
            </a:r>
          </a:p>
          <a:p>
            <a:r>
              <a:rPr lang="en-IN" dirty="0"/>
              <a:t>Total Interest Earned: 7.84M</a:t>
            </a:r>
            <a:endParaRPr lang="en-US" dirty="0"/>
          </a:p>
          <a:p>
            <a:r>
              <a:rPr lang="en-IN" dirty="0"/>
              <a:t>Total Transaction Amount: 45M</a:t>
            </a:r>
            <a:endParaRPr lang="en-US" dirty="0"/>
          </a:p>
          <a:p>
            <a:r>
              <a:rPr lang="en-IN" dirty="0"/>
              <a:t>Total Income: 576M</a:t>
            </a:r>
          </a:p>
        </p:txBody>
      </p:sp>
    </p:spTree>
    <p:extLst>
      <p:ext uri="{BB962C8B-B14F-4D97-AF65-F5344CB8AC3E}">
        <p14:creationId xmlns:p14="http://schemas.microsoft.com/office/powerpoint/2010/main" val="272322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54212-1C18-B513-B03F-D4FFFF741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CB977F1B-0543-7823-B76A-0ADB5A9A3E20}"/>
              </a:ext>
            </a:extLst>
          </p:cNvPr>
          <p:cNvSpPr txBox="1">
            <a:spLocks/>
          </p:cNvSpPr>
          <p:nvPr/>
        </p:nvSpPr>
        <p:spPr>
          <a:xfrm>
            <a:off x="802642" y="228524"/>
            <a:ext cx="3515360" cy="711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algn="ctr" defTabSz="914400">
              <a:lnSpc>
                <a:spcPct val="85000"/>
              </a:lnSpc>
              <a:spcBef>
                <a:spcPct val="0"/>
              </a:spcBef>
              <a:buNone/>
              <a:defRPr sz="4000" b="1" spc="0" baseline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Key Metrics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F03364C-79B9-1F78-1086-840525DB4545}"/>
              </a:ext>
            </a:extLst>
          </p:cNvPr>
          <p:cNvSpPr txBox="1">
            <a:spLocks/>
          </p:cNvSpPr>
          <p:nvPr/>
        </p:nvSpPr>
        <p:spPr>
          <a:xfrm>
            <a:off x="1798320" y="1822367"/>
            <a:ext cx="7325358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Both reports allow filtering based on: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DD887AC-52B4-FF92-9D32-E831B2E9464D}"/>
              </a:ext>
            </a:extLst>
          </p:cNvPr>
          <p:cNvSpPr txBox="1">
            <a:spLocks/>
          </p:cNvSpPr>
          <p:nvPr/>
        </p:nvSpPr>
        <p:spPr>
          <a:xfrm>
            <a:off x="802642" y="1341962"/>
            <a:ext cx="4287518" cy="4423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b="1"/>
              <a:t>📊 Filter Capabilities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22C321-9902-3A8B-ECF4-C9FB07751EDB}"/>
              </a:ext>
            </a:extLst>
          </p:cNvPr>
          <p:cNvSpPr txBox="1"/>
          <p:nvPr/>
        </p:nvSpPr>
        <p:spPr>
          <a:xfrm>
            <a:off x="1798320" y="2302773"/>
            <a:ext cx="8585200" cy="14056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Time Period (Quarter / Start Date of Week)</a:t>
            </a:r>
          </a:p>
          <a:p>
            <a:r>
              <a:rPr lang="en-US" dirty="0"/>
              <a:t>Demographics (Gender, Marital Status, Education)</a:t>
            </a:r>
          </a:p>
          <a:p>
            <a:r>
              <a:rPr lang="en-US" dirty="0"/>
              <a:t>Financial Attributes (Card Category, Income Group)</a:t>
            </a:r>
          </a:p>
          <a:p>
            <a:endParaRPr lang="en-IN" dirty="0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2D132EF3-EC7A-1B30-23F2-16D930206499}"/>
              </a:ext>
            </a:extLst>
          </p:cNvPr>
          <p:cNvSpPr txBox="1">
            <a:spLocks/>
          </p:cNvSpPr>
          <p:nvPr/>
        </p:nvSpPr>
        <p:spPr>
          <a:xfrm>
            <a:off x="802642" y="3808469"/>
            <a:ext cx="10353038" cy="15696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indent="-3429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 spc="300">
                <a:solidFill>
                  <a:schemeClr val="bg1"/>
                </a:solidFill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dirty="0"/>
              <a:t>These filters help in analyzing KPIs across different customer segments and time frames.</a:t>
            </a:r>
          </a:p>
        </p:txBody>
      </p:sp>
    </p:spTree>
    <p:extLst>
      <p:ext uri="{BB962C8B-B14F-4D97-AF65-F5344CB8AC3E}">
        <p14:creationId xmlns:p14="http://schemas.microsoft.com/office/powerpoint/2010/main" val="239542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ppt/theme/themeOverride2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2006/documentManagement/types"/>
    <ds:schemaRef ds:uri="http://purl.org/dc/dcmitype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</TotalTime>
  <Words>1227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Algerian</vt:lpstr>
      <vt:lpstr>Arial</vt:lpstr>
      <vt:lpstr>Arial Black</vt:lpstr>
      <vt:lpstr>Bahnschrift</vt:lpstr>
      <vt:lpstr>Baskerville Old Face</vt:lpstr>
      <vt:lpstr>Britannic Bold</vt:lpstr>
      <vt:lpstr>Calibri</vt:lpstr>
      <vt:lpstr>Century Schoolbook</vt:lpstr>
      <vt:lpstr>fkGroteskNeue</vt:lpstr>
      <vt:lpstr>Trade Gothic LT Pro</vt:lpstr>
      <vt:lpstr>Wingdings 2</vt:lpstr>
      <vt:lpstr>View</vt:lpstr>
      <vt:lpstr>Credit Card Financial Dashboard</vt:lpstr>
      <vt:lpstr>Project Objective</vt:lpstr>
      <vt:lpstr>Data Overview</vt:lpstr>
      <vt:lpstr>PowerPoint Presentation</vt:lpstr>
      <vt:lpstr>Transaction Report</vt:lpstr>
      <vt:lpstr>PowerPoint Presentation</vt:lpstr>
      <vt:lpstr>Customer Report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Nibedita Sahu</dc:creator>
  <cp:lastModifiedBy>Nibedita Sahu</cp:lastModifiedBy>
  <cp:revision>1</cp:revision>
  <dcterms:created xsi:type="dcterms:W3CDTF">2025-04-15T10:18:43Z</dcterms:created>
  <dcterms:modified xsi:type="dcterms:W3CDTF">2025-04-24T09:23:43Z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