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564" r:id="rId3"/>
    <p:sldId id="586" r:id="rId4"/>
    <p:sldId id="587" r:id="rId5"/>
    <p:sldId id="588" r:id="rId6"/>
    <p:sldId id="566" r:id="rId7"/>
    <p:sldId id="563" r:id="rId8"/>
    <p:sldId id="542" r:id="rId9"/>
    <p:sldId id="545" r:id="rId10"/>
    <p:sldId id="571" r:id="rId11"/>
    <p:sldId id="580" r:id="rId12"/>
    <p:sldId id="543" r:id="rId13"/>
    <p:sldId id="589" r:id="rId14"/>
    <p:sldId id="59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kasov Nikita" initials="BN" lastIdx="2" clrIdx="0">
    <p:extLst>
      <p:ext uri="{19B8F6BF-5375-455C-9EA6-DF929625EA0E}">
        <p15:presenceInfo xmlns:p15="http://schemas.microsoft.com/office/powerpoint/2012/main" userId="S-1-5-21-1951119408-2350074515-3313104345-889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74221" autoAdjust="0"/>
  </p:normalViewPr>
  <p:slideViewPr>
    <p:cSldViewPr snapToGrid="0" showGuides="1">
      <p:cViewPr>
        <p:scale>
          <a:sx n="50" d="100"/>
          <a:sy n="50" d="100"/>
        </p:scale>
        <p:origin x="-332" y="608"/>
      </p:cViewPr>
      <p:guideLst>
        <p:guide orient="horz" pos="2092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0-26T21:50:03.645" idx="1">
    <p:pos x="1075" y="4935"/>
    <p:text>https://docs.python.org/3/tutorial/controlflow.html#defining-functions
Лямбда функции
Лямбда-функция в Python простыми словами / Хабр (habr.com)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0-26T21:50:03.645" idx="1">
    <p:pos x="1075" y="4935"/>
    <p:text>https://docs.python.org/3/tutorial/controlflow.html#defining-functions
Лямбда функции
Лямбда-функция в Python простыми словами / Хабр (habr.com)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0-26T21:50:03.645" idx="1">
    <p:pos x="1075" y="4935"/>
    <p:text>https://docs.python.org/3/tutorial/controlflow.html#defining-functions
Лямбда функции
Лямбда-функция в Python простыми словами / Хабр (habr.com)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0-26T21:50:03.645" idx="1">
    <p:pos x="1075" y="4935"/>
    <p:text>https://docs.python.org/3/tutorial/controlflow.html#defining-functions
Лямбда функции
Лямбда-функция в Python простыми словами / Хабр (habr.com)</p:text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FA1A77-535C-421A-BCF5-D42CAC0A3815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F6B44-EF68-4704-B129-62CD2726C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443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6A6B47-3918-BBC1-FE8D-9D0A1C7F3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C61026E-958F-C84A-0082-A1197AB089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6F29A1-BE80-B282-6D1F-EB72280AA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03E7B-DBE1-48DE-8BB9-C95FC8DD4938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CAC2AD-09BE-7B55-B1F8-9FFE327C8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CC1A82-DB7C-0CCA-26A0-4298C990E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5AFF2-3FC3-47DC-A3A1-559A0EC38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98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230E34-1F37-265F-ACBE-E30378417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776233F-AD4F-A476-E692-E90D4D143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1C1381-56F2-27AA-C284-9208B4A6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03E7B-DBE1-48DE-8BB9-C95FC8DD4938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3FAC03-9DB8-8792-C309-0A244607D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AFD232-8F3E-566F-333F-A5A8FF27F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5AFF2-3FC3-47DC-A3A1-559A0EC38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88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18DC345-A7A9-D829-DD8F-E13ED9BC75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62DCCF1-DF70-EC19-613C-E117506C8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0E8748-051B-024D-008E-717734197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03E7B-DBE1-48DE-8BB9-C95FC8DD4938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3FEA66-EC8E-AC57-CC5D-441D860C2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88F93B-EFDF-A09C-480E-079CB919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5AFF2-3FC3-47DC-A3A1-559A0EC38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04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Слайд-разделитель">
    <p:bg>
      <p:bgPr>
        <a:solidFill>
          <a:srgbClr val="001A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2576608" y="1616537"/>
            <a:ext cx="7945286" cy="248668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4641" b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</a:t>
            </a:r>
            <a:br>
              <a:rPr lang="ru-RU" dirty="0"/>
            </a:br>
            <a:r>
              <a:rPr lang="ru-RU" dirty="0"/>
              <a:t>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1798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81">
          <p15:clr>
            <a:srgbClr val="FBAE40"/>
          </p15:clr>
        </p15:guide>
        <p15:guide id="2" orient="horz" pos="291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2 объекта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256" y="405066"/>
            <a:ext cx="10672605" cy="785494"/>
          </a:xfr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9" name="Объект 8"/>
          <p:cNvSpPr>
            <a:spLocks noGrp="1"/>
          </p:cNvSpPr>
          <p:nvPr>
            <p:ph sz="quarter" idx="13"/>
          </p:nvPr>
        </p:nvSpPr>
        <p:spPr>
          <a:xfrm>
            <a:off x="760256" y="1616537"/>
            <a:ext cx="5191173" cy="4352815"/>
          </a:xfrm>
        </p:spPr>
        <p:txBody>
          <a:bodyPr tIns="10800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1" name="Объект 10"/>
          <p:cNvSpPr>
            <a:spLocks noGrp="1"/>
          </p:cNvSpPr>
          <p:nvPr>
            <p:ph sz="quarter" idx="14"/>
          </p:nvPr>
        </p:nvSpPr>
        <p:spPr>
          <a:xfrm>
            <a:off x="6240571" y="1616537"/>
            <a:ext cx="5192290" cy="4352815"/>
          </a:xfrm>
        </p:spPr>
        <p:txBody>
          <a:bodyPr tIns="108000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760256" y="6316119"/>
            <a:ext cx="8847321" cy="227744"/>
          </a:xfrm>
          <a:prstGeom prst="rect">
            <a:avLst/>
          </a:prstGeom>
        </p:spPr>
        <p:txBody>
          <a:bodyPr lIns="0" tIns="0" rIns="0" bIns="61200" anchor="b"/>
          <a:lstStyle>
            <a:lvl1pPr>
              <a:lnSpc>
                <a:spcPct val="100000"/>
              </a:lnSpc>
              <a:defRPr sz="984"/>
            </a:lvl1pPr>
          </a:lstStyle>
          <a:p>
            <a:endParaRPr lang="ru-RU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94070" y="6308735"/>
            <a:ext cx="643036" cy="235128"/>
          </a:xfrm>
          <a:prstGeom prst="rect">
            <a:avLst/>
          </a:prstGeom>
          <a:noFill/>
          <a:ln w="25400">
            <a:noFill/>
          </a:ln>
        </p:spPr>
        <p:txBody>
          <a:bodyPr vert="horz" lIns="36000" tIns="0" rIns="36000" bIns="54000" rtlCol="0" anchor="b"/>
          <a:lstStyle>
            <a:lvl1pPr algn="r">
              <a:lnSpc>
                <a:spcPct val="100000"/>
              </a:lnSpc>
              <a:defRPr sz="984" b="1">
                <a:solidFill>
                  <a:schemeClr val="tx1"/>
                </a:solidFill>
              </a:defRPr>
            </a:lvl1pPr>
          </a:lstStyle>
          <a:p>
            <a:fld id="{B4CBCABD-A162-4C47-826F-E69D63ADF83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2906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253DC1-E96B-5C19-26AB-E04620F98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F25AA5-F644-1B94-34B1-0BA8C00C3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1BA98B-9A2D-84ED-5F4A-C03AEE153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03E7B-DBE1-48DE-8BB9-C95FC8DD4938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8E473F-6DCB-51DA-7B32-2C78D7FE5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CBEBE1-BA16-043E-6F32-83DD1DB97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5AFF2-3FC3-47DC-A3A1-559A0EC38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38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61833A-E7B3-5E17-13B5-715124F55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F5647A0-7701-AB21-530C-92FF356BD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FFF054-673D-1ED6-7868-9549C48EF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03E7B-DBE1-48DE-8BB9-C95FC8DD4938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DA8C0E-7987-8D4A-5238-00F1C74BE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6F6976-2BEF-7906-D0F5-00FCA1F80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5AFF2-3FC3-47DC-A3A1-559A0EC38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213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344737-64ED-BA67-530D-6FA935F62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5A304E-762A-06E2-327C-B78D0D2EAD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B11A69E-A266-6E4A-7CA2-95F270C07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519EF05-2A16-2ED2-A7C9-E6DBC4B19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03E7B-DBE1-48DE-8BB9-C95FC8DD4938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BF5E0F8-D8F5-94FB-5973-4AD18EFA8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49B0A0F-221B-0560-91CA-639E7B4DE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5AFF2-3FC3-47DC-A3A1-559A0EC38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9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471D38-85A2-13AB-159B-2B0EDA428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8A54E99-1EC0-CF16-C069-3AFB69DC0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A2CE485-1E8F-EAA8-55F7-166792519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47487D4-047E-871F-1262-D3E0FAC956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47628F3-C16C-CCC3-7EA6-E7BA64A060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3C392A7-D596-203F-C692-A4BB20ABE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03E7B-DBE1-48DE-8BB9-C95FC8DD4938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058F1FB-50AC-A300-B90C-F3E8FA668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7B1B093-4D5F-E586-2D4E-FE38142BC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5AFF2-3FC3-47DC-A3A1-559A0EC38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23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09CD94-8EE9-FCEA-F2F4-372F306AA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18C72FD-43E5-3C00-036B-3111A193C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03E7B-DBE1-48DE-8BB9-C95FC8DD4938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F7B8D35-F167-A0EB-B8AD-15E7B8AF8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339CBF4-1B91-8830-4A3A-141220863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5AFF2-3FC3-47DC-A3A1-559A0EC38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825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3E40954-065A-C5D5-5882-F0B0EDE3D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03E7B-DBE1-48DE-8BB9-C95FC8DD4938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FBD3927-53A1-8C26-AE73-56C1A6062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C9A4C06-FDF2-279E-0985-E7194CA94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5AFF2-3FC3-47DC-A3A1-559A0EC38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80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8F1CCF-F5ED-6045-134A-629D493F1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C0962D-1376-E22A-5FA4-7325DFAF6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9FFC555-007B-4202-959C-CDD053A86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54090DD-3EAA-6334-B5A9-CF787CDA1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03E7B-DBE1-48DE-8BB9-C95FC8DD4938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208BFF6-4392-4B86-C734-CEE57498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11354DB-67B4-E697-DD45-30DC72C06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5AFF2-3FC3-47DC-A3A1-559A0EC38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77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CC6745-AAF2-C20C-3F7D-867A4DC78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C03ADEC-ADE5-88C9-7E50-E1EFF1D756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C18AD2C-9C9F-AD23-A5CD-A7D0E2EAD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ECC34F-C937-3A1F-C853-A4C32FED3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03E7B-DBE1-48DE-8BB9-C95FC8DD4938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CCF346A-9994-3EAF-5556-6F57DEE72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47265FF-D548-B8C0-7D7B-6823C70AC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5AFF2-3FC3-47DC-A3A1-559A0EC38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60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553D5F-B4E4-A978-D458-80042B79C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A44FD3-F5F3-6B1F-CCE7-F853C58F0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BF4310-C671-ADF3-C546-37C793171B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03E7B-DBE1-48DE-8BB9-C95FC8DD4938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04876B-41E2-D457-9243-2258D075B7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3DF5A5-C23E-4CB4-CA72-A27CB4DFDD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5AFF2-3FC3-47DC-A3A1-559A0EC38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2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263BBB-0B14-8C6F-1A8E-D0CA21D288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ДП. Задачи </a:t>
            </a:r>
            <a:r>
              <a:rPr lang="ru-RU" dirty="0" err="1"/>
              <a:t>поиска.Разное</a:t>
            </a:r>
            <a:endParaRPr lang="en-US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CC57C4F-78CD-2F0F-E9D4-6592DB7E8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3597" y="3575405"/>
            <a:ext cx="9144000" cy="1655762"/>
          </a:xfrm>
        </p:spPr>
        <p:txBody>
          <a:bodyPr/>
          <a:lstStyle/>
          <a:p>
            <a:pPr algn="l"/>
            <a:r>
              <a:rPr lang="ru-RU" dirty="0"/>
              <a:t>Бекасов Никита 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90BB5B9-415C-9160-554E-686A5E49F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597" y="894643"/>
            <a:ext cx="2248353" cy="88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744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1E1C0-72B3-094B-B5C0-684D13D41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Бинарный поиск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B902B2-3C1F-3F4D-9E71-27741D64D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A5440A-60C8-E84B-AB33-FD0ED1F96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CBCABD-A162-4C47-826F-E69D63ADF830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26FFDF6-963E-4738-B5E7-29BF4A2D8F6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122" name="Picture 2" descr="Binary Search Depiction.svg">
            <a:extLst>
              <a:ext uri="{FF2B5EF4-FFF2-40B4-BE49-F238E27FC236}">
                <a16:creationId xmlns:a16="http://schemas.microsoft.com/office/drawing/2014/main" id="{92710468-6CB6-4471-98B7-B449BA1C2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52550"/>
            <a:ext cx="9753600" cy="415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531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1E1C0-72B3-094B-B5C0-684D13D41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Бинарное дерево поиска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B902B2-3C1F-3F4D-9E71-27741D64D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A5440A-60C8-E84B-AB33-FD0ED1F96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CBCABD-A162-4C47-826F-E69D63ADF830}" type="slidenum">
              <a:rPr lang="ru-RU" smtClean="0"/>
              <a:pPr/>
              <a:t>11</a:t>
            </a:fld>
            <a:endParaRPr lang="ru-RU" dirty="0"/>
          </a:p>
        </p:txBody>
      </p:sp>
      <p:pic>
        <p:nvPicPr>
          <p:cNvPr id="3074" name="Picture 2" descr="https://upload.wikimedia.org/wikipedia/commons/thumb/d/da/Binary_search_tree.svg/1024px-Binary_search_tree.svg.png">
            <a:extLst>
              <a:ext uri="{FF2B5EF4-FFF2-40B4-BE49-F238E27FC236}">
                <a16:creationId xmlns:a16="http://schemas.microsoft.com/office/drawing/2014/main" id="{2B933318-D87C-48DA-9EED-12161F078C14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353" y="1587524"/>
            <a:ext cx="5191125" cy="4324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2042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Другое</a:t>
            </a:r>
          </a:p>
        </p:txBody>
      </p:sp>
    </p:spTree>
    <p:extLst>
      <p:ext uri="{BB962C8B-B14F-4D97-AF65-F5344CB8AC3E}">
        <p14:creationId xmlns:p14="http://schemas.microsoft.com/office/powerpoint/2010/main" val="1664532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1E1C0-72B3-094B-B5C0-684D13D41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2021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B902B2-3C1F-3F4D-9E71-27741D64D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A5440A-60C8-E84B-AB33-FD0ED1F96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CBCABD-A162-4C47-826F-E69D63ADF830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E227426-CFE7-412F-8E87-3164DFE0893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4B6C9A0-6386-4D75-897B-C3D703EE5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343" y="1269770"/>
            <a:ext cx="9707330" cy="44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814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1E1C0-72B3-094B-B5C0-684D13D41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2022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B902B2-3C1F-3F4D-9E71-27741D64D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A5440A-60C8-E84B-AB33-FD0ED1F96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CBCABD-A162-4C47-826F-E69D63ADF830}" type="slidenum">
              <a:rPr lang="ru-RU" smtClean="0"/>
              <a:pPr/>
              <a:t>14</a:t>
            </a:fld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E227426-CFE7-412F-8E87-3164DFE0893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8DC5C66-598E-47E9-94B4-37B62C4BB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909" y="1537327"/>
            <a:ext cx="9050013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628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1E1C0-72B3-094B-B5C0-684D13D41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Возвращаем долги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B902B2-3C1F-3F4D-9E71-27741D64D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A5440A-60C8-E84B-AB33-FD0ED1F96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CBCABD-A162-4C47-826F-E69D63ADF830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080E914-FFEC-0E5E-C06F-136866934D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0256" y="1616537"/>
            <a:ext cx="10672605" cy="4352815"/>
          </a:xfrm>
        </p:spPr>
        <p:txBody>
          <a:bodyPr/>
          <a:lstStyle/>
          <a:p>
            <a:pPr algn="l"/>
            <a:r>
              <a:rPr lang="ru-RU" dirty="0"/>
              <a:t>Сложность Фибоначчи </a:t>
            </a:r>
          </a:p>
          <a:p>
            <a:pPr algn="l"/>
            <a:r>
              <a:rPr lang="ru-RU" dirty="0"/>
              <a:t>Через формулу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360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1E1C0-72B3-094B-B5C0-684D13D41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Сложность итеративного алгоритма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B902B2-3C1F-3F4D-9E71-27741D64D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A5440A-60C8-E84B-AB33-FD0ED1F96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CBCABD-A162-4C47-826F-E69D63ADF830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94DBE8-CBB8-4A44-BD5D-7FACE74F496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9289C2D-2F1A-439C-9481-AD5F06FA0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53" y="2418363"/>
            <a:ext cx="5540047" cy="2522981"/>
          </a:xfrm>
          <a:prstGeom prst="rect">
            <a:avLst/>
          </a:prstGeom>
        </p:spPr>
      </p:pic>
      <p:pic>
        <p:nvPicPr>
          <p:cNvPr id="10" name="Picture 2" descr="https://habrastorage.org/storage2/649/7be/5d5/6497be5d5dfe9b275ae5500ff89dfc8b.png">
            <a:extLst>
              <a:ext uri="{FF2B5EF4-FFF2-40B4-BE49-F238E27FC236}">
                <a16:creationId xmlns:a16="http://schemas.microsoft.com/office/drawing/2014/main" id="{3DAB7177-1BDB-4FC7-BAC7-76D214600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250" y="1269770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261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1E1C0-72B3-094B-B5C0-684D13D41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Сложность итеративного алгоритма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B902B2-3C1F-3F4D-9E71-27741D64D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A5440A-60C8-E84B-AB33-FD0ED1F96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CBCABD-A162-4C47-826F-E69D63ADF830}" type="slidenum">
              <a:rPr lang="ru-RU" smtClean="0"/>
              <a:pPr/>
              <a:t>4</a:t>
            </a:fld>
            <a:endParaRPr lang="ru-RU" dirty="0"/>
          </a:p>
        </p:txBody>
      </p:sp>
      <p:pic>
        <p:nvPicPr>
          <p:cNvPr id="7" name="Picture 2" descr="https://habrastorage.org/getpro/habr/upload_files/069/6d4/305/0696d4305554ee07cc4dc9efe1261b98.png">
            <a:extLst>
              <a:ext uri="{FF2B5EF4-FFF2-40B4-BE49-F238E27FC236}">
                <a16:creationId xmlns:a16="http://schemas.microsoft.com/office/drawing/2014/main" id="{3AB2954E-F601-4867-BF52-0D3A09BE3399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0" y="1318423"/>
            <a:ext cx="7707683" cy="451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854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1E1C0-72B3-094B-B5C0-684D13D41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Через матрицы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B902B2-3C1F-3F4D-9E71-27741D64D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A5440A-60C8-E84B-AB33-FD0ED1F96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CBCABD-A162-4C47-826F-E69D63ADF830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0592DE7-8E22-4627-A454-F87C82C9D05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https://habr.com/ru/post/148336/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5216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Опять динамическое программирование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4076680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1E1C0-72B3-094B-B5C0-684D13D41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Мистер </a:t>
            </a:r>
            <a:r>
              <a:rPr lang="ru-RU" dirty="0" err="1"/>
              <a:t>Кортежри</a:t>
            </a:r>
            <a:r>
              <a:rPr lang="ru-RU" dirty="0"/>
              <a:t> передаёт вам привет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B902B2-3C1F-3F4D-9E71-27741D64D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A5440A-60C8-E84B-AB33-FD0ED1F96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CBCABD-A162-4C47-826F-E69D63ADF830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080E914-FFEC-0E5E-C06F-136866934D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0256" y="1616537"/>
            <a:ext cx="10672605" cy="4352815"/>
          </a:xfrm>
        </p:spPr>
        <p:txBody>
          <a:bodyPr/>
          <a:lstStyle/>
          <a:p>
            <a:pPr algn="l"/>
            <a:endParaRPr lang="ru-RU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7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Задачи поиска</a:t>
            </a:r>
          </a:p>
        </p:txBody>
      </p:sp>
    </p:spTree>
    <p:extLst>
      <p:ext uri="{BB962C8B-B14F-4D97-AF65-F5344CB8AC3E}">
        <p14:creationId xmlns:p14="http://schemas.microsoft.com/office/powerpoint/2010/main" val="1889521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1E1C0-72B3-094B-B5C0-684D13D41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Линейный поиск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B902B2-3C1F-3F4D-9E71-27741D64D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A5440A-60C8-E84B-AB33-FD0ED1F96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CBCABD-A162-4C47-826F-E69D63ADF830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080E914-FFEC-0E5E-C06F-136866934D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0256" y="1616537"/>
            <a:ext cx="10672605" cy="4352815"/>
          </a:xfrm>
        </p:spPr>
        <p:txBody>
          <a:bodyPr/>
          <a:lstStyle/>
          <a:p>
            <a:pPr algn="l"/>
            <a:endParaRPr lang="ru-RU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2487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978</TotalTime>
  <Words>64</Words>
  <Application>Microsoft Office PowerPoint</Application>
  <PresentationFormat>Широкоэкранный</PresentationFormat>
  <Paragraphs>28</Paragraphs>
  <Slides>14</Slides>
  <Notes>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ДП. Задачи поиска.Разное</vt:lpstr>
      <vt:lpstr>Возвращаем долги</vt:lpstr>
      <vt:lpstr>Сложность итеративного алгоритма</vt:lpstr>
      <vt:lpstr>Сложность итеративного алгоритма</vt:lpstr>
      <vt:lpstr>Через матрицы</vt:lpstr>
      <vt:lpstr>Опять динамическое программирование</vt:lpstr>
      <vt:lpstr>Мистер Кортежри передаёт вам привет</vt:lpstr>
      <vt:lpstr>Задачи поиска</vt:lpstr>
      <vt:lpstr>Линейный поиск</vt:lpstr>
      <vt:lpstr>Бинарный поиск</vt:lpstr>
      <vt:lpstr>Бинарное дерево поиска</vt:lpstr>
      <vt:lpstr>Другое</vt:lpstr>
      <vt:lpstr>2021</vt:lpstr>
      <vt:lpstr>2022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Python</dc:title>
  <dc:creator>Никита Бекасов</dc:creator>
  <cp:lastModifiedBy>Bekasov Nikita</cp:lastModifiedBy>
  <cp:revision>36</cp:revision>
  <dcterms:created xsi:type="dcterms:W3CDTF">2022-10-15T18:45:39Z</dcterms:created>
  <dcterms:modified xsi:type="dcterms:W3CDTF">2022-11-24T11:50:20Z</dcterms:modified>
</cp:coreProperties>
</file>