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E1B5-2168-4008-B02C-6E0720E99BE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D920-2B81-4FE6-8E66-A2087D7E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1132"/>
            <a:ext cx="5341969" cy="3848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457200"/>
            <a:ext cx="193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Euler Method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24342" y="5181598"/>
            <a:ext cx="4160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1. Graphical description of the Euler method (</a:t>
            </a:r>
            <a:r>
              <a:rPr lang="en-US" sz="1200" dirty="0" err="1" smtClean="0"/>
              <a:t>Kutz</a:t>
            </a:r>
            <a:r>
              <a:rPr lang="en-US" sz="1200" dirty="0" smtClean="0"/>
              <a:t>, 2013)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769257"/>
                <a:ext cx="3826753" cy="114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Δ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)=</m:t>
                    </m:r>
                    <m:r>
                      <a:rPr lang="en-US" sz="1600" b="0" i="1" smtClean="0">
                        <a:latin typeface="Cambria Math"/>
                      </a:rPr>
                      <m:t>𝑦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)+</m:t>
                    </m:r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Δt</m:t>
                    </m:r>
                    <m:r>
                      <a:rPr lang="en-US" sz="1600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16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9257"/>
                <a:ext cx="3826753" cy="1143133"/>
              </a:xfrm>
              <a:prstGeom prst="rect">
                <a:avLst/>
              </a:prstGeom>
              <a:blipFill rotWithShape="1"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Implement the Euler method as a function that can be called from MATLAB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environment in the following format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>
                    <a:latin typeface="SWComp" panose="02000400000000000000" pitchFamily="2" charset="0"/>
                  </a:rPr>
                  <a:t>function [</a:t>
                </a:r>
                <a:r>
                  <a:rPr lang="en-US" sz="2000" dirty="0" err="1">
                    <a:latin typeface="SWComp" panose="02000400000000000000" pitchFamily="2" charset="0"/>
                  </a:rPr>
                  <a:t>tVal</a:t>
                </a:r>
                <a:r>
                  <a:rPr lang="en-US" sz="2000" dirty="0">
                    <a:latin typeface="SWComp" panose="02000400000000000000" pitchFamily="2" charset="0"/>
                  </a:rPr>
                  <a:t>, </a:t>
                </a:r>
                <a:r>
                  <a:rPr lang="en-US" sz="2000" dirty="0" err="1">
                    <a:latin typeface="SWComp" panose="02000400000000000000" pitchFamily="2" charset="0"/>
                  </a:rPr>
                  <a:t>yVal</a:t>
                </a:r>
                <a:r>
                  <a:rPr lang="en-US" sz="2000" dirty="0">
                    <a:latin typeface="SWComp" panose="02000400000000000000" pitchFamily="2" charset="0"/>
                  </a:rPr>
                  <a:t>]=</a:t>
                </a:r>
                <a:r>
                  <a:rPr lang="en-US" sz="2000" dirty="0" err="1" smtClean="0">
                    <a:latin typeface="SWComp" panose="02000400000000000000" pitchFamily="2" charset="0"/>
                  </a:rPr>
                  <a:t>EulerMethod</a:t>
                </a:r>
                <a:r>
                  <a:rPr lang="en-US" sz="2000" dirty="0" smtClean="0">
                    <a:latin typeface="SWComp" panose="02000400000000000000" pitchFamily="2" charset="0"/>
                  </a:rPr>
                  <a:t>(f,deltaT,t0,tf,y0)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latin typeface="SWComp" panose="02000400000000000000" pitchFamily="2" charset="0"/>
                  </a:rPr>
                  <a:t>f</a:t>
                </a:r>
                <a:r>
                  <a:rPr lang="en-US" sz="2000" dirty="0" smtClean="0"/>
                  <a:t> = function,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</a:rPr>
                      <m:t>𝑡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𝑡</m:t>
                    </m:r>
                    <m:r>
                      <a:rPr lang="en-US" sz="2000" b="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deltaT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step size,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Δ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t0 = initial value of the argument</a:t>
                </a:r>
              </a:p>
              <a:p>
                <a:pPr marL="0" indent="0">
                  <a:buNone/>
                </a:pPr>
                <a:r>
                  <a:rPr lang="en-US" sz="2000" dirty="0" err="1" smtClean="0"/>
                  <a:t>tf</a:t>
                </a:r>
                <a:r>
                  <a:rPr lang="en-US" sz="2000" dirty="0" smtClean="0"/>
                  <a:t> = final time of the argument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y0 = initial value,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tVal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equally spaced array of arguments</a:t>
                </a:r>
              </a:p>
              <a:p>
                <a:pPr marL="0" indent="0">
                  <a:buNone/>
                </a:pPr>
                <a:r>
                  <a:rPr lang="en-US" sz="2000" dirty="0" err="1" smtClean="0"/>
                  <a:t>yVal</a:t>
                </a:r>
                <a:r>
                  <a:rPr lang="en-US" sz="2000" dirty="0" smtClean="0"/>
                  <a:t> = array of computed values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  <a:blipFill rotWithShape="1">
                <a:blip r:embed="rId2"/>
                <a:stretch>
                  <a:fillRect l="-66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4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610600" cy="6248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Test the function by numerically solving the ODE governing radioactive decay,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𝑑𝑁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𝑁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the number of atoms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sz="1800" dirty="0" smtClean="0"/>
                  <a:t> is decay constant for a given kind of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atom.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Solve this equation analytically and compute the error of the Euler method.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Plot in one figure two plots, where on the first one both numerical and analytical results are shown. On the second plot show the computed error as a function of time.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Label the axes and give titles to the plots. Play with options for plotting to make the graphs clearly distinct and readable. 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Vary the time step size, decay constant and initial parameters and observe the effect on the error.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Export the figure in .pdf format.    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610600" cy="6248400"/>
              </a:xfrm>
              <a:blipFill rotWithShape="1">
                <a:blip r:embed="rId2"/>
                <a:stretch>
                  <a:fillRect l="-496" t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458200" cy="58975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More elaborate expression for the Euler method:</a:t>
                </a:r>
              </a:p>
              <a:p>
                <a:endParaRPr lang="en-US" sz="1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𝑦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Δ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)=</m:t>
                      </m:r>
                      <m:r>
                        <a:rPr lang="en-US" sz="1800" b="0" i="1" smtClean="0">
                          <a:latin typeface="Cambria Math"/>
                        </a:rPr>
                        <m:t>𝑦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Δ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𝑡𝑓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800" dirty="0" smtClean="0"/>
                  <a:t> are some constants. One can prove by using Taylor series that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r>
                        <a:rPr lang="en-US" sz="1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𝑃𝐵</m:t>
                      </m:r>
                      <m:r>
                        <a:rPr lang="en-US" sz="1800" b="0" i="1" smtClean="0">
                          <a:latin typeface="Cambria Math"/>
                        </a:rPr>
                        <m:t>=1/2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𝐵𝑄</m:t>
                      </m:r>
                      <m:r>
                        <a:rPr lang="en-US" sz="1800" b="0" i="1" smtClean="0">
                          <a:latin typeface="Cambria Math"/>
                        </a:rPr>
                        <m:t>=1/2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/>
                  <a:t>. This is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-order </a:t>
                </a:r>
                <a:r>
                  <a:rPr lang="en-US" sz="1800" dirty="0" err="1" smtClean="0"/>
                  <a:t>Runge-Kutta</a:t>
                </a:r>
                <a:r>
                  <a:rPr lang="en-US" sz="1800" dirty="0" smtClean="0"/>
                  <a:t> method.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Modify the Euler Method function to have an option of whether to use the Euler method or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-order </a:t>
                </a:r>
                <a:r>
                  <a:rPr lang="en-US" sz="1800" dirty="0" err="1" smtClean="0"/>
                  <a:t>Runge-Kutta</a:t>
                </a:r>
                <a:r>
                  <a:rPr lang="en-US" sz="1800" dirty="0" smtClean="0"/>
                  <a:t> method.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Use the radioactive decay ODE again to observe the difference in errors between the two methods. Which method is better?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458200" cy="5897563"/>
              </a:xfrm>
              <a:blipFill rotWithShape="1">
                <a:blip r:embed="rId2"/>
                <a:stretch>
                  <a:fillRect l="-432" t="-517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454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NikitaU</dc:creator>
  <cp:lastModifiedBy>NikitaU</cp:lastModifiedBy>
  <cp:revision>14</cp:revision>
  <dcterms:created xsi:type="dcterms:W3CDTF">2014-09-22T14:48:30Z</dcterms:created>
  <dcterms:modified xsi:type="dcterms:W3CDTF">2014-09-22T16:08:15Z</dcterms:modified>
</cp:coreProperties>
</file>