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ags/tag6.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5.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6.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7" r:id="rId1"/>
    <p:sldMasterId id="2147483748" r:id="rId2"/>
    <p:sldMasterId id="2147483755" r:id="rId3"/>
    <p:sldMasterId id="2147483682" r:id="rId4"/>
    <p:sldMasterId id="2147483769" r:id="rId5"/>
    <p:sldMasterId id="2147483692" r:id="rId6"/>
  </p:sldMasterIdLst>
  <p:notesMasterIdLst>
    <p:notesMasterId r:id="rId29"/>
  </p:notesMasterIdLst>
  <p:handoutMasterIdLst>
    <p:handoutMasterId r:id="rId30"/>
  </p:handoutMasterIdLst>
  <p:sldIdLst>
    <p:sldId id="306" r:id="rId7"/>
    <p:sldId id="318" r:id="rId8"/>
    <p:sldId id="352" r:id="rId9"/>
    <p:sldId id="353" r:id="rId10"/>
    <p:sldId id="354" r:id="rId11"/>
    <p:sldId id="334" r:id="rId12"/>
    <p:sldId id="335" r:id="rId13"/>
    <p:sldId id="336" r:id="rId14"/>
    <p:sldId id="355" r:id="rId15"/>
    <p:sldId id="323" r:id="rId16"/>
    <p:sldId id="351" r:id="rId17"/>
    <p:sldId id="343" r:id="rId18"/>
    <p:sldId id="333" r:id="rId19"/>
    <p:sldId id="320" r:id="rId20"/>
    <p:sldId id="327" r:id="rId21"/>
    <p:sldId id="328" r:id="rId22"/>
    <p:sldId id="329" r:id="rId23"/>
    <p:sldId id="330" r:id="rId24"/>
    <p:sldId id="344" r:id="rId25"/>
    <p:sldId id="321" r:id="rId26"/>
    <p:sldId id="326" r:id="rId27"/>
    <p:sldId id="300" r:id="rId28"/>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2E"/>
    <a:srgbClr val="E6002F"/>
    <a:srgbClr val="000000"/>
    <a:srgbClr val="EE1F3C"/>
    <a:srgbClr val="7F7F7F"/>
    <a:srgbClr val="DB3943"/>
    <a:srgbClr val="EF1D3B"/>
    <a:srgbClr val="DB3842"/>
    <a:srgbClr val="414042"/>
    <a:srgbClr val="81C6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20C776-606B-4AD1-8FEF-BC15473D7B81}" v="88" dt="2020-12-13T20:43:07.64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4" autoAdjust="0"/>
    <p:restoredTop sz="92545" autoAdjust="0"/>
  </p:normalViewPr>
  <p:slideViewPr>
    <p:cSldViewPr>
      <p:cViewPr varScale="1">
        <p:scale>
          <a:sx n="154" d="100"/>
          <a:sy n="154" d="100"/>
        </p:scale>
        <p:origin x="1786" y="110"/>
      </p:cViewPr>
      <p:guideLst/>
    </p:cSldViewPr>
  </p:slideViewPr>
  <p:outlineViewPr>
    <p:cViewPr>
      <p:scale>
        <a:sx n="33" d="100"/>
        <a:sy n="33" d="100"/>
      </p:scale>
      <p:origin x="0" y="0"/>
    </p:cViewPr>
  </p:outlineViewPr>
  <p:notesTextViewPr>
    <p:cViewPr>
      <p:scale>
        <a:sx n="110" d="100"/>
        <a:sy n="11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Buchegger" userId="e9d10f62-fa07-4fc1-9248-edcb138c70e1" providerId="ADAL" clId="{3120C776-606B-4AD1-8FEF-BC15473D7B81}"/>
    <pc:docChg chg="undo custSel addSld delSld modSld sldOrd">
      <pc:chgData name="Thomas Buchegger" userId="e9d10f62-fa07-4fc1-9248-edcb138c70e1" providerId="ADAL" clId="{3120C776-606B-4AD1-8FEF-BC15473D7B81}" dt="2020-12-13T20:43:07.639" v="1339"/>
      <pc:docMkLst>
        <pc:docMk/>
      </pc:docMkLst>
      <pc:sldChg chg="modSp">
        <pc:chgData name="Thomas Buchegger" userId="e9d10f62-fa07-4fc1-9248-edcb138c70e1" providerId="ADAL" clId="{3120C776-606B-4AD1-8FEF-BC15473D7B81}" dt="2020-12-12T17:33:00.103" v="483" actId="20577"/>
        <pc:sldMkLst>
          <pc:docMk/>
          <pc:sldMk cId="4040610606" sldId="300"/>
        </pc:sldMkLst>
        <pc:spChg chg="mod">
          <ac:chgData name="Thomas Buchegger" userId="e9d10f62-fa07-4fc1-9248-edcb138c70e1" providerId="ADAL" clId="{3120C776-606B-4AD1-8FEF-BC15473D7B81}" dt="2020-12-12T17:33:00.103" v="483" actId="20577"/>
          <ac:spMkLst>
            <pc:docMk/>
            <pc:sldMk cId="4040610606" sldId="300"/>
            <ac:spMk id="10" creationId="{9D1F3275-E823-4A81-A525-BE4A46BC9ACA}"/>
          </ac:spMkLst>
        </pc:spChg>
      </pc:sldChg>
      <pc:sldChg chg="modSp del">
        <pc:chgData name="Thomas Buchegger" userId="e9d10f62-fa07-4fc1-9248-edcb138c70e1" providerId="ADAL" clId="{3120C776-606B-4AD1-8FEF-BC15473D7B81}" dt="2020-12-12T17:32:51.406" v="471" actId="2696"/>
        <pc:sldMkLst>
          <pc:docMk/>
          <pc:sldMk cId="69429724" sldId="307"/>
        </pc:sldMkLst>
        <pc:spChg chg="mod">
          <ac:chgData name="Thomas Buchegger" userId="e9d10f62-fa07-4fc1-9248-edcb138c70e1" providerId="ADAL" clId="{3120C776-606B-4AD1-8FEF-BC15473D7B81}" dt="2020-12-12T14:25:46.253" v="263" actId="20577"/>
          <ac:spMkLst>
            <pc:docMk/>
            <pc:sldMk cId="69429724" sldId="307"/>
            <ac:spMk id="23" creationId="{22E2B98F-DA7C-448F-ACBF-3E4BCA2FF259}"/>
          </ac:spMkLst>
        </pc:spChg>
        <pc:spChg chg="mod">
          <ac:chgData name="Thomas Buchegger" userId="e9d10f62-fa07-4fc1-9248-edcb138c70e1" providerId="ADAL" clId="{3120C776-606B-4AD1-8FEF-BC15473D7B81}" dt="2020-12-12T11:10:06.887" v="18" actId="20577"/>
          <ac:spMkLst>
            <pc:docMk/>
            <pc:sldMk cId="69429724" sldId="307"/>
            <ac:spMk id="25" creationId="{1D96C830-14AA-41C9-95A1-E2DE662385B5}"/>
          </ac:spMkLst>
        </pc:spChg>
      </pc:sldChg>
      <pc:sldChg chg="add del">
        <pc:chgData name="Thomas Buchegger" userId="e9d10f62-fa07-4fc1-9248-edcb138c70e1" providerId="ADAL" clId="{3120C776-606B-4AD1-8FEF-BC15473D7B81}" dt="2020-12-13T13:37:05.113" v="859" actId="2696"/>
        <pc:sldMkLst>
          <pc:docMk/>
          <pc:sldMk cId="442890286" sldId="310"/>
        </pc:sldMkLst>
      </pc:sldChg>
      <pc:sldChg chg="del">
        <pc:chgData name="Thomas Buchegger" userId="e9d10f62-fa07-4fc1-9248-edcb138c70e1" providerId="ADAL" clId="{3120C776-606B-4AD1-8FEF-BC15473D7B81}" dt="2020-12-13T13:40:44.657" v="863" actId="2696"/>
        <pc:sldMkLst>
          <pc:docMk/>
          <pc:sldMk cId="2731920850" sldId="312"/>
        </pc:sldMkLst>
      </pc:sldChg>
      <pc:sldChg chg="del">
        <pc:chgData name="Thomas Buchegger" userId="e9d10f62-fa07-4fc1-9248-edcb138c70e1" providerId="ADAL" clId="{3120C776-606B-4AD1-8FEF-BC15473D7B81}" dt="2020-12-13T11:13:53.667" v="493" actId="2696"/>
        <pc:sldMkLst>
          <pc:docMk/>
          <pc:sldMk cId="2067210370" sldId="313"/>
        </pc:sldMkLst>
      </pc:sldChg>
      <pc:sldChg chg="del">
        <pc:chgData name="Thomas Buchegger" userId="e9d10f62-fa07-4fc1-9248-edcb138c70e1" providerId="ADAL" clId="{3120C776-606B-4AD1-8FEF-BC15473D7B81}" dt="2020-12-13T11:13:36.990" v="490" actId="2696"/>
        <pc:sldMkLst>
          <pc:docMk/>
          <pc:sldMk cId="313589463" sldId="314"/>
        </pc:sldMkLst>
      </pc:sldChg>
      <pc:sldChg chg="del">
        <pc:chgData name="Thomas Buchegger" userId="e9d10f62-fa07-4fc1-9248-edcb138c70e1" providerId="ADAL" clId="{3120C776-606B-4AD1-8FEF-BC15473D7B81}" dt="2020-12-13T11:13:35.083" v="489" actId="2696"/>
        <pc:sldMkLst>
          <pc:docMk/>
          <pc:sldMk cId="2640667436" sldId="315"/>
        </pc:sldMkLst>
      </pc:sldChg>
      <pc:sldChg chg="add del">
        <pc:chgData name="Thomas Buchegger" userId="e9d10f62-fa07-4fc1-9248-edcb138c70e1" providerId="ADAL" clId="{3120C776-606B-4AD1-8FEF-BC15473D7B81}" dt="2020-12-13T13:37:11.146" v="862" actId="2696"/>
        <pc:sldMkLst>
          <pc:docMk/>
          <pc:sldMk cId="1775769688" sldId="316"/>
        </pc:sldMkLst>
      </pc:sldChg>
      <pc:sldChg chg="del">
        <pc:chgData name="Thomas Buchegger" userId="e9d10f62-fa07-4fc1-9248-edcb138c70e1" providerId="ADAL" clId="{3120C776-606B-4AD1-8FEF-BC15473D7B81}" dt="2020-12-13T11:14:00.260" v="494" actId="2696"/>
        <pc:sldMkLst>
          <pc:docMk/>
          <pc:sldMk cId="3711386085" sldId="317"/>
        </pc:sldMkLst>
      </pc:sldChg>
      <pc:sldChg chg="del">
        <pc:chgData name="Thomas Buchegger" userId="e9d10f62-fa07-4fc1-9248-edcb138c70e1" providerId="ADAL" clId="{3120C776-606B-4AD1-8FEF-BC15473D7B81}" dt="2020-12-13T11:11:08.556" v="488" actId="2696"/>
        <pc:sldMkLst>
          <pc:docMk/>
          <pc:sldMk cId="3582354095" sldId="319"/>
        </pc:sldMkLst>
      </pc:sldChg>
      <pc:sldChg chg="addSp delSp modSp add">
        <pc:chgData name="Thomas Buchegger" userId="e9d10f62-fa07-4fc1-9248-edcb138c70e1" providerId="ADAL" clId="{3120C776-606B-4AD1-8FEF-BC15473D7B81}" dt="2020-12-13T13:25:15.448" v="840"/>
        <pc:sldMkLst>
          <pc:docMk/>
          <pc:sldMk cId="1690283129" sldId="320"/>
        </pc:sldMkLst>
        <pc:spChg chg="mod">
          <ac:chgData name="Thomas Buchegger" userId="e9d10f62-fa07-4fc1-9248-edcb138c70e1" providerId="ADAL" clId="{3120C776-606B-4AD1-8FEF-BC15473D7B81}" dt="2020-12-13T13:25:15.448" v="840"/>
          <ac:spMkLst>
            <pc:docMk/>
            <pc:sldMk cId="1690283129" sldId="320"/>
            <ac:spMk id="2" creationId="{A197240E-0A12-4915-BFBD-9C4B18DA53B4}"/>
          </ac:spMkLst>
        </pc:spChg>
        <pc:spChg chg="mod">
          <ac:chgData name="Thomas Buchegger" userId="e9d10f62-fa07-4fc1-9248-edcb138c70e1" providerId="ADAL" clId="{3120C776-606B-4AD1-8FEF-BC15473D7B81}" dt="2020-12-12T14:20:07.036" v="71" actId="20577"/>
          <ac:spMkLst>
            <pc:docMk/>
            <pc:sldMk cId="1690283129" sldId="320"/>
            <ac:spMk id="3" creationId="{F8642BC2-16F8-4EB2-B0A4-04F8FFA9913F}"/>
          </ac:spMkLst>
        </pc:spChg>
        <pc:spChg chg="del">
          <ac:chgData name="Thomas Buchegger" userId="e9d10f62-fa07-4fc1-9248-edcb138c70e1" providerId="ADAL" clId="{3120C776-606B-4AD1-8FEF-BC15473D7B81}" dt="2020-12-12T14:20:31.040" v="96"/>
          <ac:spMkLst>
            <pc:docMk/>
            <pc:sldMk cId="1690283129" sldId="320"/>
            <ac:spMk id="4" creationId="{6FE86AC5-1D02-4640-82C8-5799DA9319B8}"/>
          </ac:spMkLst>
        </pc:spChg>
        <pc:spChg chg="add del mod">
          <ac:chgData name="Thomas Buchegger" userId="e9d10f62-fa07-4fc1-9248-edcb138c70e1" providerId="ADAL" clId="{3120C776-606B-4AD1-8FEF-BC15473D7B81}" dt="2020-12-12T17:27:33.860" v="346" actId="478"/>
          <ac:spMkLst>
            <pc:docMk/>
            <pc:sldMk cId="1690283129" sldId="320"/>
            <ac:spMk id="5" creationId="{2AA2489B-772A-4920-B596-CB1886FA07BC}"/>
          </ac:spMkLst>
        </pc:spChg>
        <pc:spChg chg="add del mod">
          <ac:chgData name="Thomas Buchegger" userId="e9d10f62-fa07-4fc1-9248-edcb138c70e1" providerId="ADAL" clId="{3120C776-606B-4AD1-8FEF-BC15473D7B81}" dt="2020-12-12T17:28:20.731" v="355" actId="478"/>
          <ac:spMkLst>
            <pc:docMk/>
            <pc:sldMk cId="1690283129" sldId="320"/>
            <ac:spMk id="11" creationId="{4C57E7A2-3267-4CA5-901D-B824D7B48D04}"/>
          </ac:spMkLst>
        </pc:spChg>
        <pc:spChg chg="add del">
          <ac:chgData name="Thomas Buchegger" userId="e9d10f62-fa07-4fc1-9248-edcb138c70e1" providerId="ADAL" clId="{3120C776-606B-4AD1-8FEF-BC15473D7B81}" dt="2020-12-12T17:29:17.670" v="367"/>
          <ac:spMkLst>
            <pc:docMk/>
            <pc:sldMk cId="1690283129" sldId="320"/>
            <ac:spMk id="16" creationId="{AC07FDAA-529D-43A3-8826-E59F980D6BC2}"/>
          </ac:spMkLst>
        </pc:spChg>
        <pc:picChg chg="add del mod">
          <ac:chgData name="Thomas Buchegger" userId="e9d10f62-fa07-4fc1-9248-edcb138c70e1" providerId="ADAL" clId="{3120C776-606B-4AD1-8FEF-BC15473D7B81}" dt="2020-12-12T17:28:06.536" v="353" actId="478"/>
          <ac:picMkLst>
            <pc:docMk/>
            <pc:sldMk cId="1690283129" sldId="320"/>
            <ac:picMk id="6" creationId="{67F5AF55-498C-4D1E-9007-54D85CF02C3E}"/>
          </ac:picMkLst>
        </pc:picChg>
        <pc:picChg chg="add">
          <ac:chgData name="Thomas Buchegger" userId="e9d10f62-fa07-4fc1-9248-edcb138c70e1" providerId="ADAL" clId="{3120C776-606B-4AD1-8FEF-BC15473D7B81}" dt="2020-12-13T13:24:29.178" v="829"/>
          <ac:picMkLst>
            <pc:docMk/>
            <pc:sldMk cId="1690283129" sldId="320"/>
            <ac:picMk id="6" creationId="{C4852889-C6CF-4AAF-A0E5-9934A02457B3}"/>
          </ac:picMkLst>
        </pc:picChg>
        <pc:picChg chg="add del mod">
          <ac:chgData name="Thomas Buchegger" userId="e9d10f62-fa07-4fc1-9248-edcb138c70e1" providerId="ADAL" clId="{3120C776-606B-4AD1-8FEF-BC15473D7B81}" dt="2020-12-12T17:28:21.747" v="356" actId="478"/>
          <ac:picMkLst>
            <pc:docMk/>
            <pc:sldMk cId="1690283129" sldId="320"/>
            <ac:picMk id="8" creationId="{C43DB024-B304-4223-9193-5DEF2EE59902}"/>
          </ac:picMkLst>
        </pc:picChg>
        <pc:picChg chg="add del mod modCrop">
          <ac:chgData name="Thomas Buchegger" userId="e9d10f62-fa07-4fc1-9248-edcb138c70e1" providerId="ADAL" clId="{3120C776-606B-4AD1-8FEF-BC15473D7B81}" dt="2020-12-13T13:24:28.517" v="828" actId="478"/>
          <ac:picMkLst>
            <pc:docMk/>
            <pc:sldMk cId="1690283129" sldId="320"/>
            <ac:picMk id="9" creationId="{4449003B-DB37-4B1F-8510-623B2311E3A4}"/>
          </ac:picMkLst>
        </pc:picChg>
        <pc:picChg chg="add del mod">
          <ac:chgData name="Thomas Buchegger" userId="e9d10f62-fa07-4fc1-9248-edcb138c70e1" providerId="ADAL" clId="{3120C776-606B-4AD1-8FEF-BC15473D7B81}" dt="2020-12-12T17:28:41.987" v="359" actId="478"/>
          <ac:picMkLst>
            <pc:docMk/>
            <pc:sldMk cId="1690283129" sldId="320"/>
            <ac:picMk id="13" creationId="{F35D98DD-44DA-4EE3-8FAC-9FD7BA4B4386}"/>
          </ac:picMkLst>
        </pc:picChg>
        <pc:picChg chg="add mod">
          <ac:chgData name="Thomas Buchegger" userId="e9d10f62-fa07-4fc1-9248-edcb138c70e1" providerId="ADAL" clId="{3120C776-606B-4AD1-8FEF-BC15473D7B81}" dt="2020-12-12T17:29:12.569" v="365" actId="1076"/>
          <ac:picMkLst>
            <pc:docMk/>
            <pc:sldMk cId="1690283129" sldId="320"/>
            <ac:picMk id="15" creationId="{8FD59BA3-8F5B-48C7-8933-22B7B4D654B7}"/>
          </ac:picMkLst>
        </pc:picChg>
      </pc:sldChg>
      <pc:sldChg chg="addSp delSp modSp add del">
        <pc:chgData name="Thomas Buchegger" userId="e9d10f62-fa07-4fc1-9248-edcb138c70e1" providerId="ADAL" clId="{3120C776-606B-4AD1-8FEF-BC15473D7B81}" dt="2020-12-12T11:12:10.717" v="49" actId="2696"/>
        <pc:sldMkLst>
          <pc:docMk/>
          <pc:sldMk cId="3166883915" sldId="320"/>
        </pc:sldMkLst>
        <pc:spChg chg="del">
          <ac:chgData name="Thomas Buchegger" userId="e9d10f62-fa07-4fc1-9248-edcb138c70e1" providerId="ADAL" clId="{3120C776-606B-4AD1-8FEF-BC15473D7B81}" dt="2020-12-12T11:10:37.614" v="36" actId="478"/>
          <ac:spMkLst>
            <pc:docMk/>
            <pc:sldMk cId="3166883915" sldId="320"/>
            <ac:spMk id="2" creationId="{CC98D3FB-14FC-496D-83EC-E08E626FC744}"/>
          </ac:spMkLst>
        </pc:spChg>
        <pc:spChg chg="del">
          <ac:chgData name="Thomas Buchegger" userId="e9d10f62-fa07-4fc1-9248-edcb138c70e1" providerId="ADAL" clId="{3120C776-606B-4AD1-8FEF-BC15473D7B81}" dt="2020-12-12T11:10:36.809" v="35" actId="478"/>
          <ac:spMkLst>
            <pc:docMk/>
            <pc:sldMk cId="3166883915" sldId="320"/>
            <ac:spMk id="3" creationId="{757ADAED-314F-4A4D-9DAB-616E7975CBBC}"/>
          </ac:spMkLst>
        </pc:spChg>
        <pc:spChg chg="del">
          <ac:chgData name="Thomas Buchegger" userId="e9d10f62-fa07-4fc1-9248-edcb138c70e1" providerId="ADAL" clId="{3120C776-606B-4AD1-8FEF-BC15473D7B81}" dt="2020-12-12T11:10:38.518" v="37" actId="478"/>
          <ac:spMkLst>
            <pc:docMk/>
            <pc:sldMk cId="3166883915" sldId="320"/>
            <ac:spMk id="4" creationId="{6CD4FE2C-7BB1-4039-8D14-FC47C9AC5829}"/>
          </ac:spMkLst>
        </pc:spChg>
        <pc:picChg chg="add del mod modCrop">
          <ac:chgData name="Thomas Buchegger" userId="e9d10f62-fa07-4fc1-9248-edcb138c70e1" providerId="ADAL" clId="{3120C776-606B-4AD1-8FEF-BC15473D7B81}" dt="2020-12-12T11:12:07.025" v="48" actId="478"/>
          <ac:picMkLst>
            <pc:docMk/>
            <pc:sldMk cId="3166883915" sldId="320"/>
            <ac:picMk id="6" creationId="{F6CFD4EC-4352-4CA0-9F7A-2CE9EF9A26DA}"/>
          </ac:picMkLst>
        </pc:picChg>
      </pc:sldChg>
      <pc:sldChg chg="addSp delSp modSp add">
        <pc:chgData name="Thomas Buchegger" userId="e9d10f62-fa07-4fc1-9248-edcb138c70e1" providerId="ADAL" clId="{3120C776-606B-4AD1-8FEF-BC15473D7B81}" dt="2020-12-13T13:48:44.240" v="913" actId="1076"/>
        <pc:sldMkLst>
          <pc:docMk/>
          <pc:sldMk cId="397846425" sldId="321"/>
        </pc:sldMkLst>
        <pc:spChg chg="mod">
          <ac:chgData name="Thomas Buchegger" userId="e9d10f62-fa07-4fc1-9248-edcb138c70e1" providerId="ADAL" clId="{3120C776-606B-4AD1-8FEF-BC15473D7B81}" dt="2020-12-13T13:36:27.158" v="857" actId="20577"/>
          <ac:spMkLst>
            <pc:docMk/>
            <pc:sldMk cId="397846425" sldId="321"/>
            <ac:spMk id="3" creationId="{5049424F-ECC9-4EC5-8804-2A6C2FBCF6E7}"/>
          </ac:spMkLst>
        </pc:spChg>
        <pc:spChg chg="del">
          <ac:chgData name="Thomas Buchegger" userId="e9d10f62-fa07-4fc1-9248-edcb138c70e1" providerId="ADAL" clId="{3120C776-606B-4AD1-8FEF-BC15473D7B81}" dt="2020-12-13T13:44:26.832" v="886"/>
          <ac:spMkLst>
            <pc:docMk/>
            <pc:sldMk cId="397846425" sldId="321"/>
            <ac:spMk id="7" creationId="{9F899476-085D-4FC2-84D4-726A180DDE25}"/>
          </ac:spMkLst>
        </pc:spChg>
        <pc:spChg chg="add del mod">
          <ac:chgData name="Thomas Buchegger" userId="e9d10f62-fa07-4fc1-9248-edcb138c70e1" providerId="ADAL" clId="{3120C776-606B-4AD1-8FEF-BC15473D7B81}" dt="2020-12-13T13:48:26.101" v="906"/>
          <ac:spMkLst>
            <pc:docMk/>
            <pc:sldMk cId="397846425" sldId="321"/>
            <ac:spMk id="8" creationId="{5258B9FB-CCE1-4391-B7AC-8FF9F4E7EB2E}"/>
          </ac:spMkLst>
        </pc:spChg>
        <pc:picChg chg="add del mod">
          <ac:chgData name="Thomas Buchegger" userId="e9d10f62-fa07-4fc1-9248-edcb138c70e1" providerId="ADAL" clId="{3120C776-606B-4AD1-8FEF-BC15473D7B81}" dt="2020-12-13T13:48:19.733" v="905" actId="478"/>
          <ac:picMkLst>
            <pc:docMk/>
            <pc:sldMk cId="397846425" sldId="321"/>
            <ac:picMk id="5" creationId="{F930A4EA-9426-44EE-B10D-BAE73E9A73BC}"/>
          </ac:picMkLst>
        </pc:picChg>
        <pc:picChg chg="del">
          <ac:chgData name="Thomas Buchegger" userId="e9d10f62-fa07-4fc1-9248-edcb138c70e1" providerId="ADAL" clId="{3120C776-606B-4AD1-8FEF-BC15473D7B81}" dt="2020-12-13T13:44:22.132" v="885" actId="478"/>
          <ac:picMkLst>
            <pc:docMk/>
            <pc:sldMk cId="397846425" sldId="321"/>
            <ac:picMk id="9" creationId="{0043A72B-D3E6-46F2-AE5B-E2F38EADC6B6}"/>
          </ac:picMkLst>
        </pc:picChg>
        <pc:picChg chg="add mod">
          <ac:chgData name="Thomas Buchegger" userId="e9d10f62-fa07-4fc1-9248-edcb138c70e1" providerId="ADAL" clId="{3120C776-606B-4AD1-8FEF-BC15473D7B81}" dt="2020-12-13T13:48:44.240" v="913" actId="1076"/>
          <ac:picMkLst>
            <pc:docMk/>
            <pc:sldMk cId="397846425" sldId="321"/>
            <ac:picMk id="11" creationId="{E8E609D3-9F4E-4786-B4B1-8FC5FCD8FEFD}"/>
          </ac:picMkLst>
        </pc:picChg>
      </pc:sldChg>
      <pc:sldChg chg="addSp delSp modSp add del">
        <pc:chgData name="Thomas Buchegger" userId="e9d10f62-fa07-4fc1-9248-edcb138c70e1" providerId="ADAL" clId="{3120C776-606B-4AD1-8FEF-BC15473D7B81}" dt="2020-12-12T17:27:24.131" v="340" actId="2696"/>
        <pc:sldMkLst>
          <pc:docMk/>
          <pc:sldMk cId="982483946" sldId="321"/>
        </pc:sldMkLst>
        <pc:spChg chg="mod">
          <ac:chgData name="Thomas Buchegger" userId="e9d10f62-fa07-4fc1-9248-edcb138c70e1" providerId="ADAL" clId="{3120C776-606B-4AD1-8FEF-BC15473D7B81}" dt="2020-12-12T14:21:28.407" v="115" actId="20577"/>
          <ac:spMkLst>
            <pc:docMk/>
            <pc:sldMk cId="982483946" sldId="321"/>
            <ac:spMk id="2" creationId="{A197240E-0A12-4915-BFBD-9C4B18DA53B4}"/>
          </ac:spMkLst>
        </pc:spChg>
        <pc:picChg chg="add mod">
          <ac:chgData name="Thomas Buchegger" userId="e9d10f62-fa07-4fc1-9248-edcb138c70e1" providerId="ADAL" clId="{3120C776-606B-4AD1-8FEF-BC15473D7B81}" dt="2020-12-12T14:22:07.018" v="122" actId="1076"/>
          <ac:picMkLst>
            <pc:docMk/>
            <pc:sldMk cId="982483946" sldId="321"/>
            <ac:picMk id="5" creationId="{29D561D7-1944-42FF-8C4E-2EA5111E8FE5}"/>
          </ac:picMkLst>
        </pc:picChg>
        <pc:picChg chg="del">
          <ac:chgData name="Thomas Buchegger" userId="e9d10f62-fa07-4fc1-9248-edcb138c70e1" providerId="ADAL" clId="{3120C776-606B-4AD1-8FEF-BC15473D7B81}" dt="2020-12-12T14:21:31.720" v="116" actId="478"/>
          <ac:picMkLst>
            <pc:docMk/>
            <pc:sldMk cId="982483946" sldId="321"/>
            <ac:picMk id="8" creationId="{C43DB024-B304-4223-9193-5DEF2EE59902}"/>
          </ac:picMkLst>
        </pc:picChg>
      </pc:sldChg>
      <pc:sldChg chg="add del">
        <pc:chgData name="Thomas Buchegger" userId="e9d10f62-fa07-4fc1-9248-edcb138c70e1" providerId="ADAL" clId="{3120C776-606B-4AD1-8FEF-BC15473D7B81}" dt="2020-12-12T14:21:11.416" v="107" actId="2696"/>
        <pc:sldMkLst>
          <pc:docMk/>
          <pc:sldMk cId="3296292100" sldId="321"/>
        </pc:sldMkLst>
      </pc:sldChg>
      <pc:sldChg chg="add del">
        <pc:chgData name="Thomas Buchegger" userId="e9d10f62-fa07-4fc1-9248-edcb138c70e1" providerId="ADAL" clId="{3120C776-606B-4AD1-8FEF-BC15473D7B81}" dt="2020-12-13T20:05:58.476" v="1063" actId="2696"/>
        <pc:sldMkLst>
          <pc:docMk/>
          <pc:sldMk cId="115494476" sldId="322"/>
        </pc:sldMkLst>
      </pc:sldChg>
      <pc:sldChg chg="addSp delSp modSp add del">
        <pc:chgData name="Thomas Buchegger" userId="e9d10f62-fa07-4fc1-9248-edcb138c70e1" providerId="ADAL" clId="{3120C776-606B-4AD1-8FEF-BC15473D7B81}" dt="2020-12-12T17:27:25.103" v="341" actId="2696"/>
        <pc:sldMkLst>
          <pc:docMk/>
          <pc:sldMk cId="173124273" sldId="322"/>
        </pc:sldMkLst>
        <pc:spChg chg="mod">
          <ac:chgData name="Thomas Buchegger" userId="e9d10f62-fa07-4fc1-9248-edcb138c70e1" providerId="ADAL" clId="{3120C776-606B-4AD1-8FEF-BC15473D7B81}" dt="2020-12-12T14:22:24.046" v="128" actId="20577"/>
          <ac:spMkLst>
            <pc:docMk/>
            <pc:sldMk cId="173124273" sldId="322"/>
            <ac:spMk id="2" creationId="{A197240E-0A12-4915-BFBD-9C4B18DA53B4}"/>
          </ac:spMkLst>
        </pc:spChg>
        <pc:picChg chg="add mod">
          <ac:chgData name="Thomas Buchegger" userId="e9d10f62-fa07-4fc1-9248-edcb138c70e1" providerId="ADAL" clId="{3120C776-606B-4AD1-8FEF-BC15473D7B81}" dt="2020-12-12T14:22:53.330" v="136" actId="1076"/>
          <ac:picMkLst>
            <pc:docMk/>
            <pc:sldMk cId="173124273" sldId="322"/>
            <ac:picMk id="5" creationId="{8D251A62-8BD1-4863-9249-5712608D8D8C}"/>
          </ac:picMkLst>
        </pc:picChg>
        <pc:picChg chg="del">
          <ac:chgData name="Thomas Buchegger" userId="e9d10f62-fa07-4fc1-9248-edcb138c70e1" providerId="ADAL" clId="{3120C776-606B-4AD1-8FEF-BC15473D7B81}" dt="2020-12-12T14:22:27.070" v="129" actId="478"/>
          <ac:picMkLst>
            <pc:docMk/>
            <pc:sldMk cId="173124273" sldId="322"/>
            <ac:picMk id="8" creationId="{C43DB024-B304-4223-9193-5DEF2EE59902}"/>
          </ac:picMkLst>
        </pc:picChg>
      </pc:sldChg>
      <pc:sldChg chg="add del">
        <pc:chgData name="Thomas Buchegger" userId="e9d10f62-fa07-4fc1-9248-edcb138c70e1" providerId="ADAL" clId="{3120C776-606B-4AD1-8FEF-BC15473D7B81}" dt="2020-12-13T20:43:07.639" v="1339"/>
        <pc:sldMkLst>
          <pc:docMk/>
          <pc:sldMk cId="927685813" sldId="323"/>
        </pc:sldMkLst>
      </pc:sldChg>
      <pc:sldChg chg="addSp delSp modSp add del">
        <pc:chgData name="Thomas Buchegger" userId="e9d10f62-fa07-4fc1-9248-edcb138c70e1" providerId="ADAL" clId="{3120C776-606B-4AD1-8FEF-BC15473D7B81}" dt="2020-12-12T17:27:25.520" v="342" actId="2696"/>
        <pc:sldMkLst>
          <pc:docMk/>
          <pc:sldMk cId="4002181805" sldId="323"/>
        </pc:sldMkLst>
        <pc:spChg chg="mod">
          <ac:chgData name="Thomas Buchegger" userId="e9d10f62-fa07-4fc1-9248-edcb138c70e1" providerId="ADAL" clId="{3120C776-606B-4AD1-8FEF-BC15473D7B81}" dt="2020-12-12T14:25:26.464" v="195" actId="20577"/>
          <ac:spMkLst>
            <pc:docMk/>
            <pc:sldMk cId="4002181805" sldId="323"/>
            <ac:spMk id="2" creationId="{A197240E-0A12-4915-BFBD-9C4B18DA53B4}"/>
          </ac:spMkLst>
        </pc:spChg>
        <pc:picChg chg="add del mod">
          <ac:chgData name="Thomas Buchegger" userId="e9d10f62-fa07-4fc1-9248-edcb138c70e1" providerId="ADAL" clId="{3120C776-606B-4AD1-8FEF-BC15473D7B81}" dt="2020-12-12T14:28:54.533" v="333" actId="478"/>
          <ac:picMkLst>
            <pc:docMk/>
            <pc:sldMk cId="4002181805" sldId="323"/>
            <ac:picMk id="5" creationId="{64F495D5-7F24-4A48-961E-A1AC53ACB3D2}"/>
          </ac:picMkLst>
        </pc:picChg>
        <pc:picChg chg="add mod">
          <ac:chgData name="Thomas Buchegger" userId="e9d10f62-fa07-4fc1-9248-edcb138c70e1" providerId="ADAL" clId="{3120C776-606B-4AD1-8FEF-BC15473D7B81}" dt="2020-12-12T14:29:20.611" v="339" actId="1076"/>
          <ac:picMkLst>
            <pc:docMk/>
            <pc:sldMk cId="4002181805" sldId="323"/>
            <ac:picMk id="7" creationId="{B35DA1B4-148A-4604-BEF3-0BA84C3D78FE}"/>
          </ac:picMkLst>
        </pc:picChg>
        <pc:picChg chg="del">
          <ac:chgData name="Thomas Buchegger" userId="e9d10f62-fa07-4fc1-9248-edcb138c70e1" providerId="ADAL" clId="{3120C776-606B-4AD1-8FEF-BC15473D7B81}" dt="2020-12-12T14:23:17.789" v="155" actId="478"/>
          <ac:picMkLst>
            <pc:docMk/>
            <pc:sldMk cId="4002181805" sldId="323"/>
            <ac:picMk id="8" creationId="{C43DB024-B304-4223-9193-5DEF2EE59902}"/>
          </ac:picMkLst>
        </pc:picChg>
      </pc:sldChg>
      <pc:sldChg chg="add del">
        <pc:chgData name="Thomas Buchegger" userId="e9d10f62-fa07-4fc1-9248-edcb138c70e1" providerId="ADAL" clId="{3120C776-606B-4AD1-8FEF-BC15473D7B81}" dt="2020-12-13T20:06:01.263" v="1064" actId="2696"/>
        <pc:sldMkLst>
          <pc:docMk/>
          <pc:sldMk cId="2797858155" sldId="324"/>
        </pc:sldMkLst>
      </pc:sldChg>
      <pc:sldChg chg="addSp delSp modSp add del">
        <pc:chgData name="Thomas Buchegger" userId="e9d10f62-fa07-4fc1-9248-edcb138c70e1" providerId="ADAL" clId="{3120C776-606B-4AD1-8FEF-BC15473D7B81}" dt="2020-12-12T17:27:25.741" v="343" actId="2696"/>
        <pc:sldMkLst>
          <pc:docMk/>
          <pc:sldMk cId="3740360723" sldId="324"/>
        </pc:sldMkLst>
        <pc:spChg chg="mod">
          <ac:chgData name="Thomas Buchegger" userId="e9d10f62-fa07-4fc1-9248-edcb138c70e1" providerId="ADAL" clId="{3120C776-606B-4AD1-8FEF-BC15473D7B81}" dt="2020-12-12T14:23:50.134" v="172" actId="20577"/>
          <ac:spMkLst>
            <pc:docMk/>
            <pc:sldMk cId="3740360723" sldId="324"/>
            <ac:spMk id="2" creationId="{A197240E-0A12-4915-BFBD-9C4B18DA53B4}"/>
          </ac:spMkLst>
        </pc:spChg>
        <pc:picChg chg="add mod">
          <ac:chgData name="Thomas Buchegger" userId="e9d10f62-fa07-4fc1-9248-edcb138c70e1" providerId="ADAL" clId="{3120C776-606B-4AD1-8FEF-BC15473D7B81}" dt="2020-12-12T14:24:16.194" v="179" actId="1076"/>
          <ac:picMkLst>
            <pc:docMk/>
            <pc:sldMk cId="3740360723" sldId="324"/>
            <ac:picMk id="5" creationId="{D0E8F932-E933-4E92-B5C0-26A6AC333A95}"/>
          </ac:picMkLst>
        </pc:picChg>
        <pc:picChg chg="del">
          <ac:chgData name="Thomas Buchegger" userId="e9d10f62-fa07-4fc1-9248-edcb138c70e1" providerId="ADAL" clId="{3120C776-606B-4AD1-8FEF-BC15473D7B81}" dt="2020-12-12T14:23:53.101" v="173" actId="478"/>
          <ac:picMkLst>
            <pc:docMk/>
            <pc:sldMk cId="3740360723" sldId="324"/>
            <ac:picMk id="8" creationId="{C43DB024-B304-4223-9193-5DEF2EE59902}"/>
          </ac:picMkLst>
        </pc:picChg>
      </pc:sldChg>
      <pc:sldChg chg="addSp delSp modSp add del">
        <pc:chgData name="Thomas Buchegger" userId="e9d10f62-fa07-4fc1-9248-edcb138c70e1" providerId="ADAL" clId="{3120C776-606B-4AD1-8FEF-BC15473D7B81}" dt="2020-12-12T17:27:25.889" v="344" actId="2696"/>
        <pc:sldMkLst>
          <pc:docMk/>
          <pc:sldMk cId="1269174725" sldId="325"/>
        </pc:sldMkLst>
        <pc:spChg chg="mod">
          <ac:chgData name="Thomas Buchegger" userId="e9d10f62-fa07-4fc1-9248-edcb138c70e1" providerId="ADAL" clId="{3120C776-606B-4AD1-8FEF-BC15473D7B81}" dt="2020-12-12T14:24:24.950" v="186" actId="20577"/>
          <ac:spMkLst>
            <pc:docMk/>
            <pc:sldMk cId="1269174725" sldId="325"/>
            <ac:spMk id="2" creationId="{A197240E-0A12-4915-BFBD-9C4B18DA53B4}"/>
          </ac:spMkLst>
        </pc:spChg>
        <pc:picChg chg="del">
          <ac:chgData name="Thomas Buchegger" userId="e9d10f62-fa07-4fc1-9248-edcb138c70e1" providerId="ADAL" clId="{3120C776-606B-4AD1-8FEF-BC15473D7B81}" dt="2020-12-12T14:24:27.637" v="187" actId="478"/>
          <ac:picMkLst>
            <pc:docMk/>
            <pc:sldMk cId="1269174725" sldId="325"/>
            <ac:picMk id="5" creationId="{D0E8F932-E933-4E92-B5C0-26A6AC333A95}"/>
          </ac:picMkLst>
        </pc:picChg>
        <pc:picChg chg="add mod">
          <ac:chgData name="Thomas Buchegger" userId="e9d10f62-fa07-4fc1-9248-edcb138c70e1" providerId="ADAL" clId="{3120C776-606B-4AD1-8FEF-BC15473D7B81}" dt="2020-12-12T14:24:47.127" v="193" actId="1076"/>
          <ac:picMkLst>
            <pc:docMk/>
            <pc:sldMk cId="1269174725" sldId="325"/>
            <ac:picMk id="7" creationId="{5E2341CA-4E6A-4180-98D5-EE47B818C72E}"/>
          </ac:picMkLst>
        </pc:picChg>
      </pc:sldChg>
      <pc:sldChg chg="add del">
        <pc:chgData name="Thomas Buchegger" userId="e9d10f62-fa07-4fc1-9248-edcb138c70e1" providerId="ADAL" clId="{3120C776-606B-4AD1-8FEF-BC15473D7B81}" dt="2020-12-13T19:59:26.021" v="1004" actId="2696"/>
        <pc:sldMkLst>
          <pc:docMk/>
          <pc:sldMk cId="1434397268" sldId="325"/>
        </pc:sldMkLst>
      </pc:sldChg>
      <pc:sldChg chg="modSp add modNotesTx">
        <pc:chgData name="Thomas Buchegger" userId="e9d10f62-fa07-4fc1-9248-edcb138c70e1" providerId="ADAL" clId="{3120C776-606B-4AD1-8FEF-BC15473D7B81}" dt="2020-12-13T19:53:50.958" v="1003" actId="20577"/>
        <pc:sldMkLst>
          <pc:docMk/>
          <pc:sldMk cId="1499650226" sldId="326"/>
        </pc:sldMkLst>
        <pc:spChg chg="mod">
          <ac:chgData name="Thomas Buchegger" userId="e9d10f62-fa07-4fc1-9248-edcb138c70e1" providerId="ADAL" clId="{3120C776-606B-4AD1-8FEF-BC15473D7B81}" dt="2020-12-13T12:33:48.506" v="726" actId="20577"/>
          <ac:spMkLst>
            <pc:docMk/>
            <pc:sldMk cId="1499650226" sldId="326"/>
            <ac:spMk id="2" creationId="{96D1BFF3-C1F6-4B38-8809-F23DDD618586}"/>
          </ac:spMkLst>
        </pc:spChg>
        <pc:spChg chg="mod">
          <ac:chgData name="Thomas Buchegger" userId="e9d10f62-fa07-4fc1-9248-edcb138c70e1" providerId="ADAL" clId="{3120C776-606B-4AD1-8FEF-BC15473D7B81}" dt="2020-12-12T17:32:48.158" v="470" actId="20577"/>
          <ac:spMkLst>
            <pc:docMk/>
            <pc:sldMk cId="1499650226" sldId="326"/>
            <ac:spMk id="3" creationId="{A6A37433-1981-4B43-A78D-DA6596F582E2}"/>
          </ac:spMkLst>
        </pc:spChg>
        <pc:spChg chg="mod">
          <ac:chgData name="Thomas Buchegger" userId="e9d10f62-fa07-4fc1-9248-edcb138c70e1" providerId="ADAL" clId="{3120C776-606B-4AD1-8FEF-BC15473D7B81}" dt="2020-12-13T14:04:56.717" v="915" actId="5793"/>
          <ac:spMkLst>
            <pc:docMk/>
            <pc:sldMk cId="1499650226" sldId="326"/>
            <ac:spMk id="4" creationId="{5CD2D246-75A5-49B1-933A-34A6CBB3717A}"/>
          </ac:spMkLst>
        </pc:spChg>
      </pc:sldChg>
      <pc:sldChg chg="addSp delSp modSp add">
        <pc:chgData name="Thomas Buchegger" userId="e9d10f62-fa07-4fc1-9248-edcb138c70e1" providerId="ADAL" clId="{3120C776-606B-4AD1-8FEF-BC15473D7B81}" dt="2020-12-13T13:25:28.470" v="844" actId="20577"/>
        <pc:sldMkLst>
          <pc:docMk/>
          <pc:sldMk cId="45481676" sldId="327"/>
        </pc:sldMkLst>
        <pc:spChg chg="mod">
          <ac:chgData name="Thomas Buchegger" userId="e9d10f62-fa07-4fc1-9248-edcb138c70e1" providerId="ADAL" clId="{3120C776-606B-4AD1-8FEF-BC15473D7B81}" dt="2020-12-13T13:25:28.470" v="844" actId="20577"/>
          <ac:spMkLst>
            <pc:docMk/>
            <pc:sldMk cId="45481676" sldId="327"/>
            <ac:spMk id="2" creationId="{A197240E-0A12-4915-BFBD-9C4B18DA53B4}"/>
          </ac:spMkLst>
        </pc:spChg>
        <pc:picChg chg="add mod">
          <ac:chgData name="Thomas Buchegger" userId="e9d10f62-fa07-4fc1-9248-edcb138c70e1" providerId="ADAL" clId="{3120C776-606B-4AD1-8FEF-BC15473D7B81}" dt="2020-12-12T17:29:42.641" v="377" actId="1076"/>
          <ac:picMkLst>
            <pc:docMk/>
            <pc:sldMk cId="45481676" sldId="327"/>
            <ac:picMk id="5" creationId="{298F3FBF-74C3-404D-B8B2-2CBFA922A9EF}"/>
          </ac:picMkLst>
        </pc:picChg>
        <pc:picChg chg="add">
          <ac:chgData name="Thomas Buchegger" userId="e9d10f62-fa07-4fc1-9248-edcb138c70e1" providerId="ADAL" clId="{3120C776-606B-4AD1-8FEF-BC15473D7B81}" dt="2020-12-13T13:24:36.495" v="831"/>
          <ac:picMkLst>
            <pc:docMk/>
            <pc:sldMk cId="45481676" sldId="327"/>
            <ac:picMk id="6" creationId="{1375B37A-4E69-4832-A9FB-785A3BD36655}"/>
          </ac:picMkLst>
        </pc:picChg>
        <pc:picChg chg="del">
          <ac:chgData name="Thomas Buchegger" userId="e9d10f62-fa07-4fc1-9248-edcb138c70e1" providerId="ADAL" clId="{3120C776-606B-4AD1-8FEF-BC15473D7B81}" dt="2020-12-13T13:24:35.660" v="830" actId="478"/>
          <ac:picMkLst>
            <pc:docMk/>
            <pc:sldMk cId="45481676" sldId="327"/>
            <ac:picMk id="9" creationId="{4449003B-DB37-4B1F-8510-623B2311E3A4}"/>
          </ac:picMkLst>
        </pc:picChg>
        <pc:picChg chg="del">
          <ac:chgData name="Thomas Buchegger" userId="e9d10f62-fa07-4fc1-9248-edcb138c70e1" providerId="ADAL" clId="{3120C776-606B-4AD1-8FEF-BC15473D7B81}" dt="2020-12-12T17:29:27.394" v="373" actId="478"/>
          <ac:picMkLst>
            <pc:docMk/>
            <pc:sldMk cId="45481676" sldId="327"/>
            <ac:picMk id="15" creationId="{8FD59BA3-8F5B-48C7-8933-22B7B4D654B7}"/>
          </ac:picMkLst>
        </pc:picChg>
      </pc:sldChg>
      <pc:sldChg chg="addSp delSp modSp add">
        <pc:chgData name="Thomas Buchegger" userId="e9d10f62-fa07-4fc1-9248-edcb138c70e1" providerId="ADAL" clId="{3120C776-606B-4AD1-8FEF-BC15473D7B81}" dt="2020-12-13T13:25:24.752" v="843"/>
        <pc:sldMkLst>
          <pc:docMk/>
          <pc:sldMk cId="1662431265" sldId="328"/>
        </pc:sldMkLst>
        <pc:spChg chg="mod">
          <ac:chgData name="Thomas Buchegger" userId="e9d10f62-fa07-4fc1-9248-edcb138c70e1" providerId="ADAL" clId="{3120C776-606B-4AD1-8FEF-BC15473D7B81}" dt="2020-12-13T13:25:24.752" v="843"/>
          <ac:spMkLst>
            <pc:docMk/>
            <pc:sldMk cId="1662431265" sldId="328"/>
            <ac:spMk id="2" creationId="{A197240E-0A12-4915-BFBD-9C4B18DA53B4}"/>
          </ac:spMkLst>
        </pc:spChg>
        <pc:picChg chg="add mod">
          <ac:chgData name="Thomas Buchegger" userId="e9d10f62-fa07-4fc1-9248-edcb138c70e1" providerId="ADAL" clId="{3120C776-606B-4AD1-8FEF-BC15473D7B81}" dt="2020-12-12T17:30:20.151" v="385" actId="1076"/>
          <ac:picMkLst>
            <pc:docMk/>
            <pc:sldMk cId="1662431265" sldId="328"/>
            <ac:picMk id="5" creationId="{FDBF7E6D-32AE-4C28-A244-F0DE981FD8A8}"/>
          </ac:picMkLst>
        </pc:picChg>
        <pc:picChg chg="add">
          <ac:chgData name="Thomas Buchegger" userId="e9d10f62-fa07-4fc1-9248-edcb138c70e1" providerId="ADAL" clId="{3120C776-606B-4AD1-8FEF-BC15473D7B81}" dt="2020-12-13T13:24:40.871" v="833"/>
          <ac:picMkLst>
            <pc:docMk/>
            <pc:sldMk cId="1662431265" sldId="328"/>
            <ac:picMk id="6" creationId="{D61C3198-A180-4658-8BE0-A522A7D7C46C}"/>
          </ac:picMkLst>
        </pc:picChg>
        <pc:picChg chg="del">
          <ac:chgData name="Thomas Buchegger" userId="e9d10f62-fa07-4fc1-9248-edcb138c70e1" providerId="ADAL" clId="{3120C776-606B-4AD1-8FEF-BC15473D7B81}" dt="2020-12-13T13:24:40.132" v="832" actId="478"/>
          <ac:picMkLst>
            <pc:docMk/>
            <pc:sldMk cId="1662431265" sldId="328"/>
            <ac:picMk id="9" creationId="{4449003B-DB37-4B1F-8510-623B2311E3A4}"/>
          </ac:picMkLst>
        </pc:picChg>
        <pc:picChg chg="del">
          <ac:chgData name="Thomas Buchegger" userId="e9d10f62-fa07-4fc1-9248-edcb138c70e1" providerId="ADAL" clId="{3120C776-606B-4AD1-8FEF-BC15473D7B81}" dt="2020-12-12T17:29:59.025" v="381" actId="478"/>
          <ac:picMkLst>
            <pc:docMk/>
            <pc:sldMk cId="1662431265" sldId="328"/>
            <ac:picMk id="15" creationId="{8FD59BA3-8F5B-48C7-8933-22B7B4D654B7}"/>
          </ac:picMkLst>
        </pc:picChg>
      </pc:sldChg>
      <pc:sldChg chg="addSp delSp modSp add">
        <pc:chgData name="Thomas Buchegger" userId="e9d10f62-fa07-4fc1-9248-edcb138c70e1" providerId="ADAL" clId="{3120C776-606B-4AD1-8FEF-BC15473D7B81}" dt="2020-12-13T13:25:33.736" v="845"/>
        <pc:sldMkLst>
          <pc:docMk/>
          <pc:sldMk cId="4224651672" sldId="329"/>
        </pc:sldMkLst>
        <pc:spChg chg="mod">
          <ac:chgData name="Thomas Buchegger" userId="e9d10f62-fa07-4fc1-9248-edcb138c70e1" providerId="ADAL" clId="{3120C776-606B-4AD1-8FEF-BC15473D7B81}" dt="2020-12-13T13:25:33.736" v="845"/>
          <ac:spMkLst>
            <pc:docMk/>
            <pc:sldMk cId="4224651672" sldId="329"/>
            <ac:spMk id="2" creationId="{A197240E-0A12-4915-BFBD-9C4B18DA53B4}"/>
          </ac:spMkLst>
        </pc:spChg>
        <pc:picChg chg="add mod">
          <ac:chgData name="Thomas Buchegger" userId="e9d10f62-fa07-4fc1-9248-edcb138c70e1" providerId="ADAL" clId="{3120C776-606B-4AD1-8FEF-BC15473D7B81}" dt="2020-12-12T17:30:47.213" v="412" actId="1076"/>
          <ac:picMkLst>
            <pc:docMk/>
            <pc:sldMk cId="4224651672" sldId="329"/>
            <ac:picMk id="5" creationId="{683AD4BC-DA5A-4952-8B7E-88F844FF33A2}"/>
          </ac:picMkLst>
        </pc:picChg>
        <pc:picChg chg="add">
          <ac:chgData name="Thomas Buchegger" userId="e9d10f62-fa07-4fc1-9248-edcb138c70e1" providerId="ADAL" clId="{3120C776-606B-4AD1-8FEF-BC15473D7B81}" dt="2020-12-13T13:24:46.402" v="835"/>
          <ac:picMkLst>
            <pc:docMk/>
            <pc:sldMk cId="4224651672" sldId="329"/>
            <ac:picMk id="6" creationId="{E256ED6A-122D-42F9-91C6-27D7C9E94B60}"/>
          </ac:picMkLst>
        </pc:picChg>
        <pc:picChg chg="del">
          <ac:chgData name="Thomas Buchegger" userId="e9d10f62-fa07-4fc1-9248-edcb138c70e1" providerId="ADAL" clId="{3120C776-606B-4AD1-8FEF-BC15473D7B81}" dt="2020-12-13T13:24:45.644" v="834" actId="478"/>
          <ac:picMkLst>
            <pc:docMk/>
            <pc:sldMk cId="4224651672" sldId="329"/>
            <ac:picMk id="9" creationId="{4449003B-DB37-4B1F-8510-623B2311E3A4}"/>
          </ac:picMkLst>
        </pc:picChg>
        <pc:picChg chg="del">
          <ac:chgData name="Thomas Buchegger" userId="e9d10f62-fa07-4fc1-9248-edcb138c70e1" providerId="ADAL" clId="{3120C776-606B-4AD1-8FEF-BC15473D7B81}" dt="2020-12-12T17:30:31.217" v="408" actId="478"/>
          <ac:picMkLst>
            <pc:docMk/>
            <pc:sldMk cId="4224651672" sldId="329"/>
            <ac:picMk id="15" creationId="{8FD59BA3-8F5B-48C7-8933-22B7B4D654B7}"/>
          </ac:picMkLst>
        </pc:picChg>
      </pc:sldChg>
      <pc:sldChg chg="addSp delSp modSp add">
        <pc:chgData name="Thomas Buchegger" userId="e9d10f62-fa07-4fc1-9248-edcb138c70e1" providerId="ADAL" clId="{3120C776-606B-4AD1-8FEF-BC15473D7B81}" dt="2020-12-13T13:25:42.807" v="846"/>
        <pc:sldMkLst>
          <pc:docMk/>
          <pc:sldMk cId="83481377" sldId="330"/>
        </pc:sldMkLst>
        <pc:spChg chg="mod">
          <ac:chgData name="Thomas Buchegger" userId="e9d10f62-fa07-4fc1-9248-edcb138c70e1" providerId="ADAL" clId="{3120C776-606B-4AD1-8FEF-BC15473D7B81}" dt="2020-12-13T13:25:42.807" v="846"/>
          <ac:spMkLst>
            <pc:docMk/>
            <pc:sldMk cId="83481377" sldId="330"/>
            <ac:spMk id="2" creationId="{A197240E-0A12-4915-BFBD-9C4B18DA53B4}"/>
          </ac:spMkLst>
        </pc:spChg>
        <pc:picChg chg="add mod">
          <ac:chgData name="Thomas Buchegger" userId="e9d10f62-fa07-4fc1-9248-edcb138c70e1" providerId="ADAL" clId="{3120C776-606B-4AD1-8FEF-BC15473D7B81}" dt="2020-12-12T17:31:25.924" v="425" actId="1076"/>
          <ac:picMkLst>
            <pc:docMk/>
            <pc:sldMk cId="83481377" sldId="330"/>
            <ac:picMk id="5" creationId="{9CA855F3-5356-4476-B8B2-D7CE90B22A21}"/>
          </ac:picMkLst>
        </pc:picChg>
        <pc:picChg chg="add">
          <ac:chgData name="Thomas Buchegger" userId="e9d10f62-fa07-4fc1-9248-edcb138c70e1" providerId="ADAL" clId="{3120C776-606B-4AD1-8FEF-BC15473D7B81}" dt="2020-12-13T13:24:50.351" v="837"/>
          <ac:picMkLst>
            <pc:docMk/>
            <pc:sldMk cId="83481377" sldId="330"/>
            <ac:picMk id="6" creationId="{E485430A-BD96-4D50-817C-BAB2E493542C}"/>
          </ac:picMkLst>
        </pc:picChg>
        <pc:picChg chg="del">
          <ac:chgData name="Thomas Buchegger" userId="e9d10f62-fa07-4fc1-9248-edcb138c70e1" providerId="ADAL" clId="{3120C776-606B-4AD1-8FEF-BC15473D7B81}" dt="2020-12-13T13:24:49.492" v="836" actId="478"/>
          <ac:picMkLst>
            <pc:docMk/>
            <pc:sldMk cId="83481377" sldId="330"/>
            <ac:picMk id="9" creationId="{4449003B-DB37-4B1F-8510-623B2311E3A4}"/>
          </ac:picMkLst>
        </pc:picChg>
        <pc:picChg chg="del">
          <ac:chgData name="Thomas Buchegger" userId="e9d10f62-fa07-4fc1-9248-edcb138c70e1" providerId="ADAL" clId="{3120C776-606B-4AD1-8FEF-BC15473D7B81}" dt="2020-12-12T17:31:00.472" v="421" actId="478"/>
          <ac:picMkLst>
            <pc:docMk/>
            <pc:sldMk cId="83481377" sldId="330"/>
            <ac:picMk id="15" creationId="{8FD59BA3-8F5B-48C7-8933-22B7B4D654B7}"/>
          </ac:picMkLst>
        </pc:picChg>
      </pc:sldChg>
      <pc:sldChg chg="addSp delSp modSp add del">
        <pc:chgData name="Thomas Buchegger" userId="e9d10f62-fa07-4fc1-9248-edcb138c70e1" providerId="ADAL" clId="{3120C776-606B-4AD1-8FEF-BC15473D7B81}" dt="2020-12-13T13:35:33.600" v="849" actId="2696"/>
        <pc:sldMkLst>
          <pc:docMk/>
          <pc:sldMk cId="1049472527" sldId="331"/>
        </pc:sldMkLst>
        <pc:spChg chg="mod">
          <ac:chgData name="Thomas Buchegger" userId="e9d10f62-fa07-4fc1-9248-edcb138c70e1" providerId="ADAL" clId="{3120C776-606B-4AD1-8FEF-BC15473D7B81}" dt="2020-12-13T13:25:48.215" v="847"/>
          <ac:spMkLst>
            <pc:docMk/>
            <pc:sldMk cId="1049472527" sldId="331"/>
            <ac:spMk id="2" creationId="{A197240E-0A12-4915-BFBD-9C4B18DA53B4}"/>
          </ac:spMkLst>
        </pc:spChg>
        <pc:picChg chg="add mod">
          <ac:chgData name="Thomas Buchegger" userId="e9d10f62-fa07-4fc1-9248-edcb138c70e1" providerId="ADAL" clId="{3120C776-606B-4AD1-8FEF-BC15473D7B81}" dt="2020-12-12T17:32:18.147" v="460" actId="1076"/>
          <ac:picMkLst>
            <pc:docMk/>
            <pc:sldMk cId="1049472527" sldId="331"/>
            <ac:picMk id="5" creationId="{B7D24D52-CF9B-493E-918B-23DD8F1FCFB6}"/>
          </ac:picMkLst>
        </pc:picChg>
        <pc:picChg chg="add">
          <ac:chgData name="Thomas Buchegger" userId="e9d10f62-fa07-4fc1-9248-edcb138c70e1" providerId="ADAL" clId="{3120C776-606B-4AD1-8FEF-BC15473D7B81}" dt="2020-12-13T13:24:55.131" v="839"/>
          <ac:picMkLst>
            <pc:docMk/>
            <pc:sldMk cId="1049472527" sldId="331"/>
            <ac:picMk id="6" creationId="{CEC70124-0EDA-4E0C-9BEC-93FEC08A117B}"/>
          </ac:picMkLst>
        </pc:picChg>
        <pc:picChg chg="del">
          <ac:chgData name="Thomas Buchegger" userId="e9d10f62-fa07-4fc1-9248-edcb138c70e1" providerId="ADAL" clId="{3120C776-606B-4AD1-8FEF-BC15473D7B81}" dt="2020-12-13T13:24:54.461" v="838" actId="478"/>
          <ac:picMkLst>
            <pc:docMk/>
            <pc:sldMk cId="1049472527" sldId="331"/>
            <ac:picMk id="9" creationId="{4449003B-DB37-4B1F-8510-623B2311E3A4}"/>
          </ac:picMkLst>
        </pc:picChg>
        <pc:picChg chg="del">
          <ac:chgData name="Thomas Buchegger" userId="e9d10f62-fa07-4fc1-9248-edcb138c70e1" providerId="ADAL" clId="{3120C776-606B-4AD1-8FEF-BC15473D7B81}" dt="2020-12-12T17:31:48.063" v="456" actId="478"/>
          <ac:picMkLst>
            <pc:docMk/>
            <pc:sldMk cId="1049472527" sldId="331"/>
            <ac:picMk id="15" creationId="{8FD59BA3-8F5B-48C7-8933-22B7B4D654B7}"/>
          </ac:picMkLst>
        </pc:picChg>
        <pc:picChg chg="add">
          <ac:chgData name="Thomas Buchegger" userId="e9d10f62-fa07-4fc1-9248-edcb138c70e1" providerId="ADAL" clId="{3120C776-606B-4AD1-8FEF-BC15473D7B81}" dt="2020-12-13T13:35:08.565" v="848"/>
          <ac:picMkLst>
            <pc:docMk/>
            <pc:sldMk cId="1049472527" sldId="331"/>
            <ac:picMk id="2050" creationId="{55C49130-45C8-42AE-A8A8-6CDB2CC7E573}"/>
          </ac:picMkLst>
        </pc:picChg>
      </pc:sldChg>
      <pc:sldChg chg="add del">
        <pc:chgData name="Thomas Buchegger" userId="e9d10f62-fa07-4fc1-9248-edcb138c70e1" providerId="ADAL" clId="{3120C776-606B-4AD1-8FEF-BC15473D7B81}" dt="2020-12-13T20:43:02.444" v="1336" actId="2696"/>
        <pc:sldMkLst>
          <pc:docMk/>
          <pc:sldMk cId="1542328291" sldId="331"/>
        </pc:sldMkLst>
      </pc:sldChg>
      <pc:sldChg chg="add del">
        <pc:chgData name="Thomas Buchegger" userId="e9d10f62-fa07-4fc1-9248-edcb138c70e1" providerId="ADAL" clId="{3120C776-606B-4AD1-8FEF-BC15473D7B81}" dt="2020-12-13T20:43:02.391" v="1332" actId="2696"/>
        <pc:sldMkLst>
          <pc:docMk/>
          <pc:sldMk cId="762357536" sldId="332"/>
        </pc:sldMkLst>
      </pc:sldChg>
      <pc:sldChg chg="add del">
        <pc:chgData name="Thomas Buchegger" userId="e9d10f62-fa07-4fc1-9248-edcb138c70e1" providerId="ADAL" clId="{3120C776-606B-4AD1-8FEF-BC15473D7B81}" dt="2020-12-13T12:25:51.201" v="496" actId="2696"/>
        <pc:sldMkLst>
          <pc:docMk/>
          <pc:sldMk cId="2921383416" sldId="332"/>
        </pc:sldMkLst>
      </pc:sldChg>
      <pc:sldChg chg="modSp add del">
        <pc:chgData name="Thomas Buchegger" userId="e9d10f62-fa07-4fc1-9248-edcb138c70e1" providerId="ADAL" clId="{3120C776-606B-4AD1-8FEF-BC15473D7B81}" dt="2020-12-13T13:21:49.450" v="787" actId="2696"/>
        <pc:sldMkLst>
          <pc:docMk/>
          <pc:sldMk cId="4198673456" sldId="332"/>
        </pc:sldMkLst>
        <pc:spChg chg="mod">
          <ac:chgData name="Thomas Buchegger" userId="e9d10f62-fa07-4fc1-9248-edcb138c70e1" providerId="ADAL" clId="{3120C776-606B-4AD1-8FEF-BC15473D7B81}" dt="2020-12-13T13:21:39.007" v="785" actId="20577"/>
          <ac:spMkLst>
            <pc:docMk/>
            <pc:sldMk cId="4198673456" sldId="332"/>
            <ac:spMk id="2" creationId="{9D4A9213-3280-4FC2-94A5-1F0726ABC4AA}"/>
          </ac:spMkLst>
        </pc:spChg>
        <pc:spChg chg="mod">
          <ac:chgData name="Thomas Buchegger" userId="e9d10f62-fa07-4fc1-9248-edcb138c70e1" providerId="ADAL" clId="{3120C776-606B-4AD1-8FEF-BC15473D7B81}" dt="2020-12-13T13:21:22.583" v="734" actId="20577"/>
          <ac:spMkLst>
            <pc:docMk/>
            <pc:sldMk cId="4198673456" sldId="332"/>
            <ac:spMk id="3" creationId="{52E072BD-8E97-4376-9C8A-CC21271F66F0}"/>
          </ac:spMkLst>
        </pc:spChg>
      </pc:sldChg>
      <pc:sldChg chg="addSp delSp modSp add">
        <pc:chgData name="Thomas Buchegger" userId="e9d10f62-fa07-4fc1-9248-edcb138c70e1" providerId="ADAL" clId="{3120C776-606B-4AD1-8FEF-BC15473D7B81}" dt="2020-12-13T13:24:15.581" v="827" actId="1076"/>
        <pc:sldMkLst>
          <pc:docMk/>
          <pc:sldMk cId="3196313194" sldId="333"/>
        </pc:sldMkLst>
        <pc:spChg chg="mod">
          <ac:chgData name="Thomas Buchegger" userId="e9d10f62-fa07-4fc1-9248-edcb138c70e1" providerId="ADAL" clId="{3120C776-606B-4AD1-8FEF-BC15473D7B81}" dt="2020-12-13T13:22:00.567" v="814" actId="20577"/>
          <ac:spMkLst>
            <pc:docMk/>
            <pc:sldMk cId="3196313194" sldId="333"/>
            <ac:spMk id="2" creationId="{A197240E-0A12-4915-BFBD-9C4B18DA53B4}"/>
          </ac:spMkLst>
        </pc:spChg>
        <pc:picChg chg="add mod">
          <ac:chgData name="Thomas Buchegger" userId="e9d10f62-fa07-4fc1-9248-edcb138c70e1" providerId="ADAL" clId="{3120C776-606B-4AD1-8FEF-BC15473D7B81}" dt="2020-12-13T13:24:08.662" v="826" actId="1076"/>
          <ac:picMkLst>
            <pc:docMk/>
            <pc:sldMk cId="3196313194" sldId="333"/>
            <ac:picMk id="5" creationId="{42B389AF-5D09-4F47-929E-AC02B0DD2B65}"/>
          </ac:picMkLst>
        </pc:picChg>
        <pc:picChg chg="mod">
          <ac:chgData name="Thomas Buchegger" userId="e9d10f62-fa07-4fc1-9248-edcb138c70e1" providerId="ADAL" clId="{3120C776-606B-4AD1-8FEF-BC15473D7B81}" dt="2020-12-13T13:24:15.581" v="827" actId="1076"/>
          <ac:picMkLst>
            <pc:docMk/>
            <pc:sldMk cId="3196313194" sldId="333"/>
            <ac:picMk id="9" creationId="{4449003B-DB37-4B1F-8510-623B2311E3A4}"/>
          </ac:picMkLst>
        </pc:picChg>
        <pc:picChg chg="del">
          <ac:chgData name="Thomas Buchegger" userId="e9d10f62-fa07-4fc1-9248-edcb138c70e1" providerId="ADAL" clId="{3120C776-606B-4AD1-8FEF-BC15473D7B81}" dt="2020-12-13T13:22:10.259" v="817" actId="478"/>
          <ac:picMkLst>
            <pc:docMk/>
            <pc:sldMk cId="3196313194" sldId="333"/>
            <ac:picMk id="15" creationId="{8FD59BA3-8F5B-48C7-8933-22B7B4D654B7}"/>
          </ac:picMkLst>
        </pc:picChg>
      </pc:sldChg>
      <pc:sldChg chg="add del">
        <pc:chgData name="Thomas Buchegger" userId="e9d10f62-fa07-4fc1-9248-edcb138c70e1" providerId="ADAL" clId="{3120C776-606B-4AD1-8FEF-BC15473D7B81}" dt="2020-12-13T20:43:07.639" v="1339"/>
        <pc:sldMkLst>
          <pc:docMk/>
          <pc:sldMk cId="261234094" sldId="334"/>
        </pc:sldMkLst>
      </pc:sldChg>
      <pc:sldChg chg="add del">
        <pc:chgData name="Thomas Buchegger" userId="e9d10f62-fa07-4fc1-9248-edcb138c70e1" providerId="ADAL" clId="{3120C776-606B-4AD1-8FEF-BC15473D7B81}" dt="2020-12-13T19:59:26.095" v="1005" actId="2696"/>
        <pc:sldMkLst>
          <pc:docMk/>
          <pc:sldMk cId="967416406" sldId="334"/>
        </pc:sldMkLst>
      </pc:sldChg>
      <pc:sldChg chg="add del">
        <pc:chgData name="Thomas Buchegger" userId="e9d10f62-fa07-4fc1-9248-edcb138c70e1" providerId="ADAL" clId="{3120C776-606B-4AD1-8FEF-BC15473D7B81}" dt="2020-12-13T20:43:07.639" v="1339"/>
        <pc:sldMkLst>
          <pc:docMk/>
          <pc:sldMk cId="1100662360" sldId="335"/>
        </pc:sldMkLst>
      </pc:sldChg>
      <pc:sldChg chg="add del">
        <pc:chgData name="Thomas Buchegger" userId="e9d10f62-fa07-4fc1-9248-edcb138c70e1" providerId="ADAL" clId="{3120C776-606B-4AD1-8FEF-BC15473D7B81}" dt="2020-12-13T19:59:26.116" v="1006" actId="2696"/>
        <pc:sldMkLst>
          <pc:docMk/>
          <pc:sldMk cId="1723147030" sldId="335"/>
        </pc:sldMkLst>
      </pc:sldChg>
      <pc:sldChg chg="add del">
        <pc:chgData name="Thomas Buchegger" userId="e9d10f62-fa07-4fc1-9248-edcb138c70e1" providerId="ADAL" clId="{3120C776-606B-4AD1-8FEF-BC15473D7B81}" dt="2020-12-13T19:59:26.254" v="1007" actId="2696"/>
        <pc:sldMkLst>
          <pc:docMk/>
          <pc:sldMk cId="2469565527" sldId="336"/>
        </pc:sldMkLst>
      </pc:sldChg>
      <pc:sldChg chg="add del">
        <pc:chgData name="Thomas Buchegger" userId="e9d10f62-fa07-4fc1-9248-edcb138c70e1" providerId="ADAL" clId="{3120C776-606B-4AD1-8FEF-BC15473D7B81}" dt="2020-12-13T20:43:07.639" v="1339"/>
        <pc:sldMkLst>
          <pc:docMk/>
          <pc:sldMk cId="3431172666" sldId="336"/>
        </pc:sldMkLst>
      </pc:sldChg>
      <pc:sldChg chg="add del">
        <pc:chgData name="Thomas Buchegger" userId="e9d10f62-fa07-4fc1-9248-edcb138c70e1" providerId="ADAL" clId="{3120C776-606B-4AD1-8FEF-BC15473D7B81}" dt="2020-12-13T19:59:26.295" v="1008" actId="2696"/>
        <pc:sldMkLst>
          <pc:docMk/>
          <pc:sldMk cId="1626366487" sldId="337"/>
        </pc:sldMkLst>
      </pc:sldChg>
      <pc:sldChg chg="add del">
        <pc:chgData name="Thomas Buchegger" userId="e9d10f62-fa07-4fc1-9248-edcb138c70e1" providerId="ADAL" clId="{3120C776-606B-4AD1-8FEF-BC15473D7B81}" dt="2020-12-13T19:59:26.399" v="1010" actId="2696"/>
        <pc:sldMkLst>
          <pc:docMk/>
          <pc:sldMk cId="261234094" sldId="338"/>
        </pc:sldMkLst>
      </pc:sldChg>
      <pc:sldChg chg="add del">
        <pc:chgData name="Thomas Buchegger" userId="e9d10f62-fa07-4fc1-9248-edcb138c70e1" providerId="ADAL" clId="{3120C776-606B-4AD1-8FEF-BC15473D7B81}" dt="2020-12-13T19:59:26.429" v="1011" actId="2696"/>
        <pc:sldMkLst>
          <pc:docMk/>
          <pc:sldMk cId="503837172" sldId="339"/>
        </pc:sldMkLst>
      </pc:sldChg>
      <pc:sldChg chg="add del">
        <pc:chgData name="Thomas Buchegger" userId="e9d10f62-fa07-4fc1-9248-edcb138c70e1" providerId="ADAL" clId="{3120C776-606B-4AD1-8FEF-BC15473D7B81}" dt="2020-12-13T19:59:26.441" v="1012" actId="2696"/>
        <pc:sldMkLst>
          <pc:docMk/>
          <pc:sldMk cId="1100662360" sldId="340"/>
        </pc:sldMkLst>
      </pc:sldChg>
      <pc:sldChg chg="add del">
        <pc:chgData name="Thomas Buchegger" userId="e9d10f62-fa07-4fc1-9248-edcb138c70e1" providerId="ADAL" clId="{3120C776-606B-4AD1-8FEF-BC15473D7B81}" dt="2020-12-13T19:59:26.487" v="1014" actId="2696"/>
        <pc:sldMkLst>
          <pc:docMk/>
          <pc:sldMk cId="3431172666" sldId="341"/>
        </pc:sldMkLst>
      </pc:sldChg>
      <pc:sldChg chg="add del">
        <pc:chgData name="Thomas Buchegger" userId="e9d10f62-fa07-4fc1-9248-edcb138c70e1" providerId="ADAL" clId="{3120C776-606B-4AD1-8FEF-BC15473D7B81}" dt="2020-12-13T19:59:26.507" v="1015" actId="2696"/>
        <pc:sldMkLst>
          <pc:docMk/>
          <pc:sldMk cId="1453404127" sldId="342"/>
        </pc:sldMkLst>
      </pc:sldChg>
      <pc:sldChg chg="addSp delSp modSp add">
        <pc:chgData name="Thomas Buchegger" userId="e9d10f62-fa07-4fc1-9248-edcb138c70e1" providerId="ADAL" clId="{3120C776-606B-4AD1-8FEF-BC15473D7B81}" dt="2020-12-13T20:04:57.776" v="1058" actId="1076"/>
        <pc:sldMkLst>
          <pc:docMk/>
          <pc:sldMk cId="4061359615" sldId="343"/>
        </pc:sldMkLst>
        <pc:spChg chg="mod">
          <ac:chgData name="Thomas Buchegger" userId="e9d10f62-fa07-4fc1-9248-edcb138c70e1" providerId="ADAL" clId="{3120C776-606B-4AD1-8FEF-BC15473D7B81}" dt="2020-12-13T13:43:32.077" v="884" actId="20577"/>
          <ac:spMkLst>
            <pc:docMk/>
            <pc:sldMk cId="4061359615" sldId="343"/>
            <ac:spMk id="2" creationId="{6B9367E3-7963-4EB6-BE76-C539C5277737}"/>
          </ac:spMkLst>
        </pc:spChg>
        <pc:spChg chg="mod">
          <ac:chgData name="Thomas Buchegger" userId="e9d10f62-fa07-4fc1-9248-edcb138c70e1" providerId="ADAL" clId="{3120C776-606B-4AD1-8FEF-BC15473D7B81}" dt="2020-12-13T13:43:18.018" v="873" actId="20577"/>
          <ac:spMkLst>
            <pc:docMk/>
            <pc:sldMk cId="4061359615" sldId="343"/>
            <ac:spMk id="3" creationId="{015B2AE8-2054-48C6-8699-EACA95C1E65D}"/>
          </ac:spMkLst>
        </pc:spChg>
        <pc:spChg chg="del">
          <ac:chgData name="Thomas Buchegger" userId="e9d10f62-fa07-4fc1-9248-edcb138c70e1" providerId="ADAL" clId="{3120C776-606B-4AD1-8FEF-BC15473D7B81}" dt="2020-12-13T13:46:23.225" v="894"/>
          <ac:spMkLst>
            <pc:docMk/>
            <pc:sldMk cId="4061359615" sldId="343"/>
            <ac:spMk id="4" creationId="{23C62AEA-60DF-4EC2-85B8-BEDB1B05DC2B}"/>
          </ac:spMkLst>
        </pc:spChg>
        <pc:spChg chg="add del mod">
          <ac:chgData name="Thomas Buchegger" userId="e9d10f62-fa07-4fc1-9248-edcb138c70e1" providerId="ADAL" clId="{3120C776-606B-4AD1-8FEF-BC15473D7B81}" dt="2020-12-13T13:47:41.600" v="900"/>
          <ac:spMkLst>
            <pc:docMk/>
            <pc:sldMk cId="4061359615" sldId="343"/>
            <ac:spMk id="8" creationId="{253CF206-70CE-498C-94AD-5DB6A6772683}"/>
          </ac:spMkLst>
        </pc:spChg>
        <pc:spChg chg="add mod">
          <ac:chgData name="Thomas Buchegger" userId="e9d10f62-fa07-4fc1-9248-edcb138c70e1" providerId="ADAL" clId="{3120C776-606B-4AD1-8FEF-BC15473D7B81}" dt="2020-12-13T20:04:57.776" v="1058" actId="1076"/>
          <ac:spMkLst>
            <pc:docMk/>
            <pc:sldMk cId="4061359615" sldId="343"/>
            <ac:spMk id="11" creationId="{E95FA0B1-AF85-49A6-AE1F-1B3CC2197431}"/>
          </ac:spMkLst>
        </pc:spChg>
        <pc:spChg chg="add del mod">
          <ac:chgData name="Thomas Buchegger" userId="e9d10f62-fa07-4fc1-9248-edcb138c70e1" providerId="ADAL" clId="{3120C776-606B-4AD1-8FEF-BC15473D7B81}" dt="2020-12-13T20:04:45.123" v="1057" actId="14100"/>
          <ac:spMkLst>
            <pc:docMk/>
            <pc:sldMk cId="4061359615" sldId="343"/>
            <ac:spMk id="12" creationId="{F865D8F9-1772-4906-9C1B-CEC94AC51096}"/>
          </ac:spMkLst>
        </pc:spChg>
        <pc:picChg chg="add del mod modCrop">
          <ac:chgData name="Thomas Buchegger" userId="e9d10f62-fa07-4fc1-9248-edcb138c70e1" providerId="ADAL" clId="{3120C776-606B-4AD1-8FEF-BC15473D7B81}" dt="2020-12-13T13:47:10.506" v="899" actId="478"/>
          <ac:picMkLst>
            <pc:docMk/>
            <pc:sldMk cId="4061359615" sldId="343"/>
            <ac:picMk id="6" creationId="{2DB54624-FE78-4206-B3EF-95E509F56A17}"/>
          </ac:picMkLst>
        </pc:picChg>
        <pc:picChg chg="add mod modCrop">
          <ac:chgData name="Thomas Buchegger" userId="e9d10f62-fa07-4fc1-9248-edcb138c70e1" providerId="ADAL" clId="{3120C776-606B-4AD1-8FEF-BC15473D7B81}" dt="2020-12-13T13:48:10.619" v="904" actId="1076"/>
          <ac:picMkLst>
            <pc:docMk/>
            <pc:sldMk cId="4061359615" sldId="343"/>
            <ac:picMk id="10" creationId="{B0C15253-2F7C-413D-BE21-7A0F25F2397B}"/>
          </ac:picMkLst>
        </pc:picChg>
      </pc:sldChg>
      <pc:sldChg chg="addSp delSp modSp add">
        <pc:chgData name="Thomas Buchegger" userId="e9d10f62-fa07-4fc1-9248-edcb138c70e1" providerId="ADAL" clId="{3120C776-606B-4AD1-8FEF-BC15473D7B81}" dt="2020-12-13T19:47:20.408" v="984" actId="478"/>
        <pc:sldMkLst>
          <pc:docMk/>
          <pc:sldMk cId="555268818" sldId="344"/>
        </pc:sldMkLst>
        <pc:spChg chg="del">
          <ac:chgData name="Thomas Buchegger" userId="e9d10f62-fa07-4fc1-9248-edcb138c70e1" providerId="ADAL" clId="{3120C776-606B-4AD1-8FEF-BC15473D7B81}" dt="2020-12-13T19:47:20.408" v="984" actId="478"/>
          <ac:spMkLst>
            <pc:docMk/>
            <pc:sldMk cId="555268818" sldId="344"/>
            <ac:spMk id="2" creationId="{9BBC1556-F5D2-48E4-988F-2A7479F9907B}"/>
          </ac:spMkLst>
        </pc:spChg>
        <pc:spChg chg="mod">
          <ac:chgData name="Thomas Buchegger" userId="e9d10f62-fa07-4fc1-9248-edcb138c70e1" providerId="ADAL" clId="{3120C776-606B-4AD1-8FEF-BC15473D7B81}" dt="2020-12-13T19:41:23.357" v="923" actId="20577"/>
          <ac:spMkLst>
            <pc:docMk/>
            <pc:sldMk cId="555268818" sldId="344"/>
            <ac:spMk id="3" creationId="{FD51C205-8B56-4677-BE50-7C5521864DA7}"/>
          </ac:spMkLst>
        </pc:spChg>
        <pc:spChg chg="del">
          <ac:chgData name="Thomas Buchegger" userId="e9d10f62-fa07-4fc1-9248-edcb138c70e1" providerId="ADAL" clId="{3120C776-606B-4AD1-8FEF-BC15473D7B81}" dt="2020-12-13T19:42:32.678" v="924"/>
          <ac:spMkLst>
            <pc:docMk/>
            <pc:sldMk cId="555268818" sldId="344"/>
            <ac:spMk id="4" creationId="{D442B9D8-F741-409D-8D24-C02DDB8D5782}"/>
          </ac:spMkLst>
        </pc:spChg>
        <pc:picChg chg="add mod ord">
          <ac:chgData name="Thomas Buchegger" userId="e9d10f62-fa07-4fc1-9248-edcb138c70e1" providerId="ADAL" clId="{3120C776-606B-4AD1-8FEF-BC15473D7B81}" dt="2020-12-13T19:45:58.528" v="983" actId="166"/>
          <ac:picMkLst>
            <pc:docMk/>
            <pc:sldMk cId="555268818" sldId="344"/>
            <ac:picMk id="6" creationId="{FBD2B4AE-350A-4C08-9150-FB1E6A4C9AC8}"/>
          </ac:picMkLst>
        </pc:picChg>
        <pc:picChg chg="add mod">
          <ac:chgData name="Thomas Buchegger" userId="e9d10f62-fa07-4fc1-9248-edcb138c70e1" providerId="ADAL" clId="{3120C776-606B-4AD1-8FEF-BC15473D7B81}" dt="2020-12-13T19:45:33.052" v="978" actId="14100"/>
          <ac:picMkLst>
            <pc:docMk/>
            <pc:sldMk cId="555268818" sldId="344"/>
            <ac:picMk id="8" creationId="{32C4C880-EDF8-4080-A828-B07A23243F40}"/>
          </ac:picMkLst>
        </pc:picChg>
        <pc:picChg chg="add mod">
          <ac:chgData name="Thomas Buchegger" userId="e9d10f62-fa07-4fc1-9248-edcb138c70e1" providerId="ADAL" clId="{3120C776-606B-4AD1-8FEF-BC15473D7B81}" dt="2020-12-13T19:45:37.232" v="979" actId="14100"/>
          <ac:picMkLst>
            <pc:docMk/>
            <pc:sldMk cId="555268818" sldId="344"/>
            <ac:picMk id="10" creationId="{35560C01-446C-4179-83B1-30B307042958}"/>
          </ac:picMkLst>
        </pc:picChg>
        <pc:picChg chg="add mod">
          <ac:chgData name="Thomas Buchegger" userId="e9d10f62-fa07-4fc1-9248-edcb138c70e1" providerId="ADAL" clId="{3120C776-606B-4AD1-8FEF-BC15473D7B81}" dt="2020-12-13T19:45:46.959" v="981" actId="1076"/>
          <ac:picMkLst>
            <pc:docMk/>
            <pc:sldMk cId="555268818" sldId="344"/>
            <ac:picMk id="12" creationId="{F250DBAD-92BA-4B34-B621-FA1DC272AB1F}"/>
          </ac:picMkLst>
        </pc:picChg>
        <pc:picChg chg="add mod ord">
          <ac:chgData name="Thomas Buchegger" userId="e9d10f62-fa07-4fc1-9248-edcb138c70e1" providerId="ADAL" clId="{3120C776-606B-4AD1-8FEF-BC15473D7B81}" dt="2020-12-13T19:45:51.081" v="982" actId="167"/>
          <ac:picMkLst>
            <pc:docMk/>
            <pc:sldMk cId="555268818" sldId="344"/>
            <ac:picMk id="14" creationId="{1FBB62FD-36DF-45FD-84FF-35541A15B2D4}"/>
          </ac:picMkLst>
        </pc:picChg>
      </pc:sldChg>
      <pc:sldChg chg="add del">
        <pc:chgData name="Thomas Buchegger" userId="e9d10f62-fa07-4fc1-9248-edcb138c70e1" providerId="ADAL" clId="{3120C776-606B-4AD1-8FEF-BC15473D7B81}" dt="2020-12-13T20:43:02.336" v="1328" actId="2696"/>
        <pc:sldMkLst>
          <pc:docMk/>
          <pc:sldMk cId="869669536" sldId="345"/>
        </pc:sldMkLst>
      </pc:sldChg>
      <pc:sldChg chg="add del">
        <pc:chgData name="Thomas Buchegger" userId="e9d10f62-fa07-4fc1-9248-edcb138c70e1" providerId="ADAL" clId="{3120C776-606B-4AD1-8FEF-BC15473D7B81}" dt="2020-12-13T20:43:02.354" v="1329" actId="2696"/>
        <pc:sldMkLst>
          <pc:docMk/>
          <pc:sldMk cId="1723147030" sldId="346"/>
        </pc:sldMkLst>
      </pc:sldChg>
      <pc:sldChg chg="add del">
        <pc:chgData name="Thomas Buchegger" userId="e9d10f62-fa07-4fc1-9248-edcb138c70e1" providerId="ADAL" clId="{3120C776-606B-4AD1-8FEF-BC15473D7B81}" dt="2020-12-13T20:43:02.366" v="1330" actId="2696"/>
        <pc:sldMkLst>
          <pc:docMk/>
          <pc:sldMk cId="2469565527" sldId="347"/>
        </pc:sldMkLst>
      </pc:sldChg>
      <pc:sldChg chg="add del">
        <pc:chgData name="Thomas Buchegger" userId="e9d10f62-fa07-4fc1-9248-edcb138c70e1" providerId="ADAL" clId="{3120C776-606B-4AD1-8FEF-BC15473D7B81}" dt="2020-12-13T20:43:02.376" v="1331" actId="2696"/>
        <pc:sldMkLst>
          <pc:docMk/>
          <pc:sldMk cId="1626366487" sldId="348"/>
        </pc:sldMkLst>
      </pc:sldChg>
      <pc:sldChg chg="add del">
        <pc:chgData name="Thomas Buchegger" userId="e9d10f62-fa07-4fc1-9248-edcb138c70e1" providerId="ADAL" clId="{3120C776-606B-4AD1-8FEF-BC15473D7B81}" dt="2020-12-13T20:43:02.421" v="1334" actId="2696"/>
        <pc:sldMkLst>
          <pc:docMk/>
          <pc:sldMk cId="503837172" sldId="349"/>
        </pc:sldMkLst>
      </pc:sldChg>
      <pc:sldChg chg="add del">
        <pc:chgData name="Thomas Buchegger" userId="e9d10f62-fa07-4fc1-9248-edcb138c70e1" providerId="ADAL" clId="{3120C776-606B-4AD1-8FEF-BC15473D7B81}" dt="2020-12-13T20:43:02.488" v="1338" actId="2696"/>
        <pc:sldMkLst>
          <pc:docMk/>
          <pc:sldMk cId="1453404127" sldId="350"/>
        </pc:sldMkLst>
      </pc:sldChg>
      <pc:sldChg chg="delSp add ord">
        <pc:chgData name="Thomas Buchegger" userId="e9d10f62-fa07-4fc1-9248-edcb138c70e1" providerId="ADAL" clId="{3120C776-606B-4AD1-8FEF-BC15473D7B81}" dt="2020-12-13T20:05:19.781" v="1062" actId="478"/>
        <pc:sldMkLst>
          <pc:docMk/>
          <pc:sldMk cId="3976587293" sldId="351"/>
        </pc:sldMkLst>
        <pc:spChg chg="del">
          <ac:chgData name="Thomas Buchegger" userId="e9d10f62-fa07-4fc1-9248-edcb138c70e1" providerId="ADAL" clId="{3120C776-606B-4AD1-8FEF-BC15473D7B81}" dt="2020-12-13T20:05:19.445" v="1061" actId="478"/>
          <ac:spMkLst>
            <pc:docMk/>
            <pc:sldMk cId="3976587293" sldId="351"/>
            <ac:spMk id="11" creationId="{E95FA0B1-AF85-49A6-AE1F-1B3CC2197431}"/>
          </ac:spMkLst>
        </pc:spChg>
        <pc:spChg chg="del">
          <ac:chgData name="Thomas Buchegger" userId="e9d10f62-fa07-4fc1-9248-edcb138c70e1" providerId="ADAL" clId="{3120C776-606B-4AD1-8FEF-BC15473D7B81}" dt="2020-12-13T20:05:19.781" v="1062" actId="478"/>
          <ac:spMkLst>
            <pc:docMk/>
            <pc:sldMk cId="3976587293" sldId="351"/>
            <ac:spMk id="12" creationId="{F865D8F9-1772-4906-9C1B-CEC94AC51096}"/>
          </ac:spMkLst>
        </pc:spChg>
      </pc:sldChg>
      <pc:sldChg chg="add">
        <pc:chgData name="Thomas Buchegger" userId="e9d10f62-fa07-4fc1-9248-edcb138c70e1" providerId="ADAL" clId="{3120C776-606B-4AD1-8FEF-BC15473D7B81}" dt="2020-12-13T20:43:07.639" v="1339"/>
        <pc:sldMkLst>
          <pc:docMk/>
          <pc:sldMk cId="2275378112" sldId="352"/>
        </pc:sldMkLst>
      </pc:sldChg>
      <pc:sldChg chg="addSp delSp modSp add del">
        <pc:chgData name="Thomas Buchegger" userId="e9d10f62-fa07-4fc1-9248-edcb138c70e1" providerId="ADAL" clId="{3120C776-606B-4AD1-8FEF-BC15473D7B81}" dt="2020-12-13T20:32:58.547" v="1326" actId="2696"/>
        <pc:sldMkLst>
          <pc:docMk/>
          <pc:sldMk cId="3141894242" sldId="352"/>
        </pc:sldMkLst>
        <pc:spChg chg="del">
          <ac:chgData name="Thomas Buchegger" userId="e9d10f62-fa07-4fc1-9248-edcb138c70e1" providerId="ADAL" clId="{3120C776-606B-4AD1-8FEF-BC15473D7B81}" dt="2020-12-13T20:28:28.639" v="1079"/>
          <ac:spMkLst>
            <pc:docMk/>
            <pc:sldMk cId="3141894242" sldId="352"/>
            <ac:spMk id="4" creationId="{73B9BB95-6979-4F19-B578-91FB036ED4BF}"/>
          </ac:spMkLst>
        </pc:spChg>
        <pc:picChg chg="add mod">
          <ac:chgData name="Thomas Buchegger" userId="e9d10f62-fa07-4fc1-9248-edcb138c70e1" providerId="ADAL" clId="{3120C776-606B-4AD1-8FEF-BC15473D7B81}" dt="2020-12-13T20:29:54.622" v="1092" actId="14100"/>
          <ac:picMkLst>
            <pc:docMk/>
            <pc:sldMk cId="3141894242" sldId="352"/>
            <ac:picMk id="5" creationId="{73F642C5-8F14-4724-A46E-377C540E53A6}"/>
          </ac:picMkLst>
        </pc:picChg>
        <pc:picChg chg="add mod">
          <ac:chgData name="Thomas Buchegger" userId="e9d10f62-fa07-4fc1-9248-edcb138c70e1" providerId="ADAL" clId="{3120C776-606B-4AD1-8FEF-BC15473D7B81}" dt="2020-12-13T20:30:46.015" v="1325" actId="14100"/>
          <ac:picMkLst>
            <pc:docMk/>
            <pc:sldMk cId="3141894242" sldId="352"/>
            <ac:picMk id="6" creationId="{A36E0A64-14AD-4DDD-9EB7-BCE0BBA31FE1}"/>
          </ac:picMkLst>
        </pc:picChg>
        <pc:picChg chg="add mod">
          <ac:chgData name="Thomas Buchegger" userId="e9d10f62-fa07-4fc1-9248-edcb138c70e1" providerId="ADAL" clId="{3120C776-606B-4AD1-8FEF-BC15473D7B81}" dt="2020-12-13T20:29:26.646" v="1090" actId="1076"/>
          <ac:picMkLst>
            <pc:docMk/>
            <pc:sldMk cId="3141894242" sldId="352"/>
            <ac:picMk id="7" creationId="{6B9DF121-736C-4B8F-844D-D046BD7CEF0A}"/>
          </ac:picMkLst>
        </pc:picChg>
      </pc:sldChg>
      <pc:sldChg chg="addSp delSp modSp add del">
        <pc:chgData name="Thomas Buchegger" userId="e9d10f62-fa07-4fc1-9248-edcb138c70e1" providerId="ADAL" clId="{3120C776-606B-4AD1-8FEF-BC15473D7B81}" dt="2020-12-13T20:27:57.915" v="1072"/>
        <pc:sldMkLst>
          <pc:docMk/>
          <pc:sldMk cId="3847458885" sldId="352"/>
        </pc:sldMkLst>
        <pc:picChg chg="add del mod">
          <ac:chgData name="Thomas Buchegger" userId="e9d10f62-fa07-4fc1-9248-edcb138c70e1" providerId="ADAL" clId="{3120C776-606B-4AD1-8FEF-BC15473D7B81}" dt="2020-12-13T20:27:57.202" v="1071"/>
          <ac:picMkLst>
            <pc:docMk/>
            <pc:sldMk cId="3847458885" sldId="352"/>
            <ac:picMk id="5" creationId="{8CAAEC7D-6244-49E8-93AE-954B3C4355CC}"/>
          </ac:picMkLst>
        </pc:picChg>
      </pc:sldChg>
      <pc:sldChg chg="add del">
        <pc:chgData name="Thomas Buchegger" userId="e9d10f62-fa07-4fc1-9248-edcb138c70e1" providerId="ADAL" clId="{3120C776-606B-4AD1-8FEF-BC15473D7B81}" dt="2020-12-13T20:28:11.822" v="1075" actId="2696"/>
        <pc:sldMkLst>
          <pc:docMk/>
          <pc:sldMk cId="1996752779" sldId="353"/>
        </pc:sldMkLst>
      </pc:sldChg>
      <pc:sldChg chg="add">
        <pc:chgData name="Thomas Buchegger" userId="e9d10f62-fa07-4fc1-9248-edcb138c70e1" providerId="ADAL" clId="{3120C776-606B-4AD1-8FEF-BC15473D7B81}" dt="2020-12-13T20:43:07.639" v="1339"/>
        <pc:sldMkLst>
          <pc:docMk/>
          <pc:sldMk cId="2469565527" sldId="353"/>
        </pc:sldMkLst>
      </pc:sldChg>
      <pc:sldChg chg="add">
        <pc:chgData name="Thomas Buchegger" userId="e9d10f62-fa07-4fc1-9248-edcb138c70e1" providerId="ADAL" clId="{3120C776-606B-4AD1-8FEF-BC15473D7B81}" dt="2020-12-13T20:43:07.639" v="1339"/>
        <pc:sldMkLst>
          <pc:docMk/>
          <pc:sldMk cId="1626366487" sldId="354"/>
        </pc:sldMkLst>
      </pc:sldChg>
      <pc:sldChg chg="add">
        <pc:chgData name="Thomas Buchegger" userId="e9d10f62-fa07-4fc1-9248-edcb138c70e1" providerId="ADAL" clId="{3120C776-606B-4AD1-8FEF-BC15473D7B81}" dt="2020-12-13T20:43:07.639" v="1339"/>
        <pc:sldMkLst>
          <pc:docMk/>
          <pc:sldMk cId="1453404127" sldId="355"/>
        </pc:sldMkLst>
      </pc:sldChg>
      <pc:sldMasterChg chg="delSldLayout">
        <pc:chgData name="Thomas Buchegger" userId="e9d10f62-fa07-4fc1-9248-edcb138c70e1" providerId="ADAL" clId="{3120C776-606B-4AD1-8FEF-BC15473D7B81}" dt="2020-12-12T17:32:51.408" v="472" actId="2696"/>
        <pc:sldMasterMkLst>
          <pc:docMk/>
          <pc:sldMasterMk cId="742856631" sldId="2147483748"/>
        </pc:sldMasterMkLst>
        <pc:sldLayoutChg chg="del">
          <pc:chgData name="Thomas Buchegger" userId="e9d10f62-fa07-4fc1-9248-edcb138c70e1" providerId="ADAL" clId="{3120C776-606B-4AD1-8FEF-BC15473D7B81}" dt="2020-12-12T17:32:51.408" v="472" actId="2696"/>
          <pc:sldLayoutMkLst>
            <pc:docMk/>
            <pc:sldMasterMk cId="742856631" sldId="2147483748"/>
            <pc:sldLayoutMk cId="3455000372" sldId="2147483777"/>
          </pc:sldLayoutMkLst>
        </pc:sldLayoutChg>
      </pc:sldMasterChg>
    </pc:docChg>
  </pc:docChgLst>
  <pc:docChgLst>
    <pc:chgData name="Duran, Carolina (STUDENTS)" userId="00319acd-474b-4858-82e1-f60c4af967dd" providerId="ADAL" clId="{AE95F46F-7FAB-4682-9245-B29ABEA9FCDF}"/>
    <pc:docChg chg="modSld">
      <pc:chgData name="Duran, Carolina (STUDENTS)" userId="00319acd-474b-4858-82e1-f60c4af967dd" providerId="ADAL" clId="{AE95F46F-7FAB-4682-9245-B29ABEA9FCDF}" dt="2020-11-16T11:28:02.125" v="1" actId="692"/>
      <pc:docMkLst>
        <pc:docMk/>
      </pc:docMkLst>
      <pc:sldChg chg="modSp">
        <pc:chgData name="Duran, Carolina (STUDENTS)" userId="00319acd-474b-4858-82e1-f60c4af967dd" providerId="ADAL" clId="{AE95F46F-7FAB-4682-9245-B29ABEA9FCDF}" dt="2020-11-16T11:28:02.125" v="1" actId="692"/>
        <pc:sldMkLst>
          <pc:docMk/>
          <pc:sldMk cId="2640667436" sldId="315"/>
        </pc:sldMkLst>
        <pc:graphicFrameChg chg="mod">
          <ac:chgData name="Duran, Carolina (STUDENTS)" userId="00319acd-474b-4858-82e1-f60c4af967dd" providerId="ADAL" clId="{AE95F46F-7FAB-4682-9245-B29ABEA9FCDF}" dt="2020-11-16T11:28:02.125" v="1" actId="692"/>
          <ac:graphicFrameMkLst>
            <pc:docMk/>
            <pc:sldMk cId="2640667436" sldId="315"/>
            <ac:graphicFrameMk id="7" creationId="{66214EDC-0B40-4313-9D72-1122ED4D7264}"/>
          </ac:graphicFrameMkLst>
        </pc:graphicFrameChg>
      </pc:sldChg>
    </pc:docChg>
  </pc:docChgLst>
  <pc:docChgLst>
    <pc:chgData name="Thomas Buchegger" userId="e9d10f62-fa07-4fc1-9248-edcb138c70e1" providerId="ADAL" clId="{E9D31AD9-BAB2-4385-AC4A-B20BBC9B1C1E}"/>
    <pc:docChg chg="undo modSld">
      <pc:chgData name="Thomas Buchegger" userId="e9d10f62-fa07-4fc1-9248-edcb138c70e1" providerId="ADAL" clId="{E9D31AD9-BAB2-4385-AC4A-B20BBC9B1C1E}" dt="2020-11-22T15:53:33.455" v="1" actId="732"/>
      <pc:docMkLst>
        <pc:docMk/>
      </pc:docMkLst>
      <pc:sldChg chg="modSp">
        <pc:chgData name="Thomas Buchegger" userId="e9d10f62-fa07-4fc1-9248-edcb138c70e1" providerId="ADAL" clId="{E9D31AD9-BAB2-4385-AC4A-B20BBC9B1C1E}" dt="2020-11-22T15:53:33.455" v="1" actId="732"/>
        <pc:sldMkLst>
          <pc:docMk/>
          <pc:sldMk cId="3711386085" sldId="317"/>
        </pc:sldMkLst>
        <pc:picChg chg="mod modCrop">
          <ac:chgData name="Thomas Buchegger" userId="e9d10f62-fa07-4fc1-9248-edcb138c70e1" providerId="ADAL" clId="{E9D31AD9-BAB2-4385-AC4A-B20BBC9B1C1E}" dt="2020-11-22T15:53:33.455" v="1" actId="732"/>
          <ac:picMkLst>
            <pc:docMk/>
            <pc:sldMk cId="3711386085" sldId="317"/>
            <ac:picMk id="5" creationId="{D3AF0D81-999E-4DAC-9965-522243208EFD}"/>
          </ac:picMkLst>
        </pc:pic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973A2117-7156-464B-A32B-D11C422FB451}"/>
              </a:ext>
            </a:extLst>
          </p:cNvPr>
          <p:cNvSpPr>
            <a:spLocks noGrp="1"/>
          </p:cNvSpPr>
          <p:nvPr>
            <p:ph type="hdr" sz="quarter"/>
          </p:nvPr>
        </p:nvSpPr>
        <p:spPr>
          <a:xfrm>
            <a:off x="0" y="0"/>
            <a:ext cx="2971800" cy="459317"/>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4B84AC69-FC3C-E14B-9D9D-00936CAFF64F}"/>
              </a:ext>
            </a:extLst>
          </p:cNvPr>
          <p:cNvSpPr>
            <a:spLocks noGrp="1"/>
          </p:cNvSpPr>
          <p:nvPr>
            <p:ph type="dt" sz="quarter" idx="1"/>
          </p:nvPr>
        </p:nvSpPr>
        <p:spPr>
          <a:xfrm>
            <a:off x="3885010" y="0"/>
            <a:ext cx="2971800" cy="459317"/>
          </a:xfrm>
          <a:prstGeom prst="rect">
            <a:avLst/>
          </a:prstGeom>
        </p:spPr>
        <p:txBody>
          <a:bodyPr vert="horz" lIns="91440" tIns="45720" rIns="91440" bIns="45720" rtlCol="0"/>
          <a:lstStyle>
            <a:lvl1pPr algn="r">
              <a:defRPr sz="1200"/>
            </a:lvl1pPr>
          </a:lstStyle>
          <a:p>
            <a:fld id="{A70AE70C-D509-4E4B-9352-79C3D11520D1}" type="datetimeFigureOut">
              <a:rPr lang="de-DE" smtClean="0"/>
              <a:t>13.12.2020</a:t>
            </a:fld>
            <a:endParaRPr lang="de-DE"/>
          </a:p>
        </p:txBody>
      </p:sp>
      <p:sp>
        <p:nvSpPr>
          <p:cNvPr id="4" name="Fußzeilenplatzhalter 3">
            <a:extLst>
              <a:ext uri="{FF2B5EF4-FFF2-40B4-BE49-F238E27FC236}">
                <a16:creationId xmlns:a16="http://schemas.microsoft.com/office/drawing/2014/main" id="{9FFC5A2D-F8EA-2A48-B4F9-46DA29E7F731}"/>
              </a:ext>
            </a:extLst>
          </p:cNvPr>
          <p:cNvSpPr>
            <a:spLocks noGrp="1"/>
          </p:cNvSpPr>
          <p:nvPr>
            <p:ph type="ftr" sz="quarter" idx="2"/>
          </p:nvPr>
        </p:nvSpPr>
        <p:spPr>
          <a:xfrm>
            <a:off x="0" y="8684685"/>
            <a:ext cx="2971800" cy="459316"/>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8A313281-26CF-9F44-9054-48901392330E}"/>
              </a:ext>
            </a:extLst>
          </p:cNvPr>
          <p:cNvSpPr>
            <a:spLocks noGrp="1"/>
          </p:cNvSpPr>
          <p:nvPr>
            <p:ph type="sldNum" sz="quarter" idx="3"/>
          </p:nvPr>
        </p:nvSpPr>
        <p:spPr>
          <a:xfrm>
            <a:off x="3885010" y="8684685"/>
            <a:ext cx="2971800" cy="459316"/>
          </a:xfrm>
          <a:prstGeom prst="rect">
            <a:avLst/>
          </a:prstGeom>
        </p:spPr>
        <p:txBody>
          <a:bodyPr vert="horz" lIns="91440" tIns="45720" rIns="91440" bIns="45720" rtlCol="0" anchor="b"/>
          <a:lstStyle>
            <a:lvl1pPr algn="r">
              <a:defRPr sz="1200"/>
            </a:lvl1pPr>
          </a:lstStyle>
          <a:p>
            <a:fld id="{78E837A5-4E29-AD49-B1D8-E1C9E0E444DD}" type="slidenum">
              <a:rPr lang="de-DE" smtClean="0"/>
              <a:t>‹Nr.›</a:t>
            </a:fld>
            <a:endParaRPr lang="de-DE"/>
          </a:p>
        </p:txBody>
      </p:sp>
    </p:spTree>
    <p:extLst>
      <p:ext uri="{BB962C8B-B14F-4D97-AF65-F5344CB8AC3E}">
        <p14:creationId xmlns:p14="http://schemas.microsoft.com/office/powerpoint/2010/main" val="171081190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dirty="0"/>
          </a:p>
        </p:txBody>
      </p:sp>
      <p:sp>
        <p:nvSpPr>
          <p:cNvPr id="3" name="Datumsplatzhalter 2"/>
          <p:cNvSpPr>
            <a:spLocks noGrp="1"/>
          </p:cNvSpPr>
          <p:nvPr>
            <p:ph type="dt" idx="1"/>
          </p:nvPr>
        </p:nvSpPr>
        <p:spPr>
          <a:xfrm>
            <a:off x="3885010" y="0"/>
            <a:ext cx="2971800" cy="457200"/>
          </a:xfrm>
          <a:prstGeom prst="rect">
            <a:avLst/>
          </a:prstGeom>
        </p:spPr>
        <p:txBody>
          <a:bodyPr vert="horz" lIns="91440" tIns="45720" rIns="91440" bIns="45720" rtlCol="0"/>
          <a:lstStyle>
            <a:lvl1pPr algn="r">
              <a:defRPr sz="1200"/>
            </a:lvl1pPr>
          </a:lstStyle>
          <a:p>
            <a:fld id="{B77602DA-7CEE-4298-AF4B-1C87D65BAB06}" type="datetimeFigureOut">
              <a:rPr lang="de-CH" smtClean="0"/>
              <a:t>13.12.2020</a:t>
            </a:fld>
            <a:endParaRPr lang="de-CH"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CH"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a:defRPr sz="1200"/>
            </a:lvl1pPr>
          </a:lstStyle>
          <a:p>
            <a:endParaRPr lang="de-CH" dirty="0"/>
          </a:p>
        </p:txBody>
      </p:sp>
      <p:sp>
        <p:nvSpPr>
          <p:cNvPr id="7" name="Foliennummernplatzhalter 6"/>
          <p:cNvSpPr>
            <a:spLocks noGrp="1"/>
          </p:cNvSpPr>
          <p:nvPr>
            <p:ph type="sldNum" sz="quarter" idx="5"/>
          </p:nvPr>
        </p:nvSpPr>
        <p:spPr>
          <a:xfrm>
            <a:off x="3885010" y="8684684"/>
            <a:ext cx="2971800" cy="457200"/>
          </a:xfrm>
          <a:prstGeom prst="rect">
            <a:avLst/>
          </a:prstGeom>
        </p:spPr>
        <p:txBody>
          <a:bodyPr vert="horz" lIns="91440" tIns="45720" rIns="91440" bIns="45720" rtlCol="0" anchor="b"/>
          <a:lstStyle>
            <a:lvl1pPr algn="r">
              <a:defRPr sz="1200"/>
            </a:lvl1pPr>
          </a:lstStyle>
          <a:p>
            <a:fld id="{B2B24C57-7758-4EF8-8A0E-FE171C8C1817}" type="slidenum">
              <a:rPr lang="de-CH" smtClean="0"/>
              <a:t>‹Nr.›</a:t>
            </a:fld>
            <a:endParaRPr lang="de-CH" dirty="0"/>
          </a:p>
        </p:txBody>
      </p:sp>
    </p:spTree>
    <p:extLst>
      <p:ext uri="{BB962C8B-B14F-4D97-AF65-F5344CB8AC3E}">
        <p14:creationId xmlns:p14="http://schemas.microsoft.com/office/powerpoint/2010/main" val="145543469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de-CH" dirty="0"/>
          </a:p>
        </p:txBody>
      </p:sp>
      <p:sp>
        <p:nvSpPr>
          <p:cNvPr id="5" name="Slide Number Placeholder 4"/>
          <p:cNvSpPr>
            <a:spLocks noGrp="1"/>
          </p:cNvSpPr>
          <p:nvPr>
            <p:ph type="sldNum" sz="quarter" idx="5"/>
          </p:nvPr>
        </p:nvSpPr>
        <p:spPr/>
        <p:txBody>
          <a:bodyPr/>
          <a:lstStyle/>
          <a:p>
            <a:fld id="{B2B24C57-7758-4EF8-8A0E-FE171C8C1817}" type="slidenum">
              <a:rPr lang="de-CH" smtClean="0"/>
              <a:t>1</a:t>
            </a:fld>
            <a:endParaRPr lang="de-CH" dirty="0"/>
          </a:p>
        </p:txBody>
      </p:sp>
    </p:spTree>
    <p:extLst>
      <p:ext uri="{BB962C8B-B14F-4D97-AF65-F5344CB8AC3E}">
        <p14:creationId xmlns:p14="http://schemas.microsoft.com/office/powerpoint/2010/main" val="183747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2</a:t>
            </a:fld>
            <a:endParaRPr lang="de-CH" dirty="0"/>
          </a:p>
        </p:txBody>
      </p:sp>
    </p:spTree>
    <p:extLst>
      <p:ext uri="{BB962C8B-B14F-4D97-AF65-F5344CB8AC3E}">
        <p14:creationId xmlns:p14="http://schemas.microsoft.com/office/powerpoint/2010/main" val="3683208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3</a:t>
            </a:fld>
            <a:endParaRPr lang="de-CH" dirty="0"/>
          </a:p>
        </p:txBody>
      </p:sp>
    </p:spTree>
    <p:extLst>
      <p:ext uri="{BB962C8B-B14F-4D97-AF65-F5344CB8AC3E}">
        <p14:creationId xmlns:p14="http://schemas.microsoft.com/office/powerpoint/2010/main" val="3683208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4</a:t>
            </a:fld>
            <a:endParaRPr lang="de-CH" dirty="0"/>
          </a:p>
        </p:txBody>
      </p:sp>
    </p:spTree>
    <p:extLst>
      <p:ext uri="{BB962C8B-B14F-4D97-AF65-F5344CB8AC3E}">
        <p14:creationId xmlns:p14="http://schemas.microsoft.com/office/powerpoint/2010/main" val="3043682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WhiteStripe</a:t>
            </a:r>
            <a:r>
              <a:rPr lang="en-GB" dirty="0"/>
              <a:t> intensity normalization [3] attempts to do a Z-score normalization based on the intensity values of normal appearing white matter (NAWM). The NAWM is found by smoothing the histogram of the image and selecting the largest peak (for T1-w images). Let </a:t>
            </a:r>
            <a:r>
              <a:rPr lang="en-GB" dirty="0">
                <a:effectLst/>
              </a:rPr>
              <a:t>μ</a:t>
            </a:r>
            <a:r>
              <a:rPr lang="en-GB" dirty="0"/>
              <a:t> be the intensity associated with this peak. The “white stripe” is then defined as the 10% segment of intensity values around </a:t>
            </a:r>
            <a:r>
              <a:rPr lang="en-GB" dirty="0">
                <a:effectLst/>
              </a:rPr>
              <a:t>μ</a:t>
            </a:r>
            <a:r>
              <a:rPr lang="en-GB" dirty="0"/>
              <a:t>. That is, let </a:t>
            </a:r>
            <a:r>
              <a:rPr lang="en-GB" dirty="0">
                <a:effectLst/>
              </a:rPr>
              <a:t>F(x)</a:t>
            </a:r>
            <a:r>
              <a:rPr lang="en-GB" dirty="0"/>
              <a:t> be the </a:t>
            </a:r>
            <a:r>
              <a:rPr lang="en-GB" dirty="0" err="1"/>
              <a:t>cdf</a:t>
            </a:r>
            <a:r>
              <a:rPr lang="en-GB" dirty="0"/>
              <a:t> of the specific MR image </a:t>
            </a:r>
            <a:r>
              <a:rPr lang="en-GB" dirty="0">
                <a:effectLst/>
              </a:rPr>
              <a:t>I(x)</a:t>
            </a:r>
            <a:r>
              <a:rPr lang="en-GB" dirty="0"/>
              <a:t> inside its brain mask </a:t>
            </a:r>
            <a:r>
              <a:rPr lang="en-GB" dirty="0">
                <a:effectLst/>
              </a:rPr>
              <a:t>B</a:t>
            </a:r>
            <a:r>
              <a:rPr lang="en-GB" dirty="0"/>
              <a:t>, and define </a:t>
            </a:r>
            <a:r>
              <a:rPr lang="en-GB" dirty="0">
                <a:effectLst/>
              </a:rPr>
              <a:t>τ=5%</a:t>
            </a:r>
            <a:r>
              <a:rPr lang="en-GB" dirty="0"/>
              <a:t>. Then, the white stripe </a:t>
            </a:r>
            <a:r>
              <a:rPr lang="en-GB" dirty="0" err="1">
                <a:effectLst/>
              </a:rPr>
              <a:t>Ωτ</a:t>
            </a:r>
            <a:r>
              <a:rPr lang="en-GB" dirty="0"/>
              <a:t> is defined as the set </a:t>
            </a:r>
          </a:p>
          <a:p>
            <a:endParaRPr lang="en-GB" dirty="0"/>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6</a:t>
            </a:fld>
            <a:endParaRPr lang="de-CH" dirty="0"/>
          </a:p>
        </p:txBody>
      </p:sp>
    </p:spTree>
    <p:extLst>
      <p:ext uri="{BB962C8B-B14F-4D97-AF65-F5344CB8AC3E}">
        <p14:creationId xmlns:p14="http://schemas.microsoft.com/office/powerpoint/2010/main" val="1744841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 a tissue mask from that T1w image’s FCM tissue mask. Then we can use that tissue mask as input to the </a:t>
            </a:r>
            <a:r>
              <a:rPr lang="en-GB" dirty="0" err="1"/>
              <a:t>func</a:t>
            </a:r>
            <a:r>
              <a:rPr lang="en-GB" dirty="0"/>
              <a:t> again, where the tissue mask is used to find an approximate mean of the tissue intensity in another target contrast, and move it to some standard value.</a:t>
            </a:r>
          </a:p>
          <a:p>
            <a:endParaRPr lang="en-GB" dirty="0"/>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7</a:t>
            </a:fld>
            <a:endParaRPr lang="de-CH" dirty="0"/>
          </a:p>
        </p:txBody>
      </p:sp>
    </p:spTree>
    <p:extLst>
      <p:ext uri="{BB962C8B-B14F-4D97-AF65-F5344CB8AC3E}">
        <p14:creationId xmlns:p14="http://schemas.microsoft.com/office/powerpoint/2010/main" val="2997361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9</a:t>
            </a:fld>
            <a:endParaRPr lang="de-CH" dirty="0"/>
          </a:p>
        </p:txBody>
      </p:sp>
    </p:spTree>
    <p:extLst>
      <p:ext uri="{BB962C8B-B14F-4D97-AF65-F5344CB8AC3E}">
        <p14:creationId xmlns:p14="http://schemas.microsoft.com/office/powerpoint/2010/main" val="4120447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10</a:t>
            </a:fld>
            <a:endParaRPr lang="de-CH" dirty="0"/>
          </a:p>
        </p:txBody>
      </p:sp>
    </p:spTree>
    <p:extLst>
      <p:ext uri="{BB962C8B-B14F-4D97-AF65-F5344CB8AC3E}">
        <p14:creationId xmlns:p14="http://schemas.microsoft.com/office/powerpoint/2010/main" val="1846604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21</a:t>
            </a:fld>
            <a:endParaRPr lang="de-CH" dirty="0"/>
          </a:p>
        </p:txBody>
      </p:sp>
    </p:spTree>
    <p:extLst>
      <p:ext uri="{BB962C8B-B14F-4D97-AF65-F5344CB8AC3E}">
        <p14:creationId xmlns:p14="http://schemas.microsoft.com/office/powerpoint/2010/main" val="2133526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slideMaster" Target="../slideMasters/slideMaster6.xml"/><Relationship Id="rId4"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10" Type="http://schemas.openxmlformats.org/officeDocument/2006/relationships/image" Target="../media/image3.jpeg"/><Relationship Id="rId4" Type="http://schemas.openxmlformats.org/officeDocument/2006/relationships/tags" Target="../tags/tag22.xml"/><Relationship Id="rId9"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Titel-Folie mit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8F220F-AF24-8D49-BCE6-4B7754B66C9B}"/>
              </a:ext>
            </a:extLst>
          </p:cNvPr>
          <p:cNvSpPr>
            <a:spLocks noGrp="1"/>
          </p:cNvSpPr>
          <p:nvPr>
            <p:ph type="title" hasCustomPrompt="1"/>
          </p:nvPr>
        </p:nvSpPr>
        <p:spPr>
          <a:xfrm>
            <a:off x="540000" y="187200"/>
            <a:ext cx="7020000" cy="410369"/>
          </a:xfrm>
        </p:spPr>
        <p:txBody>
          <a:bodyPr anchor="b" anchorCtr="0"/>
          <a:lstStyle>
            <a:lvl1pPr>
              <a:defRPr>
                <a:solidFill>
                  <a:srgbClr val="E6002E"/>
                </a:solidFill>
              </a:defRPr>
            </a:lvl1pPr>
          </a:lstStyle>
          <a:p>
            <a:r>
              <a:rPr lang="de-DE" dirty="0"/>
              <a:t>Titel A (Arial 28pt., rot, max. 1 Zeile) </a:t>
            </a:r>
          </a:p>
        </p:txBody>
      </p:sp>
      <p:sp>
        <p:nvSpPr>
          <p:cNvPr id="3" name="Textplatzhalter 2">
            <a:extLst>
              <a:ext uri="{FF2B5EF4-FFF2-40B4-BE49-F238E27FC236}">
                <a16:creationId xmlns:a16="http://schemas.microsoft.com/office/drawing/2014/main" id="{1659C5DC-671B-6A4E-BD0B-CCB6129F84B8}"/>
              </a:ext>
            </a:extLst>
          </p:cNvPr>
          <p:cNvSpPr>
            <a:spLocks noGrp="1"/>
          </p:cNvSpPr>
          <p:nvPr>
            <p:ph type="body" idx="10" hasCustomPrompt="1"/>
          </p:nvPr>
        </p:nvSpPr>
        <p:spPr>
          <a:xfrm>
            <a:off x="540000" y="1306722"/>
            <a:ext cx="7020000" cy="180000"/>
          </a:xfrm>
          <a:prstGeom prst="rect">
            <a:avLst/>
          </a:prstGeom>
        </p:spPr>
        <p:txBody>
          <a:bodyPr lIns="0" tIns="0" rIns="0" bIns="0" anchor="t">
            <a:noAutofit/>
          </a:bodyPr>
          <a:lstStyle>
            <a:lvl1pPr marL="0" indent="0">
              <a:buNone/>
              <a:defRPr sz="1400" b="1"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Moderator und Organisationseinheit (Arial Fett 14pt., max. 1 Zeile)</a:t>
            </a:r>
          </a:p>
        </p:txBody>
      </p:sp>
      <p:sp>
        <p:nvSpPr>
          <p:cNvPr id="4" name="Textplatzhalter 2">
            <a:extLst>
              <a:ext uri="{FF2B5EF4-FFF2-40B4-BE49-F238E27FC236}">
                <a16:creationId xmlns:a16="http://schemas.microsoft.com/office/drawing/2014/main" id="{99D0CF73-16BC-EE47-A2F6-63380649FC8F}"/>
              </a:ext>
            </a:extLst>
          </p:cNvPr>
          <p:cNvSpPr>
            <a:spLocks noGrp="1"/>
          </p:cNvSpPr>
          <p:nvPr>
            <p:ph type="body" idx="12" hasCustomPrompt="1"/>
          </p:nvPr>
        </p:nvSpPr>
        <p:spPr>
          <a:xfrm>
            <a:off x="540000" y="1576800"/>
            <a:ext cx="7020000" cy="180000"/>
          </a:xfrm>
          <a:prstGeom prst="rect">
            <a:avLst/>
          </a:prstGeom>
        </p:spPr>
        <p:txBody>
          <a:bodyPr lIns="0" tIns="0" rIns="0" bIns="0" anchor="t">
            <a:noAutofit/>
          </a:bodyPr>
          <a:lstStyle>
            <a:lvl1pPr marL="0" indent="0">
              <a:buNone/>
              <a:defRPr sz="1200" b="0"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Datum und Präsentationsort (Arial 12pt., max. 1 Zeile)</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680400"/>
            <a:ext cx="7020000" cy="410369"/>
          </a:xfrm>
          <a:prstGeom prst="rect">
            <a:avLst/>
          </a:prstGeom>
        </p:spPr>
        <p:txBody>
          <a:bodyPr lIns="0" tIns="0" rIns="0" bIns="0" anchor="t">
            <a:noAutofit/>
          </a:bodyPr>
          <a:lstStyle>
            <a:lvl1pPr marL="0" indent="0">
              <a:lnSpc>
                <a:spcPts val="3200"/>
              </a:lnSpc>
              <a:spcBef>
                <a:spcPts val="0"/>
              </a:spcBef>
              <a:buNone/>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6" name="Inhaltsplatzhalter 2">
            <a:extLst>
              <a:ext uri="{FF2B5EF4-FFF2-40B4-BE49-F238E27FC236}">
                <a16:creationId xmlns:a16="http://schemas.microsoft.com/office/drawing/2014/main" id="{08592F44-7A11-4746-8BCA-D8016987E6BD}"/>
              </a:ext>
            </a:extLst>
          </p:cNvPr>
          <p:cNvSpPr>
            <a:spLocks noGrp="1"/>
          </p:cNvSpPr>
          <p:nvPr>
            <p:ph sz="half" idx="1" hasCustomPrompt="1"/>
          </p:nvPr>
        </p:nvSpPr>
        <p:spPr>
          <a:xfrm>
            <a:off x="0" y="1921500"/>
            <a:ext cx="9144000" cy="321840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8.94 (h) cm </a:t>
            </a:r>
          </a:p>
        </p:txBody>
      </p:sp>
    </p:spTree>
    <p:extLst>
      <p:ext uri="{BB962C8B-B14F-4D97-AF65-F5344CB8AC3E}">
        <p14:creationId xmlns:p14="http://schemas.microsoft.com/office/powerpoint/2010/main" val="339214364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b: Folie für Grafik/Bild">
    <p:spTree>
      <p:nvGrpSpPr>
        <p:cNvPr id="1" name=""/>
        <p:cNvGrpSpPr/>
        <p:nvPr/>
      </p:nvGrpSpPr>
      <p:grpSpPr>
        <a:xfrm>
          <a:off x="0" y="0"/>
          <a:ext cx="0" cy="0"/>
          <a:chOff x="0" y="0"/>
          <a:chExt cx="0" cy="0"/>
        </a:xfrm>
      </p:grpSpPr>
      <p:sp>
        <p:nvSpPr>
          <p:cNvPr id="6" name="Inhaltsplatzhalter 2">
            <a:extLst>
              <a:ext uri="{FF2B5EF4-FFF2-40B4-BE49-F238E27FC236}">
                <a16:creationId xmlns:a16="http://schemas.microsoft.com/office/drawing/2014/main" id="{90318CE9-39BE-CB41-9E7E-545A530383E2}"/>
              </a:ext>
            </a:extLst>
          </p:cNvPr>
          <p:cNvSpPr>
            <a:spLocks noGrp="1"/>
          </p:cNvSpPr>
          <p:nvPr>
            <p:ph sz="half" idx="1" hasCustomPrompt="1"/>
          </p:nvPr>
        </p:nvSpPr>
        <p:spPr>
          <a:xfrm>
            <a:off x="0" y="1238250"/>
            <a:ext cx="9144000" cy="374775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8.5 (h) cm </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680400"/>
            <a:ext cx="7020000" cy="410369"/>
          </a:xfrm>
          <a:prstGeom prst="rect">
            <a:avLst/>
          </a:prstGeom>
        </p:spPr>
        <p:txBody>
          <a:bodyPr lIns="0" tIns="0" rIns="0" bIns="0" anchor="t">
            <a:sp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7" name="Titelplatzhalter 14">
            <a:extLst>
              <a:ext uri="{FF2B5EF4-FFF2-40B4-BE49-F238E27FC236}">
                <a16:creationId xmlns:a16="http://schemas.microsoft.com/office/drawing/2014/main" id="{CF6356AF-957D-A241-82E4-5276EE95A84E}"/>
              </a:ext>
            </a:extLst>
          </p:cNvPr>
          <p:cNvSpPr>
            <a:spLocks noGrp="1"/>
          </p:cNvSpPr>
          <p:nvPr>
            <p:ph type="title" hasCustomPrompt="1"/>
          </p:nvPr>
        </p:nvSpPr>
        <p:spPr>
          <a:xfrm>
            <a:off x="540000" y="1872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3218821691"/>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7b: Folie für Grafik/Bild">
    <p:spTree>
      <p:nvGrpSpPr>
        <p:cNvPr id="1" name=""/>
        <p:cNvGrpSpPr/>
        <p:nvPr/>
      </p:nvGrpSpPr>
      <p:grpSpPr>
        <a:xfrm>
          <a:off x="0" y="0"/>
          <a:ext cx="0" cy="0"/>
          <a:chOff x="0" y="0"/>
          <a:chExt cx="0" cy="0"/>
        </a:xfrm>
      </p:grpSpPr>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680400"/>
            <a:ext cx="7020000" cy="410369"/>
          </a:xfrm>
          <a:prstGeom prst="rect">
            <a:avLst/>
          </a:prstGeom>
        </p:spPr>
        <p:txBody>
          <a:bodyPr lIns="0" tIns="0" rIns="0" bIns="0" anchor="t">
            <a:sp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7" name="Titelplatzhalter 14">
            <a:extLst>
              <a:ext uri="{FF2B5EF4-FFF2-40B4-BE49-F238E27FC236}">
                <a16:creationId xmlns:a16="http://schemas.microsoft.com/office/drawing/2014/main" id="{CF6356AF-957D-A241-82E4-5276EE95A84E}"/>
              </a:ext>
            </a:extLst>
          </p:cNvPr>
          <p:cNvSpPr>
            <a:spLocks noGrp="1"/>
          </p:cNvSpPr>
          <p:nvPr>
            <p:ph type="title" hasCustomPrompt="1"/>
          </p:nvPr>
        </p:nvSpPr>
        <p:spPr>
          <a:xfrm>
            <a:off x="540000" y="1872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
        <p:nvSpPr>
          <p:cNvPr id="8" name="Content Placeholder 2">
            <a:extLst>
              <a:ext uri="{FF2B5EF4-FFF2-40B4-BE49-F238E27FC236}">
                <a16:creationId xmlns:a16="http://schemas.microsoft.com/office/drawing/2014/main" id="{AEED1F4E-4168-41EA-9BAB-5ADA53D6788E}"/>
              </a:ext>
            </a:extLst>
          </p:cNvPr>
          <p:cNvSpPr>
            <a:spLocks noGrp="1"/>
          </p:cNvSpPr>
          <p:nvPr>
            <p:ph idx="1"/>
          </p:nvPr>
        </p:nvSpPr>
        <p:spPr>
          <a:xfrm>
            <a:off x="540000" y="1275606"/>
            <a:ext cx="8460000" cy="3528392"/>
          </a:xfrm>
          <a:prstGeom prst="rect">
            <a:avLst/>
          </a:prstGeom>
        </p:spPr>
        <p:txBody>
          <a:bodyPr lIns="0" tIns="0" rIns="0" bIns="0"/>
          <a:lstStyle>
            <a:lvl1pPr algn="just">
              <a:lnSpc>
                <a:spcPct val="100000"/>
              </a:lnSpc>
              <a:defRPr sz="1600">
                <a:latin typeface="Arial" panose="020B0604020202020204" pitchFamily="34" charset="0"/>
                <a:cs typeface="Arial" panose="020B0604020202020204" pitchFamily="34" charset="0"/>
              </a:defRPr>
            </a:lvl1pPr>
            <a:lvl2pPr algn="just">
              <a:lnSpc>
                <a:spcPct val="100000"/>
              </a:lnSpc>
              <a:defRPr sz="1400">
                <a:latin typeface="Arial" panose="020B0604020202020204" pitchFamily="34" charset="0"/>
                <a:cs typeface="Arial" panose="020B0604020202020204" pitchFamily="34" charset="0"/>
              </a:defRPr>
            </a:lvl2pPr>
            <a:lvl3pPr algn="just">
              <a:lnSpc>
                <a:spcPct val="100000"/>
              </a:lnSpc>
              <a:defRPr sz="1200">
                <a:latin typeface="Arial" panose="020B0604020202020204" pitchFamily="34" charset="0"/>
                <a:cs typeface="Arial" panose="020B0604020202020204" pitchFamily="34" charset="0"/>
              </a:defRPr>
            </a:lvl3pPr>
            <a:lvl4pPr algn="just">
              <a:lnSpc>
                <a:spcPct val="100000"/>
              </a:lnSpc>
              <a:defRPr sz="1100">
                <a:latin typeface="Arial" panose="020B0604020202020204" pitchFamily="34" charset="0"/>
                <a:cs typeface="Arial" panose="020B0604020202020204" pitchFamily="34" charset="0"/>
              </a:defRPr>
            </a:lvl4pPr>
            <a:lvl5pPr algn="just">
              <a:lnSpc>
                <a:spcPct val="100000"/>
              </a:lnSpc>
              <a:defRPr sz="11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1323921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uildlines: Titel">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14C16497-A32C-7C4C-AA22-3A67A5394F28}"/>
              </a:ext>
            </a:extLst>
          </p:cNvPr>
          <p:cNvSpPr txBox="1">
            <a:spLocks noGrp="1" noSelect="1" noRot="1" noMove="1" noResize="1" noEditPoints="1" noAdjustHandles="1" noChangeArrowheads="1" noChangeShapeType="1" noTextEdit="1"/>
          </p:cNvSpPr>
          <p:nvPr userDrawn="1">
            <p:custDataLst>
              <p:tags r:id="rId1"/>
            </p:custDataLst>
          </p:nvPr>
        </p:nvSpPr>
        <p:spPr>
          <a:xfrm>
            <a:off x="540000" y="1220400"/>
            <a:ext cx="7020000" cy="900000"/>
          </a:xfrm>
          <a:prstGeom prst="rect">
            <a:avLst/>
          </a:prstGeom>
        </p:spPr>
        <p:txBody>
          <a:bodyPr vert="horz" lIns="0" tIns="0" rIns="0" bIns="0" rtlCol="0" anchor="b" anchorCtr="0">
            <a:noAutofit/>
          </a:bodyPr>
          <a:lst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a:lstStyle>
          <a:p>
            <a:r>
              <a:rPr lang="de-DE" dirty="0" err="1"/>
              <a:t>UniBE</a:t>
            </a:r>
            <a:r>
              <a:rPr lang="de-DE" dirty="0"/>
              <a:t> PowerPoint Präsentation</a:t>
            </a:r>
          </a:p>
        </p:txBody>
      </p:sp>
      <p:sp>
        <p:nvSpPr>
          <p:cNvPr id="7" name="Textfeld 6">
            <a:extLst>
              <a:ext uri="{FF2B5EF4-FFF2-40B4-BE49-F238E27FC236}">
                <a16:creationId xmlns:a16="http://schemas.microsoft.com/office/drawing/2014/main" id="{EC88497A-C10F-C242-9121-2FA1817FF8DE}"/>
              </a:ext>
            </a:extLst>
          </p:cNvPr>
          <p:cNvSpPr txBox="1">
            <a:spLocks noGrp="1" noSelect="1" noRot="1" noMove="1" noResize="1" noEditPoints="1" noAdjustHandles="1" noChangeArrowheads="1" noChangeShapeType="1" noTextEdit="1"/>
          </p:cNvSpPr>
          <p:nvPr userDrawn="1">
            <p:custDataLst>
              <p:tags r:id="rId2"/>
            </p:custDataLst>
          </p:nvPr>
        </p:nvSpPr>
        <p:spPr>
          <a:xfrm>
            <a:off x="540000" y="2203200"/>
            <a:ext cx="7020000" cy="9000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2800" dirty="0">
                <a:latin typeface="Arial" panose="020B0604020202020204" pitchFamily="34" charset="0"/>
                <a:cs typeface="Arial" panose="020B0604020202020204" pitchFamily="34" charset="0"/>
              </a:rPr>
              <a:t>Guidelines und Vorlagen: Mini Version</a:t>
            </a:r>
          </a:p>
        </p:txBody>
      </p:sp>
      <p:sp>
        <p:nvSpPr>
          <p:cNvPr id="8" name="Textfeld 7">
            <a:extLst>
              <a:ext uri="{FF2B5EF4-FFF2-40B4-BE49-F238E27FC236}">
                <a16:creationId xmlns:a16="http://schemas.microsoft.com/office/drawing/2014/main" id="{FB046D8A-2D5D-3944-B02F-74314F7A516F}"/>
              </a:ext>
            </a:extLst>
          </p:cNvPr>
          <p:cNvSpPr txBox="1">
            <a:spLocks noGrp="1" noSelect="1" noRot="1" noMove="1" noResize="1" noEditPoints="1" noAdjustHandles="1" noChangeArrowheads="1" noChangeShapeType="1" noTextEdit="1"/>
          </p:cNvSpPr>
          <p:nvPr userDrawn="1">
            <p:custDataLst>
              <p:tags r:id="rId3"/>
            </p:custDataLst>
          </p:nvPr>
        </p:nvSpPr>
        <p:spPr>
          <a:xfrm>
            <a:off x="540000" y="3564000"/>
            <a:ext cx="7020000" cy="180000"/>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b="1" i="0" dirty="0">
                <a:latin typeface="Arial" panose="020B0604020202020204" pitchFamily="34" charset="0"/>
                <a:cs typeface="Arial" panose="020B0604020202020204" pitchFamily="34" charset="0"/>
              </a:rPr>
              <a:t>Abteilung Marketing und Kommunikation</a:t>
            </a:r>
          </a:p>
        </p:txBody>
      </p:sp>
      <p:sp>
        <p:nvSpPr>
          <p:cNvPr id="9" name="Textfeld 8">
            <a:extLst>
              <a:ext uri="{FF2B5EF4-FFF2-40B4-BE49-F238E27FC236}">
                <a16:creationId xmlns:a16="http://schemas.microsoft.com/office/drawing/2014/main" id="{18769F7C-1529-394B-918C-BF53204833AB}"/>
              </a:ext>
            </a:extLst>
          </p:cNvPr>
          <p:cNvSpPr txBox="1">
            <a:spLocks noGrp="1" noSelect="1" noRot="1" noMove="1" noResize="1" noEditPoints="1" noAdjustHandles="1" noChangeArrowheads="1" noChangeShapeType="1" noTextEdit="1"/>
          </p:cNvSpPr>
          <p:nvPr userDrawn="1">
            <p:custDataLst>
              <p:tags r:id="rId4"/>
            </p:custDataLst>
          </p:nvPr>
        </p:nvSpPr>
        <p:spPr>
          <a:xfrm>
            <a:off x="540000" y="3834000"/>
            <a:ext cx="7020000" cy="180000"/>
          </a:xfrm>
          <a:prstGeom prst="rect">
            <a:avLst/>
          </a:prstGeom>
          <a:noFill/>
        </p:spPr>
        <p:txBody>
          <a:bodyPr wrap="none" lIns="0" tIns="0" rIns="0" bIns="0" rtlCol="0">
            <a:noAutofit/>
          </a:body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de-DE" sz="1200" dirty="0">
                <a:solidFill>
                  <a:schemeClr val="tx1"/>
                </a:solidFill>
                <a:latin typeface="Arial" panose="020B0604020202020204" pitchFamily="34" charset="0"/>
                <a:cs typeface="Arial" panose="020B0604020202020204" pitchFamily="34" charset="0"/>
              </a:rPr>
              <a:t>Kontakt: </a:t>
            </a:r>
            <a:r>
              <a:rPr lang="de-DE" sz="1200" dirty="0" err="1">
                <a:solidFill>
                  <a:schemeClr val="tx1"/>
                </a:solidFill>
                <a:latin typeface="Arial" panose="020B0604020202020204" pitchFamily="34" charset="0"/>
                <a:cs typeface="Arial" panose="020B0604020202020204" pitchFamily="34" charset="0"/>
              </a:rPr>
              <a:t>kommunikation@unibe.ch</a:t>
            </a:r>
            <a:r>
              <a:rPr lang="de-DE" sz="1200" dirty="0">
                <a:solidFill>
                  <a:schemeClr val="tx1"/>
                </a:solidFill>
                <a:latin typeface="Arial" panose="020B0604020202020204" pitchFamily="34" charset="0"/>
                <a:cs typeface="Arial" panose="020B0604020202020204" pitchFamily="34" charset="0"/>
              </a:rPr>
              <a:t>, Tel. +41 31 631 80 44</a:t>
            </a:r>
          </a:p>
        </p:txBody>
      </p:sp>
    </p:spTree>
    <p:extLst>
      <p:ext uri="{BB962C8B-B14F-4D97-AF65-F5344CB8AC3E}">
        <p14:creationId xmlns:p14="http://schemas.microsoft.com/office/powerpoint/2010/main" val="53875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uildlines: Ressourcen">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490FFC40-EB43-8445-ADDB-1EB6EA3CDAFF}"/>
              </a:ext>
            </a:extLst>
          </p:cNvPr>
          <p:cNvSpPr txBox="1">
            <a:spLocks noGrp="1" noSelect="1" noRot="1" noMove="1" noResize="1" noEditPoints="1" noAdjustHandles="1" noChangeArrowheads="1" noChangeShapeType="1" noTextEdit="1"/>
          </p:cNvSpPr>
          <p:nvPr userDrawn="1">
            <p:custDataLst>
              <p:tags r:id="rId1"/>
            </p:custDataLst>
          </p:nvPr>
        </p:nvSpPr>
        <p:spPr>
          <a:xfrm>
            <a:off x="540000" y="1872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CH" sz="2800" kern="1200" dirty="0">
                <a:solidFill>
                  <a:srgbClr val="E6002E"/>
                </a:solidFill>
                <a:effectLst/>
                <a:latin typeface="Arial" panose="020B0604020202020204" pitchFamily="34" charset="0"/>
                <a:ea typeface="+mj-ea"/>
                <a:cs typeface="Arial" panose="020B0604020202020204" pitchFamily="34" charset="0"/>
              </a:rPr>
              <a:t>Guidelines</a:t>
            </a:r>
          </a:p>
        </p:txBody>
      </p:sp>
      <p:sp>
        <p:nvSpPr>
          <p:cNvPr id="16" name="Titelplatzhalter 14">
            <a:extLst>
              <a:ext uri="{FF2B5EF4-FFF2-40B4-BE49-F238E27FC236}">
                <a16:creationId xmlns:a16="http://schemas.microsoft.com/office/drawing/2014/main" id="{42BFD9EF-F981-634F-ACF1-E740654460D6}"/>
              </a:ext>
            </a:extLst>
          </p:cNvPr>
          <p:cNvSpPr txBox="1">
            <a:spLocks noGrp="1" noSelect="1" noRot="1" noMove="1" noResize="1" noEditPoints="1" noAdjustHandles="1" noChangeArrowheads="1" noChangeShapeType="1" noTextEdit="1"/>
          </p:cNvSpPr>
          <p:nvPr userDrawn="1">
            <p:custDataLst>
              <p:tags r:id="rId2"/>
            </p:custDataLst>
          </p:nvPr>
        </p:nvSpPr>
        <p:spPr>
          <a:xfrm>
            <a:off x="540000" y="6804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DE" dirty="0">
                <a:solidFill>
                  <a:schemeClr val="tx1"/>
                </a:solidFill>
              </a:rPr>
              <a:t>Auszeichnungen</a:t>
            </a:r>
          </a:p>
        </p:txBody>
      </p:sp>
      <p:sp>
        <p:nvSpPr>
          <p:cNvPr id="18" name="Titelplatzhalter 14">
            <a:extLst>
              <a:ext uri="{FF2B5EF4-FFF2-40B4-BE49-F238E27FC236}">
                <a16:creationId xmlns:a16="http://schemas.microsoft.com/office/drawing/2014/main" id="{5C76C480-E04E-D446-BBD5-9313C9BAB514}"/>
              </a:ext>
            </a:extLst>
          </p:cNvPr>
          <p:cNvSpPr txBox="1">
            <a:spLocks noGrp="1" noSelect="1" noRot="1" noMove="1" noResize="1" noEditPoints="1" noAdjustHandles="1" noChangeArrowheads="1" noChangeShapeType="1" noTextEdit="1"/>
          </p:cNvSpPr>
          <p:nvPr userDrawn="1">
            <p:custDataLst>
              <p:tags r:id="rId3"/>
            </p:custDataLst>
          </p:nvPr>
        </p:nvSpPr>
        <p:spPr>
          <a:xfrm>
            <a:off x="540000" y="1200150"/>
            <a:ext cx="7020000" cy="564257"/>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pPr>
              <a:lnSpc>
                <a:spcPts val="2000"/>
              </a:lnSpc>
            </a:pPr>
            <a:r>
              <a:rPr lang="de-DE" sz="1600" dirty="0">
                <a:solidFill>
                  <a:schemeClr val="tx1"/>
                </a:solidFill>
              </a:rPr>
              <a:t>Kopieren und Einfügen Piktogramme mit/ohne Definition</a:t>
            </a:r>
          </a:p>
          <a:p>
            <a:pPr>
              <a:lnSpc>
                <a:spcPts val="1200"/>
              </a:lnSpc>
            </a:pPr>
            <a:r>
              <a:rPr lang="de-CH" sz="1000" dirty="0">
                <a:solidFill>
                  <a:schemeClr val="tx1"/>
                </a:solidFill>
              </a:rPr>
              <a:t>Wenn Sie einen Inhalt besonders betonen oder sonst hervorheben wollen, stehen Ihnen </a:t>
            </a:r>
          </a:p>
          <a:p>
            <a:pPr>
              <a:lnSpc>
                <a:spcPts val="1200"/>
              </a:lnSpc>
            </a:pPr>
            <a:r>
              <a:rPr lang="de-CH" sz="1000" dirty="0">
                <a:solidFill>
                  <a:schemeClr val="tx1"/>
                </a:solidFill>
              </a:rPr>
              <a:t>folgende Piktogramme zur Verfügung. Sie können sie mit oder ohne Text verwenden.</a:t>
            </a:r>
            <a:endParaRPr lang="de-DE" sz="1000" dirty="0">
              <a:solidFill>
                <a:schemeClr val="tx1"/>
              </a:solidFill>
            </a:endParaRPr>
          </a:p>
        </p:txBody>
      </p:sp>
    </p:spTree>
    <p:extLst>
      <p:ext uri="{BB962C8B-B14F-4D97-AF65-F5344CB8AC3E}">
        <p14:creationId xmlns:p14="http://schemas.microsoft.com/office/powerpoint/2010/main" val="360773774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uidlines: Design">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490FFC40-EB43-8445-ADDB-1EB6EA3CDAFF}"/>
              </a:ext>
            </a:extLst>
          </p:cNvPr>
          <p:cNvSpPr txBox="1">
            <a:spLocks noGrp="1" noSelect="1" noRot="1" noMove="1" noResize="1" noEditPoints="1" noAdjustHandles="1" noChangeArrowheads="1" noChangeShapeType="1" noTextEdit="1"/>
          </p:cNvSpPr>
          <p:nvPr userDrawn="1">
            <p:custDataLst>
              <p:tags r:id="rId1"/>
            </p:custDataLst>
          </p:nvPr>
        </p:nvSpPr>
        <p:spPr>
          <a:xfrm>
            <a:off x="540000" y="1872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CH" sz="2800" kern="1200" dirty="0">
                <a:solidFill>
                  <a:srgbClr val="E6002E"/>
                </a:solidFill>
                <a:effectLst/>
                <a:latin typeface="Arial" panose="020B0604020202020204" pitchFamily="34" charset="0"/>
                <a:ea typeface="+mj-ea"/>
                <a:cs typeface="Arial" panose="020B0604020202020204" pitchFamily="34" charset="0"/>
              </a:rPr>
              <a:t>Inhaltliche Guidelines 3</a:t>
            </a:r>
          </a:p>
        </p:txBody>
      </p:sp>
      <p:sp>
        <p:nvSpPr>
          <p:cNvPr id="5" name="Titelplatzhalter 14">
            <a:extLst>
              <a:ext uri="{FF2B5EF4-FFF2-40B4-BE49-F238E27FC236}">
                <a16:creationId xmlns:a16="http://schemas.microsoft.com/office/drawing/2014/main" id="{E84A9D7B-50BC-C44F-8802-31714A1943F3}"/>
              </a:ext>
            </a:extLst>
          </p:cNvPr>
          <p:cNvSpPr txBox="1">
            <a:spLocks noGrp="1" noSelect="1" noRot="1" noMove="1" noResize="1" noEditPoints="1" noAdjustHandles="1" noChangeArrowheads="1" noChangeShapeType="1" noTextEdit="1"/>
          </p:cNvSpPr>
          <p:nvPr userDrawn="1">
            <p:custDataLst>
              <p:tags r:id="rId2"/>
            </p:custDataLst>
          </p:nvPr>
        </p:nvSpPr>
        <p:spPr>
          <a:xfrm>
            <a:off x="540000" y="6804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DE" dirty="0">
                <a:solidFill>
                  <a:schemeClr val="tx1"/>
                </a:solidFill>
              </a:rPr>
              <a:t>Logo, Schrift, Farben und Typografie</a:t>
            </a:r>
          </a:p>
        </p:txBody>
      </p:sp>
      <p:sp>
        <p:nvSpPr>
          <p:cNvPr id="6" name="Titelplatzhalter 14">
            <a:extLst>
              <a:ext uri="{FF2B5EF4-FFF2-40B4-BE49-F238E27FC236}">
                <a16:creationId xmlns:a16="http://schemas.microsoft.com/office/drawing/2014/main" id="{EC272DF7-D34D-7546-A5CD-0E955FBF002B}"/>
              </a:ext>
            </a:extLst>
          </p:cNvPr>
          <p:cNvSpPr txBox="1">
            <a:spLocks noGrp="1" noSelect="1" noRot="1" noMove="1" noResize="1" noEditPoints="1" noAdjustHandles="1" noChangeArrowheads="1" noChangeShapeType="1" noTextEdit="1"/>
          </p:cNvSpPr>
          <p:nvPr userDrawn="1">
            <p:custDataLst>
              <p:tags r:id="rId3"/>
            </p:custDataLst>
          </p:nvPr>
        </p:nvSpPr>
        <p:spPr>
          <a:xfrm>
            <a:off x="540000" y="1350000"/>
            <a:ext cx="6480000" cy="3616375"/>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pPr>
              <a:lnSpc>
                <a:spcPts val="2400"/>
              </a:lnSpc>
            </a:pPr>
            <a:r>
              <a:rPr lang="de-DE" sz="1400" dirty="0" err="1">
                <a:solidFill>
                  <a:schemeClr val="tx1"/>
                </a:solidFill>
              </a:rPr>
              <a:t>UniBe</a:t>
            </a:r>
            <a:r>
              <a:rPr lang="de-DE" sz="1400" dirty="0">
                <a:solidFill>
                  <a:schemeClr val="tx1"/>
                </a:solidFill>
              </a:rPr>
              <a:t> Logo ist </a:t>
            </a:r>
            <a:r>
              <a:rPr lang="de-DE" sz="1400" b="1" dirty="0">
                <a:solidFill>
                  <a:schemeClr val="tx1"/>
                </a:solidFill>
              </a:rPr>
              <a:t>immer</a:t>
            </a:r>
            <a:r>
              <a:rPr lang="de-DE" sz="1400" dirty="0">
                <a:solidFill>
                  <a:schemeClr val="tx1"/>
                </a:solidFill>
              </a:rPr>
              <a:t> sichtbar oben rechts auf den Inhalt Folien positioniert</a:t>
            </a:r>
          </a:p>
          <a:p>
            <a:pPr>
              <a:lnSpc>
                <a:spcPts val="2400"/>
              </a:lnSpc>
            </a:pPr>
            <a:r>
              <a:rPr lang="de-DE" sz="1400" dirty="0">
                <a:solidFill>
                  <a:schemeClr val="tx1"/>
                </a:solidFill>
              </a:rPr>
              <a:t>Schrift Familie: Arial</a:t>
            </a:r>
          </a:p>
          <a:p>
            <a:pPr>
              <a:lnSpc>
                <a:spcPts val="2400"/>
              </a:lnSpc>
            </a:pPr>
            <a:r>
              <a:rPr lang="de-DE" sz="1400" dirty="0" err="1">
                <a:solidFill>
                  <a:srgbClr val="E6002E"/>
                </a:solidFill>
              </a:rPr>
              <a:t>UniBe</a:t>
            </a:r>
            <a:r>
              <a:rPr lang="de-DE" sz="1400" dirty="0">
                <a:solidFill>
                  <a:srgbClr val="E6002E"/>
                </a:solidFill>
              </a:rPr>
              <a:t> Rot: R:230 G:0 B:46  |  HEX: #E6002E</a:t>
            </a:r>
          </a:p>
          <a:p>
            <a:pPr>
              <a:lnSpc>
                <a:spcPts val="2400"/>
              </a:lnSpc>
            </a:pPr>
            <a:r>
              <a:rPr lang="de-DE" sz="1400" dirty="0">
                <a:solidFill>
                  <a:schemeClr val="bg1">
                    <a:lumMod val="65000"/>
                  </a:schemeClr>
                </a:solidFill>
              </a:rPr>
              <a:t>Hintergrund Grau: R:217 G:217 B:217</a:t>
            </a:r>
          </a:p>
          <a:p>
            <a:pPr>
              <a:lnSpc>
                <a:spcPts val="2400"/>
              </a:lnSpc>
            </a:pPr>
            <a:r>
              <a:rPr lang="de-DE" sz="1400" dirty="0">
                <a:solidFill>
                  <a:schemeClr val="tx1"/>
                </a:solidFill>
              </a:rPr>
              <a:t>Media Platzhalter 1:1 = 25.4 (b) x 8.5 (h) cm, 144 dpi</a:t>
            </a:r>
          </a:p>
          <a:p>
            <a:pPr>
              <a:lnSpc>
                <a:spcPts val="1800"/>
              </a:lnSpc>
            </a:pPr>
            <a:endParaRPr lang="de-DE" sz="1400" dirty="0">
              <a:solidFill>
                <a:schemeClr val="tx1"/>
              </a:solidFill>
            </a:endParaRPr>
          </a:p>
          <a:p>
            <a:pPr marL="0" marR="0" lvl="0" indent="0" algn="l" defTabSz="914377" rtl="0" eaLnBrk="1" fontAlgn="auto" latinLnBrk="0" hangingPunct="1">
              <a:lnSpc>
                <a:spcPts val="1400"/>
              </a:lnSpc>
              <a:spcBef>
                <a:spcPct val="0"/>
              </a:spcBef>
              <a:spcAft>
                <a:spcPts val="400"/>
              </a:spcAft>
              <a:buClrTx/>
              <a:buSzTx/>
              <a:buFontTx/>
              <a:buNone/>
              <a:tabLst/>
              <a:defRPr/>
            </a:pPr>
            <a:r>
              <a:rPr lang="de-DE" sz="1200" b="1" dirty="0">
                <a:solidFill>
                  <a:schemeClr val="tx1"/>
                </a:solidFill>
              </a:rPr>
              <a:t>Typografie</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Thema der Präsentation: Arial, 12pt.</a:t>
            </a:r>
          </a:p>
          <a:p>
            <a:pPr>
              <a:lnSpc>
                <a:spcPts val="1400"/>
              </a:lnSpc>
            </a:pPr>
            <a:r>
              <a:rPr lang="de-DE" sz="1200" b="0" dirty="0">
                <a:solidFill>
                  <a:srgbClr val="E6002E"/>
                </a:solidFill>
              </a:rPr>
              <a:t>Titel: Arial, 28/32pt., R:230 G:0 B:46, 1 Zeile</a:t>
            </a:r>
          </a:p>
          <a:p>
            <a:pPr>
              <a:lnSpc>
                <a:spcPts val="1400"/>
              </a:lnSpc>
            </a:pPr>
            <a:r>
              <a:rPr lang="de-DE" sz="1200" b="0" dirty="0">
                <a:solidFill>
                  <a:schemeClr val="tx1"/>
                </a:solidFill>
              </a:rPr>
              <a:t>Untertitel: Arial, 28/32pt., </a:t>
            </a:r>
            <a:r>
              <a:rPr lang="de-DE" sz="1200" b="0" dirty="0">
                <a:solidFill>
                  <a:srgbClr val="000000"/>
                </a:solidFill>
              </a:rPr>
              <a:t>max. 2 Zeilen</a:t>
            </a:r>
          </a:p>
          <a:p>
            <a:pPr>
              <a:lnSpc>
                <a:spcPts val="1400"/>
              </a:lnSpc>
            </a:pPr>
            <a:r>
              <a:rPr lang="de-DE" sz="1200" b="0" dirty="0">
                <a:solidFill>
                  <a:schemeClr val="tx1"/>
                </a:solidFill>
              </a:rPr>
              <a:t>Moderator und Organisationseinheit: Arial Fett, 14pt.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Datum und Präsentationsort: Arial, 12pt.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Inhalt Nr. XY: Arial, 20/24pt.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Aussage XY: Arial Fett, 16/20pt.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err="1">
                <a:solidFill>
                  <a:schemeClr val="tx1"/>
                </a:solidFill>
              </a:rPr>
              <a:t>Fliesstext</a:t>
            </a:r>
            <a:r>
              <a:rPr lang="de-DE" sz="1200" b="0" dirty="0">
                <a:solidFill>
                  <a:schemeClr val="tx1"/>
                </a:solidFill>
              </a:rPr>
              <a:t> XY: Arial, 16/20pt.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err="1">
                <a:solidFill>
                  <a:schemeClr val="tx1"/>
                </a:solidFill>
              </a:rPr>
              <a:t>Fliesstext</a:t>
            </a:r>
            <a:r>
              <a:rPr lang="de-DE" sz="1200" b="0" dirty="0">
                <a:solidFill>
                  <a:schemeClr val="tx1"/>
                </a:solidFill>
              </a:rPr>
              <a:t> Ebene: Arial, 20pt., 18pt., 16pt.</a:t>
            </a:r>
          </a:p>
        </p:txBody>
      </p:sp>
      <p:cxnSp>
        <p:nvCxnSpPr>
          <p:cNvPr id="7" name="Gerade Verbindung 6">
            <a:extLst>
              <a:ext uri="{FF2B5EF4-FFF2-40B4-BE49-F238E27FC236}">
                <a16:creationId xmlns:a16="http://schemas.microsoft.com/office/drawing/2014/main" id="{2525E251-FD30-C74A-99DE-8B05E2B3939A}"/>
              </a:ext>
            </a:extLst>
          </p:cNvPr>
          <p:cNvCxnSpPr>
            <a:cxnSpLocks noGrp="1" noSelect="1" noRot="1" noMove="1" noResize="1" noEditPoints="1" noAdjustHandles="1" noChangeArrowheads="1" noChangeShapeType="1"/>
          </p:cNvCxnSpPr>
          <p:nvPr userDrawn="1">
            <p:custDataLst>
              <p:tags r:id="rId4"/>
            </p:custDataLst>
          </p:nvPr>
        </p:nvCxnSpPr>
        <p:spPr>
          <a:xfrm>
            <a:off x="540000" y="2988000"/>
            <a:ext cx="6480000" cy="0"/>
          </a:xfrm>
          <a:prstGeom prst="line">
            <a:avLst/>
          </a:prstGeom>
          <a:ln w="9525">
            <a:solidFill>
              <a:schemeClr val="bg1">
                <a:lumMod val="75000"/>
              </a:schemeClr>
            </a:solidFill>
          </a:ln>
        </p:spPr>
        <p:style>
          <a:lnRef idx="2">
            <a:schemeClr val="accent2"/>
          </a:lnRef>
          <a:fillRef idx="0">
            <a:schemeClr val="accent2"/>
          </a:fillRef>
          <a:effectRef idx="1">
            <a:schemeClr val="accent2"/>
          </a:effectRef>
          <a:fontRef idx="minor">
            <a:schemeClr val="tx1"/>
          </a:fontRef>
        </p:style>
      </p:cxnSp>
      <p:sp>
        <p:nvSpPr>
          <p:cNvPr id="9" name="Titelplatzhalter 14">
            <a:extLst>
              <a:ext uri="{FF2B5EF4-FFF2-40B4-BE49-F238E27FC236}">
                <a16:creationId xmlns:a16="http://schemas.microsoft.com/office/drawing/2014/main" id="{96329C5F-757A-794E-BBCE-F3CC105898C4}"/>
              </a:ext>
            </a:extLst>
          </p:cNvPr>
          <p:cNvSpPr txBox="1">
            <a:spLocks noGrp="1" noSelect="1" noRot="1" noMove="1" noResize="1" noEditPoints="1" noAdjustHandles="1" noChangeArrowheads="1" noChangeShapeType="1" noTextEdit="1"/>
          </p:cNvSpPr>
          <p:nvPr userDrawn="1">
            <p:custDataLst>
              <p:tags r:id="rId5"/>
            </p:custDataLst>
          </p:nvPr>
        </p:nvSpPr>
        <p:spPr>
          <a:xfrm>
            <a:off x="7920000" y="1350000"/>
            <a:ext cx="1219200" cy="888961"/>
          </a:xfrm>
          <a:prstGeom prst="rect">
            <a:avLst/>
          </a:prstGeom>
        </p:spPr>
        <p:txBody>
          <a:bodyPr vert="horz" wrap="square"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pPr>
              <a:lnSpc>
                <a:spcPts val="1000"/>
              </a:lnSpc>
            </a:pPr>
            <a:r>
              <a:rPr lang="de-DE" sz="800" b="1" dirty="0">
                <a:solidFill>
                  <a:schemeClr val="tx1"/>
                </a:solidFill>
              </a:rPr>
              <a:t>Kontakt</a:t>
            </a:r>
            <a:endParaRPr lang="de-DE" sz="800" b="0" dirty="0">
              <a:solidFill>
                <a:schemeClr val="tx1"/>
              </a:solidFill>
            </a:endParaRPr>
          </a:p>
          <a:p>
            <a:pPr>
              <a:lnSpc>
                <a:spcPts val="1000"/>
              </a:lnSpc>
            </a:pPr>
            <a:r>
              <a:rPr lang="de-DE" sz="800" b="0" dirty="0">
                <a:solidFill>
                  <a:schemeClr val="tx1"/>
                </a:solidFill>
              </a:rPr>
              <a:t>Fragen zu den </a:t>
            </a:r>
            <a:r>
              <a:rPr lang="de-DE" sz="800" b="0" dirty="0" err="1">
                <a:solidFill>
                  <a:schemeClr val="tx1"/>
                </a:solidFill>
              </a:rPr>
              <a:t>UniBE</a:t>
            </a:r>
            <a:r>
              <a:rPr lang="de-DE" sz="800" b="0" dirty="0">
                <a:solidFill>
                  <a:schemeClr val="tx1"/>
                </a:solidFill>
              </a:rPr>
              <a:t> PowerPoint Vorlagen: </a:t>
            </a:r>
          </a:p>
          <a:p>
            <a:pPr>
              <a:lnSpc>
                <a:spcPts val="1000"/>
              </a:lnSpc>
            </a:pPr>
            <a:r>
              <a:rPr lang="de-DE" sz="800" b="0" dirty="0" err="1">
                <a:solidFill>
                  <a:schemeClr val="tx1"/>
                </a:solidFill>
              </a:rPr>
              <a:t>kommunikation</a:t>
            </a:r>
            <a:r>
              <a:rPr lang="de-DE" sz="800" b="0" dirty="0">
                <a:solidFill>
                  <a:schemeClr val="tx1"/>
                </a:solidFill>
              </a:rPr>
              <a:t>@</a:t>
            </a:r>
          </a:p>
          <a:p>
            <a:pPr>
              <a:lnSpc>
                <a:spcPts val="1000"/>
              </a:lnSpc>
            </a:pPr>
            <a:r>
              <a:rPr lang="de-DE" sz="800" b="0" dirty="0" err="1">
                <a:solidFill>
                  <a:schemeClr val="tx1"/>
                </a:solidFill>
              </a:rPr>
              <a:t>unibe.ch</a:t>
            </a:r>
            <a:r>
              <a:rPr lang="de-DE" sz="800" b="0" dirty="0">
                <a:solidFill>
                  <a:schemeClr val="tx1"/>
                </a:solidFill>
              </a:rPr>
              <a:t> oder </a:t>
            </a:r>
          </a:p>
          <a:p>
            <a:pPr>
              <a:lnSpc>
                <a:spcPts val="1000"/>
              </a:lnSpc>
            </a:pPr>
            <a:r>
              <a:rPr lang="de-DE" sz="800" b="0" dirty="0">
                <a:solidFill>
                  <a:schemeClr val="tx1"/>
                </a:solidFill>
              </a:rPr>
              <a:t>Tel. + 41 31 631 80 44</a:t>
            </a:r>
          </a:p>
          <a:p>
            <a:pPr>
              <a:lnSpc>
                <a:spcPts val="1000"/>
              </a:lnSpc>
            </a:pPr>
            <a:endParaRPr lang="de-DE" sz="800" b="1" dirty="0">
              <a:solidFill>
                <a:schemeClr val="tx1"/>
              </a:solidFill>
            </a:endParaRPr>
          </a:p>
        </p:txBody>
      </p:sp>
      <p:pic>
        <p:nvPicPr>
          <p:cNvPr id="3" name="Grafik 2">
            <a:extLst>
              <a:ext uri="{FF2B5EF4-FFF2-40B4-BE49-F238E27FC236}">
                <a16:creationId xmlns:a16="http://schemas.microsoft.com/office/drawing/2014/main" id="{5BC2E508-06CA-D64A-A4D9-AAF3FB62D703}"/>
              </a:ext>
            </a:extLst>
          </p:cNvPr>
          <p:cNvPicPr>
            <a:picLocks noGrp="1" noSelect="1" noRot="1" noMove="1" noResize="1" noEditPoints="1" noAdjustHandles="1" noChangeArrowheads="1" noChangeShapeType="1"/>
          </p:cNvPicPr>
          <p:nvPr userDrawn="1">
            <p:custDataLst>
              <p:tags r:id="rId6"/>
            </p:custDataLst>
          </p:nvPr>
        </p:nvPicPr>
        <p:blipFill>
          <a:blip r:embed="rId9" cstate="print">
            <a:extLst>
              <a:ext uri="{28A0092B-C50C-407E-A947-70E740481C1C}">
                <a14:useLocalDpi xmlns:a14="http://schemas.microsoft.com/office/drawing/2010/main" val="0"/>
              </a:ext>
            </a:extLst>
          </a:blip>
          <a:stretch>
            <a:fillRect/>
          </a:stretch>
        </p:blipFill>
        <p:spPr>
          <a:xfrm>
            <a:off x="6318091" y="1832535"/>
            <a:ext cx="697217" cy="990600"/>
          </a:xfrm>
          <a:prstGeom prst="rect">
            <a:avLst/>
          </a:prstGeom>
        </p:spPr>
      </p:pic>
      <p:pic>
        <p:nvPicPr>
          <p:cNvPr id="4" name="Grafik 3">
            <a:extLst>
              <a:ext uri="{FF2B5EF4-FFF2-40B4-BE49-F238E27FC236}">
                <a16:creationId xmlns:a16="http://schemas.microsoft.com/office/drawing/2014/main" id="{CCE28F87-7B73-E341-9972-6E84FF110996}"/>
              </a:ext>
            </a:extLst>
          </p:cNvPr>
          <p:cNvPicPr>
            <a:picLocks noGrp="1" noSelect="1" noRot="1" noMove="1" noResize="1" noEditPoints="1" noAdjustHandles="1" noChangeArrowheads="1" noChangeShapeType="1"/>
          </p:cNvPicPr>
          <p:nvPr userDrawn="1">
            <p:custDataLst>
              <p:tags r:id="rId7"/>
            </p:custDataLst>
          </p:nvPr>
        </p:nvPicPr>
        <p:blipFill>
          <a:blip r:embed="rId10" cstate="print">
            <a:extLst>
              <a:ext uri="{28A0092B-C50C-407E-A947-70E740481C1C}">
                <a14:useLocalDpi xmlns:a14="http://schemas.microsoft.com/office/drawing/2010/main" val="0"/>
              </a:ext>
            </a:extLst>
          </a:blip>
          <a:stretch>
            <a:fillRect/>
          </a:stretch>
        </p:blipFill>
        <p:spPr>
          <a:xfrm>
            <a:off x="5520666" y="1836735"/>
            <a:ext cx="656454" cy="986400"/>
          </a:xfrm>
          <a:prstGeom prst="rect">
            <a:avLst/>
          </a:prstGeom>
        </p:spPr>
      </p:pic>
    </p:spTree>
    <p:extLst>
      <p:ext uri="{BB962C8B-B14F-4D97-AF65-F5344CB8AC3E}">
        <p14:creationId xmlns:p14="http://schemas.microsoft.com/office/powerpoint/2010/main" val="397407921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 Schluss-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8F220F-AF24-8D49-BCE6-4B7754B66C9B}"/>
              </a:ext>
            </a:extLst>
          </p:cNvPr>
          <p:cNvSpPr>
            <a:spLocks noGrp="1"/>
          </p:cNvSpPr>
          <p:nvPr>
            <p:ph type="title" hasCustomPrompt="1"/>
          </p:nvPr>
        </p:nvSpPr>
        <p:spPr>
          <a:xfrm>
            <a:off x="540000" y="187200"/>
            <a:ext cx="7020000" cy="410369"/>
          </a:xfrm>
        </p:spPr>
        <p:txBody>
          <a:bodyPr anchor="b" anchorCtr="0"/>
          <a:lstStyle>
            <a:lvl1pPr>
              <a:defRPr>
                <a:solidFill>
                  <a:srgbClr val="E6002E"/>
                </a:solidFill>
              </a:defRPr>
            </a:lvl1pPr>
          </a:lstStyle>
          <a:p>
            <a:r>
              <a:rPr lang="de-CH" spc="-15" dirty="0"/>
              <a:t>Vielen Dank</a:t>
            </a:r>
            <a:endParaRPr lang="de-DE" dirty="0"/>
          </a:p>
        </p:txBody>
      </p:sp>
      <p:sp>
        <p:nvSpPr>
          <p:cNvPr id="3" name="Textplatzhalter 2">
            <a:extLst>
              <a:ext uri="{FF2B5EF4-FFF2-40B4-BE49-F238E27FC236}">
                <a16:creationId xmlns:a16="http://schemas.microsoft.com/office/drawing/2014/main" id="{1659C5DC-671B-6A4E-BD0B-CCB6129F84B8}"/>
              </a:ext>
            </a:extLst>
          </p:cNvPr>
          <p:cNvSpPr>
            <a:spLocks noGrp="1"/>
          </p:cNvSpPr>
          <p:nvPr>
            <p:ph type="body" idx="10" hasCustomPrompt="1"/>
          </p:nvPr>
        </p:nvSpPr>
        <p:spPr>
          <a:xfrm>
            <a:off x="540000" y="1306722"/>
            <a:ext cx="7020000" cy="180000"/>
          </a:xfrm>
          <a:prstGeom prst="rect">
            <a:avLst/>
          </a:prstGeom>
        </p:spPr>
        <p:txBody>
          <a:bodyPr lIns="0" tIns="0" rIns="0" bIns="0" anchor="t">
            <a:noAutofit/>
          </a:bodyPr>
          <a:lstStyle>
            <a:lvl1pPr marL="0" indent="0">
              <a:buNone/>
              <a:defRPr sz="1400" b="1"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Moderator und Organisationseinheit (Arial Fett 14pt., max. 1 Zeile)</a:t>
            </a:r>
          </a:p>
        </p:txBody>
      </p:sp>
      <p:sp>
        <p:nvSpPr>
          <p:cNvPr id="4" name="Textplatzhalter 2">
            <a:extLst>
              <a:ext uri="{FF2B5EF4-FFF2-40B4-BE49-F238E27FC236}">
                <a16:creationId xmlns:a16="http://schemas.microsoft.com/office/drawing/2014/main" id="{99D0CF73-16BC-EE47-A2F6-63380649FC8F}"/>
              </a:ext>
            </a:extLst>
          </p:cNvPr>
          <p:cNvSpPr>
            <a:spLocks noGrp="1"/>
          </p:cNvSpPr>
          <p:nvPr>
            <p:ph type="body" idx="12" hasCustomPrompt="1"/>
          </p:nvPr>
        </p:nvSpPr>
        <p:spPr>
          <a:xfrm>
            <a:off x="540000" y="1576800"/>
            <a:ext cx="7020000" cy="180000"/>
          </a:xfrm>
          <a:prstGeom prst="rect">
            <a:avLst/>
          </a:prstGeom>
        </p:spPr>
        <p:txBody>
          <a:bodyPr lIns="0" tIns="0" rIns="0" bIns="0" anchor="t">
            <a:noAutofit/>
          </a:bodyPr>
          <a:lstStyle>
            <a:lvl1pPr marL="0" indent="0">
              <a:buNone/>
              <a:defRPr sz="1200" b="0"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Datum und Präsentationsort (Arial 12pt., max. 1 Zeile)</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680400"/>
            <a:ext cx="7020000" cy="410369"/>
          </a:xfrm>
          <a:prstGeom prst="rect">
            <a:avLst/>
          </a:prstGeom>
        </p:spPr>
        <p:txBody>
          <a:bodyPr lIns="0" tIns="0" rIns="0" bIns="0" anchor="t">
            <a:noAutofit/>
          </a:bodyPr>
          <a:lstStyle>
            <a:lvl1pPr marL="0" indent="0">
              <a:lnSpc>
                <a:spcPts val="3200"/>
              </a:lnSpc>
              <a:spcBef>
                <a:spcPts val="0"/>
              </a:spcBef>
              <a:buNone/>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de-CH" spc="20" dirty="0">
                <a:solidFill>
                  <a:srgbClr val="231F20"/>
                </a:solidFill>
              </a:rPr>
              <a:t>für Ihre Aufmerksamkeit</a:t>
            </a:r>
            <a:endParaRPr lang="de-DE" dirty="0"/>
          </a:p>
        </p:txBody>
      </p:sp>
      <p:sp>
        <p:nvSpPr>
          <p:cNvPr id="6" name="Inhaltsplatzhalter 2">
            <a:extLst>
              <a:ext uri="{FF2B5EF4-FFF2-40B4-BE49-F238E27FC236}">
                <a16:creationId xmlns:a16="http://schemas.microsoft.com/office/drawing/2014/main" id="{08592F44-7A11-4746-8BCA-D8016987E6BD}"/>
              </a:ext>
            </a:extLst>
          </p:cNvPr>
          <p:cNvSpPr>
            <a:spLocks noGrp="1"/>
          </p:cNvSpPr>
          <p:nvPr>
            <p:ph sz="half" idx="1" hasCustomPrompt="1"/>
          </p:nvPr>
        </p:nvSpPr>
        <p:spPr>
          <a:xfrm>
            <a:off x="0" y="1921500"/>
            <a:ext cx="9144000" cy="321840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8.94 (h) cm </a:t>
            </a:r>
          </a:p>
        </p:txBody>
      </p:sp>
    </p:spTree>
    <p:extLst>
      <p:ext uri="{BB962C8B-B14F-4D97-AF65-F5344CB8AC3E}">
        <p14:creationId xmlns:p14="http://schemas.microsoft.com/office/powerpoint/2010/main" val="258286335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el-Folie ohne Bi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1659C5DC-671B-6A4E-BD0B-CCB6129F84B8}"/>
              </a:ext>
            </a:extLst>
          </p:cNvPr>
          <p:cNvSpPr>
            <a:spLocks noGrp="1"/>
          </p:cNvSpPr>
          <p:nvPr>
            <p:ph type="body" idx="10" hasCustomPrompt="1"/>
          </p:nvPr>
        </p:nvSpPr>
        <p:spPr>
          <a:xfrm>
            <a:off x="540000" y="3562350"/>
            <a:ext cx="7020000" cy="166199"/>
          </a:xfrm>
          <a:prstGeom prst="rect">
            <a:avLst/>
          </a:prstGeom>
        </p:spPr>
        <p:txBody>
          <a:bodyPr lIns="0" tIns="0" rIns="0" bIns="0" anchor="t">
            <a:noAutofit/>
          </a:bodyPr>
          <a:lstStyle>
            <a:lvl1pPr marL="0" indent="0">
              <a:buNone/>
              <a:defRPr sz="1400" b="1"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Moderator und Organisationseinheit (Arial Fett 14pt., max. 1 Zeile)</a:t>
            </a:r>
          </a:p>
        </p:txBody>
      </p:sp>
      <p:sp>
        <p:nvSpPr>
          <p:cNvPr id="4" name="Textplatzhalter 2">
            <a:extLst>
              <a:ext uri="{FF2B5EF4-FFF2-40B4-BE49-F238E27FC236}">
                <a16:creationId xmlns:a16="http://schemas.microsoft.com/office/drawing/2014/main" id="{99D0CF73-16BC-EE47-A2F6-63380649FC8F}"/>
              </a:ext>
            </a:extLst>
          </p:cNvPr>
          <p:cNvSpPr>
            <a:spLocks noGrp="1"/>
          </p:cNvSpPr>
          <p:nvPr>
            <p:ph type="body" idx="12" hasCustomPrompt="1"/>
          </p:nvPr>
        </p:nvSpPr>
        <p:spPr>
          <a:xfrm>
            <a:off x="540000" y="3834000"/>
            <a:ext cx="7020000" cy="166199"/>
          </a:xfrm>
          <a:prstGeom prst="rect">
            <a:avLst/>
          </a:prstGeom>
        </p:spPr>
        <p:txBody>
          <a:bodyPr lIns="0" tIns="0" rIns="0" bIns="0" anchor="t">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0"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Datum und Präsentationsort (Arial 12pt., max. 1 Zeile)</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2203200"/>
            <a:ext cx="7020000" cy="900000"/>
          </a:xfrm>
          <a:prstGeom prst="rect">
            <a:avLst/>
          </a:prstGeom>
        </p:spPr>
        <p:txBody>
          <a:bodyPr lIns="0" tIns="0" rIns="0" bIns="0" anchor="t">
            <a:noAutofit/>
          </a:bodyPr>
          <a:lstStyle>
            <a:lvl1pPr marL="0" marR="0" indent="0" algn="l" defTabSz="914400"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28/32pt., </a:t>
            </a:r>
            <a:br>
              <a:rPr lang="de-DE" dirty="0"/>
            </a:br>
            <a:r>
              <a:rPr lang="de-DE" dirty="0"/>
              <a:t>schwarz, max. 2 Zeilen) </a:t>
            </a:r>
          </a:p>
        </p:txBody>
      </p:sp>
      <p:sp>
        <p:nvSpPr>
          <p:cNvPr id="13" name="Titelplatzhalter 14">
            <a:extLst>
              <a:ext uri="{FF2B5EF4-FFF2-40B4-BE49-F238E27FC236}">
                <a16:creationId xmlns:a16="http://schemas.microsoft.com/office/drawing/2014/main" id="{A4657668-A8BC-5644-AAC4-0A0F9B6AD949}"/>
              </a:ext>
            </a:extLst>
          </p:cNvPr>
          <p:cNvSpPr>
            <a:spLocks noGrp="1"/>
          </p:cNvSpPr>
          <p:nvPr>
            <p:ph type="title" hasCustomPrompt="1"/>
          </p:nvPr>
        </p:nvSpPr>
        <p:spPr>
          <a:xfrm>
            <a:off x="540000" y="1220400"/>
            <a:ext cx="7020000" cy="900000"/>
          </a:xfrm>
          <a:prstGeom prst="rect">
            <a:avLst/>
          </a:prstGeom>
        </p:spPr>
        <p:txBody>
          <a:bodyPr vert="horz" wrap="square" lIns="0" tIns="0" rIns="0" bIns="0" rtlCol="0" anchor="b" anchorCtr="0">
            <a:noAutofit/>
          </a:bodyPr>
          <a:lstStyle>
            <a:lvl1pPr>
              <a:defRPr/>
            </a:lvl1pPr>
          </a:lstStyle>
          <a:p>
            <a:r>
              <a:rPr lang="de-DE" dirty="0"/>
              <a:t>Titel A (Arial 28/32pt., </a:t>
            </a:r>
            <a:br>
              <a:rPr lang="de-DE" dirty="0"/>
            </a:br>
            <a:r>
              <a:rPr lang="de-DE" dirty="0"/>
              <a:t>rot, max. 2 Zeilen)</a:t>
            </a:r>
          </a:p>
        </p:txBody>
      </p:sp>
    </p:spTree>
    <p:extLst>
      <p:ext uri="{BB962C8B-B14F-4D97-AF65-F5344CB8AC3E}">
        <p14:creationId xmlns:p14="http://schemas.microsoft.com/office/powerpoint/2010/main" val="41188178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7b: Folie für Grafik/Bild">
    <p:spTree>
      <p:nvGrpSpPr>
        <p:cNvPr id="1" name=""/>
        <p:cNvGrpSpPr/>
        <p:nvPr/>
      </p:nvGrpSpPr>
      <p:grpSpPr>
        <a:xfrm>
          <a:off x="0" y="0"/>
          <a:ext cx="0" cy="0"/>
          <a:chOff x="0" y="0"/>
          <a:chExt cx="0" cy="0"/>
        </a:xfrm>
      </p:grpSpPr>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680400"/>
            <a:ext cx="7020000" cy="410369"/>
          </a:xfrm>
          <a:prstGeom prst="rect">
            <a:avLst/>
          </a:prstGeom>
        </p:spPr>
        <p:txBody>
          <a:bodyPr lIns="0" tIns="0" rIns="0" bIns="0" anchor="t">
            <a:sp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7" name="Titelplatzhalter 14">
            <a:extLst>
              <a:ext uri="{FF2B5EF4-FFF2-40B4-BE49-F238E27FC236}">
                <a16:creationId xmlns:a16="http://schemas.microsoft.com/office/drawing/2014/main" id="{CF6356AF-957D-A241-82E4-5276EE95A84E}"/>
              </a:ext>
            </a:extLst>
          </p:cNvPr>
          <p:cNvSpPr>
            <a:spLocks noGrp="1"/>
          </p:cNvSpPr>
          <p:nvPr>
            <p:ph type="title" hasCustomPrompt="1"/>
          </p:nvPr>
        </p:nvSpPr>
        <p:spPr>
          <a:xfrm>
            <a:off x="540000" y="1872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
        <p:nvSpPr>
          <p:cNvPr id="8" name="Content Placeholder 2">
            <a:extLst>
              <a:ext uri="{FF2B5EF4-FFF2-40B4-BE49-F238E27FC236}">
                <a16:creationId xmlns:a16="http://schemas.microsoft.com/office/drawing/2014/main" id="{AEED1F4E-4168-41EA-9BAB-5ADA53D6788E}"/>
              </a:ext>
            </a:extLst>
          </p:cNvPr>
          <p:cNvSpPr>
            <a:spLocks noGrp="1"/>
          </p:cNvSpPr>
          <p:nvPr>
            <p:ph idx="1"/>
          </p:nvPr>
        </p:nvSpPr>
        <p:spPr>
          <a:xfrm>
            <a:off x="540000" y="1275606"/>
            <a:ext cx="8460000" cy="3528392"/>
          </a:xfrm>
          <a:prstGeom prst="rect">
            <a:avLst/>
          </a:prstGeom>
        </p:spPr>
        <p:txBody>
          <a:bodyPr lIns="0" tIns="0" rIns="0" bIns="0"/>
          <a:lstStyle>
            <a:lvl1pPr algn="just">
              <a:lnSpc>
                <a:spcPct val="100000"/>
              </a:lnSpc>
              <a:defRPr sz="1600">
                <a:latin typeface="Arial" panose="020B0604020202020204" pitchFamily="34" charset="0"/>
                <a:cs typeface="Arial" panose="020B0604020202020204" pitchFamily="34" charset="0"/>
              </a:defRPr>
            </a:lvl1pPr>
            <a:lvl2pPr algn="just">
              <a:lnSpc>
                <a:spcPct val="100000"/>
              </a:lnSpc>
              <a:defRPr sz="1400">
                <a:latin typeface="Arial" panose="020B0604020202020204" pitchFamily="34" charset="0"/>
                <a:cs typeface="Arial" panose="020B0604020202020204" pitchFamily="34" charset="0"/>
              </a:defRPr>
            </a:lvl2pPr>
            <a:lvl3pPr algn="just">
              <a:lnSpc>
                <a:spcPct val="100000"/>
              </a:lnSpc>
              <a:defRPr sz="1200">
                <a:latin typeface="Arial" panose="020B0604020202020204" pitchFamily="34" charset="0"/>
                <a:cs typeface="Arial" panose="020B0604020202020204" pitchFamily="34" charset="0"/>
              </a:defRPr>
            </a:lvl3pPr>
            <a:lvl4pPr algn="just">
              <a:lnSpc>
                <a:spcPct val="100000"/>
              </a:lnSpc>
              <a:defRPr sz="1100">
                <a:latin typeface="Arial" panose="020B0604020202020204" pitchFamily="34" charset="0"/>
                <a:cs typeface="Arial" panose="020B0604020202020204" pitchFamily="34" charset="0"/>
              </a:defRPr>
            </a:lvl4pPr>
            <a:lvl5pPr algn="just">
              <a:lnSpc>
                <a:spcPct val="100000"/>
              </a:lnSpc>
              <a:defRPr sz="11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658586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Inhaltverzeichnis">
    <p:spTree>
      <p:nvGrpSpPr>
        <p:cNvPr id="1" name=""/>
        <p:cNvGrpSpPr/>
        <p:nvPr/>
      </p:nvGrpSpPr>
      <p:grpSpPr>
        <a:xfrm>
          <a:off x="0" y="0"/>
          <a:ext cx="0" cy="0"/>
          <a:chOff x="0" y="0"/>
          <a:chExt cx="0" cy="0"/>
        </a:xfrm>
      </p:grpSpPr>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1" name="Textplatzhalter 10">
            <a:extLst>
              <a:ext uri="{FF2B5EF4-FFF2-40B4-BE49-F238E27FC236}">
                <a16:creationId xmlns:a16="http://schemas.microsoft.com/office/drawing/2014/main" id="{81FC3BBB-A060-D84D-A85B-A61AE52B9CEC}"/>
              </a:ext>
            </a:extLst>
          </p:cNvPr>
          <p:cNvSpPr>
            <a:spLocks noGrp="1"/>
          </p:cNvSpPr>
          <p:nvPr>
            <p:ph type="body" sz="quarter" idx="12" hasCustomPrompt="1"/>
          </p:nvPr>
        </p:nvSpPr>
        <p:spPr>
          <a:xfrm>
            <a:off x="540000" y="2190750"/>
            <a:ext cx="3727200" cy="2610000"/>
          </a:xfrm>
          <a:prstGeom prst="rect">
            <a:avLst/>
          </a:prstGeom>
        </p:spPr>
        <p:txBody>
          <a:bodyPr wrap="square" lIns="0" tIns="0" rIns="0" bIns="0">
            <a:noAutofit/>
          </a:bodyPr>
          <a:lstStyle>
            <a:lvl1pPr marL="0" marR="0" indent="0" algn="l" defTabSz="914377" rtl="0" eaLnBrk="1" fontAlgn="auto" latinLnBrk="0" hangingPunct="1">
              <a:lnSpc>
                <a:spcPts val="2400"/>
              </a:lnSpc>
              <a:spcBef>
                <a:spcPts val="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ts val="2000"/>
              </a:lnSpc>
              <a:spcBef>
                <a:spcPts val="0"/>
              </a:spcBef>
              <a:spcAft>
                <a:spcPts val="0"/>
              </a:spcAft>
              <a:buClrTx/>
              <a:buSzTx/>
              <a:buFont typeface="Arial" panose="020B0604020202020204" pitchFamily="34" charset="0"/>
              <a:buNone/>
              <a:tabLst/>
              <a:defRPr/>
            </a:pPr>
            <a:r>
              <a:rPr lang="de-DE" dirty="0"/>
              <a:t>Inhalt Nr. 1: Arial 20/24pt.</a:t>
            </a:r>
          </a:p>
          <a:p>
            <a:pPr lvl="0"/>
            <a:endParaRPr lang="de-DE" dirty="0"/>
          </a:p>
          <a:p>
            <a:pPr lvl="0"/>
            <a:r>
              <a:rPr lang="de-DE" dirty="0"/>
              <a:t>Inhalt Nr. 2</a:t>
            </a:r>
          </a:p>
        </p:txBody>
      </p:sp>
      <p:sp>
        <p:nvSpPr>
          <p:cNvPr id="14" name="Textplatzhalter 10">
            <a:extLst>
              <a:ext uri="{FF2B5EF4-FFF2-40B4-BE49-F238E27FC236}">
                <a16:creationId xmlns:a16="http://schemas.microsoft.com/office/drawing/2014/main" id="{B236500E-83E7-924C-AF0B-0F29C91C1A20}"/>
              </a:ext>
            </a:extLst>
          </p:cNvPr>
          <p:cNvSpPr>
            <a:spLocks noGrp="1"/>
          </p:cNvSpPr>
          <p:nvPr>
            <p:ph type="body" sz="quarter" idx="14" hasCustomPrompt="1"/>
          </p:nvPr>
        </p:nvSpPr>
        <p:spPr>
          <a:xfrm>
            <a:off x="4878000" y="2190750"/>
            <a:ext cx="3727200" cy="2610000"/>
          </a:xfrm>
          <a:prstGeom prst="rect">
            <a:avLst/>
          </a:prstGeom>
        </p:spPr>
        <p:txBody>
          <a:bodyPr wrap="square" lIns="0" tIns="0" rIns="0" bIns="0">
            <a:noAutofit/>
          </a:bodyPr>
          <a:lstStyle>
            <a:lvl1pPr marL="0" marR="0" indent="0" algn="l" defTabSz="914377" rtl="0" eaLnBrk="1" fontAlgn="auto" latinLnBrk="0" hangingPunct="1">
              <a:lnSpc>
                <a:spcPts val="2400"/>
              </a:lnSpc>
              <a:spcBef>
                <a:spcPts val="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ts val="2000"/>
              </a:lnSpc>
              <a:spcBef>
                <a:spcPts val="0"/>
              </a:spcBef>
              <a:spcAft>
                <a:spcPts val="0"/>
              </a:spcAft>
              <a:buClrTx/>
              <a:buSzTx/>
              <a:buFont typeface="Arial" panose="020B0604020202020204" pitchFamily="34" charset="0"/>
              <a:buNone/>
              <a:tabLst/>
              <a:defRPr/>
            </a:pPr>
            <a:r>
              <a:rPr lang="de-DE" dirty="0"/>
              <a:t>Inhalt Nr. 3: Arial 20/24pt.</a:t>
            </a:r>
          </a:p>
          <a:p>
            <a:pPr lvl="0"/>
            <a:endParaRPr lang="de-DE" dirty="0"/>
          </a:p>
          <a:p>
            <a:pPr lvl="0"/>
            <a:r>
              <a:rPr lang="de-DE" dirty="0"/>
              <a:t>Inhalt Nr. 4</a:t>
            </a:r>
          </a:p>
          <a:p>
            <a:pPr lvl="0"/>
            <a:endParaRPr lang="de-DE" dirty="0"/>
          </a:p>
        </p:txBody>
      </p:sp>
      <p:sp>
        <p:nvSpPr>
          <p:cNvPr id="9" name="Textplatzhalter 21">
            <a:extLst>
              <a:ext uri="{FF2B5EF4-FFF2-40B4-BE49-F238E27FC236}">
                <a16:creationId xmlns:a16="http://schemas.microsoft.com/office/drawing/2014/main" id="{16AC8D8E-CDF7-E043-997B-4F40A5E71F94}"/>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solidFill>
                  <a:schemeClr val="tx1"/>
                </a:solidFill>
                <a:latin typeface="Arial" panose="020B0604020202020204" pitchFamily="34" charset="0"/>
                <a:cs typeface="Arial" panose="020B0604020202020204" pitchFamily="34" charset="0"/>
              </a:defRPr>
            </a:lvl1pPr>
          </a:lstStyle>
          <a:p>
            <a:pPr lvl="0"/>
            <a:r>
              <a:rPr lang="de-DE" dirty="0"/>
              <a:t>Thema der Präsentation (</a:t>
            </a:r>
            <a:r>
              <a:rPr lang="de-DE" dirty="0" err="1"/>
              <a:t>gemäss</a:t>
            </a:r>
            <a:r>
              <a:rPr lang="de-DE" dirty="0"/>
              <a:t> Titelfolie: Arial 12pt., schwarz, max. 1 Zeile)</a:t>
            </a:r>
          </a:p>
        </p:txBody>
      </p:sp>
      <p:sp>
        <p:nvSpPr>
          <p:cNvPr id="10" name="Titelplatzhalter 14">
            <a:extLst>
              <a:ext uri="{FF2B5EF4-FFF2-40B4-BE49-F238E27FC236}">
                <a16:creationId xmlns:a16="http://schemas.microsoft.com/office/drawing/2014/main" id="{F49DC73E-0ADC-CB4B-B483-695B44661B05}"/>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
        <p:nvSpPr>
          <p:cNvPr id="7" name="Foliennummernplatzhalter 7">
            <a:extLst>
              <a:ext uri="{FF2B5EF4-FFF2-40B4-BE49-F238E27FC236}">
                <a16:creationId xmlns:a16="http://schemas.microsoft.com/office/drawing/2014/main" id="{291F5CB2-B1A0-3141-810A-EA3DABABC379}"/>
              </a:ext>
            </a:extLst>
          </p:cNvPr>
          <p:cNvSpPr>
            <a:spLocks noGrp="1"/>
          </p:cNvSpPr>
          <p:nvPr>
            <p:ph type="sldNum" sz="quarter" idx="21"/>
          </p:nvPr>
        </p:nvSpPr>
        <p:spPr>
          <a:xfrm>
            <a:off x="8610600" y="6356350"/>
            <a:ext cx="2743200" cy="365125"/>
          </a:xfrm>
        </p:spPr>
        <p:txBody>
          <a:bodyPr/>
          <a:lstStyle/>
          <a:p>
            <a:fld id="{16AB2C14-F465-F643-BD65-D6125390A9E0}" type="slidenum">
              <a:rPr lang="de-DE" smtClean="0"/>
              <a:t>‹Nr.›</a:t>
            </a:fld>
            <a:endParaRPr lang="de-DE"/>
          </a:p>
        </p:txBody>
      </p:sp>
    </p:spTree>
    <p:extLst>
      <p:ext uri="{BB962C8B-B14F-4D97-AF65-F5344CB8AC3E}">
        <p14:creationId xmlns:p14="http://schemas.microsoft.com/office/powerpoint/2010/main" val="211686635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a: Text-Folie 2 Spalten">
    <p:spTree>
      <p:nvGrpSpPr>
        <p:cNvPr id="1" name=""/>
        <p:cNvGrpSpPr/>
        <p:nvPr/>
      </p:nvGrpSpPr>
      <p:grpSpPr>
        <a:xfrm>
          <a:off x="0" y="0"/>
          <a:ext cx="0" cy="0"/>
          <a:chOff x="0" y="0"/>
          <a:chExt cx="0" cy="0"/>
        </a:xfrm>
      </p:grpSpPr>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7"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1: Arial Fett 16pt.</a:t>
            </a:r>
          </a:p>
        </p:txBody>
      </p:sp>
      <p:sp>
        <p:nvSpPr>
          <p:cNvPr id="18"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1: Arial 16/20pt.</a:t>
            </a:r>
          </a:p>
        </p:txBody>
      </p:sp>
      <p:sp>
        <p:nvSpPr>
          <p:cNvPr id="19" name="Textplatzhalter 16">
            <a:extLst>
              <a:ext uri="{FF2B5EF4-FFF2-40B4-BE49-F238E27FC236}">
                <a16:creationId xmlns:a16="http://schemas.microsoft.com/office/drawing/2014/main" id="{BA9C34C3-74C1-1046-BC15-F9C16906BAF5}"/>
              </a:ext>
            </a:extLst>
          </p:cNvPr>
          <p:cNvSpPr>
            <a:spLocks noGrp="1"/>
          </p:cNvSpPr>
          <p:nvPr>
            <p:ph type="body" sz="quarter" idx="18" hasCustomPrompt="1"/>
          </p:nvPr>
        </p:nvSpPr>
        <p:spPr>
          <a:xfrm>
            <a:off x="4878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2: Arial Fett 16pt.</a:t>
            </a:r>
          </a:p>
        </p:txBody>
      </p:sp>
      <p:sp>
        <p:nvSpPr>
          <p:cNvPr id="20" name="Textplatzhalter 16">
            <a:extLst>
              <a:ext uri="{FF2B5EF4-FFF2-40B4-BE49-F238E27FC236}">
                <a16:creationId xmlns:a16="http://schemas.microsoft.com/office/drawing/2014/main" id="{4D60A118-8FB6-A640-B56D-40FCAF7BFBFD}"/>
              </a:ext>
            </a:extLst>
          </p:cNvPr>
          <p:cNvSpPr>
            <a:spLocks noGrp="1"/>
          </p:cNvSpPr>
          <p:nvPr>
            <p:ph type="body" sz="quarter" idx="19" hasCustomPrompt="1"/>
          </p:nvPr>
        </p:nvSpPr>
        <p:spPr>
          <a:xfrm>
            <a:off x="4878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2: Arial 16/20pt.</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latin typeface="Arial" panose="020B0604020202020204" pitchFamily="34" charset="0"/>
                <a:cs typeface="Arial" panose="020B0604020202020204" pitchFamily="34" charset="0"/>
              </a:defRPr>
            </a:lvl1pPr>
          </a:lstStyle>
          <a:p>
            <a:pPr lvl="0"/>
            <a:r>
              <a:rPr lang="de-DE" dirty="0"/>
              <a:t>Inhalt aus Inhaltverzeichnis (Arial 12pt., schwarz, max. 1 Zeile)</a:t>
            </a:r>
          </a:p>
        </p:txBody>
      </p:sp>
      <p:sp>
        <p:nvSpPr>
          <p:cNvPr id="9" name="Titelplatzhalter 14">
            <a:extLst>
              <a:ext uri="{FF2B5EF4-FFF2-40B4-BE49-F238E27FC236}">
                <a16:creationId xmlns:a16="http://schemas.microsoft.com/office/drawing/2014/main" id="{C22A8075-803F-A14F-902F-5526F2DDD3F9}"/>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11092667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b: Text-Folie 2 Spalten">
    <p:spTree>
      <p:nvGrpSpPr>
        <p:cNvPr id="1" name=""/>
        <p:cNvGrpSpPr/>
        <p:nvPr/>
      </p:nvGrpSpPr>
      <p:grpSpPr>
        <a:xfrm>
          <a:off x="0" y="0"/>
          <a:ext cx="0" cy="0"/>
          <a:chOff x="0" y="0"/>
          <a:chExt cx="0" cy="0"/>
        </a:xfrm>
      </p:grpSpPr>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latin typeface="Arial" panose="020B0604020202020204" pitchFamily="34" charset="0"/>
                <a:cs typeface="Arial" panose="020B0604020202020204" pitchFamily="34" charset="0"/>
              </a:defRPr>
            </a:lvl1pPr>
          </a:lstStyle>
          <a:p>
            <a:pPr lvl="0"/>
            <a:r>
              <a:rPr lang="de-DE" dirty="0"/>
              <a:t>Inhalt aus Inhaltverzeichnis (Arial 12pt., schwarz, max. 1 Zeile)</a:t>
            </a:r>
          </a:p>
        </p:txBody>
      </p:sp>
      <p:sp>
        <p:nvSpPr>
          <p:cNvPr id="9" name="Titelplatzhalter 14">
            <a:extLst>
              <a:ext uri="{FF2B5EF4-FFF2-40B4-BE49-F238E27FC236}">
                <a16:creationId xmlns:a16="http://schemas.microsoft.com/office/drawing/2014/main" id="{C22A8075-803F-A14F-902F-5526F2DDD3F9}"/>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
        <p:nvSpPr>
          <p:cNvPr id="10" name="Inhaltsplatzhalter 2">
            <a:extLst>
              <a:ext uri="{FF2B5EF4-FFF2-40B4-BE49-F238E27FC236}">
                <a16:creationId xmlns:a16="http://schemas.microsoft.com/office/drawing/2014/main" id="{770AC922-6444-A942-98D8-039519360B14}"/>
              </a:ext>
            </a:extLst>
          </p:cNvPr>
          <p:cNvSpPr>
            <a:spLocks noGrp="1"/>
          </p:cNvSpPr>
          <p:nvPr>
            <p:ph sz="half" idx="1" hasCustomPrompt="1"/>
          </p:nvPr>
        </p:nvSpPr>
        <p:spPr>
          <a:xfrm>
            <a:off x="540000" y="2167200"/>
            <a:ext cx="3727200" cy="2590800"/>
          </a:xfrm>
          <a:prstGeom prst="rect">
            <a:avLst/>
          </a:prstGeom>
        </p:spPr>
        <p:txBody>
          <a:bodyPr lIns="0" tIns="0" rIns="0" bIns="0"/>
          <a:lstStyle>
            <a:lvl1pPr marL="268288" indent="-261938">
              <a:buFont typeface="Symbol" pitchFamily="2" charset="2"/>
              <a:buChar char="-"/>
              <a:tabLst/>
              <a:defRPr sz="2000">
                <a:latin typeface="Arial" panose="020B0604020202020204" pitchFamily="34" charset="0"/>
                <a:cs typeface="Arial" panose="020B0604020202020204" pitchFamily="34" charset="0"/>
              </a:defRPr>
            </a:lvl1pPr>
            <a:lvl2pPr marL="268288" indent="-261938">
              <a:buFont typeface="Symbol" pitchFamily="2" charset="2"/>
              <a:buChar char="-"/>
              <a:tabLst/>
              <a:defRPr sz="2400">
                <a:latin typeface="Arial" panose="020B0604020202020204" pitchFamily="34" charset="0"/>
                <a:cs typeface="Arial" panose="020B0604020202020204" pitchFamily="34" charset="0"/>
              </a:defRPr>
            </a:lvl2pPr>
            <a:lvl3pPr marL="666750" indent="-222250">
              <a:buFont typeface="Symbol" pitchFamily="2" charset="2"/>
              <a:buChar char="-"/>
              <a:tabLst/>
              <a:defRPr sz="1800">
                <a:latin typeface="Arial" panose="020B0604020202020204" pitchFamily="34" charset="0"/>
                <a:cs typeface="Arial" panose="020B0604020202020204" pitchFamily="34" charset="0"/>
              </a:defRPr>
            </a:lvl3pPr>
            <a:lvl4pPr marL="1069975" indent="-180975">
              <a:buFont typeface="Symbol" pitchFamily="2" charset="2"/>
              <a:buChar char="-"/>
              <a:tabLst/>
              <a:defRPr sz="16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2"/>
            <a:r>
              <a:rPr lang="de-DE" dirty="0"/>
              <a:t>2. Ebene 18pt.</a:t>
            </a:r>
          </a:p>
          <a:p>
            <a:pPr lvl="2"/>
            <a:r>
              <a:rPr lang="de-DE" dirty="0"/>
              <a:t>2. Ebene</a:t>
            </a:r>
          </a:p>
          <a:p>
            <a:pPr lvl="3"/>
            <a:r>
              <a:rPr lang="de-DE" dirty="0"/>
              <a:t>3. Ebene 16pt.</a:t>
            </a:r>
          </a:p>
          <a:p>
            <a:pPr lvl="3"/>
            <a:r>
              <a:rPr lang="de-DE" dirty="0"/>
              <a:t>3. Ebene</a:t>
            </a:r>
          </a:p>
          <a:p>
            <a:pPr lvl="3"/>
            <a:r>
              <a:rPr lang="de-DE" dirty="0"/>
              <a:t>3. Ebene</a:t>
            </a:r>
            <a:endParaRPr lang="de-CH" dirty="0"/>
          </a:p>
          <a:p>
            <a:pPr lvl="3"/>
            <a:endParaRPr lang="de-CH" dirty="0"/>
          </a:p>
        </p:txBody>
      </p:sp>
      <p:sp>
        <p:nvSpPr>
          <p:cNvPr id="7" name="Inhaltsplatzhalter 2">
            <a:extLst>
              <a:ext uri="{FF2B5EF4-FFF2-40B4-BE49-F238E27FC236}">
                <a16:creationId xmlns:a16="http://schemas.microsoft.com/office/drawing/2014/main" id="{F2B75F21-AF2E-9341-B9E7-91E3CDFAE52D}"/>
              </a:ext>
            </a:extLst>
          </p:cNvPr>
          <p:cNvSpPr>
            <a:spLocks noGrp="1"/>
          </p:cNvSpPr>
          <p:nvPr>
            <p:ph sz="half" idx="21" hasCustomPrompt="1"/>
          </p:nvPr>
        </p:nvSpPr>
        <p:spPr>
          <a:xfrm>
            <a:off x="4876800" y="2167200"/>
            <a:ext cx="3727200" cy="2590800"/>
          </a:xfrm>
          <a:prstGeom prst="rect">
            <a:avLst/>
          </a:prstGeom>
        </p:spPr>
        <p:txBody>
          <a:bodyPr lIns="0" tIns="0" rIns="0" bIns="0"/>
          <a:lstStyle>
            <a:lvl1pPr marL="268288" indent="-261938">
              <a:buFont typeface="Symbol" pitchFamily="2" charset="2"/>
              <a:buChar char="-"/>
              <a:tabLst/>
              <a:defRPr sz="2000">
                <a:latin typeface="Arial" panose="020B0604020202020204" pitchFamily="34" charset="0"/>
                <a:cs typeface="Arial" panose="020B0604020202020204" pitchFamily="34" charset="0"/>
              </a:defRPr>
            </a:lvl1pPr>
            <a:lvl2pPr marL="268288" indent="-261938">
              <a:buFont typeface="Symbol" pitchFamily="2" charset="2"/>
              <a:buChar char="-"/>
              <a:tabLst/>
              <a:defRPr sz="2400">
                <a:latin typeface="Arial" panose="020B0604020202020204" pitchFamily="34" charset="0"/>
                <a:cs typeface="Arial" panose="020B0604020202020204" pitchFamily="34" charset="0"/>
              </a:defRPr>
            </a:lvl2pPr>
            <a:lvl3pPr marL="666750" indent="-222250">
              <a:buFont typeface="Symbol" pitchFamily="2" charset="2"/>
              <a:buChar char="-"/>
              <a:tabLst/>
              <a:defRPr sz="1800">
                <a:latin typeface="Arial" panose="020B0604020202020204" pitchFamily="34" charset="0"/>
                <a:cs typeface="Arial" panose="020B0604020202020204" pitchFamily="34" charset="0"/>
              </a:defRPr>
            </a:lvl3pPr>
            <a:lvl4pPr marL="1069975" indent="-176213">
              <a:buFont typeface="Symbol" pitchFamily="2" charset="2"/>
              <a:buChar char="-"/>
              <a:tabLst/>
              <a:defRPr sz="16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2"/>
            <a:r>
              <a:rPr lang="de-DE" dirty="0"/>
              <a:t>2. Ebene 18pt.</a:t>
            </a:r>
          </a:p>
          <a:p>
            <a:pPr lvl="2"/>
            <a:r>
              <a:rPr lang="de-DE" dirty="0"/>
              <a:t>2. Ebene</a:t>
            </a:r>
          </a:p>
          <a:p>
            <a:pPr lvl="3"/>
            <a:r>
              <a:rPr lang="de-DE" dirty="0"/>
              <a:t>3. Ebene 16pt.</a:t>
            </a:r>
          </a:p>
          <a:p>
            <a:pPr lvl="3"/>
            <a:r>
              <a:rPr lang="de-DE" dirty="0"/>
              <a:t>3. Ebene</a:t>
            </a:r>
          </a:p>
          <a:p>
            <a:pPr lvl="3"/>
            <a:r>
              <a:rPr lang="de-DE" dirty="0"/>
              <a:t>3. Ebene</a:t>
            </a:r>
            <a:endParaRPr lang="de-CH" dirty="0"/>
          </a:p>
          <a:p>
            <a:pPr lvl="3"/>
            <a:endParaRPr lang="de-CH" dirty="0"/>
          </a:p>
        </p:txBody>
      </p:sp>
    </p:spTree>
    <p:extLst>
      <p:ext uri="{BB962C8B-B14F-4D97-AF65-F5344CB8AC3E}">
        <p14:creationId xmlns:p14="http://schemas.microsoft.com/office/powerpoint/2010/main" val="156414723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 Text-Folie mit Bild">
    <p:spTree>
      <p:nvGrpSpPr>
        <p:cNvPr id="1" name=""/>
        <p:cNvGrpSpPr/>
        <p:nvPr/>
      </p:nvGrpSpPr>
      <p:grpSpPr>
        <a:xfrm>
          <a:off x="0" y="0"/>
          <a:ext cx="0" cy="0"/>
          <a:chOff x="0" y="0"/>
          <a:chExt cx="0" cy="0"/>
        </a:xfrm>
      </p:grpSpPr>
      <p:sp>
        <p:nvSpPr>
          <p:cNvPr id="13" name="Inhaltsplatzhalter 2">
            <a:extLst>
              <a:ext uri="{FF2B5EF4-FFF2-40B4-BE49-F238E27FC236}">
                <a16:creationId xmlns:a16="http://schemas.microsoft.com/office/drawing/2014/main" id="{66E1B1B3-D081-AB43-BE21-0F61E2F2D9D8}"/>
              </a:ext>
            </a:extLst>
          </p:cNvPr>
          <p:cNvSpPr>
            <a:spLocks noGrp="1"/>
          </p:cNvSpPr>
          <p:nvPr>
            <p:ph sz="half" idx="1" hasCustomPrompt="1"/>
          </p:nvPr>
        </p:nvSpPr>
        <p:spPr>
          <a:xfrm>
            <a:off x="4572000" y="1925998"/>
            <a:ext cx="4572000" cy="3060000"/>
          </a:xfrm>
          <a:prstGeom prst="rect">
            <a:avLst/>
          </a:prstGeom>
          <a:solidFill>
            <a:schemeClr val="bg1">
              <a:lumMod val="7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12.7 (b) x 8.5 (h) cm </a:t>
            </a:r>
          </a:p>
        </p:txBody>
      </p:sp>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spAutoFit/>
          </a:bodyPr>
          <a:lstStyle>
            <a:lvl1pPr marL="0" indent="0">
              <a:lnSpc>
                <a:spcPts val="3200"/>
              </a:lnSpc>
              <a:spcBef>
                <a:spcPts val="0"/>
              </a:spcBef>
              <a:buNone/>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7"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1: Arial Fett 16pt.</a:t>
            </a:r>
          </a:p>
        </p:txBody>
      </p:sp>
      <p:sp>
        <p:nvSpPr>
          <p:cNvPr id="18"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1: Arial 16/20pt.</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66199"/>
          </a:xfrm>
          <a:prstGeom prst="rect">
            <a:avLst/>
          </a:prstGeom>
        </p:spPr>
        <p:txBody>
          <a:bodyPr lIns="0" tIns="0" rIns="0" bIns="0">
            <a:spAutoFit/>
          </a:bodyPr>
          <a:lstStyle>
            <a:lvl1pPr marL="0" marR="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stStyle>
          <a:p>
            <a:pPr marL="0" marR="0" lvl="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a:pPr>
            <a:r>
              <a:rPr lang="de-DE" dirty="0"/>
              <a:t>Inhalt aus Inhaltverzeichnis (Arial 12pt., schwarz, max. 1 Zeile)</a:t>
            </a:r>
          </a:p>
        </p:txBody>
      </p:sp>
      <p:sp>
        <p:nvSpPr>
          <p:cNvPr id="8" name="Titelplatzhalter 14">
            <a:extLst>
              <a:ext uri="{FF2B5EF4-FFF2-40B4-BE49-F238E27FC236}">
                <a16:creationId xmlns:a16="http://schemas.microsoft.com/office/drawing/2014/main" id="{5170EE32-28A9-F84A-AD01-7B8166009F81}"/>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423378113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a: Folie für Grafik/Bild">
    <p:spTree>
      <p:nvGrpSpPr>
        <p:cNvPr id="1" name=""/>
        <p:cNvGrpSpPr/>
        <p:nvPr/>
      </p:nvGrpSpPr>
      <p:grpSpPr>
        <a:xfrm>
          <a:off x="0" y="0"/>
          <a:ext cx="0" cy="0"/>
          <a:chOff x="0" y="0"/>
          <a:chExt cx="0" cy="0"/>
        </a:xfrm>
      </p:grpSpPr>
      <p:sp>
        <p:nvSpPr>
          <p:cNvPr id="6" name="Inhaltsplatzhalter 2">
            <a:extLst>
              <a:ext uri="{FF2B5EF4-FFF2-40B4-BE49-F238E27FC236}">
                <a16:creationId xmlns:a16="http://schemas.microsoft.com/office/drawing/2014/main" id="{90318CE9-39BE-CB41-9E7E-545A530383E2}"/>
              </a:ext>
            </a:extLst>
          </p:cNvPr>
          <p:cNvSpPr>
            <a:spLocks noGrp="1"/>
          </p:cNvSpPr>
          <p:nvPr>
            <p:ph sz="half" idx="1" hasCustomPrompt="1"/>
          </p:nvPr>
        </p:nvSpPr>
        <p:spPr>
          <a:xfrm>
            <a:off x="0" y="1926000"/>
            <a:ext cx="9144000" cy="306000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8.5 (h) cm </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1170000"/>
            <a:ext cx="7020000" cy="410369"/>
          </a:xfrm>
          <a:prstGeom prst="rect">
            <a:avLst/>
          </a:prstGeom>
        </p:spPr>
        <p:txBody>
          <a:bodyPr lIns="0" tIns="0" rIns="0" bIns="0" anchor="t">
            <a:sp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8" name="Textplatzhalter 21">
            <a:extLst>
              <a:ext uri="{FF2B5EF4-FFF2-40B4-BE49-F238E27FC236}">
                <a16:creationId xmlns:a16="http://schemas.microsoft.com/office/drawing/2014/main" id="{601A40B5-7701-6547-8618-E74203A19E99}"/>
              </a:ext>
            </a:extLst>
          </p:cNvPr>
          <p:cNvSpPr>
            <a:spLocks noGrp="1"/>
          </p:cNvSpPr>
          <p:nvPr>
            <p:ph type="body" sz="quarter" idx="20" hasCustomPrompt="1"/>
          </p:nvPr>
        </p:nvSpPr>
        <p:spPr>
          <a:xfrm>
            <a:off x="540000" y="280800"/>
            <a:ext cx="7020000" cy="166199"/>
          </a:xfrm>
          <a:prstGeom prst="rect">
            <a:avLst/>
          </a:prstGeom>
        </p:spPr>
        <p:txBody>
          <a:bodyPr lIns="0" tIns="0" rIns="0" bIns="0">
            <a:spAutoFit/>
          </a:bodyPr>
          <a:lstStyle>
            <a:lvl1pPr marL="0" marR="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stStyle>
          <a:p>
            <a:pPr marL="0" marR="0" lvl="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a:pPr>
            <a:r>
              <a:rPr lang="de-DE" dirty="0"/>
              <a:t>Inhalt aus Inhaltverzeichnis (Arial 12pt., schwarz, max. 1 Zeile)</a:t>
            </a:r>
          </a:p>
        </p:txBody>
      </p:sp>
      <p:sp>
        <p:nvSpPr>
          <p:cNvPr id="7" name="Titelplatzhalter 14">
            <a:extLst>
              <a:ext uri="{FF2B5EF4-FFF2-40B4-BE49-F238E27FC236}">
                <a16:creationId xmlns:a16="http://schemas.microsoft.com/office/drawing/2014/main" id="{CF6356AF-957D-A241-82E4-5276EE95A84E}"/>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215783846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ags" Target="../tags/tag1.xml"/><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ags" Target="../tags/tag3.xml"/><Relationship Id="rId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1.emf"/><Relationship Id="rId5" Type="http://schemas.openxmlformats.org/officeDocument/2006/relationships/tags" Target="../tags/tag5.xml"/><Relationship Id="rId4" Type="http://schemas.openxmlformats.org/officeDocument/2006/relationships/tags" Target="../tags/tag4.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7.xml"/><Relationship Id="rId7" Type="http://schemas.openxmlformats.org/officeDocument/2006/relationships/tags" Target="../tags/tag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4.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emf"/><Relationship Id="rId5" Type="http://schemas.openxmlformats.org/officeDocument/2006/relationships/tags" Target="../tags/tag8.xml"/><Relationship Id="rId4" Type="http://schemas.openxmlformats.org/officeDocument/2006/relationships/tags" Target="../tags/tag7.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4.xml"/><Relationship Id="rId7" Type="http://schemas.openxmlformats.org/officeDocument/2006/relationships/tags" Target="../tags/tag1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Bild 5">
            <a:extLst>
              <a:ext uri="{FF2B5EF4-FFF2-40B4-BE49-F238E27FC236}">
                <a16:creationId xmlns:a16="http://schemas.microsoft.com/office/drawing/2014/main" id="{672FFD4B-953E-1948-9D3C-E799629962F0}"/>
              </a:ext>
            </a:extLst>
          </p:cNvPr>
          <p:cNvPicPr>
            <a:picLocks noGrp="1" noSelect="1" noRot="1" noMove="1" noResize="1" noEditPoints="1" noAdjustHandles="1" noChangeArrowheads="1" noChangeShapeType="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895600" y="270000"/>
            <a:ext cx="4603750" cy="3683000"/>
          </a:xfrm>
          <a:prstGeom prst="rect">
            <a:avLst/>
          </a:prstGeom>
        </p:spPr>
      </p:pic>
    </p:spTree>
    <p:extLst>
      <p:ext uri="{BB962C8B-B14F-4D97-AF65-F5344CB8AC3E}">
        <p14:creationId xmlns:p14="http://schemas.microsoft.com/office/powerpoint/2010/main" val="3529454249"/>
      </p:ext>
    </p:extLst>
  </p:cSld>
  <p:clrMap bg1="lt1" tx1="dk1" bg2="lt2" tx2="dk2" accent1="accent1" accent2="accent2" accent3="accent3" accent4="accent4" accent5="accent5" accent6="accent6" hlink="hlink" folHlink="folHlink"/>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elplatzhalter 14">
            <a:extLst>
              <a:ext uri="{FF2B5EF4-FFF2-40B4-BE49-F238E27FC236}">
                <a16:creationId xmlns:a16="http://schemas.microsoft.com/office/drawing/2014/main" id="{D1CC1DEE-A5BE-164E-9082-DE28396C7C56}"/>
              </a:ext>
            </a:extLst>
          </p:cNvPr>
          <p:cNvSpPr>
            <a:spLocks noGrp="1" noRot="1" noMove="1" noResize="1" noEditPoints="1" noAdjustHandles="1" noChangeArrowheads="1" noChangeShapeType="1"/>
          </p:cNvSpPr>
          <p:nvPr>
            <p:ph type="title"/>
            <p:custDataLst>
              <p:tags r:id="rId4"/>
            </p:custDataLst>
          </p:nvPr>
        </p:nvSpPr>
        <p:spPr>
          <a:xfrm>
            <a:off x="540000" y="187200"/>
            <a:ext cx="7020000" cy="410369"/>
          </a:xfrm>
          <a:prstGeom prst="rect">
            <a:avLst/>
          </a:prstGeom>
        </p:spPr>
        <p:txBody>
          <a:bodyPr vert="horz" lIns="0" tIns="0" rIns="0" bIns="0" rtlCol="0" anchor="b" anchorCtr="0">
            <a:noAutofit/>
          </a:bodyPr>
          <a:lstStyle/>
          <a:p>
            <a:r>
              <a:rPr lang="de-DE" dirty="0"/>
              <a:t>Titel A:  (Arial 28pt., rot, max. 1 Zeile) </a:t>
            </a:r>
          </a:p>
        </p:txBody>
      </p:sp>
      <p:pic>
        <p:nvPicPr>
          <p:cNvPr id="8" name="Bild 5">
            <a:extLst>
              <a:ext uri="{FF2B5EF4-FFF2-40B4-BE49-F238E27FC236}">
                <a16:creationId xmlns:a16="http://schemas.microsoft.com/office/drawing/2014/main" id="{8EF88773-CF19-0446-8E72-82C3FC2CA652}"/>
              </a:ext>
            </a:extLst>
          </p:cNvPr>
          <p:cNvPicPr>
            <a:picLocks noGrp="1" noSelect="1" noRot="1" noMove="1" noResize="1" noEditPoints="1" noAdjustHandles="1" noChangeArrowheads="1" noChangeShapeType="1"/>
          </p:cNvPicPr>
          <p:nvPr userDrawn="1">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Tree>
    <p:extLst>
      <p:ext uri="{BB962C8B-B14F-4D97-AF65-F5344CB8AC3E}">
        <p14:creationId xmlns:p14="http://schemas.microsoft.com/office/powerpoint/2010/main" val="742856631"/>
      </p:ext>
    </p:extLst>
  </p:cSld>
  <p:clrMap bg1="lt1" tx1="dk1" bg2="lt2" tx2="dk2" accent1="accent1" accent2="accent2" accent3="accent3" accent4="accent4" accent5="accent5" accent6="accent6" hlink="hlink" folHlink="folHlink"/>
  <p:sldLayoutIdLst>
    <p:sldLayoutId id="2147483750" r:id="rId1"/>
    <p:sldLayoutId id="2147483765" r:id="rId2"/>
  </p:sldLayoutIdLst>
  <p:hf hdr="0" dt="0"/>
  <p:txStyles>
    <p:titleStyle>
      <a:lvl1pPr algn="l" defTabSz="914400"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 userDrawn="1">
          <p15:clr>
            <a:srgbClr val="F26B43"/>
          </p15:clr>
        </p15:guide>
        <p15:guide id="3" pos="4752" userDrawn="1">
          <p15:clr>
            <a:srgbClr val="F26B43"/>
          </p15:clr>
        </p15:guide>
        <p15:guide id="4" pos="5664" userDrawn="1">
          <p15:clr>
            <a:srgbClr val="F26B43"/>
          </p15:clr>
        </p15:guide>
        <p15:guide id="6" pos="336" userDrawn="1">
          <p15:clr>
            <a:srgbClr val="F26B43"/>
          </p15:clr>
        </p15:guide>
        <p15:guide id="13" orient="horz" pos="836" userDrawn="1">
          <p15:clr>
            <a:srgbClr val="F26B43"/>
          </p15:clr>
        </p15:guide>
        <p15:guide id="15" orient="horz" pos="631" userDrawn="1">
          <p15:clr>
            <a:srgbClr val="F26B43"/>
          </p15:clr>
        </p15:guide>
        <p15:guide id="21" orient="horz" pos="1208" userDrawn="1">
          <p15:clr>
            <a:srgbClr val="F26B43"/>
          </p15:clr>
        </p15:guide>
        <p15:guide id="22" orient="horz" pos="47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elplatzhalter 14">
            <a:extLst>
              <a:ext uri="{FF2B5EF4-FFF2-40B4-BE49-F238E27FC236}">
                <a16:creationId xmlns:a16="http://schemas.microsoft.com/office/drawing/2014/main" id="{D1CC1DEE-A5BE-164E-9082-DE28396C7C56}"/>
              </a:ext>
            </a:extLst>
          </p:cNvPr>
          <p:cNvSpPr>
            <a:spLocks noGrp="1" noRot="1" noMove="1" noResize="1" noEditPoints="1" noAdjustHandles="1" noChangeArrowheads="1" noChangeShapeType="1"/>
          </p:cNvSpPr>
          <p:nvPr>
            <p:ph type="title"/>
            <p:custDataLst>
              <p:tags r:id="rId4"/>
            </p:custDataLst>
          </p:nvPr>
        </p:nvSpPr>
        <p:spPr>
          <a:xfrm>
            <a:off x="540000" y="1220400"/>
            <a:ext cx="7020000" cy="900000"/>
          </a:xfrm>
          <a:prstGeom prst="rect">
            <a:avLst/>
          </a:prstGeom>
        </p:spPr>
        <p:txBody>
          <a:bodyPr vert="horz" wrap="square" lIns="0" tIns="0" rIns="0" bIns="0" rtlCol="0" anchor="b" anchorCtr="0">
            <a:noAutofit/>
          </a:bodyPr>
          <a:lstStyle/>
          <a:p>
            <a:r>
              <a:rPr lang="de-DE" dirty="0"/>
              <a:t>Titel A (Arial 28/32pt., </a:t>
            </a:r>
            <a:br>
              <a:rPr lang="de-DE" dirty="0"/>
            </a:br>
            <a:r>
              <a:rPr lang="de-DE" dirty="0"/>
              <a:t>rot, max. 2 Zeilen) </a:t>
            </a:r>
          </a:p>
        </p:txBody>
      </p:sp>
      <p:pic>
        <p:nvPicPr>
          <p:cNvPr id="4" name="Bild 5">
            <a:extLst>
              <a:ext uri="{FF2B5EF4-FFF2-40B4-BE49-F238E27FC236}">
                <a16:creationId xmlns:a16="http://schemas.microsoft.com/office/drawing/2014/main" id="{FCC3D389-9973-964B-91ED-5643E78F35AA}"/>
              </a:ext>
            </a:extLst>
          </p:cNvPr>
          <p:cNvPicPr>
            <a:picLocks noGrp="1" noSelect="1" noRot="1" noMove="1" noResize="1" noEditPoints="1" noAdjustHandles="1" noChangeArrowheads="1" noChangeShapeType="1"/>
          </p:cNvPicPr>
          <p:nvPr userDrawn="1">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Tree>
    <p:extLst>
      <p:ext uri="{BB962C8B-B14F-4D97-AF65-F5344CB8AC3E}">
        <p14:creationId xmlns:p14="http://schemas.microsoft.com/office/powerpoint/2010/main" val="4081700730"/>
      </p:ext>
    </p:extLst>
  </p:cSld>
  <p:clrMap bg1="lt1" tx1="dk1" bg2="lt2" tx2="dk2" accent1="accent1" accent2="accent2" accent3="accent3" accent4="accent4" accent5="accent5" accent6="accent6" hlink="hlink" folHlink="folHlink"/>
  <p:sldLayoutIdLst>
    <p:sldLayoutId id="2147483756" r:id="rId1"/>
    <p:sldLayoutId id="2147483778" r:id="rId2"/>
  </p:sldLayoutIdLst>
  <p:hf hdr="0" dt="0"/>
  <p:txStyles>
    <p:titleStyle>
      <a:lvl1pPr algn="l" defTabSz="914400"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84" userDrawn="1">
          <p15:clr>
            <a:srgbClr val="F26B43"/>
          </p15:clr>
        </p15:guide>
        <p15:guide id="2" pos="336">
          <p15:clr>
            <a:srgbClr val="F26B43"/>
          </p15:clr>
        </p15:guide>
        <p15:guide id="3" pos="4752" userDrawn="1">
          <p15:clr>
            <a:srgbClr val="F26B43"/>
          </p15:clr>
        </p15:guide>
        <p15:guide id="4" pos="5664" userDrawn="1">
          <p15:clr>
            <a:srgbClr val="F26B43"/>
          </p15:clr>
        </p15:guide>
        <p15:guide id="6" orient="horz" pos="1432" userDrawn="1">
          <p15:clr>
            <a:srgbClr val="F26B43"/>
          </p15:clr>
        </p15:guide>
        <p15:guide id="12" orient="horz" pos="2255"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p:cNvSpPr>
          <p:nvPr>
            <p:ph type="title"/>
          </p:nvPr>
        </p:nvSpPr>
        <p:spPr>
          <a:xfrm>
            <a:off x="540000" y="676800"/>
            <a:ext cx="7020000" cy="410369"/>
          </a:xfrm>
          <a:prstGeom prst="rect">
            <a:avLst/>
          </a:prstGeom>
        </p:spPr>
        <p:txBody>
          <a:bodyPr vert="horz" lIns="0" tIns="0" rIns="0" bIns="0" rtlCol="0" anchor="t">
            <a:spAutoFit/>
          </a:bodyPr>
          <a:lstStyle/>
          <a:p>
            <a:r>
              <a:rPr lang="de-DE" dirty="0"/>
              <a:t>Titel A (Arial 28pt., rot, max. 1 Zeile) </a:t>
            </a:r>
          </a:p>
        </p:txBody>
      </p:sp>
      <p:sp>
        <p:nvSpPr>
          <p:cNvPr id="5" name="Rechteck 4">
            <a:extLst>
              <a:ext uri="{FF2B5EF4-FFF2-40B4-BE49-F238E27FC236}">
                <a16:creationId xmlns:a16="http://schemas.microsoft.com/office/drawing/2014/main" id="{4EBF98FB-2886-B941-8FDB-3481055A357B}"/>
              </a:ext>
            </a:extLst>
          </p:cNvPr>
          <p:cNvSpPr/>
          <p:nvPr userDrawn="1"/>
        </p:nvSpPr>
        <p:spPr>
          <a:xfrm>
            <a:off x="0" y="1925998"/>
            <a:ext cx="9144000" cy="30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pic>
        <p:nvPicPr>
          <p:cNvPr id="6" name="Bild 5">
            <a:extLst>
              <a:ext uri="{FF2B5EF4-FFF2-40B4-BE49-F238E27FC236}">
                <a16:creationId xmlns:a16="http://schemas.microsoft.com/office/drawing/2014/main" id="{F06A9DEA-0FB9-8F47-9F85-6FBBED932B69}"/>
              </a:ext>
            </a:extLst>
          </p:cNvPr>
          <p:cNvPicPr>
            <a:picLocks noGrp="1" noSelect="1" noRot="1" noMove="1" noResize="1" noEditPoints="1" noAdjustHandles="1" noChangeArrowheads="1" noChangeShapeType="1"/>
          </p:cNvPicPr>
          <p:nvPr userDrawn="1">
            <p:custDataLst>
              <p:tags r:id="rId7"/>
            </p:custDataLst>
          </p:nvPr>
        </p:nvPicPr>
        <p:blipFill>
          <a:blip r:embed="rId8"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
        <p:nvSpPr>
          <p:cNvPr id="7" name="Foliennummernplatzhalter 5">
            <a:extLst>
              <a:ext uri="{FF2B5EF4-FFF2-40B4-BE49-F238E27FC236}">
                <a16:creationId xmlns:a16="http://schemas.microsoft.com/office/drawing/2014/main" id="{F11E8D0C-14F6-CE42-B947-C439B799E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B2C14-F465-F643-BD65-D6125390A9E0}" type="slidenum">
              <a:rPr lang="de-DE" smtClean="0"/>
              <a:t>‹Nr.›</a:t>
            </a:fld>
            <a:endParaRPr lang="de-DE"/>
          </a:p>
        </p:txBody>
      </p:sp>
      <p:sp>
        <p:nvSpPr>
          <p:cNvPr id="8" name="Foliennummernplatzhalter 5">
            <a:extLst>
              <a:ext uri="{FF2B5EF4-FFF2-40B4-BE49-F238E27FC236}">
                <a16:creationId xmlns:a16="http://schemas.microsoft.com/office/drawing/2014/main" id="{AC8EDBC1-FAB1-5049-8E88-A148342FA57D}"/>
              </a:ext>
            </a:extLst>
          </p:cNvPr>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AB2C14-F465-F643-BD65-D6125390A9E0}" type="slidenum">
              <a:rPr lang="de-DE" smtClean="0"/>
              <a:pPr/>
              <a:t>‹Nr.›</a:t>
            </a:fld>
            <a:endParaRPr lang="de-DE"/>
          </a:p>
        </p:txBody>
      </p:sp>
      <p:sp>
        <p:nvSpPr>
          <p:cNvPr id="13" name="Foliennummernplatzhalter 5">
            <a:extLst>
              <a:ext uri="{FF2B5EF4-FFF2-40B4-BE49-F238E27FC236}">
                <a16:creationId xmlns:a16="http://schemas.microsoft.com/office/drawing/2014/main" id="{D46E2520-6889-A743-9B33-C33B30D332DC}"/>
              </a:ext>
            </a:extLst>
          </p:cNvPr>
          <p:cNvSpPr txBox="1">
            <a:spLocks/>
          </p:cNvSpPr>
          <p:nvPr userDrawn="1"/>
        </p:nvSpPr>
        <p:spPr>
          <a:xfrm>
            <a:off x="533400" y="4984750"/>
            <a:ext cx="1440000" cy="15875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EE4E90-A1E4-1B42-8CCE-F5D8D3FE1ED0}" type="slidenum">
              <a:rPr lang="de-DE" smtClean="0">
                <a:solidFill>
                  <a:schemeClr val="tx1"/>
                </a:solidFill>
              </a:rPr>
              <a:pPr/>
              <a:t>‹Nr.›</a:t>
            </a:fld>
            <a:endParaRPr lang="de-DE" dirty="0">
              <a:solidFill>
                <a:schemeClr val="tx1"/>
              </a:solidFill>
            </a:endParaRPr>
          </a:p>
        </p:txBody>
      </p:sp>
    </p:spTree>
    <p:extLst>
      <p:ext uri="{BB962C8B-B14F-4D97-AF65-F5344CB8AC3E}">
        <p14:creationId xmlns:p14="http://schemas.microsoft.com/office/powerpoint/2010/main" val="1650500097"/>
      </p:ext>
    </p:extLst>
  </p:cSld>
  <p:clrMap bg1="lt1" tx1="dk1" bg2="lt2" tx2="dk2" accent1="accent1" accent2="accent2" accent3="accent3" accent4="accent4" accent5="accent5" accent6="accent6" hlink="hlink" folHlink="folHlink"/>
  <p:sldLayoutIdLst>
    <p:sldLayoutId id="2147483752" r:id="rId1"/>
    <p:sldLayoutId id="2147483688" r:id="rId2"/>
    <p:sldLayoutId id="2147483766" r:id="rId3"/>
    <p:sldLayoutId id="2147483754" r:id="rId4"/>
    <p:sldLayoutId id="2147483767" r:id="rId5"/>
  </p:sldLayoutIdLst>
  <p:hf hdr="0" dt="0"/>
  <p:txStyles>
    <p:title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36" userDrawn="1">
          <p15:clr>
            <a:srgbClr val="F26B43"/>
          </p15:clr>
        </p15:guide>
        <p15:guide id="4" orient="horz" pos="1380" userDrawn="1">
          <p15:clr>
            <a:srgbClr val="F26B43"/>
          </p15:clr>
        </p15:guide>
        <p15:guide id="9" pos="2688" userDrawn="1">
          <p15:clr>
            <a:srgbClr val="F26B43"/>
          </p15:clr>
        </p15:guide>
        <p15:guide id="10" pos="3072" userDrawn="1">
          <p15:clr>
            <a:srgbClr val="F26B43"/>
          </p15:clr>
        </p15:guide>
        <p15:guide id="11" pos="2880" userDrawn="1">
          <p15:clr>
            <a:srgbClr val="F26B43"/>
          </p15:clr>
        </p15:guide>
        <p15:guide id="12" pos="5424" userDrawn="1">
          <p15:clr>
            <a:srgbClr val="F26B43"/>
          </p15:clr>
        </p15:guide>
        <p15:guide id="19" orient="horz" pos="780" userDrawn="1">
          <p15:clr>
            <a:srgbClr val="F26B43"/>
          </p15:clr>
        </p15:guide>
        <p15:guide id="20" orient="horz" pos="189" userDrawn="1">
          <p15:clr>
            <a:srgbClr val="F26B43"/>
          </p15:clr>
        </p15:guide>
        <p15:guide id="24" orient="horz" pos="1213" userDrawn="1">
          <p15:clr>
            <a:srgbClr val="F26B43"/>
          </p15:clr>
        </p15:guide>
        <p15:guide id="25" orient="horz" pos="634" userDrawn="1">
          <p15:clr>
            <a:srgbClr val="F26B43"/>
          </p15:clr>
        </p15:guide>
        <p15:guide id="26" orient="horz" pos="472" userDrawn="1">
          <p15:clr>
            <a:srgbClr val="F26B43"/>
          </p15:clr>
        </p15:guide>
        <p15:guide id="29" orient="horz" pos="2981" userDrawn="1">
          <p15:clr>
            <a:srgbClr val="F26B43"/>
          </p15:clr>
        </p15:guide>
        <p15:guide id="30" orient="horz" pos="314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noRot="1" noMove="1" noResize="1" noEditPoints="1" noAdjustHandles="1" noChangeArrowheads="1" noChangeShapeType="1"/>
          </p:cNvSpPr>
          <p:nvPr>
            <p:ph type="title"/>
            <p:custDataLst>
              <p:tags r:id="rId4"/>
            </p:custDataLst>
          </p:nvPr>
        </p:nvSpPr>
        <p:spPr>
          <a:xfrm>
            <a:off x="540000" y="187200"/>
            <a:ext cx="7020000" cy="410369"/>
          </a:xfrm>
          <a:prstGeom prst="rect">
            <a:avLst/>
          </a:prstGeom>
        </p:spPr>
        <p:txBody>
          <a:bodyPr vert="horz" lIns="0" tIns="0" rIns="0" bIns="0" rtlCol="0" anchor="t">
            <a:spAutoFit/>
          </a:bodyPr>
          <a:lstStyle/>
          <a:p>
            <a:r>
              <a:rPr lang="de-DE" dirty="0"/>
              <a:t>Titel A (Arial 28pt., rot, max. 1 Zeile) </a:t>
            </a:r>
          </a:p>
        </p:txBody>
      </p:sp>
      <p:pic>
        <p:nvPicPr>
          <p:cNvPr id="6" name="Bild 5">
            <a:extLst>
              <a:ext uri="{FF2B5EF4-FFF2-40B4-BE49-F238E27FC236}">
                <a16:creationId xmlns:a16="http://schemas.microsoft.com/office/drawing/2014/main" id="{F06A9DEA-0FB9-8F47-9F85-6FBBED932B69}"/>
              </a:ext>
            </a:extLst>
          </p:cNvPr>
          <p:cNvPicPr>
            <a:picLocks noGrp="1" noSelect="1" noRot="1" noMove="1" noResize="1" noEditPoints="1" noAdjustHandles="1" noChangeArrowheads="1" noChangeShapeType="1"/>
          </p:cNvPicPr>
          <p:nvPr userDrawn="1">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
        <p:nvSpPr>
          <p:cNvPr id="7" name="Foliennummernplatzhalter 5">
            <a:extLst>
              <a:ext uri="{FF2B5EF4-FFF2-40B4-BE49-F238E27FC236}">
                <a16:creationId xmlns:a16="http://schemas.microsoft.com/office/drawing/2014/main" id="{F11E8D0C-14F6-CE42-B947-C439B799E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B2C14-F465-F643-BD65-D6125390A9E0}" type="slidenum">
              <a:rPr lang="de-DE" smtClean="0"/>
              <a:t>‹Nr.›</a:t>
            </a:fld>
            <a:endParaRPr lang="de-DE"/>
          </a:p>
        </p:txBody>
      </p:sp>
      <p:sp>
        <p:nvSpPr>
          <p:cNvPr id="8" name="Foliennummernplatzhalter 5">
            <a:extLst>
              <a:ext uri="{FF2B5EF4-FFF2-40B4-BE49-F238E27FC236}">
                <a16:creationId xmlns:a16="http://schemas.microsoft.com/office/drawing/2014/main" id="{AC8EDBC1-FAB1-5049-8E88-A148342FA57D}"/>
              </a:ext>
            </a:extLst>
          </p:cNvPr>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AB2C14-F465-F643-BD65-D6125390A9E0}" type="slidenum">
              <a:rPr lang="de-DE" smtClean="0"/>
              <a:pPr/>
              <a:t>‹Nr.›</a:t>
            </a:fld>
            <a:endParaRPr lang="de-DE"/>
          </a:p>
        </p:txBody>
      </p:sp>
      <p:sp>
        <p:nvSpPr>
          <p:cNvPr id="13" name="Foliennummernplatzhalter 5">
            <a:extLst>
              <a:ext uri="{FF2B5EF4-FFF2-40B4-BE49-F238E27FC236}">
                <a16:creationId xmlns:a16="http://schemas.microsoft.com/office/drawing/2014/main" id="{D46E2520-6889-A743-9B33-C33B30D332DC}"/>
              </a:ext>
            </a:extLst>
          </p:cNvPr>
          <p:cNvSpPr txBox="1">
            <a:spLocks/>
          </p:cNvSpPr>
          <p:nvPr userDrawn="1"/>
        </p:nvSpPr>
        <p:spPr>
          <a:xfrm>
            <a:off x="533400" y="4984750"/>
            <a:ext cx="1440000" cy="15875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EE4E90-A1E4-1B42-8CCE-F5D8D3FE1ED0}" type="slidenum">
              <a:rPr lang="de-DE" smtClean="0">
                <a:solidFill>
                  <a:schemeClr val="tx1"/>
                </a:solidFill>
              </a:rPr>
              <a:pPr/>
              <a:t>‹Nr.›</a:t>
            </a:fld>
            <a:endParaRPr lang="de-DE" dirty="0">
              <a:solidFill>
                <a:schemeClr val="tx1"/>
              </a:solidFill>
            </a:endParaRPr>
          </a:p>
        </p:txBody>
      </p:sp>
    </p:spTree>
    <p:extLst>
      <p:ext uri="{BB962C8B-B14F-4D97-AF65-F5344CB8AC3E}">
        <p14:creationId xmlns:p14="http://schemas.microsoft.com/office/powerpoint/2010/main" val="106798402"/>
      </p:ext>
    </p:extLst>
  </p:cSld>
  <p:clrMap bg1="lt1" tx1="dk1" bg2="lt2" tx2="dk2" accent1="accent1" accent2="accent2" accent3="accent3" accent4="accent4" accent5="accent5" accent6="accent6" hlink="hlink" folHlink="folHlink"/>
  <p:sldLayoutIdLst>
    <p:sldLayoutId id="2147483775" r:id="rId1"/>
    <p:sldLayoutId id="2147483776" r:id="rId2"/>
  </p:sldLayoutIdLst>
  <p:hf hdr="0" dt="0"/>
  <p:txStyles>
    <p:title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36">
          <p15:clr>
            <a:srgbClr val="F26B43"/>
          </p15:clr>
        </p15:guide>
        <p15:guide id="4" orient="horz" pos="1380">
          <p15:clr>
            <a:srgbClr val="F26B43"/>
          </p15:clr>
        </p15:guide>
        <p15:guide id="9" pos="2688">
          <p15:clr>
            <a:srgbClr val="F26B43"/>
          </p15:clr>
        </p15:guide>
        <p15:guide id="10" pos="3072">
          <p15:clr>
            <a:srgbClr val="F26B43"/>
          </p15:clr>
        </p15:guide>
        <p15:guide id="11" pos="2880">
          <p15:clr>
            <a:srgbClr val="F26B43"/>
          </p15:clr>
        </p15:guide>
        <p15:guide id="12" pos="5424">
          <p15:clr>
            <a:srgbClr val="F26B43"/>
          </p15:clr>
        </p15:guide>
        <p15:guide id="19" orient="horz" pos="780">
          <p15:clr>
            <a:srgbClr val="F26B43"/>
          </p15:clr>
        </p15:guide>
        <p15:guide id="20" orient="horz" pos="324" userDrawn="1">
          <p15:clr>
            <a:srgbClr val="F26B43"/>
          </p15:clr>
        </p15:guide>
        <p15:guide id="24" orient="horz" pos="1213">
          <p15:clr>
            <a:srgbClr val="F26B43"/>
          </p15:clr>
        </p15:guide>
        <p15:guide id="25" orient="horz" pos="634">
          <p15:clr>
            <a:srgbClr val="F26B43"/>
          </p15:clr>
        </p15:guide>
        <p15:guide id="26" orient="horz" pos="472">
          <p15:clr>
            <a:srgbClr val="F26B43"/>
          </p15:clr>
        </p15:guide>
        <p15:guide id="29" orient="horz" pos="2981">
          <p15:clr>
            <a:srgbClr val="F26B43"/>
          </p15:clr>
        </p15:guide>
        <p15:guide id="30" orient="horz" pos="31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noRot="1" noMove="1" noResize="1" noEditPoints="1" noAdjustHandles="1" noChangeArrowheads="1" noChangeShapeType="1"/>
          </p:cNvSpPr>
          <p:nvPr>
            <p:ph type="title"/>
            <p:custDataLst>
              <p:tags r:id="rId5"/>
            </p:custDataLst>
          </p:nvPr>
        </p:nvSpPr>
        <p:spPr>
          <a:xfrm>
            <a:off x="540000" y="187200"/>
            <a:ext cx="7020000" cy="410369"/>
          </a:xfrm>
          <a:prstGeom prst="rect">
            <a:avLst/>
          </a:prstGeom>
        </p:spPr>
        <p:txBody>
          <a:bodyPr vert="horz" lIns="0" tIns="0" rIns="0" bIns="0" rtlCol="0" anchor="t">
            <a:spAutoFit/>
          </a:bodyPr>
          <a:lstStyle/>
          <a:p>
            <a:r>
              <a:rPr lang="de-CH" sz="2800" kern="1200" dirty="0">
                <a:solidFill>
                  <a:srgbClr val="E6002F"/>
                </a:solidFill>
                <a:effectLst/>
                <a:latin typeface="Arial" panose="020B0604020202020204" pitchFamily="34" charset="0"/>
                <a:ea typeface="+mj-ea"/>
                <a:cs typeface="Arial" panose="020B0604020202020204" pitchFamily="34" charset="0"/>
              </a:rPr>
              <a:t>Inhaltliche Guidelines</a:t>
            </a:r>
            <a:endParaRPr lang="de-DE" dirty="0"/>
          </a:p>
        </p:txBody>
      </p:sp>
      <p:sp>
        <p:nvSpPr>
          <p:cNvPr id="33" name="Textplatzhalter 3">
            <a:extLst>
              <a:ext uri="{FF2B5EF4-FFF2-40B4-BE49-F238E27FC236}">
                <a16:creationId xmlns:a16="http://schemas.microsoft.com/office/drawing/2014/main" id="{6C5C4CF1-EFE9-DB4F-BB02-A27793C328E6}"/>
              </a:ext>
            </a:extLst>
          </p:cNvPr>
          <p:cNvSpPr txBox="1">
            <a:spLocks noGrp="1" noSelect="1" noRot="1" noMove="1" noResize="1" noEditPoints="1" noAdjustHandles="1" noChangeArrowheads="1" noChangeShapeType="1" noTextEdit="1"/>
          </p:cNvSpPr>
          <p:nvPr userDrawn="1">
            <p:custDataLst>
              <p:tags r:id="rId6"/>
            </p:custDataLst>
          </p:nvPr>
        </p:nvSpPr>
        <p:spPr>
          <a:xfrm>
            <a:off x="5400000" y="5004000"/>
            <a:ext cx="3600000" cy="112851"/>
          </a:xfrm>
          <a:prstGeom prst="rect">
            <a:avLst/>
          </a:prstGeom>
        </p:spPr>
        <p:txBody>
          <a:bodyPr lIns="0" tIns="0" rIns="0" bIns="0">
            <a:spAutoFit/>
          </a:bodyPr>
          <a:lstStyle>
            <a:lvl1pPr marL="0" indent="0" algn="r" defTabSz="914377" rtl="0" eaLnBrk="1" latinLnBrk="0" hangingPunct="1">
              <a:lnSpc>
                <a:spcPct val="90000"/>
              </a:lnSpc>
              <a:spcBef>
                <a:spcPts val="0"/>
              </a:spcBef>
              <a:buFont typeface="Arial" panose="020B0604020202020204" pitchFamily="34" charset="0"/>
              <a:buNone/>
              <a:defRPr sz="80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 Copyright Kommunikation </a:t>
            </a:r>
            <a:r>
              <a:rPr lang="de-DE" dirty="0" err="1"/>
              <a:t>UniBE</a:t>
            </a:r>
            <a:r>
              <a:rPr lang="de-DE" dirty="0"/>
              <a:t>: Version 3.0, 11.2018</a:t>
            </a:r>
          </a:p>
        </p:txBody>
      </p:sp>
      <p:pic>
        <p:nvPicPr>
          <p:cNvPr id="5" name="Bild 5">
            <a:extLst>
              <a:ext uri="{FF2B5EF4-FFF2-40B4-BE49-F238E27FC236}">
                <a16:creationId xmlns:a16="http://schemas.microsoft.com/office/drawing/2014/main" id="{C6DE84E5-9B63-C34F-923D-EB0B80D7BF96}"/>
              </a:ext>
            </a:extLst>
          </p:cNvPr>
          <p:cNvPicPr>
            <a:picLocks noGrp="1" noSelect="1" noRot="1" noMove="1" noResize="1" noEditPoints="1" noAdjustHandles="1" noChangeArrowheads="1" noChangeShapeType="1"/>
          </p:cNvPicPr>
          <p:nvPr userDrawn="1">
            <p:custDataLst>
              <p:tags r:id="rId7"/>
            </p:custDataLst>
          </p:nvPr>
        </p:nvPicPr>
        <p:blipFill>
          <a:blip r:embed="rId8"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Tree>
    <p:extLst>
      <p:ext uri="{BB962C8B-B14F-4D97-AF65-F5344CB8AC3E}">
        <p14:creationId xmlns:p14="http://schemas.microsoft.com/office/powerpoint/2010/main" val="2752052908"/>
      </p:ext>
    </p:extLst>
  </p:cSld>
  <p:clrMap bg1="lt1" tx1="dk1" bg2="lt2" tx2="dk2" accent1="accent1" accent2="accent2" accent3="accent3" accent4="accent4" accent5="accent5" accent6="accent6" hlink="hlink" folHlink="folHlink"/>
  <p:sldLayoutIdLst>
    <p:sldLayoutId id="2147483764" r:id="rId1"/>
    <p:sldLayoutId id="2147483757" r:id="rId2"/>
    <p:sldLayoutId id="2147483758" r:id="rId3"/>
  </p:sldLayoutIdLst>
  <p:hf hdr="0" dt="0"/>
  <p:txStyles>
    <p:title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 userDrawn="1">
          <p15:clr>
            <a:srgbClr val="F26B43"/>
          </p15:clr>
        </p15:guide>
        <p15:guide id="2" pos="336" userDrawn="1">
          <p15:clr>
            <a:srgbClr val="F26B43"/>
          </p15:clr>
        </p15:guide>
        <p15:guide id="3" pos="5664" userDrawn="1">
          <p15:clr>
            <a:srgbClr val="F26B43"/>
          </p15:clr>
        </p15:guide>
        <p15:guide id="7" orient="horz" pos="634" userDrawn="1">
          <p15:clr>
            <a:srgbClr val="F26B43"/>
          </p15:clr>
        </p15:guide>
        <p15:guide id="9" orient="horz" pos="47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4.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image" Target="../media/image32.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598B0-3F8F-4C32-B35F-6E41BD99143D}"/>
              </a:ext>
            </a:extLst>
          </p:cNvPr>
          <p:cNvSpPr>
            <a:spLocks noGrp="1"/>
          </p:cNvSpPr>
          <p:nvPr>
            <p:ph type="title"/>
          </p:nvPr>
        </p:nvSpPr>
        <p:spPr/>
        <p:txBody>
          <a:bodyPr/>
          <a:lstStyle/>
          <a:p>
            <a:r>
              <a:rPr lang="en-US" dirty="0"/>
              <a:t>Medical Image Analysis Lab 2020</a:t>
            </a:r>
          </a:p>
        </p:txBody>
      </p:sp>
      <p:sp>
        <p:nvSpPr>
          <p:cNvPr id="3" name="Text Placeholder 2">
            <a:extLst>
              <a:ext uri="{FF2B5EF4-FFF2-40B4-BE49-F238E27FC236}">
                <a16:creationId xmlns:a16="http://schemas.microsoft.com/office/drawing/2014/main" id="{52AD7639-120C-4D80-A4A6-8538F605D7B2}"/>
              </a:ext>
            </a:extLst>
          </p:cNvPr>
          <p:cNvSpPr>
            <a:spLocks noGrp="1"/>
          </p:cNvSpPr>
          <p:nvPr>
            <p:ph type="body" idx="10"/>
          </p:nvPr>
        </p:nvSpPr>
        <p:spPr/>
        <p:txBody>
          <a:bodyPr/>
          <a:lstStyle/>
          <a:p>
            <a:r>
              <a:rPr lang="en-US" dirty="0"/>
              <a:t>Thomas Buchegger, Carolina Duran, Stefan Weber</a:t>
            </a:r>
          </a:p>
        </p:txBody>
      </p:sp>
      <p:sp>
        <p:nvSpPr>
          <p:cNvPr id="4" name="Text Placeholder 3">
            <a:extLst>
              <a:ext uri="{FF2B5EF4-FFF2-40B4-BE49-F238E27FC236}">
                <a16:creationId xmlns:a16="http://schemas.microsoft.com/office/drawing/2014/main" id="{CAA52565-D83F-4702-9BCB-09A3FCE2FF20}"/>
              </a:ext>
            </a:extLst>
          </p:cNvPr>
          <p:cNvSpPr>
            <a:spLocks noGrp="1"/>
          </p:cNvSpPr>
          <p:nvPr>
            <p:ph type="body" idx="11"/>
          </p:nvPr>
        </p:nvSpPr>
        <p:spPr>
          <a:xfrm>
            <a:off x="540000" y="2203200"/>
            <a:ext cx="8604000" cy="900000"/>
          </a:xfrm>
        </p:spPr>
        <p:txBody>
          <a:bodyPr/>
          <a:lstStyle/>
          <a:p>
            <a:r>
              <a:rPr lang="en-US" dirty="0"/>
              <a:t>Final Presentation</a:t>
            </a:r>
          </a:p>
          <a:p>
            <a:r>
              <a:rPr lang="en-GB" sz="1800" dirty="0"/>
              <a:t>Image normalization has an important influence on the segmentation performance</a:t>
            </a:r>
            <a:endParaRPr lang="en-US" sz="1800" dirty="0"/>
          </a:p>
        </p:txBody>
      </p:sp>
      <p:sp>
        <p:nvSpPr>
          <p:cNvPr id="5" name="Text Placeholder 4">
            <a:extLst>
              <a:ext uri="{FF2B5EF4-FFF2-40B4-BE49-F238E27FC236}">
                <a16:creationId xmlns:a16="http://schemas.microsoft.com/office/drawing/2014/main" id="{AA2E28B4-FF0A-4FE4-9C21-7744E4304998}"/>
              </a:ext>
            </a:extLst>
          </p:cNvPr>
          <p:cNvSpPr>
            <a:spLocks noGrp="1"/>
          </p:cNvSpPr>
          <p:nvPr>
            <p:ph type="body" idx="12"/>
          </p:nvPr>
        </p:nvSpPr>
        <p:spPr/>
        <p:txBody>
          <a:bodyPr/>
          <a:lstStyle/>
          <a:p>
            <a:r>
              <a:rPr lang="en-US" dirty="0"/>
              <a:t>14. December 2020</a:t>
            </a:r>
          </a:p>
        </p:txBody>
      </p:sp>
    </p:spTree>
    <p:extLst>
      <p:ext uri="{BB962C8B-B14F-4D97-AF65-F5344CB8AC3E}">
        <p14:creationId xmlns:p14="http://schemas.microsoft.com/office/powerpoint/2010/main" val="166772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DF2D2EF-9BA8-411A-8C49-A736BF649E28}"/>
              </a:ext>
            </a:extLst>
          </p:cNvPr>
          <p:cNvSpPr>
            <a:spLocks noGrp="1"/>
          </p:cNvSpPr>
          <p:nvPr>
            <p:ph type="body" idx="11"/>
          </p:nvPr>
        </p:nvSpPr>
        <p:spPr/>
        <p:txBody>
          <a:bodyPr/>
          <a:lstStyle/>
          <a:p>
            <a:r>
              <a:rPr lang="en-GB" dirty="0"/>
              <a:t>Normalization</a:t>
            </a:r>
          </a:p>
        </p:txBody>
      </p:sp>
      <p:sp>
        <p:nvSpPr>
          <p:cNvPr id="3" name="Titel 2">
            <a:extLst>
              <a:ext uri="{FF2B5EF4-FFF2-40B4-BE49-F238E27FC236}">
                <a16:creationId xmlns:a16="http://schemas.microsoft.com/office/drawing/2014/main" id="{CCF5DF9F-6C58-4F20-BCF9-074E879804AA}"/>
              </a:ext>
            </a:extLst>
          </p:cNvPr>
          <p:cNvSpPr>
            <a:spLocks noGrp="1"/>
          </p:cNvSpPr>
          <p:nvPr>
            <p:ph type="title"/>
          </p:nvPr>
        </p:nvSpPr>
        <p:spPr/>
        <p:txBody>
          <a:bodyPr/>
          <a:lstStyle/>
          <a:p>
            <a:r>
              <a:rPr lang="en-GB" dirty="0"/>
              <a:t>Normalizations</a:t>
            </a:r>
          </a:p>
        </p:txBody>
      </p:sp>
      <p:pic>
        <p:nvPicPr>
          <p:cNvPr id="8" name="Inhaltsplatzhalter 7" descr="Ein Bild, das Zahnrad enthält.&#10;&#10;Automatisch generierte Beschreibung">
            <a:extLst>
              <a:ext uri="{FF2B5EF4-FFF2-40B4-BE49-F238E27FC236}">
                <a16:creationId xmlns:a16="http://schemas.microsoft.com/office/drawing/2014/main" id="{C1E156F6-515A-4B68-9AAC-FF105161D0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2000" y="1090769"/>
            <a:ext cx="6480000" cy="3987693"/>
          </a:xfrm>
        </p:spPr>
      </p:pic>
      <p:sp>
        <p:nvSpPr>
          <p:cNvPr id="5" name="Textfeld 4">
            <a:extLst>
              <a:ext uri="{FF2B5EF4-FFF2-40B4-BE49-F238E27FC236}">
                <a16:creationId xmlns:a16="http://schemas.microsoft.com/office/drawing/2014/main" id="{367989A3-A505-4635-BA15-5061D5C0FA89}"/>
              </a:ext>
            </a:extLst>
          </p:cNvPr>
          <p:cNvSpPr txBox="1"/>
          <p:nvPr/>
        </p:nvSpPr>
        <p:spPr>
          <a:xfrm>
            <a:off x="1547664" y="1318447"/>
            <a:ext cx="1368152" cy="276999"/>
          </a:xfrm>
          <a:prstGeom prst="rect">
            <a:avLst/>
          </a:prstGeom>
          <a:noFill/>
        </p:spPr>
        <p:txBody>
          <a:bodyPr wrap="square" rtlCol="0">
            <a:spAutoFit/>
          </a:bodyPr>
          <a:lstStyle/>
          <a:p>
            <a:pPr algn="ctr"/>
            <a:r>
              <a:rPr lang="en-GB" sz="1200" dirty="0">
                <a:solidFill>
                  <a:schemeClr val="bg1"/>
                </a:solidFill>
              </a:rPr>
              <a:t>No Normalization</a:t>
            </a:r>
          </a:p>
        </p:txBody>
      </p:sp>
      <p:sp>
        <p:nvSpPr>
          <p:cNvPr id="6" name="Textfeld 5">
            <a:extLst>
              <a:ext uri="{FF2B5EF4-FFF2-40B4-BE49-F238E27FC236}">
                <a16:creationId xmlns:a16="http://schemas.microsoft.com/office/drawing/2014/main" id="{EF0C48BB-42C3-4177-A3BF-8B25C728D607}"/>
              </a:ext>
            </a:extLst>
          </p:cNvPr>
          <p:cNvSpPr txBox="1"/>
          <p:nvPr/>
        </p:nvSpPr>
        <p:spPr>
          <a:xfrm>
            <a:off x="3131480" y="1318447"/>
            <a:ext cx="1368152" cy="276999"/>
          </a:xfrm>
          <a:prstGeom prst="rect">
            <a:avLst/>
          </a:prstGeom>
          <a:noFill/>
        </p:spPr>
        <p:txBody>
          <a:bodyPr wrap="square" rtlCol="0">
            <a:spAutoFit/>
          </a:bodyPr>
          <a:lstStyle/>
          <a:p>
            <a:pPr algn="ctr"/>
            <a:r>
              <a:rPr lang="en-GB" sz="1200" dirty="0">
                <a:solidFill>
                  <a:schemeClr val="bg1"/>
                </a:solidFill>
              </a:rPr>
              <a:t>Min Max</a:t>
            </a:r>
          </a:p>
        </p:txBody>
      </p:sp>
      <p:sp>
        <p:nvSpPr>
          <p:cNvPr id="7" name="Textfeld 6">
            <a:extLst>
              <a:ext uri="{FF2B5EF4-FFF2-40B4-BE49-F238E27FC236}">
                <a16:creationId xmlns:a16="http://schemas.microsoft.com/office/drawing/2014/main" id="{D9A99F6D-74F9-44CB-8156-ECBD224863FB}"/>
              </a:ext>
            </a:extLst>
          </p:cNvPr>
          <p:cNvSpPr txBox="1"/>
          <p:nvPr/>
        </p:nvSpPr>
        <p:spPr>
          <a:xfrm>
            <a:off x="4644370" y="1318447"/>
            <a:ext cx="1368152" cy="276999"/>
          </a:xfrm>
          <a:prstGeom prst="rect">
            <a:avLst/>
          </a:prstGeom>
          <a:noFill/>
        </p:spPr>
        <p:txBody>
          <a:bodyPr wrap="square" rtlCol="0">
            <a:spAutoFit/>
          </a:bodyPr>
          <a:lstStyle/>
          <a:p>
            <a:pPr algn="ctr"/>
            <a:r>
              <a:rPr lang="en-GB" sz="1200" dirty="0">
                <a:solidFill>
                  <a:schemeClr val="bg1"/>
                </a:solidFill>
              </a:rPr>
              <a:t>Z-Score</a:t>
            </a:r>
          </a:p>
        </p:txBody>
      </p:sp>
      <p:sp>
        <p:nvSpPr>
          <p:cNvPr id="9" name="Textfeld 8">
            <a:extLst>
              <a:ext uri="{FF2B5EF4-FFF2-40B4-BE49-F238E27FC236}">
                <a16:creationId xmlns:a16="http://schemas.microsoft.com/office/drawing/2014/main" id="{C2A5227B-B260-430F-BBBB-5C2BB6D2F2F9}"/>
              </a:ext>
            </a:extLst>
          </p:cNvPr>
          <p:cNvSpPr txBox="1"/>
          <p:nvPr/>
        </p:nvSpPr>
        <p:spPr>
          <a:xfrm>
            <a:off x="6274643" y="1226113"/>
            <a:ext cx="1368152" cy="461665"/>
          </a:xfrm>
          <a:prstGeom prst="rect">
            <a:avLst/>
          </a:prstGeom>
          <a:noFill/>
        </p:spPr>
        <p:txBody>
          <a:bodyPr wrap="square" rtlCol="0">
            <a:spAutoFit/>
          </a:bodyPr>
          <a:lstStyle/>
          <a:p>
            <a:pPr algn="ctr"/>
            <a:r>
              <a:rPr lang="en-GB" sz="1200" dirty="0">
                <a:solidFill>
                  <a:schemeClr val="bg1"/>
                </a:solidFill>
              </a:rPr>
              <a:t>Histogram Matching</a:t>
            </a:r>
          </a:p>
        </p:txBody>
      </p:sp>
      <p:sp>
        <p:nvSpPr>
          <p:cNvPr id="10" name="Textfeld 9">
            <a:extLst>
              <a:ext uri="{FF2B5EF4-FFF2-40B4-BE49-F238E27FC236}">
                <a16:creationId xmlns:a16="http://schemas.microsoft.com/office/drawing/2014/main" id="{677AD2CB-4647-4D7A-B77E-5FD6F0A92D71}"/>
              </a:ext>
            </a:extLst>
          </p:cNvPr>
          <p:cNvSpPr txBox="1"/>
          <p:nvPr/>
        </p:nvSpPr>
        <p:spPr>
          <a:xfrm>
            <a:off x="1403648" y="3271056"/>
            <a:ext cx="1368152" cy="276999"/>
          </a:xfrm>
          <a:prstGeom prst="rect">
            <a:avLst/>
          </a:prstGeom>
          <a:noFill/>
        </p:spPr>
        <p:txBody>
          <a:bodyPr wrap="square" rtlCol="0">
            <a:spAutoFit/>
          </a:bodyPr>
          <a:lstStyle/>
          <a:p>
            <a:pPr algn="ctr"/>
            <a:r>
              <a:rPr lang="en-GB" sz="1200" dirty="0">
                <a:solidFill>
                  <a:schemeClr val="bg1"/>
                </a:solidFill>
              </a:rPr>
              <a:t>White Stripe</a:t>
            </a:r>
          </a:p>
        </p:txBody>
      </p:sp>
      <p:sp>
        <p:nvSpPr>
          <p:cNvPr id="11" name="Textfeld 10">
            <a:extLst>
              <a:ext uri="{FF2B5EF4-FFF2-40B4-BE49-F238E27FC236}">
                <a16:creationId xmlns:a16="http://schemas.microsoft.com/office/drawing/2014/main" id="{D756B439-EB11-40FB-B4F0-0253B48C9644}"/>
              </a:ext>
            </a:extLst>
          </p:cNvPr>
          <p:cNvSpPr txBox="1"/>
          <p:nvPr/>
        </p:nvSpPr>
        <p:spPr>
          <a:xfrm>
            <a:off x="3120468" y="3178722"/>
            <a:ext cx="1368152" cy="461665"/>
          </a:xfrm>
          <a:prstGeom prst="rect">
            <a:avLst/>
          </a:prstGeom>
          <a:noFill/>
        </p:spPr>
        <p:txBody>
          <a:bodyPr wrap="square" rtlCol="0">
            <a:spAutoFit/>
          </a:bodyPr>
          <a:lstStyle/>
          <a:p>
            <a:pPr algn="ctr"/>
            <a:r>
              <a:rPr lang="en-GB" sz="1200" dirty="0">
                <a:solidFill>
                  <a:schemeClr val="bg1"/>
                </a:solidFill>
              </a:rPr>
              <a:t>Gaussian Mixture Model</a:t>
            </a:r>
          </a:p>
        </p:txBody>
      </p:sp>
      <p:sp>
        <p:nvSpPr>
          <p:cNvPr id="12" name="Textfeld 11">
            <a:extLst>
              <a:ext uri="{FF2B5EF4-FFF2-40B4-BE49-F238E27FC236}">
                <a16:creationId xmlns:a16="http://schemas.microsoft.com/office/drawing/2014/main" id="{0BA66855-97F9-4AC5-8A1C-CB0A0E7D4569}"/>
              </a:ext>
            </a:extLst>
          </p:cNvPr>
          <p:cNvSpPr txBox="1"/>
          <p:nvPr/>
        </p:nvSpPr>
        <p:spPr>
          <a:xfrm>
            <a:off x="4782158" y="3271056"/>
            <a:ext cx="1368152" cy="276999"/>
          </a:xfrm>
          <a:prstGeom prst="rect">
            <a:avLst/>
          </a:prstGeom>
          <a:noFill/>
        </p:spPr>
        <p:txBody>
          <a:bodyPr wrap="square" rtlCol="0">
            <a:spAutoFit/>
          </a:bodyPr>
          <a:lstStyle/>
          <a:p>
            <a:pPr algn="ctr"/>
            <a:r>
              <a:rPr lang="en-GB" sz="1200" dirty="0">
                <a:solidFill>
                  <a:schemeClr val="bg1"/>
                </a:solidFill>
              </a:rPr>
              <a:t>Fuzzy C-Means</a:t>
            </a:r>
          </a:p>
        </p:txBody>
      </p:sp>
    </p:spTree>
    <p:extLst>
      <p:ext uri="{BB962C8B-B14F-4D97-AF65-F5344CB8AC3E}">
        <p14:creationId xmlns:p14="http://schemas.microsoft.com/office/powerpoint/2010/main" val="927685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B9367E3-7963-4EB6-BE76-C539C5277737}"/>
              </a:ext>
            </a:extLst>
          </p:cNvPr>
          <p:cNvSpPr>
            <a:spLocks noGrp="1"/>
          </p:cNvSpPr>
          <p:nvPr>
            <p:ph type="body" idx="11"/>
          </p:nvPr>
        </p:nvSpPr>
        <p:spPr/>
        <p:txBody>
          <a:bodyPr/>
          <a:lstStyle/>
          <a:p>
            <a:r>
              <a:rPr lang="de-CH" dirty="0" err="1"/>
              <a:t>Grid</a:t>
            </a:r>
            <a:r>
              <a:rPr lang="de-CH" dirty="0"/>
              <a:t> Search</a:t>
            </a:r>
            <a:endParaRPr lang="en-GB" dirty="0"/>
          </a:p>
        </p:txBody>
      </p:sp>
      <p:sp>
        <p:nvSpPr>
          <p:cNvPr id="3" name="Titel 2">
            <a:extLst>
              <a:ext uri="{FF2B5EF4-FFF2-40B4-BE49-F238E27FC236}">
                <a16:creationId xmlns:a16="http://schemas.microsoft.com/office/drawing/2014/main" id="{015B2AE8-2054-48C6-8699-EACA95C1E65D}"/>
              </a:ext>
            </a:extLst>
          </p:cNvPr>
          <p:cNvSpPr>
            <a:spLocks noGrp="1"/>
          </p:cNvSpPr>
          <p:nvPr>
            <p:ph type="title"/>
          </p:nvPr>
        </p:nvSpPr>
        <p:spPr/>
        <p:txBody>
          <a:bodyPr/>
          <a:lstStyle/>
          <a:p>
            <a:r>
              <a:rPr lang="de-CH" dirty="0" err="1"/>
              <a:t>Results</a:t>
            </a:r>
            <a:endParaRPr lang="en-GB" dirty="0"/>
          </a:p>
        </p:txBody>
      </p:sp>
      <p:pic>
        <p:nvPicPr>
          <p:cNvPr id="10" name="Inhaltsplatzhalter 9">
            <a:extLst>
              <a:ext uri="{FF2B5EF4-FFF2-40B4-BE49-F238E27FC236}">
                <a16:creationId xmlns:a16="http://schemas.microsoft.com/office/drawing/2014/main" id="{B0C15253-2F7C-413D-BE21-7A0F25F2397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958" t="10186" r="9495"/>
          <a:stretch/>
        </p:blipFill>
        <p:spPr>
          <a:xfrm>
            <a:off x="1102481" y="1173600"/>
            <a:ext cx="6939037" cy="3816201"/>
          </a:xfrm>
        </p:spPr>
      </p:pic>
    </p:spTree>
    <p:extLst>
      <p:ext uri="{BB962C8B-B14F-4D97-AF65-F5344CB8AC3E}">
        <p14:creationId xmlns:p14="http://schemas.microsoft.com/office/powerpoint/2010/main" val="397658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B9367E3-7963-4EB6-BE76-C539C5277737}"/>
              </a:ext>
            </a:extLst>
          </p:cNvPr>
          <p:cNvSpPr>
            <a:spLocks noGrp="1"/>
          </p:cNvSpPr>
          <p:nvPr>
            <p:ph type="body" idx="11"/>
          </p:nvPr>
        </p:nvSpPr>
        <p:spPr/>
        <p:txBody>
          <a:bodyPr/>
          <a:lstStyle/>
          <a:p>
            <a:r>
              <a:rPr lang="de-CH" dirty="0" err="1"/>
              <a:t>Grid</a:t>
            </a:r>
            <a:r>
              <a:rPr lang="de-CH" dirty="0"/>
              <a:t> Search</a:t>
            </a:r>
            <a:endParaRPr lang="en-GB" dirty="0"/>
          </a:p>
        </p:txBody>
      </p:sp>
      <p:sp>
        <p:nvSpPr>
          <p:cNvPr id="3" name="Titel 2">
            <a:extLst>
              <a:ext uri="{FF2B5EF4-FFF2-40B4-BE49-F238E27FC236}">
                <a16:creationId xmlns:a16="http://schemas.microsoft.com/office/drawing/2014/main" id="{015B2AE8-2054-48C6-8699-EACA95C1E65D}"/>
              </a:ext>
            </a:extLst>
          </p:cNvPr>
          <p:cNvSpPr>
            <a:spLocks noGrp="1"/>
          </p:cNvSpPr>
          <p:nvPr>
            <p:ph type="title"/>
          </p:nvPr>
        </p:nvSpPr>
        <p:spPr/>
        <p:txBody>
          <a:bodyPr/>
          <a:lstStyle/>
          <a:p>
            <a:r>
              <a:rPr lang="de-CH" dirty="0" err="1"/>
              <a:t>Results</a:t>
            </a:r>
            <a:endParaRPr lang="en-GB" dirty="0"/>
          </a:p>
        </p:txBody>
      </p:sp>
      <p:pic>
        <p:nvPicPr>
          <p:cNvPr id="10" name="Inhaltsplatzhalter 9">
            <a:extLst>
              <a:ext uri="{FF2B5EF4-FFF2-40B4-BE49-F238E27FC236}">
                <a16:creationId xmlns:a16="http://schemas.microsoft.com/office/drawing/2014/main" id="{B0C15253-2F7C-413D-BE21-7A0F25F2397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958" t="10186" r="9495"/>
          <a:stretch/>
        </p:blipFill>
        <p:spPr>
          <a:xfrm>
            <a:off x="1102481" y="1173600"/>
            <a:ext cx="6939037" cy="3816201"/>
          </a:xfrm>
        </p:spPr>
      </p:pic>
      <p:sp>
        <p:nvSpPr>
          <p:cNvPr id="11" name="Rechteck 10">
            <a:extLst>
              <a:ext uri="{FF2B5EF4-FFF2-40B4-BE49-F238E27FC236}">
                <a16:creationId xmlns:a16="http://schemas.microsoft.com/office/drawing/2014/main" id="{E95FA0B1-AF85-49A6-AE1F-1B3CC2197431}"/>
              </a:ext>
            </a:extLst>
          </p:cNvPr>
          <p:cNvSpPr/>
          <p:nvPr/>
        </p:nvSpPr>
        <p:spPr>
          <a:xfrm>
            <a:off x="1249200" y="1203598"/>
            <a:ext cx="2700000" cy="3384376"/>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noFill/>
            </a:endParaRPr>
          </a:p>
        </p:txBody>
      </p:sp>
      <p:sp>
        <p:nvSpPr>
          <p:cNvPr id="12" name="Rechteck 11">
            <a:extLst>
              <a:ext uri="{FF2B5EF4-FFF2-40B4-BE49-F238E27FC236}">
                <a16:creationId xmlns:a16="http://schemas.microsoft.com/office/drawing/2014/main" id="{F865D8F9-1772-4906-9C1B-CEC94AC51096}"/>
              </a:ext>
            </a:extLst>
          </p:cNvPr>
          <p:cNvSpPr/>
          <p:nvPr/>
        </p:nvSpPr>
        <p:spPr>
          <a:xfrm>
            <a:off x="4071600" y="1203598"/>
            <a:ext cx="3987918" cy="3384376"/>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noFill/>
            </a:endParaRPr>
          </a:p>
        </p:txBody>
      </p:sp>
    </p:spTree>
    <p:extLst>
      <p:ext uri="{BB962C8B-B14F-4D97-AF65-F5344CB8AC3E}">
        <p14:creationId xmlns:p14="http://schemas.microsoft.com/office/powerpoint/2010/main" val="4061359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197240E-0A12-4915-BFBD-9C4B18DA53B4}"/>
              </a:ext>
            </a:extLst>
          </p:cNvPr>
          <p:cNvSpPr>
            <a:spLocks noGrp="1"/>
          </p:cNvSpPr>
          <p:nvPr>
            <p:ph type="body" idx="11"/>
          </p:nvPr>
        </p:nvSpPr>
        <p:spPr/>
        <p:txBody>
          <a:bodyPr/>
          <a:lstStyle/>
          <a:p>
            <a:r>
              <a:rPr lang="de-CH" dirty="0"/>
              <a:t>Ground </a:t>
            </a:r>
            <a:r>
              <a:rPr lang="de-CH" dirty="0" err="1"/>
              <a:t>truth</a:t>
            </a:r>
            <a:r>
              <a:rPr lang="de-CH" dirty="0"/>
              <a:t> vs. </a:t>
            </a:r>
            <a:r>
              <a:rPr lang="de-CH" dirty="0" err="1"/>
              <a:t>no</a:t>
            </a:r>
            <a:r>
              <a:rPr lang="de-CH" dirty="0"/>
              <a:t> </a:t>
            </a:r>
            <a:r>
              <a:rPr lang="de-CH" dirty="0" err="1"/>
              <a:t>normalization</a:t>
            </a:r>
            <a:endParaRPr lang="en-GB" dirty="0"/>
          </a:p>
        </p:txBody>
      </p:sp>
      <p:sp>
        <p:nvSpPr>
          <p:cNvPr id="3" name="Titel 2">
            <a:extLst>
              <a:ext uri="{FF2B5EF4-FFF2-40B4-BE49-F238E27FC236}">
                <a16:creationId xmlns:a16="http://schemas.microsoft.com/office/drawing/2014/main" id="{F8642BC2-16F8-4EB2-B0A4-04F8FFA9913F}"/>
              </a:ext>
            </a:extLst>
          </p:cNvPr>
          <p:cNvSpPr>
            <a:spLocks noGrp="1"/>
          </p:cNvSpPr>
          <p:nvPr>
            <p:ph type="title"/>
          </p:nvPr>
        </p:nvSpPr>
        <p:spPr/>
        <p:txBody>
          <a:bodyPr/>
          <a:lstStyle/>
          <a:p>
            <a:r>
              <a:rPr lang="de-CH" dirty="0" err="1"/>
              <a:t>Results</a:t>
            </a:r>
            <a:endParaRPr lang="en-GB" dirty="0"/>
          </a:p>
        </p:txBody>
      </p:sp>
      <p:pic>
        <p:nvPicPr>
          <p:cNvPr id="9" name="Grafik 8" descr="Ein Bild, das Blume enthält.&#10;&#10;Automatisch generierte Beschreibung">
            <a:extLst>
              <a:ext uri="{FF2B5EF4-FFF2-40B4-BE49-F238E27FC236}">
                <a16:creationId xmlns:a16="http://schemas.microsoft.com/office/drawing/2014/main" id="{4449003B-DB37-4B1F-8510-623B2311E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5889" y="1191599"/>
            <a:ext cx="3538114" cy="3527425"/>
          </a:xfrm>
          <a:prstGeom prst="rect">
            <a:avLst/>
          </a:prstGeom>
        </p:spPr>
      </p:pic>
      <p:pic>
        <p:nvPicPr>
          <p:cNvPr id="5" name="Grafik 4">
            <a:extLst>
              <a:ext uri="{FF2B5EF4-FFF2-40B4-BE49-F238E27FC236}">
                <a16:creationId xmlns:a16="http://schemas.microsoft.com/office/drawing/2014/main" id="{42B389AF-5D09-4F47-929E-AC02B0DD2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99" y="1191600"/>
            <a:ext cx="3538114" cy="3527425"/>
          </a:xfrm>
          <a:prstGeom prst="rect">
            <a:avLst/>
          </a:prstGeom>
        </p:spPr>
      </p:pic>
    </p:spTree>
    <p:extLst>
      <p:ext uri="{BB962C8B-B14F-4D97-AF65-F5344CB8AC3E}">
        <p14:creationId xmlns:p14="http://schemas.microsoft.com/office/powerpoint/2010/main" val="3196313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197240E-0A12-4915-BFBD-9C4B18DA53B4}"/>
              </a:ext>
            </a:extLst>
          </p:cNvPr>
          <p:cNvSpPr>
            <a:spLocks noGrp="1"/>
          </p:cNvSpPr>
          <p:nvPr>
            <p:ph type="body" idx="11"/>
          </p:nvPr>
        </p:nvSpPr>
        <p:spPr/>
        <p:txBody>
          <a:bodyPr/>
          <a:lstStyle/>
          <a:p>
            <a:r>
              <a:rPr lang="de-CH" dirty="0"/>
              <a:t>Ground </a:t>
            </a:r>
            <a:r>
              <a:rPr lang="de-CH" dirty="0" err="1"/>
              <a:t>truth</a:t>
            </a:r>
            <a:r>
              <a:rPr lang="de-CH" dirty="0"/>
              <a:t> vs. FCM</a:t>
            </a:r>
            <a:endParaRPr lang="en-GB" dirty="0"/>
          </a:p>
        </p:txBody>
      </p:sp>
      <p:sp>
        <p:nvSpPr>
          <p:cNvPr id="3" name="Titel 2">
            <a:extLst>
              <a:ext uri="{FF2B5EF4-FFF2-40B4-BE49-F238E27FC236}">
                <a16:creationId xmlns:a16="http://schemas.microsoft.com/office/drawing/2014/main" id="{F8642BC2-16F8-4EB2-B0A4-04F8FFA9913F}"/>
              </a:ext>
            </a:extLst>
          </p:cNvPr>
          <p:cNvSpPr>
            <a:spLocks noGrp="1"/>
          </p:cNvSpPr>
          <p:nvPr>
            <p:ph type="title"/>
          </p:nvPr>
        </p:nvSpPr>
        <p:spPr/>
        <p:txBody>
          <a:bodyPr/>
          <a:lstStyle/>
          <a:p>
            <a:r>
              <a:rPr lang="de-CH" dirty="0" err="1"/>
              <a:t>Results</a:t>
            </a:r>
            <a:endParaRPr lang="en-GB" dirty="0"/>
          </a:p>
        </p:txBody>
      </p:sp>
      <p:pic>
        <p:nvPicPr>
          <p:cNvPr id="15" name="Grafik 14">
            <a:extLst>
              <a:ext uri="{FF2B5EF4-FFF2-40B4-BE49-F238E27FC236}">
                <a16:creationId xmlns:a16="http://schemas.microsoft.com/office/drawing/2014/main" id="{8FD59BA3-8F5B-48C7-8933-22B7B4D65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6336" y="1191709"/>
            <a:ext cx="3538114" cy="3527425"/>
          </a:xfrm>
          <a:prstGeom prst="rect">
            <a:avLst/>
          </a:prstGeom>
        </p:spPr>
      </p:pic>
      <p:pic>
        <p:nvPicPr>
          <p:cNvPr id="6" name="Grafik 5">
            <a:extLst>
              <a:ext uri="{FF2B5EF4-FFF2-40B4-BE49-F238E27FC236}">
                <a16:creationId xmlns:a16="http://schemas.microsoft.com/office/drawing/2014/main" id="{C4852889-C6CF-4AAF-A0E5-9934A02457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99" y="1191600"/>
            <a:ext cx="3538114" cy="3527425"/>
          </a:xfrm>
          <a:prstGeom prst="rect">
            <a:avLst/>
          </a:prstGeom>
        </p:spPr>
      </p:pic>
    </p:spTree>
    <p:extLst>
      <p:ext uri="{BB962C8B-B14F-4D97-AF65-F5344CB8AC3E}">
        <p14:creationId xmlns:p14="http://schemas.microsoft.com/office/powerpoint/2010/main" val="1690283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197240E-0A12-4915-BFBD-9C4B18DA53B4}"/>
              </a:ext>
            </a:extLst>
          </p:cNvPr>
          <p:cNvSpPr>
            <a:spLocks noGrp="1"/>
          </p:cNvSpPr>
          <p:nvPr>
            <p:ph type="body" idx="11"/>
          </p:nvPr>
        </p:nvSpPr>
        <p:spPr/>
        <p:txBody>
          <a:bodyPr/>
          <a:lstStyle/>
          <a:p>
            <a:r>
              <a:rPr lang="de-CH" dirty="0"/>
              <a:t>Ground </a:t>
            </a:r>
            <a:r>
              <a:rPr lang="de-CH" dirty="0" err="1"/>
              <a:t>truth</a:t>
            </a:r>
            <a:r>
              <a:rPr lang="de-CH" dirty="0"/>
              <a:t> vs. GMM</a:t>
            </a:r>
            <a:endParaRPr lang="en-GB" dirty="0"/>
          </a:p>
        </p:txBody>
      </p:sp>
      <p:sp>
        <p:nvSpPr>
          <p:cNvPr id="3" name="Titel 2">
            <a:extLst>
              <a:ext uri="{FF2B5EF4-FFF2-40B4-BE49-F238E27FC236}">
                <a16:creationId xmlns:a16="http://schemas.microsoft.com/office/drawing/2014/main" id="{F8642BC2-16F8-4EB2-B0A4-04F8FFA9913F}"/>
              </a:ext>
            </a:extLst>
          </p:cNvPr>
          <p:cNvSpPr>
            <a:spLocks noGrp="1"/>
          </p:cNvSpPr>
          <p:nvPr>
            <p:ph type="title"/>
          </p:nvPr>
        </p:nvSpPr>
        <p:spPr/>
        <p:txBody>
          <a:bodyPr/>
          <a:lstStyle/>
          <a:p>
            <a:r>
              <a:rPr lang="de-CH" dirty="0" err="1"/>
              <a:t>Results</a:t>
            </a:r>
            <a:endParaRPr lang="en-GB" dirty="0"/>
          </a:p>
        </p:txBody>
      </p:sp>
      <p:pic>
        <p:nvPicPr>
          <p:cNvPr id="5" name="Grafik 4">
            <a:extLst>
              <a:ext uri="{FF2B5EF4-FFF2-40B4-BE49-F238E27FC236}">
                <a16:creationId xmlns:a16="http://schemas.microsoft.com/office/drawing/2014/main" id="{298F3FBF-74C3-404D-B8B2-2CBFA922A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6336" y="1191708"/>
            <a:ext cx="3538114" cy="3527425"/>
          </a:xfrm>
          <a:prstGeom prst="rect">
            <a:avLst/>
          </a:prstGeom>
        </p:spPr>
      </p:pic>
      <p:pic>
        <p:nvPicPr>
          <p:cNvPr id="6" name="Grafik 5">
            <a:extLst>
              <a:ext uri="{FF2B5EF4-FFF2-40B4-BE49-F238E27FC236}">
                <a16:creationId xmlns:a16="http://schemas.microsoft.com/office/drawing/2014/main" id="{1375B37A-4E69-4832-A9FB-785A3BD36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99" y="1191600"/>
            <a:ext cx="3538114" cy="3527425"/>
          </a:xfrm>
          <a:prstGeom prst="rect">
            <a:avLst/>
          </a:prstGeom>
        </p:spPr>
      </p:pic>
    </p:spTree>
    <p:extLst>
      <p:ext uri="{BB962C8B-B14F-4D97-AF65-F5344CB8AC3E}">
        <p14:creationId xmlns:p14="http://schemas.microsoft.com/office/powerpoint/2010/main" val="45481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197240E-0A12-4915-BFBD-9C4B18DA53B4}"/>
              </a:ext>
            </a:extLst>
          </p:cNvPr>
          <p:cNvSpPr>
            <a:spLocks noGrp="1"/>
          </p:cNvSpPr>
          <p:nvPr>
            <p:ph type="body" idx="11"/>
          </p:nvPr>
        </p:nvSpPr>
        <p:spPr/>
        <p:txBody>
          <a:bodyPr/>
          <a:lstStyle/>
          <a:p>
            <a:r>
              <a:rPr lang="de-CH" dirty="0"/>
              <a:t>Ground </a:t>
            </a:r>
            <a:r>
              <a:rPr lang="de-CH" dirty="0" err="1"/>
              <a:t>truth</a:t>
            </a:r>
            <a:r>
              <a:rPr lang="de-CH" dirty="0"/>
              <a:t> vs. </a:t>
            </a:r>
            <a:r>
              <a:rPr lang="de-CH" dirty="0" err="1"/>
              <a:t>Histogram</a:t>
            </a:r>
            <a:r>
              <a:rPr lang="de-CH" dirty="0"/>
              <a:t> </a:t>
            </a:r>
            <a:r>
              <a:rPr lang="de-CH" dirty="0" err="1"/>
              <a:t>Matching</a:t>
            </a:r>
            <a:endParaRPr lang="en-GB" dirty="0"/>
          </a:p>
        </p:txBody>
      </p:sp>
      <p:sp>
        <p:nvSpPr>
          <p:cNvPr id="3" name="Titel 2">
            <a:extLst>
              <a:ext uri="{FF2B5EF4-FFF2-40B4-BE49-F238E27FC236}">
                <a16:creationId xmlns:a16="http://schemas.microsoft.com/office/drawing/2014/main" id="{F8642BC2-16F8-4EB2-B0A4-04F8FFA9913F}"/>
              </a:ext>
            </a:extLst>
          </p:cNvPr>
          <p:cNvSpPr>
            <a:spLocks noGrp="1"/>
          </p:cNvSpPr>
          <p:nvPr>
            <p:ph type="title"/>
          </p:nvPr>
        </p:nvSpPr>
        <p:spPr/>
        <p:txBody>
          <a:bodyPr/>
          <a:lstStyle/>
          <a:p>
            <a:r>
              <a:rPr lang="de-CH" dirty="0" err="1"/>
              <a:t>Results</a:t>
            </a:r>
            <a:endParaRPr lang="en-GB" dirty="0"/>
          </a:p>
        </p:txBody>
      </p:sp>
      <p:pic>
        <p:nvPicPr>
          <p:cNvPr id="5" name="Grafik 4">
            <a:extLst>
              <a:ext uri="{FF2B5EF4-FFF2-40B4-BE49-F238E27FC236}">
                <a16:creationId xmlns:a16="http://schemas.microsoft.com/office/drawing/2014/main" id="{FDBF7E6D-32AE-4C28-A244-F0DE981FD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6334" y="1191709"/>
            <a:ext cx="3538114" cy="3527425"/>
          </a:xfrm>
          <a:prstGeom prst="rect">
            <a:avLst/>
          </a:prstGeom>
        </p:spPr>
      </p:pic>
      <p:pic>
        <p:nvPicPr>
          <p:cNvPr id="6" name="Grafik 5">
            <a:extLst>
              <a:ext uri="{FF2B5EF4-FFF2-40B4-BE49-F238E27FC236}">
                <a16:creationId xmlns:a16="http://schemas.microsoft.com/office/drawing/2014/main" id="{D61C3198-A180-4658-8BE0-A522A7D7C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99" y="1191600"/>
            <a:ext cx="3538114" cy="3527425"/>
          </a:xfrm>
          <a:prstGeom prst="rect">
            <a:avLst/>
          </a:prstGeom>
        </p:spPr>
      </p:pic>
    </p:spTree>
    <p:extLst>
      <p:ext uri="{BB962C8B-B14F-4D97-AF65-F5344CB8AC3E}">
        <p14:creationId xmlns:p14="http://schemas.microsoft.com/office/powerpoint/2010/main" val="1662431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197240E-0A12-4915-BFBD-9C4B18DA53B4}"/>
              </a:ext>
            </a:extLst>
          </p:cNvPr>
          <p:cNvSpPr>
            <a:spLocks noGrp="1"/>
          </p:cNvSpPr>
          <p:nvPr>
            <p:ph type="body" idx="11"/>
          </p:nvPr>
        </p:nvSpPr>
        <p:spPr/>
        <p:txBody>
          <a:bodyPr/>
          <a:lstStyle/>
          <a:p>
            <a:r>
              <a:rPr lang="de-CH" dirty="0"/>
              <a:t>Ground </a:t>
            </a:r>
            <a:r>
              <a:rPr lang="de-CH" dirty="0" err="1"/>
              <a:t>truth</a:t>
            </a:r>
            <a:r>
              <a:rPr lang="de-CH" dirty="0"/>
              <a:t> vs. </a:t>
            </a:r>
            <a:r>
              <a:rPr lang="de-CH" dirty="0" err="1"/>
              <a:t>MinMax</a:t>
            </a:r>
            <a:endParaRPr lang="en-GB" dirty="0"/>
          </a:p>
        </p:txBody>
      </p:sp>
      <p:sp>
        <p:nvSpPr>
          <p:cNvPr id="3" name="Titel 2">
            <a:extLst>
              <a:ext uri="{FF2B5EF4-FFF2-40B4-BE49-F238E27FC236}">
                <a16:creationId xmlns:a16="http://schemas.microsoft.com/office/drawing/2014/main" id="{F8642BC2-16F8-4EB2-B0A4-04F8FFA9913F}"/>
              </a:ext>
            </a:extLst>
          </p:cNvPr>
          <p:cNvSpPr>
            <a:spLocks noGrp="1"/>
          </p:cNvSpPr>
          <p:nvPr>
            <p:ph type="title"/>
          </p:nvPr>
        </p:nvSpPr>
        <p:spPr/>
        <p:txBody>
          <a:bodyPr/>
          <a:lstStyle/>
          <a:p>
            <a:r>
              <a:rPr lang="de-CH" dirty="0" err="1"/>
              <a:t>Results</a:t>
            </a:r>
            <a:endParaRPr lang="en-GB" dirty="0"/>
          </a:p>
        </p:txBody>
      </p:sp>
      <p:pic>
        <p:nvPicPr>
          <p:cNvPr id="5" name="Grafik 4">
            <a:extLst>
              <a:ext uri="{FF2B5EF4-FFF2-40B4-BE49-F238E27FC236}">
                <a16:creationId xmlns:a16="http://schemas.microsoft.com/office/drawing/2014/main" id="{683AD4BC-DA5A-4952-8B7E-88F844FF3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6334" y="1191709"/>
            <a:ext cx="3538114" cy="3527425"/>
          </a:xfrm>
          <a:prstGeom prst="rect">
            <a:avLst/>
          </a:prstGeom>
        </p:spPr>
      </p:pic>
      <p:pic>
        <p:nvPicPr>
          <p:cNvPr id="6" name="Grafik 5">
            <a:extLst>
              <a:ext uri="{FF2B5EF4-FFF2-40B4-BE49-F238E27FC236}">
                <a16:creationId xmlns:a16="http://schemas.microsoft.com/office/drawing/2014/main" id="{E256ED6A-122D-42F9-91C6-27D7C9E94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99" y="1191600"/>
            <a:ext cx="3538114" cy="3527425"/>
          </a:xfrm>
          <a:prstGeom prst="rect">
            <a:avLst/>
          </a:prstGeom>
        </p:spPr>
      </p:pic>
    </p:spTree>
    <p:extLst>
      <p:ext uri="{BB962C8B-B14F-4D97-AF65-F5344CB8AC3E}">
        <p14:creationId xmlns:p14="http://schemas.microsoft.com/office/powerpoint/2010/main" val="4224651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197240E-0A12-4915-BFBD-9C4B18DA53B4}"/>
              </a:ext>
            </a:extLst>
          </p:cNvPr>
          <p:cNvSpPr>
            <a:spLocks noGrp="1"/>
          </p:cNvSpPr>
          <p:nvPr>
            <p:ph type="body" idx="11"/>
          </p:nvPr>
        </p:nvSpPr>
        <p:spPr/>
        <p:txBody>
          <a:bodyPr/>
          <a:lstStyle/>
          <a:p>
            <a:r>
              <a:rPr lang="de-CH" dirty="0"/>
              <a:t>Ground </a:t>
            </a:r>
            <a:r>
              <a:rPr lang="de-CH" dirty="0" err="1"/>
              <a:t>truth</a:t>
            </a:r>
            <a:r>
              <a:rPr lang="de-CH" dirty="0"/>
              <a:t> vs. </a:t>
            </a:r>
            <a:r>
              <a:rPr lang="de-CH" dirty="0" err="1"/>
              <a:t>Whitestripe</a:t>
            </a:r>
            <a:endParaRPr lang="en-GB" dirty="0"/>
          </a:p>
        </p:txBody>
      </p:sp>
      <p:sp>
        <p:nvSpPr>
          <p:cNvPr id="3" name="Titel 2">
            <a:extLst>
              <a:ext uri="{FF2B5EF4-FFF2-40B4-BE49-F238E27FC236}">
                <a16:creationId xmlns:a16="http://schemas.microsoft.com/office/drawing/2014/main" id="{F8642BC2-16F8-4EB2-B0A4-04F8FFA9913F}"/>
              </a:ext>
            </a:extLst>
          </p:cNvPr>
          <p:cNvSpPr>
            <a:spLocks noGrp="1"/>
          </p:cNvSpPr>
          <p:nvPr>
            <p:ph type="title"/>
          </p:nvPr>
        </p:nvSpPr>
        <p:spPr/>
        <p:txBody>
          <a:bodyPr/>
          <a:lstStyle/>
          <a:p>
            <a:r>
              <a:rPr lang="de-CH" dirty="0" err="1"/>
              <a:t>Results</a:t>
            </a:r>
            <a:endParaRPr lang="en-GB" dirty="0"/>
          </a:p>
        </p:txBody>
      </p:sp>
      <p:pic>
        <p:nvPicPr>
          <p:cNvPr id="5" name="Grafik 4">
            <a:extLst>
              <a:ext uri="{FF2B5EF4-FFF2-40B4-BE49-F238E27FC236}">
                <a16:creationId xmlns:a16="http://schemas.microsoft.com/office/drawing/2014/main" id="{9CA855F3-5356-4476-B8B2-D7CE90B22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6336" y="1191709"/>
            <a:ext cx="3538114" cy="3527425"/>
          </a:xfrm>
          <a:prstGeom prst="rect">
            <a:avLst/>
          </a:prstGeom>
        </p:spPr>
      </p:pic>
      <p:pic>
        <p:nvPicPr>
          <p:cNvPr id="6" name="Grafik 5">
            <a:extLst>
              <a:ext uri="{FF2B5EF4-FFF2-40B4-BE49-F238E27FC236}">
                <a16:creationId xmlns:a16="http://schemas.microsoft.com/office/drawing/2014/main" id="{E485430A-BD96-4D50-817C-BAB2E4935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99" y="1191600"/>
            <a:ext cx="3538114" cy="3527425"/>
          </a:xfrm>
          <a:prstGeom prst="rect">
            <a:avLst/>
          </a:prstGeom>
        </p:spPr>
      </p:pic>
    </p:spTree>
    <p:extLst>
      <p:ext uri="{BB962C8B-B14F-4D97-AF65-F5344CB8AC3E}">
        <p14:creationId xmlns:p14="http://schemas.microsoft.com/office/powerpoint/2010/main" val="83481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descr="Ein Bild, das Tisch enthält.&#10;&#10;Automatisch generierte Beschreibung">
            <a:extLst>
              <a:ext uri="{FF2B5EF4-FFF2-40B4-BE49-F238E27FC236}">
                <a16:creationId xmlns:a16="http://schemas.microsoft.com/office/drawing/2014/main" id="{1FBB62FD-36DF-45FD-84FF-35541A15B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58" y="596379"/>
            <a:ext cx="2630345" cy="2551435"/>
          </a:xfrm>
          <a:prstGeom prst="rect">
            <a:avLst/>
          </a:prstGeom>
        </p:spPr>
      </p:pic>
      <p:sp>
        <p:nvSpPr>
          <p:cNvPr id="3" name="Titel 2">
            <a:extLst>
              <a:ext uri="{FF2B5EF4-FFF2-40B4-BE49-F238E27FC236}">
                <a16:creationId xmlns:a16="http://schemas.microsoft.com/office/drawing/2014/main" id="{FD51C205-8B56-4677-BE50-7C5521864DA7}"/>
              </a:ext>
            </a:extLst>
          </p:cNvPr>
          <p:cNvSpPr>
            <a:spLocks noGrp="1"/>
          </p:cNvSpPr>
          <p:nvPr>
            <p:ph type="title"/>
          </p:nvPr>
        </p:nvSpPr>
        <p:spPr/>
        <p:txBody>
          <a:bodyPr/>
          <a:lstStyle/>
          <a:p>
            <a:r>
              <a:rPr lang="de-CH" dirty="0" err="1"/>
              <a:t>Results</a:t>
            </a:r>
            <a:endParaRPr lang="en-GB" dirty="0"/>
          </a:p>
        </p:txBody>
      </p:sp>
      <p:pic>
        <p:nvPicPr>
          <p:cNvPr id="8" name="Grafik 7" descr="Ein Bild, das Tisch enthält.&#10;&#10;Automatisch generierte Beschreibung">
            <a:extLst>
              <a:ext uri="{FF2B5EF4-FFF2-40B4-BE49-F238E27FC236}">
                <a16:creationId xmlns:a16="http://schemas.microsoft.com/office/drawing/2014/main" id="{32C4C880-EDF8-4080-A828-B07A23243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822" y="680400"/>
            <a:ext cx="2543725" cy="2467414"/>
          </a:xfrm>
          <a:prstGeom prst="rect">
            <a:avLst/>
          </a:prstGeom>
        </p:spPr>
      </p:pic>
      <p:pic>
        <p:nvPicPr>
          <p:cNvPr id="10" name="Grafik 9">
            <a:extLst>
              <a:ext uri="{FF2B5EF4-FFF2-40B4-BE49-F238E27FC236}">
                <a16:creationId xmlns:a16="http://schemas.microsoft.com/office/drawing/2014/main" id="{35560C01-446C-4179-83B1-30B3070429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0096" y="699094"/>
            <a:ext cx="2543725" cy="2467413"/>
          </a:xfrm>
          <a:prstGeom prst="rect">
            <a:avLst/>
          </a:prstGeom>
        </p:spPr>
      </p:pic>
      <p:pic>
        <p:nvPicPr>
          <p:cNvPr id="12" name="Grafik 11">
            <a:extLst>
              <a:ext uri="{FF2B5EF4-FFF2-40B4-BE49-F238E27FC236}">
                <a16:creationId xmlns:a16="http://schemas.microsoft.com/office/drawing/2014/main" id="{F250DBAD-92BA-4B34-B621-FA1DC272AB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9672" y="2844286"/>
            <a:ext cx="2630345" cy="2551435"/>
          </a:xfrm>
          <a:prstGeom prst="rect">
            <a:avLst/>
          </a:prstGeom>
        </p:spPr>
      </p:pic>
      <p:pic>
        <p:nvPicPr>
          <p:cNvPr id="6" name="Inhaltsplatzhalter 5" descr="Ein Bild, das Tisch enthält.&#10;&#10;Automatisch generierte Beschreibung">
            <a:extLst>
              <a:ext uri="{FF2B5EF4-FFF2-40B4-BE49-F238E27FC236}">
                <a16:creationId xmlns:a16="http://schemas.microsoft.com/office/drawing/2014/main" id="{FBD2B4AE-350A-4C08-9150-FB1E6A4C9AC8}"/>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782584" y="2931790"/>
            <a:ext cx="2449925" cy="2376428"/>
          </a:xfrm>
        </p:spPr>
      </p:pic>
    </p:spTree>
    <p:extLst>
      <p:ext uri="{BB962C8B-B14F-4D97-AF65-F5344CB8AC3E}">
        <p14:creationId xmlns:p14="http://schemas.microsoft.com/office/powerpoint/2010/main" val="55526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DF2D2EF-9BA8-411A-8C49-A736BF649E28}"/>
              </a:ext>
            </a:extLst>
          </p:cNvPr>
          <p:cNvSpPr>
            <a:spLocks noGrp="1"/>
          </p:cNvSpPr>
          <p:nvPr>
            <p:ph type="body" idx="11"/>
          </p:nvPr>
        </p:nvSpPr>
        <p:spPr/>
        <p:txBody>
          <a:bodyPr/>
          <a:lstStyle/>
          <a:p>
            <a:endParaRPr lang="en-GB"/>
          </a:p>
        </p:txBody>
      </p:sp>
      <p:sp>
        <p:nvSpPr>
          <p:cNvPr id="3" name="Titel 2">
            <a:extLst>
              <a:ext uri="{FF2B5EF4-FFF2-40B4-BE49-F238E27FC236}">
                <a16:creationId xmlns:a16="http://schemas.microsoft.com/office/drawing/2014/main" id="{CCF5DF9F-6C58-4F20-BCF9-074E879804AA}"/>
              </a:ext>
            </a:extLst>
          </p:cNvPr>
          <p:cNvSpPr>
            <a:spLocks noGrp="1"/>
          </p:cNvSpPr>
          <p:nvPr>
            <p:ph type="title"/>
          </p:nvPr>
        </p:nvSpPr>
        <p:spPr/>
        <p:txBody>
          <a:bodyPr/>
          <a:lstStyle/>
          <a:p>
            <a:r>
              <a:rPr lang="en-GB" dirty="0"/>
              <a:t>Introduction</a:t>
            </a:r>
          </a:p>
        </p:txBody>
      </p:sp>
      <p:sp>
        <p:nvSpPr>
          <p:cNvPr id="4" name="Inhaltsplatzhalter 3">
            <a:extLst>
              <a:ext uri="{FF2B5EF4-FFF2-40B4-BE49-F238E27FC236}">
                <a16:creationId xmlns:a16="http://schemas.microsoft.com/office/drawing/2014/main" id="{C31ADC9B-A79E-4EC8-B885-E92E936A3D8E}"/>
              </a:ext>
            </a:extLst>
          </p:cNvPr>
          <p:cNvSpPr>
            <a:spLocks noGrp="1"/>
          </p:cNvSpPr>
          <p:nvPr>
            <p:ph idx="1"/>
          </p:nvPr>
        </p:nvSpPr>
        <p:spPr/>
        <p:txBody>
          <a:bodyPr/>
          <a:lstStyle/>
          <a:p>
            <a:pPr marL="0" indent="0">
              <a:buNone/>
            </a:pPr>
            <a:r>
              <a:rPr lang="en-GB" dirty="0"/>
              <a:t>MIA Pipeline</a:t>
            </a:r>
          </a:p>
        </p:txBody>
      </p:sp>
      <p:pic>
        <p:nvPicPr>
          <p:cNvPr id="7" name="Grafik 6">
            <a:extLst>
              <a:ext uri="{FF2B5EF4-FFF2-40B4-BE49-F238E27FC236}">
                <a16:creationId xmlns:a16="http://schemas.microsoft.com/office/drawing/2014/main" id="{8B5EA454-8854-4612-AE83-ED6966CB5420}"/>
              </a:ext>
            </a:extLst>
          </p:cNvPr>
          <p:cNvPicPr>
            <a:picLocks noChangeAspect="1"/>
          </p:cNvPicPr>
          <p:nvPr/>
        </p:nvPicPr>
        <p:blipFill>
          <a:blip r:embed="rId3"/>
          <a:stretch>
            <a:fillRect/>
          </a:stretch>
        </p:blipFill>
        <p:spPr>
          <a:xfrm>
            <a:off x="1133872" y="1827085"/>
            <a:ext cx="6876256" cy="2636015"/>
          </a:xfrm>
          <a:prstGeom prst="rect">
            <a:avLst/>
          </a:prstGeom>
        </p:spPr>
      </p:pic>
    </p:spTree>
    <p:extLst>
      <p:ext uri="{BB962C8B-B14F-4D97-AF65-F5344CB8AC3E}">
        <p14:creationId xmlns:p14="http://schemas.microsoft.com/office/powerpoint/2010/main" val="3290514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97A188C-47BD-4F60-916E-A10CDDB823CD}"/>
              </a:ext>
            </a:extLst>
          </p:cNvPr>
          <p:cNvSpPr>
            <a:spLocks noGrp="1"/>
          </p:cNvSpPr>
          <p:nvPr>
            <p:ph type="body" idx="11"/>
          </p:nvPr>
        </p:nvSpPr>
        <p:spPr/>
        <p:txBody>
          <a:bodyPr/>
          <a:lstStyle/>
          <a:p>
            <a:endParaRPr lang="en-GB" dirty="0"/>
          </a:p>
        </p:txBody>
      </p:sp>
      <p:sp>
        <p:nvSpPr>
          <p:cNvPr id="3" name="Titel 2">
            <a:extLst>
              <a:ext uri="{FF2B5EF4-FFF2-40B4-BE49-F238E27FC236}">
                <a16:creationId xmlns:a16="http://schemas.microsoft.com/office/drawing/2014/main" id="{5049424F-ECC9-4EC5-8804-2A6C2FBCF6E7}"/>
              </a:ext>
            </a:extLst>
          </p:cNvPr>
          <p:cNvSpPr>
            <a:spLocks noGrp="1"/>
          </p:cNvSpPr>
          <p:nvPr>
            <p:ph type="title"/>
          </p:nvPr>
        </p:nvSpPr>
        <p:spPr/>
        <p:txBody>
          <a:bodyPr/>
          <a:lstStyle/>
          <a:p>
            <a:r>
              <a:rPr lang="de-CH" dirty="0" err="1"/>
              <a:t>Results</a:t>
            </a:r>
            <a:endParaRPr lang="en-GB" dirty="0"/>
          </a:p>
        </p:txBody>
      </p:sp>
      <p:pic>
        <p:nvPicPr>
          <p:cNvPr id="11" name="Inhaltsplatzhalter 10" descr="Ein Bild, das Tisch enthält.&#10;&#10;Automatisch generierte Beschreibung">
            <a:extLst>
              <a:ext uri="{FF2B5EF4-FFF2-40B4-BE49-F238E27FC236}">
                <a16:creationId xmlns:a16="http://schemas.microsoft.com/office/drawing/2014/main" id="{E8E609D3-9F4E-4786-B4B1-8FC5FCD8FE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602" y="1203598"/>
            <a:ext cx="7260796" cy="3630398"/>
          </a:xfrm>
        </p:spPr>
      </p:pic>
    </p:spTree>
    <p:extLst>
      <p:ext uri="{BB962C8B-B14F-4D97-AF65-F5344CB8AC3E}">
        <p14:creationId xmlns:p14="http://schemas.microsoft.com/office/powerpoint/2010/main" val="397846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6D1BFF3-C1F6-4B38-8809-F23DDD618586}"/>
              </a:ext>
            </a:extLst>
          </p:cNvPr>
          <p:cNvSpPr>
            <a:spLocks noGrp="1"/>
          </p:cNvSpPr>
          <p:nvPr>
            <p:ph type="body" idx="11"/>
          </p:nvPr>
        </p:nvSpPr>
        <p:spPr/>
        <p:txBody>
          <a:bodyPr/>
          <a:lstStyle/>
          <a:p>
            <a:endParaRPr lang="en-GB" dirty="0"/>
          </a:p>
        </p:txBody>
      </p:sp>
      <p:sp>
        <p:nvSpPr>
          <p:cNvPr id="3" name="Titel 2">
            <a:extLst>
              <a:ext uri="{FF2B5EF4-FFF2-40B4-BE49-F238E27FC236}">
                <a16:creationId xmlns:a16="http://schemas.microsoft.com/office/drawing/2014/main" id="{A6A37433-1981-4B43-A78D-DA6596F582E2}"/>
              </a:ext>
            </a:extLst>
          </p:cNvPr>
          <p:cNvSpPr>
            <a:spLocks noGrp="1"/>
          </p:cNvSpPr>
          <p:nvPr>
            <p:ph type="title"/>
          </p:nvPr>
        </p:nvSpPr>
        <p:spPr/>
        <p:txBody>
          <a:bodyPr/>
          <a:lstStyle/>
          <a:p>
            <a:r>
              <a:rPr lang="de-CH" dirty="0" err="1"/>
              <a:t>Discussion</a:t>
            </a:r>
            <a:endParaRPr lang="en-GB" dirty="0"/>
          </a:p>
        </p:txBody>
      </p:sp>
      <p:sp>
        <p:nvSpPr>
          <p:cNvPr id="4" name="Inhaltsplatzhalter 3">
            <a:extLst>
              <a:ext uri="{FF2B5EF4-FFF2-40B4-BE49-F238E27FC236}">
                <a16:creationId xmlns:a16="http://schemas.microsoft.com/office/drawing/2014/main" id="{5CD2D246-75A5-49B1-933A-34A6CBB3717A}"/>
              </a:ext>
            </a:extLst>
          </p:cNvPr>
          <p:cNvSpPr>
            <a:spLocks noGrp="1"/>
          </p:cNvSpPr>
          <p:nvPr>
            <p:ph idx="1"/>
          </p:nvPr>
        </p:nvSpPr>
        <p:spPr/>
        <p:txBody>
          <a:bodyPr/>
          <a:lstStyle/>
          <a:p>
            <a:pPr>
              <a:lnSpc>
                <a:spcPct val="200000"/>
              </a:lnSpc>
            </a:pPr>
            <a:r>
              <a:rPr lang="de-CH" dirty="0"/>
              <a:t>«</a:t>
            </a:r>
            <a:r>
              <a:rPr lang="en-GB" dirty="0"/>
              <a:t>Image normalization has an important influence on the segmentation performance</a:t>
            </a:r>
            <a:r>
              <a:rPr lang="de-CH" dirty="0"/>
              <a:t>»</a:t>
            </a:r>
          </a:p>
          <a:p>
            <a:pPr>
              <a:lnSpc>
                <a:spcPct val="200000"/>
              </a:lnSpc>
            </a:pPr>
            <a:r>
              <a:rPr lang="de-CH" dirty="0" err="1"/>
              <a:t>Assumption</a:t>
            </a:r>
            <a:r>
              <a:rPr lang="de-CH" dirty="0"/>
              <a:t> </a:t>
            </a:r>
            <a:r>
              <a:rPr lang="de-CH" dirty="0" err="1"/>
              <a:t>images</a:t>
            </a:r>
            <a:r>
              <a:rPr lang="de-CH" dirty="0"/>
              <a:t> </a:t>
            </a:r>
            <a:r>
              <a:rPr lang="de-CH" dirty="0" err="1"/>
              <a:t>are</a:t>
            </a:r>
            <a:r>
              <a:rPr lang="de-CH" dirty="0"/>
              <a:t> </a:t>
            </a:r>
            <a:r>
              <a:rPr lang="de-CH" dirty="0" err="1"/>
              <a:t>already</a:t>
            </a:r>
            <a:r>
              <a:rPr lang="de-CH" dirty="0"/>
              <a:t> «</a:t>
            </a:r>
            <a:r>
              <a:rPr lang="de-CH" dirty="0" err="1"/>
              <a:t>normalized</a:t>
            </a:r>
            <a:r>
              <a:rPr lang="de-CH" dirty="0"/>
              <a:t>»</a:t>
            </a:r>
          </a:p>
          <a:p>
            <a:pPr>
              <a:lnSpc>
                <a:spcPct val="200000"/>
              </a:lnSpc>
            </a:pPr>
            <a:r>
              <a:rPr lang="de-CH" dirty="0" err="1"/>
              <a:t>Get</a:t>
            </a:r>
            <a:r>
              <a:rPr lang="de-CH" dirty="0"/>
              <a:t> </a:t>
            </a:r>
            <a:r>
              <a:rPr lang="de-CH" dirty="0" err="1"/>
              <a:t>better</a:t>
            </a:r>
            <a:r>
              <a:rPr lang="de-CH" dirty="0"/>
              <a:t> </a:t>
            </a:r>
            <a:r>
              <a:rPr lang="de-CH" dirty="0" err="1"/>
              <a:t>results</a:t>
            </a:r>
            <a:r>
              <a:rPr lang="de-CH" dirty="0"/>
              <a:t> </a:t>
            </a:r>
            <a:r>
              <a:rPr lang="de-CH" dirty="0" err="1"/>
              <a:t>by</a:t>
            </a:r>
            <a:r>
              <a:rPr lang="de-CH" dirty="0"/>
              <a:t> </a:t>
            </a:r>
            <a:r>
              <a:rPr lang="de-CH" dirty="0" err="1"/>
              <a:t>combining</a:t>
            </a:r>
            <a:r>
              <a:rPr lang="de-CH" dirty="0"/>
              <a:t> different </a:t>
            </a:r>
            <a:r>
              <a:rPr lang="de-CH" dirty="0" err="1"/>
              <a:t>preprocessing</a:t>
            </a:r>
            <a:r>
              <a:rPr lang="de-CH" dirty="0"/>
              <a:t> </a:t>
            </a:r>
            <a:r>
              <a:rPr lang="de-CH" dirty="0" err="1"/>
              <a:t>methods</a:t>
            </a:r>
            <a:endParaRPr lang="de-CH" dirty="0"/>
          </a:p>
          <a:p>
            <a:pPr lvl="1">
              <a:lnSpc>
                <a:spcPct val="200000"/>
              </a:lnSpc>
            </a:pPr>
            <a:r>
              <a:rPr lang="de-CH" dirty="0"/>
              <a:t>Change </a:t>
            </a:r>
            <a:r>
              <a:rPr lang="de-CH" dirty="0" err="1"/>
              <a:t>Algorithm</a:t>
            </a:r>
            <a:endParaRPr lang="de-CH" dirty="0"/>
          </a:p>
          <a:p>
            <a:pPr marL="0" indent="0">
              <a:buNone/>
            </a:pPr>
            <a:endParaRPr lang="de-CH" dirty="0"/>
          </a:p>
          <a:p>
            <a:endParaRPr lang="en-GB" dirty="0"/>
          </a:p>
        </p:txBody>
      </p:sp>
    </p:spTree>
    <p:extLst>
      <p:ext uri="{BB962C8B-B14F-4D97-AF65-F5344CB8AC3E}">
        <p14:creationId xmlns:p14="http://schemas.microsoft.com/office/powerpoint/2010/main" val="1499650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A1A40A-EAB3-9E4B-8D9F-445EABC7084C}"/>
              </a:ext>
            </a:extLst>
          </p:cNvPr>
          <p:cNvSpPr>
            <a:spLocks noGrp="1" noRot="1" noMove="1" noResize="1" noEditPoints="1" noAdjustHandles="1" noChangeArrowheads="1" noChangeShapeType="1"/>
          </p:cNvSpPr>
          <p:nvPr>
            <p:ph type="title"/>
            <p:custDataLst>
              <p:tags r:id="rId1"/>
            </p:custDataLst>
          </p:nvPr>
        </p:nvSpPr>
        <p:spPr/>
        <p:txBody>
          <a:bodyPr/>
          <a:lstStyle/>
          <a:p>
            <a:r>
              <a:rPr lang="de-CH" spc="-15" dirty="0" err="1"/>
              <a:t>Thank</a:t>
            </a:r>
            <a:r>
              <a:rPr lang="de-CH" spc="-15" dirty="0"/>
              <a:t> </a:t>
            </a:r>
            <a:r>
              <a:rPr lang="de-CH" spc="-15" dirty="0" err="1"/>
              <a:t>you</a:t>
            </a:r>
            <a:endParaRPr lang="de-DE" dirty="0"/>
          </a:p>
        </p:txBody>
      </p:sp>
      <p:sp>
        <p:nvSpPr>
          <p:cNvPr id="5" name="Textplatzhalter 4">
            <a:extLst>
              <a:ext uri="{FF2B5EF4-FFF2-40B4-BE49-F238E27FC236}">
                <a16:creationId xmlns:a16="http://schemas.microsoft.com/office/drawing/2014/main" id="{C7FAF644-0AC1-8243-9BA1-9B0B16468C59}"/>
              </a:ext>
            </a:extLst>
          </p:cNvPr>
          <p:cNvSpPr>
            <a:spLocks noGrp="1" noRot="1" noMove="1" noResize="1" noEditPoints="1" noAdjustHandles="1" noChangeArrowheads="1" noChangeShapeType="1"/>
          </p:cNvSpPr>
          <p:nvPr>
            <p:ph type="body" idx="11"/>
            <p:custDataLst>
              <p:tags r:id="rId2"/>
            </p:custDataLst>
          </p:nvPr>
        </p:nvSpPr>
        <p:spPr/>
        <p:txBody>
          <a:bodyPr/>
          <a:lstStyle/>
          <a:p>
            <a:r>
              <a:rPr lang="de-CH" spc="20" dirty="0" err="1">
                <a:solidFill>
                  <a:srgbClr val="231F20"/>
                </a:solidFill>
              </a:rPr>
              <a:t>for</a:t>
            </a:r>
            <a:r>
              <a:rPr lang="de-CH" spc="20" dirty="0">
                <a:solidFill>
                  <a:srgbClr val="231F20"/>
                </a:solidFill>
              </a:rPr>
              <a:t> </a:t>
            </a:r>
            <a:r>
              <a:rPr lang="de-CH" spc="20" dirty="0" err="1">
                <a:solidFill>
                  <a:srgbClr val="231F20"/>
                </a:solidFill>
              </a:rPr>
              <a:t>your</a:t>
            </a:r>
            <a:r>
              <a:rPr lang="de-CH" spc="20" dirty="0">
                <a:solidFill>
                  <a:srgbClr val="231F20"/>
                </a:solidFill>
              </a:rPr>
              <a:t> </a:t>
            </a:r>
            <a:r>
              <a:rPr lang="de-CH" spc="20" dirty="0" err="1">
                <a:solidFill>
                  <a:srgbClr val="231F20"/>
                </a:solidFill>
              </a:rPr>
              <a:t>attention</a:t>
            </a:r>
            <a:endParaRPr lang="de-DE" dirty="0"/>
          </a:p>
        </p:txBody>
      </p:sp>
      <p:pic>
        <p:nvPicPr>
          <p:cNvPr id="7" name="Inhaltsplatzhalter 7">
            <a:extLst>
              <a:ext uri="{FF2B5EF4-FFF2-40B4-BE49-F238E27FC236}">
                <a16:creationId xmlns:a16="http://schemas.microsoft.com/office/drawing/2014/main" id="{ECF287E3-741C-004F-A0BA-1A2BA0C0FEBF}"/>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0" y="1924050"/>
            <a:ext cx="9144000" cy="3213100"/>
          </a:xfrm>
        </p:spPr>
      </p:pic>
      <p:sp>
        <p:nvSpPr>
          <p:cNvPr id="8" name="Textplatzhalter 7">
            <a:extLst>
              <a:ext uri="{FF2B5EF4-FFF2-40B4-BE49-F238E27FC236}">
                <a16:creationId xmlns:a16="http://schemas.microsoft.com/office/drawing/2014/main" id="{CCA7C465-3429-4A10-9E6F-351ECE353CFA}"/>
              </a:ext>
            </a:extLst>
          </p:cNvPr>
          <p:cNvSpPr>
            <a:spLocks noGrp="1"/>
          </p:cNvSpPr>
          <p:nvPr>
            <p:ph type="body" idx="10"/>
          </p:nvPr>
        </p:nvSpPr>
        <p:spPr/>
        <p:txBody>
          <a:bodyPr/>
          <a:lstStyle/>
          <a:p>
            <a:r>
              <a:rPr lang="de-CH" dirty="0"/>
              <a:t>Thomas Buchegger, Carolina Duran, Stefan Weber</a:t>
            </a:r>
            <a:endParaRPr lang="en-GB" dirty="0"/>
          </a:p>
        </p:txBody>
      </p:sp>
      <p:sp>
        <p:nvSpPr>
          <p:cNvPr id="10" name="Textplatzhalter 9">
            <a:extLst>
              <a:ext uri="{FF2B5EF4-FFF2-40B4-BE49-F238E27FC236}">
                <a16:creationId xmlns:a16="http://schemas.microsoft.com/office/drawing/2014/main" id="{9D1F3275-E823-4A81-A525-BE4A46BC9ACA}"/>
              </a:ext>
            </a:extLst>
          </p:cNvPr>
          <p:cNvSpPr>
            <a:spLocks noGrp="1"/>
          </p:cNvSpPr>
          <p:nvPr>
            <p:ph type="body" idx="12"/>
          </p:nvPr>
        </p:nvSpPr>
        <p:spPr/>
        <p:txBody>
          <a:bodyPr/>
          <a:lstStyle/>
          <a:p>
            <a:r>
              <a:rPr lang="de-CH" dirty="0"/>
              <a:t>14. Dezember 2020</a:t>
            </a:r>
            <a:endParaRPr lang="en-GB" dirty="0"/>
          </a:p>
        </p:txBody>
      </p:sp>
    </p:spTree>
    <p:extLst>
      <p:ext uri="{BB962C8B-B14F-4D97-AF65-F5344CB8AC3E}">
        <p14:creationId xmlns:p14="http://schemas.microsoft.com/office/powerpoint/2010/main" val="4040610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DF2D2EF-9BA8-411A-8C49-A736BF649E28}"/>
              </a:ext>
            </a:extLst>
          </p:cNvPr>
          <p:cNvSpPr>
            <a:spLocks noGrp="1"/>
          </p:cNvSpPr>
          <p:nvPr>
            <p:ph type="body" idx="11"/>
          </p:nvPr>
        </p:nvSpPr>
        <p:spPr/>
        <p:txBody>
          <a:bodyPr/>
          <a:lstStyle/>
          <a:p>
            <a:r>
              <a:rPr lang="en-GB" dirty="0"/>
              <a:t>Min Max Normalization</a:t>
            </a:r>
          </a:p>
        </p:txBody>
      </p:sp>
      <p:sp>
        <p:nvSpPr>
          <p:cNvPr id="3" name="Titel 2">
            <a:extLst>
              <a:ext uri="{FF2B5EF4-FFF2-40B4-BE49-F238E27FC236}">
                <a16:creationId xmlns:a16="http://schemas.microsoft.com/office/drawing/2014/main" id="{CCF5DF9F-6C58-4F20-BCF9-074E879804AA}"/>
              </a:ext>
            </a:extLst>
          </p:cNvPr>
          <p:cNvSpPr>
            <a:spLocks noGrp="1"/>
          </p:cNvSpPr>
          <p:nvPr>
            <p:ph type="title"/>
          </p:nvPr>
        </p:nvSpPr>
        <p:spPr/>
        <p:txBody>
          <a:bodyPr/>
          <a:lstStyle/>
          <a:p>
            <a:r>
              <a:rPr lang="en-GB" dirty="0"/>
              <a:t>Normalizations</a:t>
            </a:r>
          </a:p>
        </p:txBody>
      </p:sp>
      <p:graphicFrame>
        <p:nvGraphicFramePr>
          <p:cNvPr id="6" name="Inhaltsplatzhalter 5">
            <a:extLst>
              <a:ext uri="{FF2B5EF4-FFF2-40B4-BE49-F238E27FC236}">
                <a16:creationId xmlns:a16="http://schemas.microsoft.com/office/drawing/2014/main" id="{03C633E1-B511-487E-97C0-E19721BCD409}"/>
              </a:ext>
            </a:extLst>
          </p:cNvPr>
          <p:cNvGraphicFramePr>
            <a:graphicFrameLocks noGrp="1" noChangeAspect="1"/>
          </p:cNvGraphicFramePr>
          <p:nvPr>
            <p:ph idx="1"/>
          </p:nvPr>
        </p:nvGraphicFramePr>
        <p:xfrm>
          <a:off x="3851920" y="1332632"/>
          <a:ext cx="1558624" cy="792088"/>
        </p:xfrm>
        <a:graphic>
          <a:graphicData uri="http://schemas.openxmlformats.org/presentationml/2006/ole">
            <mc:AlternateContent xmlns:mc="http://schemas.openxmlformats.org/markup-compatibility/2006">
              <mc:Choice xmlns:v="urn:schemas-microsoft-com:vml" Requires="v">
                <p:oleObj spid="_x0000_s1026" name="Equation" r:id="rId4" imgW="774360" imgH="393480" progId="Equation.DSMT4">
                  <p:embed/>
                </p:oleObj>
              </mc:Choice>
              <mc:Fallback>
                <p:oleObj name="Equation" r:id="rId4" imgW="774360" imgH="393480" progId="Equation.DSMT4">
                  <p:embed/>
                  <p:pic>
                    <p:nvPicPr>
                      <p:cNvPr id="6" name="Inhaltsplatzhalter 5">
                        <a:extLst>
                          <a:ext uri="{FF2B5EF4-FFF2-40B4-BE49-F238E27FC236}">
                            <a16:creationId xmlns:a16="http://schemas.microsoft.com/office/drawing/2014/main" id="{03C633E1-B511-487E-97C0-E19721BCD409}"/>
                          </a:ext>
                        </a:extLst>
                      </p:cNvPr>
                      <p:cNvPicPr/>
                      <p:nvPr/>
                    </p:nvPicPr>
                    <p:blipFill>
                      <a:blip r:embed="rId5"/>
                      <a:stretch>
                        <a:fillRect/>
                      </a:stretch>
                    </p:blipFill>
                    <p:spPr>
                      <a:xfrm>
                        <a:off x="3851920" y="1332632"/>
                        <a:ext cx="1558624" cy="792088"/>
                      </a:xfrm>
                      <a:prstGeom prst="rect">
                        <a:avLst/>
                      </a:prstGeom>
                    </p:spPr>
                  </p:pic>
                </p:oleObj>
              </mc:Fallback>
            </mc:AlternateContent>
          </a:graphicData>
        </a:graphic>
      </p:graphicFrame>
      <p:graphicFrame>
        <p:nvGraphicFramePr>
          <p:cNvPr id="11" name="Inhaltsplatzhalter 12">
            <a:extLst>
              <a:ext uri="{FF2B5EF4-FFF2-40B4-BE49-F238E27FC236}">
                <a16:creationId xmlns:a16="http://schemas.microsoft.com/office/drawing/2014/main" id="{846AFE4A-1EEC-45AA-80FB-9CFB905F5E2A}"/>
              </a:ext>
            </a:extLst>
          </p:cNvPr>
          <p:cNvGraphicFramePr>
            <a:graphicFrameLocks noChangeAspect="1"/>
          </p:cNvGraphicFramePr>
          <p:nvPr/>
        </p:nvGraphicFramePr>
        <p:xfrm>
          <a:off x="3911152" y="3586502"/>
          <a:ext cx="1440160" cy="892898"/>
        </p:xfrm>
        <a:graphic>
          <a:graphicData uri="http://schemas.openxmlformats.org/presentationml/2006/ole">
            <mc:AlternateContent xmlns:mc="http://schemas.openxmlformats.org/markup-compatibility/2006">
              <mc:Choice xmlns:v="urn:schemas-microsoft-com:vml" Requires="v">
                <p:oleObj spid="_x0000_s1027" name="Equation" r:id="rId6" imgW="634680" imgH="393480" progId="Equation.DSMT4">
                  <p:embed/>
                </p:oleObj>
              </mc:Choice>
              <mc:Fallback>
                <p:oleObj name="Equation" r:id="rId6" imgW="634680" imgH="393480" progId="Equation.DSMT4">
                  <p:embed/>
                  <p:pic>
                    <p:nvPicPr>
                      <p:cNvPr id="11" name="Inhaltsplatzhalter 12">
                        <a:extLst>
                          <a:ext uri="{FF2B5EF4-FFF2-40B4-BE49-F238E27FC236}">
                            <a16:creationId xmlns:a16="http://schemas.microsoft.com/office/drawing/2014/main" id="{846AFE4A-1EEC-45AA-80FB-9CFB905F5E2A}"/>
                          </a:ext>
                        </a:extLst>
                      </p:cNvPr>
                      <p:cNvPicPr/>
                      <p:nvPr/>
                    </p:nvPicPr>
                    <p:blipFill>
                      <a:blip r:embed="rId7"/>
                      <a:stretch>
                        <a:fillRect/>
                      </a:stretch>
                    </p:blipFill>
                    <p:spPr>
                      <a:xfrm>
                        <a:off x="3911152" y="3586502"/>
                        <a:ext cx="1440160" cy="892898"/>
                      </a:xfrm>
                      <a:prstGeom prst="rect">
                        <a:avLst/>
                      </a:prstGeom>
                    </p:spPr>
                  </p:pic>
                </p:oleObj>
              </mc:Fallback>
            </mc:AlternateContent>
          </a:graphicData>
        </a:graphic>
      </p:graphicFrame>
      <p:sp>
        <p:nvSpPr>
          <p:cNvPr id="13" name="Textplatzhalter 1">
            <a:extLst>
              <a:ext uri="{FF2B5EF4-FFF2-40B4-BE49-F238E27FC236}">
                <a16:creationId xmlns:a16="http://schemas.microsoft.com/office/drawing/2014/main" id="{3397857A-79ED-4567-87A7-A07D3C93F977}"/>
              </a:ext>
            </a:extLst>
          </p:cNvPr>
          <p:cNvSpPr txBox="1">
            <a:spLocks/>
          </p:cNvSpPr>
          <p:nvPr/>
        </p:nvSpPr>
        <p:spPr>
          <a:xfrm>
            <a:off x="519242" y="2859783"/>
            <a:ext cx="7020000" cy="410369"/>
          </a:xfrm>
          <a:prstGeom prst="rect">
            <a:avLst/>
          </a:prstGeom>
        </p:spPr>
        <p:txBody>
          <a:bodyPr lIns="0" tIns="0" rIns="0" bIns="0" anchor="t">
            <a:sp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kern="1200">
                <a:solidFill>
                  <a:schemeClr val="tx1"/>
                </a:solidFill>
                <a:latin typeface="Arial" panose="020B0604020202020204" pitchFamily="34" charset="0"/>
                <a:ea typeface="+mn-ea"/>
                <a:cs typeface="Arial" panose="020B0604020202020204" pitchFamily="34" charset="0"/>
              </a:defRPr>
            </a:lvl1pPr>
            <a:lvl2pPr marL="457189"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377"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566"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754"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5943"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131"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32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509"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Z-Score Normalization</a:t>
            </a:r>
          </a:p>
        </p:txBody>
      </p:sp>
      <p:sp>
        <p:nvSpPr>
          <p:cNvPr id="4" name="Textfeld 3">
            <a:extLst>
              <a:ext uri="{FF2B5EF4-FFF2-40B4-BE49-F238E27FC236}">
                <a16:creationId xmlns:a16="http://schemas.microsoft.com/office/drawing/2014/main" id="{C161F6CA-309E-440D-9767-23398EAB1E52}"/>
              </a:ext>
            </a:extLst>
          </p:cNvPr>
          <p:cNvSpPr txBox="1"/>
          <p:nvPr/>
        </p:nvSpPr>
        <p:spPr>
          <a:xfrm>
            <a:off x="611560" y="1131590"/>
            <a:ext cx="5184576" cy="646331"/>
          </a:xfrm>
          <a:prstGeom prst="rect">
            <a:avLst/>
          </a:prstGeom>
          <a:noFill/>
        </p:spPr>
        <p:txBody>
          <a:bodyPr wrap="square" rtlCol="0">
            <a:spAutoFit/>
          </a:bodyPr>
          <a:lstStyle/>
          <a:p>
            <a:pPr marL="285750" indent="-285750">
              <a:buFont typeface="Arial" panose="020B0604020202020204" pitchFamily="34" charset="0"/>
              <a:buChar char="•"/>
            </a:pPr>
            <a:r>
              <a:rPr lang="en-GB" dirty="0"/>
              <a:t>Simple Formula</a:t>
            </a:r>
          </a:p>
          <a:p>
            <a:pPr marL="285750" indent="-285750">
              <a:buFont typeface="Arial" panose="020B0604020202020204" pitchFamily="34" charset="0"/>
              <a:buChar char="•"/>
            </a:pPr>
            <a:r>
              <a:rPr lang="en-GB" dirty="0"/>
              <a:t>Output Range [0, 1]</a:t>
            </a:r>
          </a:p>
        </p:txBody>
      </p:sp>
      <p:sp>
        <p:nvSpPr>
          <p:cNvPr id="15" name="Textfeld 14">
            <a:extLst>
              <a:ext uri="{FF2B5EF4-FFF2-40B4-BE49-F238E27FC236}">
                <a16:creationId xmlns:a16="http://schemas.microsoft.com/office/drawing/2014/main" id="{FC913425-DB39-4033-A443-862CFE32F3C4}"/>
              </a:ext>
            </a:extLst>
          </p:cNvPr>
          <p:cNvSpPr txBox="1"/>
          <p:nvPr/>
        </p:nvSpPr>
        <p:spPr>
          <a:xfrm>
            <a:off x="611560" y="3401836"/>
            <a:ext cx="5184576" cy="369332"/>
          </a:xfrm>
          <a:prstGeom prst="rect">
            <a:avLst/>
          </a:prstGeom>
          <a:noFill/>
        </p:spPr>
        <p:txBody>
          <a:bodyPr wrap="square" rtlCol="0">
            <a:spAutoFit/>
          </a:bodyPr>
          <a:lstStyle/>
          <a:p>
            <a:pPr marL="285750" indent="-285750">
              <a:buFont typeface="Arial" panose="020B0604020202020204" pitchFamily="34" charset="0"/>
              <a:buChar char="•"/>
            </a:pPr>
            <a:r>
              <a:rPr lang="en-GB" dirty="0"/>
              <a:t>Simple Formula</a:t>
            </a:r>
          </a:p>
        </p:txBody>
      </p:sp>
    </p:spTree>
    <p:extLst>
      <p:ext uri="{BB962C8B-B14F-4D97-AF65-F5344CB8AC3E}">
        <p14:creationId xmlns:p14="http://schemas.microsoft.com/office/powerpoint/2010/main" val="2275378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DF2D2EF-9BA8-411A-8C49-A736BF649E28}"/>
              </a:ext>
            </a:extLst>
          </p:cNvPr>
          <p:cNvSpPr>
            <a:spLocks noGrp="1"/>
          </p:cNvSpPr>
          <p:nvPr>
            <p:ph type="body" idx="11"/>
          </p:nvPr>
        </p:nvSpPr>
        <p:spPr/>
        <p:txBody>
          <a:bodyPr/>
          <a:lstStyle/>
          <a:p>
            <a:r>
              <a:rPr lang="en-GB" dirty="0"/>
              <a:t>Histogram Z-Score</a:t>
            </a:r>
          </a:p>
        </p:txBody>
      </p:sp>
      <p:sp>
        <p:nvSpPr>
          <p:cNvPr id="3" name="Titel 2">
            <a:extLst>
              <a:ext uri="{FF2B5EF4-FFF2-40B4-BE49-F238E27FC236}">
                <a16:creationId xmlns:a16="http://schemas.microsoft.com/office/drawing/2014/main" id="{CCF5DF9F-6C58-4F20-BCF9-074E879804AA}"/>
              </a:ext>
            </a:extLst>
          </p:cNvPr>
          <p:cNvSpPr>
            <a:spLocks noGrp="1"/>
          </p:cNvSpPr>
          <p:nvPr>
            <p:ph type="title"/>
          </p:nvPr>
        </p:nvSpPr>
        <p:spPr/>
        <p:txBody>
          <a:bodyPr/>
          <a:lstStyle/>
          <a:p>
            <a:r>
              <a:rPr lang="en-GB" dirty="0"/>
              <a:t>Normalizations</a:t>
            </a:r>
          </a:p>
        </p:txBody>
      </p:sp>
      <p:sp>
        <p:nvSpPr>
          <p:cNvPr id="4" name="Textfeld 3">
            <a:extLst>
              <a:ext uri="{FF2B5EF4-FFF2-40B4-BE49-F238E27FC236}">
                <a16:creationId xmlns:a16="http://schemas.microsoft.com/office/drawing/2014/main" id="{28A75ED2-7F90-4707-BFC8-D884991BA4E2}"/>
              </a:ext>
            </a:extLst>
          </p:cNvPr>
          <p:cNvSpPr txBox="1"/>
          <p:nvPr/>
        </p:nvSpPr>
        <p:spPr>
          <a:xfrm>
            <a:off x="1547664" y="1318447"/>
            <a:ext cx="1368152" cy="276999"/>
          </a:xfrm>
          <a:prstGeom prst="rect">
            <a:avLst/>
          </a:prstGeom>
          <a:noFill/>
        </p:spPr>
        <p:txBody>
          <a:bodyPr wrap="square" rtlCol="0">
            <a:spAutoFit/>
          </a:bodyPr>
          <a:lstStyle/>
          <a:p>
            <a:pPr algn="ctr"/>
            <a:r>
              <a:rPr lang="en-GB" sz="1200" dirty="0">
                <a:solidFill>
                  <a:schemeClr val="bg1"/>
                </a:solidFill>
              </a:rPr>
              <a:t>No Normalization</a:t>
            </a:r>
          </a:p>
        </p:txBody>
      </p:sp>
      <p:sp>
        <p:nvSpPr>
          <p:cNvPr id="7" name="Textfeld 6">
            <a:extLst>
              <a:ext uri="{FF2B5EF4-FFF2-40B4-BE49-F238E27FC236}">
                <a16:creationId xmlns:a16="http://schemas.microsoft.com/office/drawing/2014/main" id="{ACCBE2FE-8F25-41CF-A5A0-293FDEFF9860}"/>
              </a:ext>
            </a:extLst>
          </p:cNvPr>
          <p:cNvSpPr txBox="1"/>
          <p:nvPr/>
        </p:nvSpPr>
        <p:spPr>
          <a:xfrm>
            <a:off x="4644370" y="1318447"/>
            <a:ext cx="1368152" cy="276999"/>
          </a:xfrm>
          <a:prstGeom prst="rect">
            <a:avLst/>
          </a:prstGeom>
          <a:noFill/>
        </p:spPr>
        <p:txBody>
          <a:bodyPr wrap="square" rtlCol="0">
            <a:spAutoFit/>
          </a:bodyPr>
          <a:lstStyle/>
          <a:p>
            <a:pPr algn="ctr"/>
            <a:r>
              <a:rPr lang="en-GB" sz="1200" dirty="0">
                <a:solidFill>
                  <a:schemeClr val="bg1"/>
                </a:solidFill>
              </a:rPr>
              <a:t>Z-Score</a:t>
            </a:r>
          </a:p>
        </p:txBody>
      </p:sp>
      <p:sp>
        <p:nvSpPr>
          <p:cNvPr id="9" name="Textfeld 8">
            <a:extLst>
              <a:ext uri="{FF2B5EF4-FFF2-40B4-BE49-F238E27FC236}">
                <a16:creationId xmlns:a16="http://schemas.microsoft.com/office/drawing/2014/main" id="{D672ABBE-BB83-4000-955D-436B08160ADE}"/>
              </a:ext>
            </a:extLst>
          </p:cNvPr>
          <p:cNvSpPr txBox="1"/>
          <p:nvPr/>
        </p:nvSpPr>
        <p:spPr>
          <a:xfrm>
            <a:off x="6372200" y="1687778"/>
            <a:ext cx="1368152" cy="369332"/>
          </a:xfrm>
          <a:prstGeom prst="rect">
            <a:avLst/>
          </a:prstGeom>
          <a:noFill/>
        </p:spPr>
        <p:txBody>
          <a:bodyPr wrap="square" rtlCol="0">
            <a:spAutoFit/>
          </a:bodyPr>
          <a:lstStyle/>
          <a:p>
            <a:pPr algn="ctr"/>
            <a:r>
              <a:rPr lang="en-GB" sz="1800" dirty="0"/>
              <a:t>Min Max </a:t>
            </a:r>
            <a:r>
              <a:rPr lang="en-GB" sz="1200" dirty="0">
                <a:solidFill>
                  <a:schemeClr val="bg1"/>
                </a:solidFill>
              </a:rPr>
              <a:t>g</a:t>
            </a:r>
          </a:p>
        </p:txBody>
      </p:sp>
      <p:sp>
        <p:nvSpPr>
          <p:cNvPr id="10" name="Textfeld 9">
            <a:extLst>
              <a:ext uri="{FF2B5EF4-FFF2-40B4-BE49-F238E27FC236}">
                <a16:creationId xmlns:a16="http://schemas.microsoft.com/office/drawing/2014/main" id="{C9FABDDF-7EB3-42DF-918E-BCAD611461CE}"/>
              </a:ext>
            </a:extLst>
          </p:cNvPr>
          <p:cNvSpPr txBox="1"/>
          <p:nvPr/>
        </p:nvSpPr>
        <p:spPr>
          <a:xfrm>
            <a:off x="1403648" y="3271056"/>
            <a:ext cx="1368152" cy="276999"/>
          </a:xfrm>
          <a:prstGeom prst="rect">
            <a:avLst/>
          </a:prstGeom>
          <a:noFill/>
        </p:spPr>
        <p:txBody>
          <a:bodyPr wrap="square" rtlCol="0">
            <a:spAutoFit/>
          </a:bodyPr>
          <a:lstStyle/>
          <a:p>
            <a:pPr algn="ctr"/>
            <a:r>
              <a:rPr lang="en-GB" sz="1200" dirty="0">
                <a:solidFill>
                  <a:schemeClr val="bg1"/>
                </a:solidFill>
              </a:rPr>
              <a:t>White Stripe</a:t>
            </a:r>
          </a:p>
        </p:txBody>
      </p:sp>
      <p:sp>
        <p:nvSpPr>
          <p:cNvPr id="11" name="Textfeld 10">
            <a:extLst>
              <a:ext uri="{FF2B5EF4-FFF2-40B4-BE49-F238E27FC236}">
                <a16:creationId xmlns:a16="http://schemas.microsoft.com/office/drawing/2014/main" id="{AC38CCF3-3CE4-4BC8-978E-AFE9EF8B0D8B}"/>
              </a:ext>
            </a:extLst>
          </p:cNvPr>
          <p:cNvSpPr txBox="1"/>
          <p:nvPr/>
        </p:nvSpPr>
        <p:spPr>
          <a:xfrm>
            <a:off x="3120468" y="3178722"/>
            <a:ext cx="1368152" cy="461665"/>
          </a:xfrm>
          <a:prstGeom prst="rect">
            <a:avLst/>
          </a:prstGeom>
          <a:noFill/>
        </p:spPr>
        <p:txBody>
          <a:bodyPr wrap="square" rtlCol="0">
            <a:spAutoFit/>
          </a:bodyPr>
          <a:lstStyle/>
          <a:p>
            <a:pPr algn="ctr"/>
            <a:r>
              <a:rPr lang="en-GB" sz="1200" dirty="0">
                <a:solidFill>
                  <a:schemeClr val="bg1"/>
                </a:solidFill>
              </a:rPr>
              <a:t>Gaussian Mixture Model</a:t>
            </a:r>
          </a:p>
        </p:txBody>
      </p:sp>
      <p:sp>
        <p:nvSpPr>
          <p:cNvPr id="12" name="Textfeld 11">
            <a:extLst>
              <a:ext uri="{FF2B5EF4-FFF2-40B4-BE49-F238E27FC236}">
                <a16:creationId xmlns:a16="http://schemas.microsoft.com/office/drawing/2014/main" id="{E171134A-1082-4B28-ACF5-552BE33AC499}"/>
              </a:ext>
            </a:extLst>
          </p:cNvPr>
          <p:cNvSpPr txBox="1"/>
          <p:nvPr/>
        </p:nvSpPr>
        <p:spPr>
          <a:xfrm>
            <a:off x="4782158" y="3271056"/>
            <a:ext cx="1368152" cy="276999"/>
          </a:xfrm>
          <a:prstGeom prst="rect">
            <a:avLst/>
          </a:prstGeom>
          <a:noFill/>
        </p:spPr>
        <p:txBody>
          <a:bodyPr wrap="square" rtlCol="0">
            <a:spAutoFit/>
          </a:bodyPr>
          <a:lstStyle/>
          <a:p>
            <a:pPr algn="ctr"/>
            <a:r>
              <a:rPr lang="en-GB" sz="1200" dirty="0">
                <a:solidFill>
                  <a:schemeClr val="bg1"/>
                </a:solidFill>
              </a:rPr>
              <a:t>Fuzzy C-Means</a:t>
            </a:r>
          </a:p>
        </p:txBody>
      </p:sp>
      <p:pic>
        <p:nvPicPr>
          <p:cNvPr id="15" name="Inhaltsplatzhalter 14">
            <a:extLst>
              <a:ext uri="{FF2B5EF4-FFF2-40B4-BE49-F238E27FC236}">
                <a16:creationId xmlns:a16="http://schemas.microsoft.com/office/drawing/2014/main" id="{3E59DBB7-264B-4E0B-9254-858AA47472C5}"/>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7957" t="11664" r="9494" b="4077"/>
          <a:stretch/>
        </p:blipFill>
        <p:spPr>
          <a:xfrm>
            <a:off x="352531" y="2064269"/>
            <a:ext cx="4320000" cy="2228905"/>
          </a:xfrm>
        </p:spPr>
      </p:pic>
      <p:sp>
        <p:nvSpPr>
          <p:cNvPr id="19" name="Textfeld 18">
            <a:extLst>
              <a:ext uri="{FF2B5EF4-FFF2-40B4-BE49-F238E27FC236}">
                <a16:creationId xmlns:a16="http://schemas.microsoft.com/office/drawing/2014/main" id="{2B2B212F-7DCB-4563-9C59-B6D23C39416B}"/>
              </a:ext>
            </a:extLst>
          </p:cNvPr>
          <p:cNvSpPr txBox="1"/>
          <p:nvPr/>
        </p:nvSpPr>
        <p:spPr>
          <a:xfrm>
            <a:off x="1835696" y="1687778"/>
            <a:ext cx="936104" cy="369332"/>
          </a:xfrm>
          <a:prstGeom prst="rect">
            <a:avLst/>
          </a:prstGeom>
          <a:noFill/>
        </p:spPr>
        <p:txBody>
          <a:bodyPr wrap="square">
            <a:spAutoFit/>
          </a:bodyPr>
          <a:lstStyle/>
          <a:p>
            <a:r>
              <a:rPr lang="en-GB" dirty="0"/>
              <a:t>Z-Score</a:t>
            </a:r>
          </a:p>
        </p:txBody>
      </p:sp>
      <p:pic>
        <p:nvPicPr>
          <p:cNvPr id="20" name="Inhaltsplatzhalter 13">
            <a:extLst>
              <a:ext uri="{FF2B5EF4-FFF2-40B4-BE49-F238E27FC236}">
                <a16:creationId xmlns:a16="http://schemas.microsoft.com/office/drawing/2014/main" id="{80F162E7-4BB5-4FF2-A0E1-6F618B2FD22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958" t="10186" r="9493" b="4076"/>
          <a:stretch/>
        </p:blipFill>
        <p:spPr>
          <a:xfrm>
            <a:off x="4779655" y="2057110"/>
            <a:ext cx="4320000" cy="2267999"/>
          </a:xfrm>
          <a:prstGeom prst="rect">
            <a:avLst/>
          </a:prstGeom>
        </p:spPr>
      </p:pic>
    </p:spTree>
    <p:extLst>
      <p:ext uri="{BB962C8B-B14F-4D97-AF65-F5344CB8AC3E}">
        <p14:creationId xmlns:p14="http://schemas.microsoft.com/office/powerpoint/2010/main" val="2469565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AFFB449-3C70-47C3-86A1-08FB90098C08}"/>
              </a:ext>
            </a:extLst>
          </p:cNvPr>
          <p:cNvSpPr>
            <a:spLocks noGrp="1"/>
          </p:cNvSpPr>
          <p:nvPr>
            <p:ph type="body" idx="11"/>
          </p:nvPr>
        </p:nvSpPr>
        <p:spPr>
          <a:xfrm>
            <a:off x="540000" y="680400"/>
            <a:ext cx="7020000" cy="410369"/>
          </a:xfrm>
        </p:spPr>
        <p:txBody>
          <a:bodyPr/>
          <a:lstStyle/>
          <a:p>
            <a:r>
              <a:rPr lang="en-GB" dirty="0"/>
              <a:t>Histogram Matching</a:t>
            </a:r>
          </a:p>
        </p:txBody>
      </p:sp>
      <p:sp>
        <p:nvSpPr>
          <p:cNvPr id="3" name="Titel 2">
            <a:extLst>
              <a:ext uri="{FF2B5EF4-FFF2-40B4-BE49-F238E27FC236}">
                <a16:creationId xmlns:a16="http://schemas.microsoft.com/office/drawing/2014/main" id="{0AC4AC88-B78D-4403-A34C-BA8E8CC308B1}"/>
              </a:ext>
            </a:extLst>
          </p:cNvPr>
          <p:cNvSpPr>
            <a:spLocks noGrp="1"/>
          </p:cNvSpPr>
          <p:nvPr>
            <p:ph type="title"/>
          </p:nvPr>
        </p:nvSpPr>
        <p:spPr/>
        <p:txBody>
          <a:bodyPr/>
          <a:lstStyle/>
          <a:p>
            <a:r>
              <a:rPr lang="en-GB" dirty="0"/>
              <a:t>Normalizations</a:t>
            </a:r>
          </a:p>
        </p:txBody>
      </p:sp>
      <p:pic>
        <p:nvPicPr>
          <p:cNvPr id="5" name="Inhaltsplatzhalter 4">
            <a:extLst>
              <a:ext uri="{FF2B5EF4-FFF2-40B4-BE49-F238E27FC236}">
                <a16:creationId xmlns:a16="http://schemas.microsoft.com/office/drawing/2014/main" id="{383EB63D-1477-43A1-95FE-F295B9447DB8}"/>
              </a:ext>
            </a:extLst>
          </p:cNvPr>
          <p:cNvPicPr>
            <a:picLocks noGrp="1" noChangeAspect="1"/>
          </p:cNvPicPr>
          <p:nvPr>
            <p:ph idx="1"/>
          </p:nvPr>
        </p:nvPicPr>
        <p:blipFill rotWithShape="1">
          <a:blip r:embed="rId2"/>
          <a:srcRect l="3920"/>
          <a:stretch/>
        </p:blipFill>
        <p:spPr>
          <a:xfrm>
            <a:off x="395536" y="1173600"/>
            <a:ext cx="4415594" cy="1561294"/>
          </a:xfrm>
          <a:prstGeom prst="rect">
            <a:avLst/>
          </a:prstGeom>
        </p:spPr>
      </p:pic>
      <p:pic>
        <p:nvPicPr>
          <p:cNvPr id="6" name="Inhaltsplatzhalter 13">
            <a:extLst>
              <a:ext uri="{FF2B5EF4-FFF2-40B4-BE49-F238E27FC236}">
                <a16:creationId xmlns:a16="http://schemas.microsoft.com/office/drawing/2014/main" id="{10FAA0E4-04A3-47C8-BBC7-DB1891E3917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862" t="11664" r="9494" b="4077"/>
          <a:stretch/>
        </p:blipFill>
        <p:spPr>
          <a:xfrm>
            <a:off x="297308" y="2859782"/>
            <a:ext cx="4445824" cy="2210915"/>
          </a:xfrm>
          <a:prstGeom prst="rect">
            <a:avLst/>
          </a:prstGeom>
        </p:spPr>
      </p:pic>
    </p:spTree>
    <p:extLst>
      <p:ext uri="{BB962C8B-B14F-4D97-AF65-F5344CB8AC3E}">
        <p14:creationId xmlns:p14="http://schemas.microsoft.com/office/powerpoint/2010/main" val="162636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0A69772-A056-48B8-B77D-86BAC7A152C6}"/>
              </a:ext>
            </a:extLst>
          </p:cNvPr>
          <p:cNvSpPr>
            <a:spLocks noGrp="1"/>
          </p:cNvSpPr>
          <p:nvPr>
            <p:ph type="body" idx="11"/>
          </p:nvPr>
        </p:nvSpPr>
        <p:spPr/>
        <p:txBody>
          <a:bodyPr/>
          <a:lstStyle/>
          <a:p>
            <a:r>
              <a:rPr lang="en-GB" dirty="0"/>
              <a:t>White Stripe</a:t>
            </a:r>
          </a:p>
        </p:txBody>
      </p:sp>
      <p:sp>
        <p:nvSpPr>
          <p:cNvPr id="3" name="Titel 2">
            <a:extLst>
              <a:ext uri="{FF2B5EF4-FFF2-40B4-BE49-F238E27FC236}">
                <a16:creationId xmlns:a16="http://schemas.microsoft.com/office/drawing/2014/main" id="{52BD3EF0-1FBA-4D69-9B82-9213F75FC37F}"/>
              </a:ext>
            </a:extLst>
          </p:cNvPr>
          <p:cNvSpPr>
            <a:spLocks noGrp="1"/>
          </p:cNvSpPr>
          <p:nvPr>
            <p:ph type="title"/>
          </p:nvPr>
        </p:nvSpPr>
        <p:spPr/>
        <p:txBody>
          <a:bodyPr/>
          <a:lstStyle/>
          <a:p>
            <a:r>
              <a:rPr lang="en-GB" dirty="0"/>
              <a:t>Normalizations</a:t>
            </a:r>
          </a:p>
        </p:txBody>
      </p:sp>
      <p:pic>
        <p:nvPicPr>
          <p:cNvPr id="6" name="Inhaltsplatzhalter 5">
            <a:extLst>
              <a:ext uri="{FF2B5EF4-FFF2-40B4-BE49-F238E27FC236}">
                <a16:creationId xmlns:a16="http://schemas.microsoft.com/office/drawing/2014/main" id="{331DD446-B998-4B5F-9943-81AD321DEA95}"/>
              </a:ext>
            </a:extLst>
          </p:cNvPr>
          <p:cNvPicPr>
            <a:picLocks noGrp="1" noChangeAspect="1"/>
          </p:cNvPicPr>
          <p:nvPr>
            <p:ph idx="1"/>
          </p:nvPr>
        </p:nvPicPr>
        <p:blipFill>
          <a:blip r:embed="rId3"/>
          <a:stretch>
            <a:fillRect/>
          </a:stretch>
        </p:blipFill>
        <p:spPr>
          <a:xfrm>
            <a:off x="340114" y="1299875"/>
            <a:ext cx="2401866" cy="3749150"/>
          </a:xfrm>
        </p:spPr>
      </p:pic>
      <p:grpSp>
        <p:nvGrpSpPr>
          <p:cNvPr id="14" name="Gruppieren 13">
            <a:extLst>
              <a:ext uri="{FF2B5EF4-FFF2-40B4-BE49-F238E27FC236}">
                <a16:creationId xmlns:a16="http://schemas.microsoft.com/office/drawing/2014/main" id="{08BB499E-8851-46FA-BD5A-9CECE24F34BC}"/>
              </a:ext>
            </a:extLst>
          </p:cNvPr>
          <p:cNvGrpSpPr/>
          <p:nvPr/>
        </p:nvGrpSpPr>
        <p:grpSpPr>
          <a:xfrm>
            <a:off x="3491880" y="1779662"/>
            <a:ext cx="5031626" cy="2611430"/>
            <a:chOff x="2915816" y="1838969"/>
            <a:chExt cx="6120000" cy="3176300"/>
          </a:xfrm>
        </p:grpSpPr>
        <p:grpSp>
          <p:nvGrpSpPr>
            <p:cNvPr id="13" name="Gruppieren 12">
              <a:extLst>
                <a:ext uri="{FF2B5EF4-FFF2-40B4-BE49-F238E27FC236}">
                  <a16:creationId xmlns:a16="http://schemas.microsoft.com/office/drawing/2014/main" id="{D92E934B-0723-47EB-A2F0-E511F60A09AD}"/>
                </a:ext>
              </a:extLst>
            </p:cNvPr>
            <p:cNvGrpSpPr/>
            <p:nvPr/>
          </p:nvGrpSpPr>
          <p:grpSpPr>
            <a:xfrm>
              <a:off x="2915816" y="1838969"/>
              <a:ext cx="6120000" cy="3176300"/>
              <a:chOff x="2915816" y="1838969"/>
              <a:chExt cx="6120000" cy="3176300"/>
            </a:xfrm>
          </p:grpSpPr>
          <p:pic>
            <p:nvPicPr>
              <p:cNvPr id="8" name="Inhaltsplatzhalter 14">
                <a:extLst>
                  <a:ext uri="{FF2B5EF4-FFF2-40B4-BE49-F238E27FC236}">
                    <a16:creationId xmlns:a16="http://schemas.microsoft.com/office/drawing/2014/main" id="{FA79BA04-D81D-4B1A-AEEF-4485BE9FA3E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624" t="10470" r="9763" b="2652"/>
              <a:stretch/>
            </p:blipFill>
            <p:spPr>
              <a:xfrm>
                <a:off x="2915816" y="1838969"/>
                <a:ext cx="6120000" cy="3176300"/>
              </a:xfrm>
              <a:prstGeom prst="rect">
                <a:avLst/>
              </a:prstGeom>
            </p:spPr>
          </p:pic>
          <p:sp>
            <p:nvSpPr>
              <p:cNvPr id="4" name="Rechteck 3">
                <a:extLst>
                  <a:ext uri="{FF2B5EF4-FFF2-40B4-BE49-F238E27FC236}">
                    <a16:creationId xmlns:a16="http://schemas.microsoft.com/office/drawing/2014/main" id="{35056473-C8CE-4D9D-8488-1F14A8E93597}"/>
                  </a:ext>
                </a:extLst>
              </p:cNvPr>
              <p:cNvSpPr/>
              <p:nvPr/>
            </p:nvSpPr>
            <p:spPr>
              <a:xfrm>
                <a:off x="7323253" y="2054848"/>
                <a:ext cx="216024" cy="2664296"/>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Freihandform: Form 11">
              <a:extLst>
                <a:ext uri="{FF2B5EF4-FFF2-40B4-BE49-F238E27FC236}">
                  <a16:creationId xmlns:a16="http://schemas.microsoft.com/office/drawing/2014/main" id="{E4B6ED8B-1C35-43B8-9922-203B7DEDE63D}"/>
                </a:ext>
              </a:extLst>
            </p:cNvPr>
            <p:cNvSpPr/>
            <p:nvPr/>
          </p:nvSpPr>
          <p:spPr>
            <a:xfrm>
              <a:off x="4261757" y="2054848"/>
              <a:ext cx="3984172" cy="2707554"/>
            </a:xfrm>
            <a:custGeom>
              <a:avLst/>
              <a:gdLst>
                <a:gd name="connsiteX0" fmla="*/ 3984172 w 3984172"/>
                <a:gd name="connsiteY0" fmla="*/ 2674995 h 2707554"/>
                <a:gd name="connsiteX1" fmla="*/ 3717472 w 3984172"/>
                <a:gd name="connsiteY1" fmla="*/ 2653223 h 2707554"/>
                <a:gd name="connsiteX2" fmla="*/ 3445329 w 3984172"/>
                <a:gd name="connsiteY2" fmla="*/ 2168809 h 2707554"/>
                <a:gd name="connsiteX3" fmla="*/ 3254829 w 3984172"/>
                <a:gd name="connsiteY3" fmla="*/ 568609 h 2707554"/>
                <a:gd name="connsiteX4" fmla="*/ 3162300 w 3984172"/>
                <a:gd name="connsiteY4" fmla="*/ 24323 h 2707554"/>
                <a:gd name="connsiteX5" fmla="*/ 2835729 w 3984172"/>
                <a:gd name="connsiteY5" fmla="*/ 1248966 h 2707554"/>
                <a:gd name="connsiteX6" fmla="*/ 2672443 w 3984172"/>
                <a:gd name="connsiteY6" fmla="*/ 1504781 h 2707554"/>
                <a:gd name="connsiteX7" fmla="*/ 2373086 w 3984172"/>
                <a:gd name="connsiteY7" fmla="*/ 1227195 h 2707554"/>
                <a:gd name="connsiteX8" fmla="*/ 2095500 w 3984172"/>
                <a:gd name="connsiteY8" fmla="*/ 546838 h 2707554"/>
                <a:gd name="connsiteX9" fmla="*/ 2002972 w 3984172"/>
                <a:gd name="connsiteY9" fmla="*/ 437981 h 2707554"/>
                <a:gd name="connsiteX10" fmla="*/ 1839686 w 3984172"/>
                <a:gd name="connsiteY10" fmla="*/ 748223 h 2707554"/>
                <a:gd name="connsiteX11" fmla="*/ 1567543 w 3984172"/>
                <a:gd name="connsiteY11" fmla="*/ 1711609 h 2707554"/>
                <a:gd name="connsiteX12" fmla="*/ 1213757 w 3984172"/>
                <a:gd name="connsiteY12" fmla="*/ 2190581 h 2707554"/>
                <a:gd name="connsiteX13" fmla="*/ 778329 w 3984172"/>
                <a:gd name="connsiteY13" fmla="*/ 2424623 h 2707554"/>
                <a:gd name="connsiteX14" fmla="*/ 402772 w 3984172"/>
                <a:gd name="connsiteY14" fmla="*/ 2517152 h 2707554"/>
                <a:gd name="connsiteX15" fmla="*/ 190500 w 3984172"/>
                <a:gd name="connsiteY15" fmla="*/ 2642338 h 2707554"/>
                <a:gd name="connsiteX16" fmla="*/ 0 w 3984172"/>
                <a:gd name="connsiteY16" fmla="*/ 2674995 h 270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84172" h="2707554">
                  <a:moveTo>
                    <a:pt x="3984172" y="2674995"/>
                  </a:moveTo>
                  <a:cubicBezTo>
                    <a:pt x="3895725" y="2706291"/>
                    <a:pt x="3807279" y="2737587"/>
                    <a:pt x="3717472" y="2653223"/>
                  </a:cubicBezTo>
                  <a:cubicBezTo>
                    <a:pt x="3627665" y="2568859"/>
                    <a:pt x="3522436" y="2516245"/>
                    <a:pt x="3445329" y="2168809"/>
                  </a:cubicBezTo>
                  <a:cubicBezTo>
                    <a:pt x="3368222" y="1821373"/>
                    <a:pt x="3302000" y="926023"/>
                    <a:pt x="3254829" y="568609"/>
                  </a:cubicBezTo>
                  <a:cubicBezTo>
                    <a:pt x="3207657" y="211195"/>
                    <a:pt x="3232150" y="-89070"/>
                    <a:pt x="3162300" y="24323"/>
                  </a:cubicBezTo>
                  <a:cubicBezTo>
                    <a:pt x="3092450" y="137716"/>
                    <a:pt x="2917372" y="1002223"/>
                    <a:pt x="2835729" y="1248966"/>
                  </a:cubicBezTo>
                  <a:cubicBezTo>
                    <a:pt x="2754086" y="1495709"/>
                    <a:pt x="2749550" y="1508409"/>
                    <a:pt x="2672443" y="1504781"/>
                  </a:cubicBezTo>
                  <a:cubicBezTo>
                    <a:pt x="2595336" y="1501153"/>
                    <a:pt x="2469243" y="1386852"/>
                    <a:pt x="2373086" y="1227195"/>
                  </a:cubicBezTo>
                  <a:cubicBezTo>
                    <a:pt x="2276929" y="1067538"/>
                    <a:pt x="2157186" y="678373"/>
                    <a:pt x="2095500" y="546838"/>
                  </a:cubicBezTo>
                  <a:cubicBezTo>
                    <a:pt x="2033814" y="415303"/>
                    <a:pt x="2045608" y="404417"/>
                    <a:pt x="2002972" y="437981"/>
                  </a:cubicBezTo>
                  <a:cubicBezTo>
                    <a:pt x="1960336" y="471545"/>
                    <a:pt x="1912257" y="535952"/>
                    <a:pt x="1839686" y="748223"/>
                  </a:cubicBezTo>
                  <a:cubicBezTo>
                    <a:pt x="1767114" y="960494"/>
                    <a:pt x="1671864" y="1471216"/>
                    <a:pt x="1567543" y="1711609"/>
                  </a:cubicBezTo>
                  <a:cubicBezTo>
                    <a:pt x="1463221" y="1952002"/>
                    <a:pt x="1345293" y="2071745"/>
                    <a:pt x="1213757" y="2190581"/>
                  </a:cubicBezTo>
                  <a:cubicBezTo>
                    <a:pt x="1082221" y="2309417"/>
                    <a:pt x="913493" y="2370194"/>
                    <a:pt x="778329" y="2424623"/>
                  </a:cubicBezTo>
                  <a:cubicBezTo>
                    <a:pt x="643165" y="2479051"/>
                    <a:pt x="500743" y="2480866"/>
                    <a:pt x="402772" y="2517152"/>
                  </a:cubicBezTo>
                  <a:cubicBezTo>
                    <a:pt x="304801" y="2553438"/>
                    <a:pt x="257629" y="2616031"/>
                    <a:pt x="190500" y="2642338"/>
                  </a:cubicBezTo>
                  <a:cubicBezTo>
                    <a:pt x="123371" y="2668645"/>
                    <a:pt x="0" y="2674995"/>
                    <a:pt x="0" y="2674995"/>
                  </a:cubicBezTo>
                </a:path>
              </a:pathLst>
            </a:cu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1234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0A69772-A056-48B8-B77D-86BAC7A152C6}"/>
              </a:ext>
            </a:extLst>
          </p:cNvPr>
          <p:cNvSpPr>
            <a:spLocks noGrp="1"/>
          </p:cNvSpPr>
          <p:nvPr>
            <p:ph type="body" idx="11"/>
          </p:nvPr>
        </p:nvSpPr>
        <p:spPr/>
        <p:txBody>
          <a:bodyPr/>
          <a:lstStyle/>
          <a:p>
            <a:r>
              <a:rPr lang="en-GB" dirty="0"/>
              <a:t>Fuzzy C-Means</a:t>
            </a:r>
          </a:p>
        </p:txBody>
      </p:sp>
      <p:sp>
        <p:nvSpPr>
          <p:cNvPr id="3" name="Titel 2">
            <a:extLst>
              <a:ext uri="{FF2B5EF4-FFF2-40B4-BE49-F238E27FC236}">
                <a16:creationId xmlns:a16="http://schemas.microsoft.com/office/drawing/2014/main" id="{52BD3EF0-1FBA-4D69-9B82-9213F75FC37F}"/>
              </a:ext>
            </a:extLst>
          </p:cNvPr>
          <p:cNvSpPr>
            <a:spLocks noGrp="1"/>
          </p:cNvSpPr>
          <p:nvPr>
            <p:ph type="title"/>
          </p:nvPr>
        </p:nvSpPr>
        <p:spPr/>
        <p:txBody>
          <a:bodyPr/>
          <a:lstStyle/>
          <a:p>
            <a:r>
              <a:rPr lang="en-GB" dirty="0"/>
              <a:t>Normalizations</a:t>
            </a:r>
          </a:p>
        </p:txBody>
      </p:sp>
      <p:sp>
        <p:nvSpPr>
          <p:cNvPr id="5" name="Inhaltsplatzhalter 4">
            <a:extLst>
              <a:ext uri="{FF2B5EF4-FFF2-40B4-BE49-F238E27FC236}">
                <a16:creationId xmlns:a16="http://schemas.microsoft.com/office/drawing/2014/main" id="{ACEDCD28-610E-49B3-8DC0-4D4CF1CDC82C}"/>
              </a:ext>
            </a:extLst>
          </p:cNvPr>
          <p:cNvSpPr>
            <a:spLocks noGrp="1"/>
          </p:cNvSpPr>
          <p:nvPr>
            <p:ph idx="1"/>
          </p:nvPr>
        </p:nvSpPr>
        <p:spPr/>
        <p:txBody>
          <a:bodyPr/>
          <a:lstStyle/>
          <a:p>
            <a:r>
              <a:rPr lang="en-GB" dirty="0"/>
              <a:t>Find tissue mask of white matter with fuzzy C-means</a:t>
            </a:r>
          </a:p>
          <a:p>
            <a:r>
              <a:rPr lang="en-GB" dirty="0"/>
              <a:t>Find mean of the found mask</a:t>
            </a:r>
          </a:p>
          <a:p>
            <a:r>
              <a:rPr lang="en-GB" dirty="0"/>
              <a:t>Scale the input</a:t>
            </a:r>
          </a:p>
          <a:p>
            <a:r>
              <a:rPr lang="en-GB" dirty="0"/>
              <a:t>Move found mean to target value</a:t>
            </a:r>
          </a:p>
          <a:p>
            <a:pPr marL="0" indent="0">
              <a:buNone/>
            </a:pPr>
            <a:endParaRPr lang="en-GB" dirty="0"/>
          </a:p>
          <a:p>
            <a:pPr marL="0" indent="0">
              <a:buNone/>
            </a:pPr>
            <a:endParaRPr lang="en-GB" dirty="0"/>
          </a:p>
        </p:txBody>
      </p:sp>
      <p:pic>
        <p:nvPicPr>
          <p:cNvPr id="8" name="Grafik 7" descr="Ein Bild, das Text, dunkel enthält.&#10;&#10;Automatisch generierte Beschreibung">
            <a:extLst>
              <a:ext uri="{FF2B5EF4-FFF2-40B4-BE49-F238E27FC236}">
                <a16:creationId xmlns:a16="http://schemas.microsoft.com/office/drawing/2014/main" id="{159D16AC-7C7B-4245-AA4E-FFC4DDF80597}"/>
              </a:ext>
            </a:extLst>
          </p:cNvPr>
          <p:cNvPicPr>
            <a:picLocks noChangeAspect="1"/>
          </p:cNvPicPr>
          <p:nvPr/>
        </p:nvPicPr>
        <p:blipFill rotWithShape="1">
          <a:blip r:embed="rId3">
            <a:extLst>
              <a:ext uri="{28A0092B-C50C-407E-A947-70E740481C1C}">
                <a14:useLocalDpi xmlns:a14="http://schemas.microsoft.com/office/drawing/2010/main" val="0"/>
              </a:ext>
            </a:extLst>
          </a:blip>
          <a:srcRect l="20002" t="17477" r="19991"/>
          <a:stretch/>
        </p:blipFill>
        <p:spPr>
          <a:xfrm>
            <a:off x="6011712" y="1090769"/>
            <a:ext cx="2592288" cy="2040091"/>
          </a:xfrm>
          <a:prstGeom prst="rect">
            <a:avLst/>
          </a:prstGeom>
        </p:spPr>
      </p:pic>
    </p:spTree>
    <p:extLst>
      <p:ext uri="{BB962C8B-B14F-4D97-AF65-F5344CB8AC3E}">
        <p14:creationId xmlns:p14="http://schemas.microsoft.com/office/powerpoint/2010/main" val="1100662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0A69772-A056-48B8-B77D-86BAC7A152C6}"/>
              </a:ext>
            </a:extLst>
          </p:cNvPr>
          <p:cNvSpPr>
            <a:spLocks noGrp="1"/>
          </p:cNvSpPr>
          <p:nvPr>
            <p:ph type="body" idx="11"/>
          </p:nvPr>
        </p:nvSpPr>
        <p:spPr/>
        <p:txBody>
          <a:bodyPr/>
          <a:lstStyle/>
          <a:p>
            <a:r>
              <a:rPr lang="en-GB" dirty="0"/>
              <a:t>Gaussian Mixture Model</a:t>
            </a:r>
          </a:p>
        </p:txBody>
      </p:sp>
      <p:sp>
        <p:nvSpPr>
          <p:cNvPr id="3" name="Titel 2">
            <a:extLst>
              <a:ext uri="{FF2B5EF4-FFF2-40B4-BE49-F238E27FC236}">
                <a16:creationId xmlns:a16="http://schemas.microsoft.com/office/drawing/2014/main" id="{52BD3EF0-1FBA-4D69-9B82-9213F75FC37F}"/>
              </a:ext>
            </a:extLst>
          </p:cNvPr>
          <p:cNvSpPr>
            <a:spLocks noGrp="1"/>
          </p:cNvSpPr>
          <p:nvPr>
            <p:ph type="title"/>
          </p:nvPr>
        </p:nvSpPr>
        <p:spPr/>
        <p:txBody>
          <a:bodyPr/>
          <a:lstStyle/>
          <a:p>
            <a:r>
              <a:rPr lang="en-GB" dirty="0"/>
              <a:t>Normalizations</a:t>
            </a:r>
          </a:p>
        </p:txBody>
      </p:sp>
      <p:sp>
        <p:nvSpPr>
          <p:cNvPr id="5" name="Inhaltsplatzhalter 4">
            <a:extLst>
              <a:ext uri="{FF2B5EF4-FFF2-40B4-BE49-F238E27FC236}">
                <a16:creationId xmlns:a16="http://schemas.microsoft.com/office/drawing/2014/main" id="{ACEDCD28-610E-49B3-8DC0-4D4CF1CDC82C}"/>
              </a:ext>
            </a:extLst>
          </p:cNvPr>
          <p:cNvSpPr>
            <a:spLocks noGrp="1"/>
          </p:cNvSpPr>
          <p:nvPr>
            <p:ph idx="1"/>
          </p:nvPr>
        </p:nvSpPr>
        <p:spPr/>
        <p:txBody>
          <a:bodyPr/>
          <a:lstStyle/>
          <a:p>
            <a:pPr marL="0" indent="0">
              <a:buNone/>
            </a:pPr>
            <a:r>
              <a:rPr lang="en-GB" dirty="0"/>
              <a:t>Fits gaussians to the histogram of skull-stripped image and normalize the Withe Matter mean to some standard value</a:t>
            </a:r>
          </a:p>
        </p:txBody>
      </p:sp>
      <p:pic>
        <p:nvPicPr>
          <p:cNvPr id="6" name="Inhaltsplatzhalter 14">
            <a:extLst>
              <a:ext uri="{FF2B5EF4-FFF2-40B4-BE49-F238E27FC236}">
                <a16:creationId xmlns:a16="http://schemas.microsoft.com/office/drawing/2014/main" id="{8AC6F301-37C7-401E-95B0-75478C93E069}"/>
              </a:ext>
            </a:extLst>
          </p:cNvPr>
          <p:cNvPicPr>
            <a:picLocks noChangeAspect="1"/>
          </p:cNvPicPr>
          <p:nvPr/>
        </p:nvPicPr>
        <p:blipFill rotWithShape="1">
          <a:blip r:embed="rId2">
            <a:extLst>
              <a:ext uri="{28A0092B-C50C-407E-A947-70E740481C1C}">
                <a14:useLocalDpi xmlns:a14="http://schemas.microsoft.com/office/drawing/2010/main" val="0"/>
              </a:ext>
            </a:extLst>
          </a:blip>
          <a:srcRect l="5624" t="10470" r="9763" b="2652"/>
          <a:stretch/>
        </p:blipFill>
        <p:spPr>
          <a:xfrm>
            <a:off x="1187624" y="1962281"/>
            <a:ext cx="6120000" cy="3176300"/>
          </a:xfrm>
          <a:prstGeom prst="rect">
            <a:avLst/>
          </a:prstGeom>
        </p:spPr>
      </p:pic>
      <p:sp>
        <p:nvSpPr>
          <p:cNvPr id="10" name="Freihandform: Form 9">
            <a:extLst>
              <a:ext uri="{FF2B5EF4-FFF2-40B4-BE49-F238E27FC236}">
                <a16:creationId xmlns:a16="http://schemas.microsoft.com/office/drawing/2014/main" id="{5FFCBDF1-904C-48BC-AF14-63519C30B07C}"/>
              </a:ext>
            </a:extLst>
          </p:cNvPr>
          <p:cNvSpPr/>
          <p:nvPr/>
        </p:nvSpPr>
        <p:spPr>
          <a:xfrm>
            <a:off x="4439062" y="2211710"/>
            <a:ext cx="2476500" cy="2664296"/>
          </a:xfrm>
          <a:custGeom>
            <a:avLst/>
            <a:gdLst>
              <a:gd name="connsiteX0" fmla="*/ 0 w 2476500"/>
              <a:gd name="connsiteY0" fmla="*/ 2520120 h 2520120"/>
              <a:gd name="connsiteX1" fmla="*/ 702128 w 2476500"/>
              <a:gd name="connsiteY1" fmla="*/ 1964948 h 2520120"/>
              <a:gd name="connsiteX2" fmla="*/ 1246414 w 2476500"/>
              <a:gd name="connsiteY2" fmla="*/ 77 h 2520120"/>
              <a:gd name="connsiteX3" fmla="*/ 1828800 w 2476500"/>
              <a:gd name="connsiteY3" fmla="*/ 2041148 h 2520120"/>
              <a:gd name="connsiteX4" fmla="*/ 2476500 w 2476500"/>
              <a:gd name="connsiteY4" fmla="*/ 2514677 h 252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520120">
                <a:moveTo>
                  <a:pt x="0" y="2520120"/>
                </a:moveTo>
                <a:cubicBezTo>
                  <a:pt x="247196" y="2452537"/>
                  <a:pt x="494392" y="2384955"/>
                  <a:pt x="702128" y="1964948"/>
                </a:cubicBezTo>
                <a:cubicBezTo>
                  <a:pt x="909864" y="1544941"/>
                  <a:pt x="1058635" y="-12623"/>
                  <a:pt x="1246414" y="77"/>
                </a:cubicBezTo>
                <a:cubicBezTo>
                  <a:pt x="1434193" y="12777"/>
                  <a:pt x="1623786" y="1622048"/>
                  <a:pt x="1828800" y="2041148"/>
                </a:cubicBezTo>
                <a:cubicBezTo>
                  <a:pt x="2033814" y="2460248"/>
                  <a:pt x="2308679" y="2437570"/>
                  <a:pt x="2476500" y="2514677"/>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ihandform: Form 11">
            <a:extLst>
              <a:ext uri="{FF2B5EF4-FFF2-40B4-BE49-F238E27FC236}">
                <a16:creationId xmlns:a16="http://schemas.microsoft.com/office/drawing/2014/main" id="{623AE6C7-3001-470D-AEDB-22630FBD20E0}"/>
              </a:ext>
            </a:extLst>
          </p:cNvPr>
          <p:cNvSpPr/>
          <p:nvPr/>
        </p:nvSpPr>
        <p:spPr>
          <a:xfrm>
            <a:off x="2771800" y="2571750"/>
            <a:ext cx="3528392" cy="2376964"/>
          </a:xfrm>
          <a:custGeom>
            <a:avLst/>
            <a:gdLst>
              <a:gd name="connsiteX0" fmla="*/ 0 w 2476500"/>
              <a:gd name="connsiteY0" fmla="*/ 2520120 h 2520120"/>
              <a:gd name="connsiteX1" fmla="*/ 702128 w 2476500"/>
              <a:gd name="connsiteY1" fmla="*/ 1964948 h 2520120"/>
              <a:gd name="connsiteX2" fmla="*/ 1246414 w 2476500"/>
              <a:gd name="connsiteY2" fmla="*/ 77 h 2520120"/>
              <a:gd name="connsiteX3" fmla="*/ 1828800 w 2476500"/>
              <a:gd name="connsiteY3" fmla="*/ 2041148 h 2520120"/>
              <a:gd name="connsiteX4" fmla="*/ 2476500 w 2476500"/>
              <a:gd name="connsiteY4" fmla="*/ 2514677 h 252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520120">
                <a:moveTo>
                  <a:pt x="0" y="2520120"/>
                </a:moveTo>
                <a:cubicBezTo>
                  <a:pt x="247196" y="2452537"/>
                  <a:pt x="494392" y="2384955"/>
                  <a:pt x="702128" y="1964948"/>
                </a:cubicBezTo>
                <a:cubicBezTo>
                  <a:pt x="909864" y="1544941"/>
                  <a:pt x="1058635" y="-12623"/>
                  <a:pt x="1246414" y="77"/>
                </a:cubicBezTo>
                <a:cubicBezTo>
                  <a:pt x="1434193" y="12777"/>
                  <a:pt x="1623786" y="1622048"/>
                  <a:pt x="1828800" y="2041148"/>
                </a:cubicBezTo>
                <a:cubicBezTo>
                  <a:pt x="2033814" y="2460248"/>
                  <a:pt x="2308679" y="2437570"/>
                  <a:pt x="2476500" y="2514677"/>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3117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CF5DF9F-6C58-4F20-BCF9-074E879804AA}"/>
              </a:ext>
            </a:extLst>
          </p:cNvPr>
          <p:cNvSpPr>
            <a:spLocks noGrp="1"/>
          </p:cNvSpPr>
          <p:nvPr>
            <p:ph type="title"/>
          </p:nvPr>
        </p:nvSpPr>
        <p:spPr/>
        <p:txBody>
          <a:bodyPr/>
          <a:lstStyle/>
          <a:p>
            <a:r>
              <a:rPr lang="en-GB" dirty="0"/>
              <a:t>Normalizations</a:t>
            </a:r>
          </a:p>
        </p:txBody>
      </p:sp>
      <p:sp>
        <p:nvSpPr>
          <p:cNvPr id="4" name="Textfeld 3">
            <a:extLst>
              <a:ext uri="{FF2B5EF4-FFF2-40B4-BE49-F238E27FC236}">
                <a16:creationId xmlns:a16="http://schemas.microsoft.com/office/drawing/2014/main" id="{28A75ED2-7F90-4707-BFC8-D884991BA4E2}"/>
              </a:ext>
            </a:extLst>
          </p:cNvPr>
          <p:cNvSpPr txBox="1"/>
          <p:nvPr/>
        </p:nvSpPr>
        <p:spPr>
          <a:xfrm>
            <a:off x="1547664" y="1318447"/>
            <a:ext cx="1368152" cy="276999"/>
          </a:xfrm>
          <a:prstGeom prst="rect">
            <a:avLst/>
          </a:prstGeom>
          <a:noFill/>
        </p:spPr>
        <p:txBody>
          <a:bodyPr wrap="square" rtlCol="0">
            <a:spAutoFit/>
          </a:bodyPr>
          <a:lstStyle/>
          <a:p>
            <a:pPr algn="ctr"/>
            <a:r>
              <a:rPr lang="en-GB" sz="1200" dirty="0">
                <a:solidFill>
                  <a:schemeClr val="bg1"/>
                </a:solidFill>
              </a:rPr>
              <a:t>No Normalization</a:t>
            </a:r>
          </a:p>
        </p:txBody>
      </p:sp>
      <p:sp>
        <p:nvSpPr>
          <p:cNvPr id="6" name="Textfeld 5">
            <a:extLst>
              <a:ext uri="{FF2B5EF4-FFF2-40B4-BE49-F238E27FC236}">
                <a16:creationId xmlns:a16="http://schemas.microsoft.com/office/drawing/2014/main" id="{8CEF84B9-9F49-49AF-ACAA-051FA8F7FCF5}"/>
              </a:ext>
            </a:extLst>
          </p:cNvPr>
          <p:cNvSpPr txBox="1"/>
          <p:nvPr/>
        </p:nvSpPr>
        <p:spPr>
          <a:xfrm>
            <a:off x="3131480" y="1318447"/>
            <a:ext cx="1368152" cy="276999"/>
          </a:xfrm>
          <a:prstGeom prst="rect">
            <a:avLst/>
          </a:prstGeom>
          <a:noFill/>
        </p:spPr>
        <p:txBody>
          <a:bodyPr wrap="square" rtlCol="0">
            <a:spAutoFit/>
          </a:bodyPr>
          <a:lstStyle/>
          <a:p>
            <a:pPr algn="ctr"/>
            <a:r>
              <a:rPr lang="en-GB" sz="1200" dirty="0">
                <a:solidFill>
                  <a:schemeClr val="bg1"/>
                </a:solidFill>
              </a:rPr>
              <a:t>Min Max</a:t>
            </a:r>
          </a:p>
        </p:txBody>
      </p:sp>
      <p:sp>
        <p:nvSpPr>
          <p:cNvPr id="7" name="Textfeld 6">
            <a:extLst>
              <a:ext uri="{FF2B5EF4-FFF2-40B4-BE49-F238E27FC236}">
                <a16:creationId xmlns:a16="http://schemas.microsoft.com/office/drawing/2014/main" id="{ACCBE2FE-8F25-41CF-A5A0-293FDEFF9860}"/>
              </a:ext>
            </a:extLst>
          </p:cNvPr>
          <p:cNvSpPr txBox="1"/>
          <p:nvPr/>
        </p:nvSpPr>
        <p:spPr>
          <a:xfrm>
            <a:off x="4644370" y="1318447"/>
            <a:ext cx="1368152" cy="276999"/>
          </a:xfrm>
          <a:prstGeom prst="rect">
            <a:avLst/>
          </a:prstGeom>
          <a:noFill/>
        </p:spPr>
        <p:txBody>
          <a:bodyPr wrap="square" rtlCol="0">
            <a:spAutoFit/>
          </a:bodyPr>
          <a:lstStyle/>
          <a:p>
            <a:pPr algn="ctr"/>
            <a:r>
              <a:rPr lang="en-GB" sz="1200" dirty="0">
                <a:solidFill>
                  <a:schemeClr val="bg1"/>
                </a:solidFill>
              </a:rPr>
              <a:t>Z-Score</a:t>
            </a:r>
          </a:p>
        </p:txBody>
      </p:sp>
      <p:sp>
        <p:nvSpPr>
          <p:cNvPr id="9" name="Textfeld 8">
            <a:extLst>
              <a:ext uri="{FF2B5EF4-FFF2-40B4-BE49-F238E27FC236}">
                <a16:creationId xmlns:a16="http://schemas.microsoft.com/office/drawing/2014/main" id="{D672ABBE-BB83-4000-955D-436B08160ADE}"/>
              </a:ext>
            </a:extLst>
          </p:cNvPr>
          <p:cNvSpPr txBox="1"/>
          <p:nvPr/>
        </p:nvSpPr>
        <p:spPr>
          <a:xfrm>
            <a:off x="6274643" y="1226113"/>
            <a:ext cx="1368152" cy="461665"/>
          </a:xfrm>
          <a:prstGeom prst="rect">
            <a:avLst/>
          </a:prstGeom>
          <a:noFill/>
        </p:spPr>
        <p:txBody>
          <a:bodyPr wrap="square" rtlCol="0">
            <a:spAutoFit/>
          </a:bodyPr>
          <a:lstStyle/>
          <a:p>
            <a:pPr algn="ctr"/>
            <a:r>
              <a:rPr lang="en-GB" sz="1200" dirty="0">
                <a:solidFill>
                  <a:schemeClr val="bg1"/>
                </a:solidFill>
              </a:rPr>
              <a:t>Histogram Matching</a:t>
            </a:r>
          </a:p>
        </p:txBody>
      </p:sp>
      <p:sp>
        <p:nvSpPr>
          <p:cNvPr id="10" name="Textfeld 9">
            <a:extLst>
              <a:ext uri="{FF2B5EF4-FFF2-40B4-BE49-F238E27FC236}">
                <a16:creationId xmlns:a16="http://schemas.microsoft.com/office/drawing/2014/main" id="{C9FABDDF-7EB3-42DF-918E-BCAD611461CE}"/>
              </a:ext>
            </a:extLst>
          </p:cNvPr>
          <p:cNvSpPr txBox="1"/>
          <p:nvPr/>
        </p:nvSpPr>
        <p:spPr>
          <a:xfrm>
            <a:off x="1403648" y="3271056"/>
            <a:ext cx="1368152" cy="276999"/>
          </a:xfrm>
          <a:prstGeom prst="rect">
            <a:avLst/>
          </a:prstGeom>
          <a:noFill/>
        </p:spPr>
        <p:txBody>
          <a:bodyPr wrap="square" rtlCol="0">
            <a:spAutoFit/>
          </a:bodyPr>
          <a:lstStyle/>
          <a:p>
            <a:pPr algn="ctr"/>
            <a:r>
              <a:rPr lang="en-GB" sz="1200" dirty="0">
                <a:solidFill>
                  <a:schemeClr val="bg1"/>
                </a:solidFill>
              </a:rPr>
              <a:t>White Stripe</a:t>
            </a:r>
          </a:p>
        </p:txBody>
      </p:sp>
      <p:sp>
        <p:nvSpPr>
          <p:cNvPr id="11" name="Textfeld 10">
            <a:extLst>
              <a:ext uri="{FF2B5EF4-FFF2-40B4-BE49-F238E27FC236}">
                <a16:creationId xmlns:a16="http://schemas.microsoft.com/office/drawing/2014/main" id="{AC38CCF3-3CE4-4BC8-978E-AFE9EF8B0D8B}"/>
              </a:ext>
            </a:extLst>
          </p:cNvPr>
          <p:cNvSpPr txBox="1"/>
          <p:nvPr/>
        </p:nvSpPr>
        <p:spPr>
          <a:xfrm>
            <a:off x="3120468" y="3178722"/>
            <a:ext cx="1368152" cy="461665"/>
          </a:xfrm>
          <a:prstGeom prst="rect">
            <a:avLst/>
          </a:prstGeom>
          <a:noFill/>
        </p:spPr>
        <p:txBody>
          <a:bodyPr wrap="square" rtlCol="0">
            <a:spAutoFit/>
          </a:bodyPr>
          <a:lstStyle/>
          <a:p>
            <a:pPr algn="ctr"/>
            <a:r>
              <a:rPr lang="en-GB" sz="1200" dirty="0">
                <a:solidFill>
                  <a:schemeClr val="bg1"/>
                </a:solidFill>
              </a:rPr>
              <a:t>Gaussian Mixture Model</a:t>
            </a:r>
          </a:p>
        </p:txBody>
      </p:sp>
      <p:sp>
        <p:nvSpPr>
          <p:cNvPr id="12" name="Textfeld 11">
            <a:extLst>
              <a:ext uri="{FF2B5EF4-FFF2-40B4-BE49-F238E27FC236}">
                <a16:creationId xmlns:a16="http://schemas.microsoft.com/office/drawing/2014/main" id="{E171134A-1082-4B28-ACF5-552BE33AC499}"/>
              </a:ext>
            </a:extLst>
          </p:cNvPr>
          <p:cNvSpPr txBox="1"/>
          <p:nvPr/>
        </p:nvSpPr>
        <p:spPr>
          <a:xfrm>
            <a:off x="4782158" y="3271056"/>
            <a:ext cx="1368152" cy="276999"/>
          </a:xfrm>
          <a:prstGeom prst="rect">
            <a:avLst/>
          </a:prstGeom>
          <a:noFill/>
        </p:spPr>
        <p:txBody>
          <a:bodyPr wrap="square" rtlCol="0">
            <a:spAutoFit/>
          </a:bodyPr>
          <a:lstStyle/>
          <a:p>
            <a:pPr algn="ctr"/>
            <a:r>
              <a:rPr lang="en-GB" sz="1200" dirty="0">
                <a:solidFill>
                  <a:schemeClr val="bg1"/>
                </a:solidFill>
              </a:rPr>
              <a:t>Fuzzy C-Means</a:t>
            </a:r>
          </a:p>
        </p:txBody>
      </p:sp>
      <p:pic>
        <p:nvPicPr>
          <p:cNvPr id="15" name="Inhaltsplatzhalter 14">
            <a:extLst>
              <a:ext uri="{FF2B5EF4-FFF2-40B4-BE49-F238E27FC236}">
                <a16:creationId xmlns:a16="http://schemas.microsoft.com/office/drawing/2014/main" id="{3B8CB4E7-5BDF-44A6-8FFB-B3D020155656}"/>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7957" t="11664" r="9494" b="4077"/>
          <a:stretch/>
        </p:blipFill>
        <p:spPr>
          <a:xfrm>
            <a:off x="90000" y="1074157"/>
            <a:ext cx="3960000" cy="2043163"/>
          </a:xfrm>
        </p:spPr>
      </p:pic>
      <p:sp>
        <p:nvSpPr>
          <p:cNvPr id="13" name="Textfeld 12">
            <a:extLst>
              <a:ext uri="{FF2B5EF4-FFF2-40B4-BE49-F238E27FC236}">
                <a16:creationId xmlns:a16="http://schemas.microsoft.com/office/drawing/2014/main" id="{C85381C5-9E62-43AA-9FDE-010C0CC951E1}"/>
              </a:ext>
            </a:extLst>
          </p:cNvPr>
          <p:cNvSpPr txBox="1"/>
          <p:nvPr/>
        </p:nvSpPr>
        <p:spPr>
          <a:xfrm>
            <a:off x="378858" y="1118316"/>
            <a:ext cx="2519316" cy="338554"/>
          </a:xfrm>
          <a:prstGeom prst="rect">
            <a:avLst/>
          </a:prstGeom>
          <a:noFill/>
        </p:spPr>
        <p:txBody>
          <a:bodyPr wrap="square">
            <a:spAutoFit/>
          </a:bodyPr>
          <a:lstStyle/>
          <a:p>
            <a:r>
              <a:rPr lang="en-GB" sz="1600" dirty="0"/>
              <a:t>Gaussian Mixture Model</a:t>
            </a:r>
          </a:p>
        </p:txBody>
      </p:sp>
      <p:pic>
        <p:nvPicPr>
          <p:cNvPr id="14" name="Inhaltsplatzhalter 13">
            <a:extLst>
              <a:ext uri="{FF2B5EF4-FFF2-40B4-BE49-F238E27FC236}">
                <a16:creationId xmlns:a16="http://schemas.microsoft.com/office/drawing/2014/main" id="{8183782C-0163-4663-9171-FB51785C11D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957" t="11664" r="9494" b="4077"/>
          <a:stretch/>
        </p:blipFill>
        <p:spPr>
          <a:xfrm>
            <a:off x="4170310" y="1072599"/>
            <a:ext cx="3960000" cy="2043163"/>
          </a:xfrm>
          <a:prstGeom prst="rect">
            <a:avLst/>
          </a:prstGeom>
        </p:spPr>
      </p:pic>
      <p:sp>
        <p:nvSpPr>
          <p:cNvPr id="16" name="Textfeld 15">
            <a:extLst>
              <a:ext uri="{FF2B5EF4-FFF2-40B4-BE49-F238E27FC236}">
                <a16:creationId xmlns:a16="http://schemas.microsoft.com/office/drawing/2014/main" id="{893B3424-730C-43B2-9C77-A7ECC2256325}"/>
              </a:ext>
            </a:extLst>
          </p:cNvPr>
          <p:cNvSpPr txBox="1"/>
          <p:nvPr/>
        </p:nvSpPr>
        <p:spPr>
          <a:xfrm>
            <a:off x="4596452" y="1139108"/>
            <a:ext cx="1739564" cy="307777"/>
          </a:xfrm>
          <a:prstGeom prst="rect">
            <a:avLst/>
          </a:prstGeom>
          <a:noFill/>
        </p:spPr>
        <p:txBody>
          <a:bodyPr wrap="square">
            <a:spAutoFit/>
          </a:bodyPr>
          <a:lstStyle/>
          <a:p>
            <a:r>
              <a:rPr lang="en-GB" sz="1400" dirty="0"/>
              <a:t>Fuzzy C-Means</a:t>
            </a:r>
          </a:p>
        </p:txBody>
      </p:sp>
      <p:pic>
        <p:nvPicPr>
          <p:cNvPr id="17" name="Inhaltsplatzhalter 18">
            <a:extLst>
              <a:ext uri="{FF2B5EF4-FFF2-40B4-BE49-F238E27FC236}">
                <a16:creationId xmlns:a16="http://schemas.microsoft.com/office/drawing/2014/main" id="{9D8F04FB-8798-4E98-8858-92B7D1351D8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922" t="11664" r="9539" b="4077"/>
          <a:stretch/>
        </p:blipFill>
        <p:spPr>
          <a:xfrm>
            <a:off x="2387226" y="3080924"/>
            <a:ext cx="3960000" cy="2017939"/>
          </a:xfrm>
          <a:prstGeom prst="rect">
            <a:avLst/>
          </a:prstGeom>
        </p:spPr>
      </p:pic>
      <p:sp>
        <p:nvSpPr>
          <p:cNvPr id="19" name="Textfeld 18">
            <a:extLst>
              <a:ext uri="{FF2B5EF4-FFF2-40B4-BE49-F238E27FC236}">
                <a16:creationId xmlns:a16="http://schemas.microsoft.com/office/drawing/2014/main" id="{0744873D-212E-4D5D-AA5B-ED9629B94537}"/>
              </a:ext>
            </a:extLst>
          </p:cNvPr>
          <p:cNvSpPr txBox="1"/>
          <p:nvPr/>
        </p:nvSpPr>
        <p:spPr>
          <a:xfrm>
            <a:off x="2771800" y="3155860"/>
            <a:ext cx="1397756" cy="307777"/>
          </a:xfrm>
          <a:prstGeom prst="rect">
            <a:avLst/>
          </a:prstGeom>
          <a:noFill/>
        </p:spPr>
        <p:txBody>
          <a:bodyPr wrap="square">
            <a:spAutoFit/>
          </a:bodyPr>
          <a:lstStyle/>
          <a:p>
            <a:r>
              <a:rPr lang="en-GB" sz="1400" dirty="0"/>
              <a:t>White Stripe</a:t>
            </a:r>
          </a:p>
        </p:txBody>
      </p:sp>
    </p:spTree>
    <p:extLst>
      <p:ext uri="{BB962C8B-B14F-4D97-AF65-F5344CB8AC3E}">
        <p14:creationId xmlns:p14="http://schemas.microsoft.com/office/powerpoint/2010/main" val="14534041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ags/tag10.xml><?xml version="1.0" encoding="utf-8"?>
<p:tagLst xmlns:a="http://schemas.openxmlformats.org/drawingml/2006/main" xmlns:r="http://schemas.openxmlformats.org/officeDocument/2006/relationships" xmlns:p="http://schemas.openxmlformats.org/presentationml/2006/main">
  <p:tag name="SHAPE_LOCKS" val="1983"/>
</p:tagLst>
</file>

<file path=ppt/tags/tag11.xml><?xml version="1.0" encoding="utf-8"?>
<p:tagLst xmlns:a="http://schemas.openxmlformats.org/drawingml/2006/main" xmlns:r="http://schemas.openxmlformats.org/officeDocument/2006/relationships" xmlns:p="http://schemas.openxmlformats.org/presentationml/2006/main">
  <p:tag name="SHAPE_LOCKS" val="1983"/>
</p:tagLst>
</file>

<file path=ppt/tags/tag12.xml><?xml version="1.0" encoding="utf-8"?>
<p:tagLst xmlns:a="http://schemas.openxmlformats.org/drawingml/2006/main" xmlns:r="http://schemas.openxmlformats.org/officeDocument/2006/relationships" xmlns:p="http://schemas.openxmlformats.org/presentationml/2006/main">
  <p:tag name="SHAPE_LOCKS" val="1983"/>
</p:tagLst>
</file>

<file path=ppt/tags/tag13.xml><?xml version="1.0" encoding="utf-8"?>
<p:tagLst xmlns:a="http://schemas.openxmlformats.org/drawingml/2006/main" xmlns:r="http://schemas.openxmlformats.org/officeDocument/2006/relationships" xmlns:p="http://schemas.openxmlformats.org/presentationml/2006/main">
  <p:tag name="SHAPE_LOCKS" val="1983"/>
</p:tagLst>
</file>

<file path=ppt/tags/tag14.xml><?xml version="1.0" encoding="utf-8"?>
<p:tagLst xmlns:a="http://schemas.openxmlformats.org/drawingml/2006/main" xmlns:r="http://schemas.openxmlformats.org/officeDocument/2006/relationships" xmlns:p="http://schemas.openxmlformats.org/presentationml/2006/main">
  <p:tag name="SHAPE_LOCKS" val="1983"/>
</p:tagLst>
</file>

<file path=ppt/tags/tag15.xml><?xml version="1.0" encoding="utf-8"?>
<p:tagLst xmlns:a="http://schemas.openxmlformats.org/drawingml/2006/main" xmlns:r="http://schemas.openxmlformats.org/officeDocument/2006/relationships" xmlns:p="http://schemas.openxmlformats.org/presentationml/2006/main">
  <p:tag name="SHAPE_LOCKS" val="1983"/>
</p:tagLst>
</file>

<file path=ppt/tags/tag16.xml><?xml version="1.0" encoding="utf-8"?>
<p:tagLst xmlns:a="http://schemas.openxmlformats.org/drawingml/2006/main" xmlns:r="http://schemas.openxmlformats.org/officeDocument/2006/relationships" xmlns:p="http://schemas.openxmlformats.org/presentationml/2006/main">
  <p:tag name="SHAPE_LOCKS" val="1983"/>
</p:tagLst>
</file>

<file path=ppt/tags/tag17.xml><?xml version="1.0" encoding="utf-8"?>
<p:tagLst xmlns:a="http://schemas.openxmlformats.org/drawingml/2006/main" xmlns:r="http://schemas.openxmlformats.org/officeDocument/2006/relationships" xmlns:p="http://schemas.openxmlformats.org/presentationml/2006/main">
  <p:tag name="SHAPE_LOCKS" val="1983"/>
</p:tagLst>
</file>

<file path=ppt/tags/tag18.xml><?xml version="1.0" encoding="utf-8"?>
<p:tagLst xmlns:a="http://schemas.openxmlformats.org/drawingml/2006/main" xmlns:r="http://schemas.openxmlformats.org/officeDocument/2006/relationships" xmlns:p="http://schemas.openxmlformats.org/presentationml/2006/main">
  <p:tag name="SHAPE_LOCKS" val="1983"/>
</p:tagLst>
</file>

<file path=ppt/tags/tag19.xml><?xml version="1.0" encoding="utf-8"?>
<p:tagLst xmlns:a="http://schemas.openxmlformats.org/drawingml/2006/main" xmlns:r="http://schemas.openxmlformats.org/officeDocument/2006/relationships" xmlns:p="http://schemas.openxmlformats.org/presentationml/2006/main">
  <p:tag name="SHAPE_LOCKS" val="1983"/>
</p:tagLst>
</file>

<file path=ppt/tags/tag2.xml><?xml version="1.0" encoding="utf-8"?>
<p:tagLst xmlns:a="http://schemas.openxmlformats.org/drawingml/2006/main" xmlns:r="http://schemas.openxmlformats.org/officeDocument/2006/relationships" xmlns:p="http://schemas.openxmlformats.org/presentationml/2006/main">
  <p:tag name="SHAPE_LOCKS" val="1935"/>
</p:tagLst>
</file>

<file path=ppt/tags/tag20.xml><?xml version="1.0" encoding="utf-8"?>
<p:tagLst xmlns:a="http://schemas.openxmlformats.org/drawingml/2006/main" xmlns:r="http://schemas.openxmlformats.org/officeDocument/2006/relationships" xmlns:p="http://schemas.openxmlformats.org/presentationml/2006/main">
  <p:tag name="SHAPE_LOCKS" val="1983"/>
</p:tagLst>
</file>

<file path=ppt/tags/tag21.xml><?xml version="1.0" encoding="utf-8"?>
<p:tagLst xmlns:a="http://schemas.openxmlformats.org/drawingml/2006/main" xmlns:r="http://schemas.openxmlformats.org/officeDocument/2006/relationships" xmlns:p="http://schemas.openxmlformats.org/presentationml/2006/main">
  <p:tag name="SHAPE_LOCKS" val="1983"/>
</p:tagLst>
</file>

<file path=ppt/tags/tag22.xml><?xml version="1.0" encoding="utf-8"?>
<p:tagLst xmlns:a="http://schemas.openxmlformats.org/drawingml/2006/main" xmlns:r="http://schemas.openxmlformats.org/officeDocument/2006/relationships" xmlns:p="http://schemas.openxmlformats.org/presentationml/2006/main">
  <p:tag name="SHAPE_LOCKS" val="1983"/>
</p:tagLst>
</file>

<file path=ppt/tags/tag23.xml><?xml version="1.0" encoding="utf-8"?>
<p:tagLst xmlns:a="http://schemas.openxmlformats.org/drawingml/2006/main" xmlns:r="http://schemas.openxmlformats.org/officeDocument/2006/relationships" xmlns:p="http://schemas.openxmlformats.org/presentationml/2006/main">
  <p:tag name="SHAPE_LOCKS" val="1983"/>
</p:tagLst>
</file>

<file path=ppt/tags/tag24.xml><?xml version="1.0" encoding="utf-8"?>
<p:tagLst xmlns:a="http://schemas.openxmlformats.org/drawingml/2006/main" xmlns:r="http://schemas.openxmlformats.org/officeDocument/2006/relationships" xmlns:p="http://schemas.openxmlformats.org/presentationml/2006/main">
  <p:tag name="SHAPE_LOCKS" val="1983"/>
</p:tagLst>
</file>

<file path=ppt/tags/tag25.xml><?xml version="1.0" encoding="utf-8"?>
<p:tagLst xmlns:a="http://schemas.openxmlformats.org/drawingml/2006/main" xmlns:r="http://schemas.openxmlformats.org/officeDocument/2006/relationships" xmlns:p="http://schemas.openxmlformats.org/presentationml/2006/main">
  <p:tag name="SHAPE_LOCKS" val="1983"/>
</p:tagLst>
</file>

<file path=ppt/tags/tag26.xml><?xml version="1.0" encoding="utf-8"?>
<p:tagLst xmlns:a="http://schemas.openxmlformats.org/drawingml/2006/main" xmlns:r="http://schemas.openxmlformats.org/officeDocument/2006/relationships" xmlns:p="http://schemas.openxmlformats.org/presentationml/2006/main">
  <p:tag name="SHAPE_LOCKS" val="1935"/>
</p:tagLst>
</file>

<file path=ppt/tags/tag27.xml><?xml version="1.0" encoding="utf-8"?>
<p:tagLst xmlns:a="http://schemas.openxmlformats.org/drawingml/2006/main" xmlns:r="http://schemas.openxmlformats.org/officeDocument/2006/relationships" xmlns:p="http://schemas.openxmlformats.org/presentationml/2006/main">
  <p:tag name="SHAPE_LOCKS" val="1935"/>
</p:tagLst>
</file>

<file path=ppt/tags/tag3.xml><?xml version="1.0" encoding="utf-8"?>
<p:tagLst xmlns:a="http://schemas.openxmlformats.org/drawingml/2006/main" xmlns:r="http://schemas.openxmlformats.org/officeDocument/2006/relationships" xmlns:p="http://schemas.openxmlformats.org/presentationml/2006/main">
  <p:tag name="SHAPE_LOCKS" val="1983"/>
</p:tagLst>
</file>

<file path=ppt/tags/tag4.xml><?xml version="1.0" encoding="utf-8"?>
<p:tagLst xmlns:a="http://schemas.openxmlformats.org/drawingml/2006/main" xmlns:r="http://schemas.openxmlformats.org/officeDocument/2006/relationships" xmlns:p="http://schemas.openxmlformats.org/presentationml/2006/main">
  <p:tag name="SHAPE_LOCKS" val="1935"/>
</p:tagLst>
</file>

<file path=ppt/tags/tag5.xml><?xml version="1.0" encoding="utf-8"?>
<p:tagLst xmlns:a="http://schemas.openxmlformats.org/drawingml/2006/main" xmlns:r="http://schemas.openxmlformats.org/officeDocument/2006/relationships" xmlns:p="http://schemas.openxmlformats.org/presentationml/2006/main">
  <p:tag name="SHAPE_LOCKS" val="1983"/>
</p:tagLst>
</file>

<file path=ppt/tags/tag6.xml><?xml version="1.0" encoding="utf-8"?>
<p:tagLst xmlns:a="http://schemas.openxmlformats.org/drawingml/2006/main" xmlns:r="http://schemas.openxmlformats.org/officeDocument/2006/relationships" xmlns:p="http://schemas.openxmlformats.org/presentationml/2006/main">
  <p:tag name="SHAPE_LOCKS" val="1983"/>
</p:tagLst>
</file>

<file path=ppt/tags/tag7.xml><?xml version="1.0" encoding="utf-8"?>
<p:tagLst xmlns:a="http://schemas.openxmlformats.org/drawingml/2006/main" xmlns:r="http://schemas.openxmlformats.org/officeDocument/2006/relationships" xmlns:p="http://schemas.openxmlformats.org/presentationml/2006/main">
  <p:tag name="SHAPE_LOCKS" val="1935"/>
</p:tagLst>
</file>

<file path=ppt/tags/tag8.xml><?xml version="1.0" encoding="utf-8"?>
<p:tagLst xmlns:a="http://schemas.openxmlformats.org/drawingml/2006/main" xmlns:r="http://schemas.openxmlformats.org/officeDocument/2006/relationships" xmlns:p="http://schemas.openxmlformats.org/presentationml/2006/main">
  <p:tag name="SHAPE_LOCKS" val="1983"/>
</p:tagLst>
</file>

<file path=ppt/tags/tag9.xml><?xml version="1.0" encoding="utf-8"?>
<p:tagLst xmlns:a="http://schemas.openxmlformats.org/drawingml/2006/main" xmlns:r="http://schemas.openxmlformats.org/officeDocument/2006/relationships" xmlns:p="http://schemas.openxmlformats.org/presentationml/2006/main">
  <p:tag name="SHAPE_LOCKS" val="1935"/>
</p:tagLst>
</file>

<file path=ppt/theme/theme1.xml><?xml version="1.0" encoding="utf-8"?>
<a:theme xmlns:a="http://schemas.openxmlformats.org/drawingml/2006/main" na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AA2DA766-CE65-48BC-8511-249081462825}"/>
    </a:ext>
  </a:extLst>
</a:theme>
</file>

<file path=ppt/theme/theme2.xml><?xml version="1.0" encoding="utf-8"?>
<a:theme xmlns:a="http://schemas.openxmlformats.org/drawingml/2006/main" na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D2C55FCA-6C9D-4FD9-BCCB-6B11EC7624E0}"/>
    </a:ext>
  </a:extLst>
</a:theme>
</file>

<file path=ppt/theme/theme3.xml><?xml version="1.0" encoding="utf-8"?>
<a:theme xmlns:a="http://schemas.openxmlformats.org/drawingml/2006/main" na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A1CF6E08-6A90-4A05-8CF6-C1D6B907E9E4}"/>
    </a:ext>
  </a:extLst>
</a:theme>
</file>

<file path=ppt/theme/theme4.xml><?xml version="1.0" encoding="utf-8"?>
<a:theme xmlns:a="http://schemas.openxmlformats.org/drawingml/2006/main" name="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3585EBC0-9BD4-4B94-BA7E-D99659FFC551}"/>
    </a:ext>
  </a:extLst>
</a:theme>
</file>

<file path=ppt/theme/theme5.xml><?xml version="1.0" encoding="utf-8"?>
<a:theme xmlns:a="http://schemas.openxmlformats.org/drawingml/2006/main" name="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4EC11675-298F-428E-A9BF-A31917A61436}"/>
    </a:ext>
  </a:extLst>
</a:theme>
</file>

<file path=ppt/theme/theme6.xml><?xml version="1.0" encoding="utf-8"?>
<a:theme xmlns:a="http://schemas.openxmlformats.org/drawingml/2006/main" name="Guidlin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537F7234-F006-46B7-8EDD-53C1CCB107B6}"/>
    </a:ext>
  </a:extLst>
</a:theme>
</file>

<file path=ppt/theme/theme7.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UniBe_Vorlage_PP_unirot_02112018 (1)</Template>
  <TotalTime>0</TotalTime>
  <Words>433</Words>
  <Application>Microsoft Office PowerPoint</Application>
  <PresentationFormat>Bildschirmpräsentation (16:9)</PresentationFormat>
  <Paragraphs>93</Paragraphs>
  <Slides>22</Slides>
  <Notes>9</Notes>
  <HiddenSlides>0</HiddenSlides>
  <MMClips>0</MMClips>
  <ScaleCrop>false</ScaleCrop>
  <HeadingPairs>
    <vt:vector size="8" baseType="variant">
      <vt:variant>
        <vt:lpstr>Verwendete Schriftarten</vt:lpstr>
      </vt:variant>
      <vt:variant>
        <vt:i4>2</vt:i4>
      </vt:variant>
      <vt:variant>
        <vt:lpstr>Design</vt:lpstr>
      </vt:variant>
      <vt:variant>
        <vt:i4>6</vt:i4>
      </vt:variant>
      <vt:variant>
        <vt:lpstr>Eingebettete OLE-Server</vt:lpstr>
      </vt:variant>
      <vt:variant>
        <vt:i4>1</vt:i4>
      </vt:variant>
      <vt:variant>
        <vt:lpstr>Folientitel</vt:lpstr>
      </vt:variant>
      <vt:variant>
        <vt:i4>22</vt:i4>
      </vt:variant>
    </vt:vector>
  </HeadingPairs>
  <TitlesOfParts>
    <vt:vector size="31" baseType="lpstr">
      <vt:lpstr>Arial</vt:lpstr>
      <vt:lpstr>Calibri</vt:lpstr>
      <vt:lpstr>1</vt:lpstr>
      <vt:lpstr>2</vt:lpstr>
      <vt:lpstr>3</vt:lpstr>
      <vt:lpstr>4</vt:lpstr>
      <vt:lpstr>5</vt:lpstr>
      <vt:lpstr>Guidlines</vt:lpstr>
      <vt:lpstr>Equation</vt:lpstr>
      <vt:lpstr>Medical Image Analysis Lab 2020</vt:lpstr>
      <vt:lpstr>Introduction</vt:lpstr>
      <vt:lpstr>Normalizations</vt:lpstr>
      <vt:lpstr>Normalizations</vt:lpstr>
      <vt:lpstr>Normalizations</vt:lpstr>
      <vt:lpstr>Normalizations</vt:lpstr>
      <vt:lpstr>Normalizations</vt:lpstr>
      <vt:lpstr>Normalizations</vt:lpstr>
      <vt:lpstr>Normalizations</vt:lpstr>
      <vt:lpstr>Normalizations</vt:lpstr>
      <vt:lpstr>Results</vt:lpstr>
      <vt:lpstr>Results</vt:lpstr>
      <vt:lpstr>Results</vt:lpstr>
      <vt:lpstr>Results</vt:lpstr>
      <vt:lpstr>Results</vt:lpstr>
      <vt:lpstr>Results</vt:lpstr>
      <vt:lpstr>Results</vt:lpstr>
      <vt:lpstr>Results</vt:lpstr>
      <vt:lpstr>Results</vt:lpstr>
      <vt:lpstr>Results</vt:lpstr>
      <vt:lpstr>Discussion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Meinen, Nalet Julian (STUDENTS)</dc:creator>
  <cp:lastModifiedBy>Thomas Buchegger</cp:lastModifiedBy>
  <cp:revision>29</cp:revision>
  <cp:lastPrinted>2018-05-01T08:16:01Z</cp:lastPrinted>
  <dcterms:created xsi:type="dcterms:W3CDTF">2019-06-18T07:11:21Z</dcterms:created>
  <dcterms:modified xsi:type="dcterms:W3CDTF">2020-12-13T20:43:13Z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2016-05-19T00:00:00Z</vt:filetime>
  </property>
  <property fmtid="{D5CDD505-2E9C-101B-9397-08002B2CF9AE}" pid="3" name="Creator">
    <vt:lpwstr>Adobe InDesign CC 2015 (Macintosh)</vt:lpwstr>
  </property>
  <property fmtid="{D5CDD505-2E9C-101B-9397-08002B2CF9AE}" pid="4" name="LastSaved">
    <vt:filetime>2016-05-19T00:00:00Z</vt:filetime>
  </property>
</Properties>
</file>