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9"/>
  </p:notesMasterIdLst>
  <p:handoutMasterIdLst>
    <p:handoutMasterId r:id="rId20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07" r:id="rId17"/>
    <p:sldId id="300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88822" autoAdjust="0"/>
  </p:normalViewPr>
  <p:slideViewPr>
    <p:cSldViewPr>
      <p:cViewPr varScale="1">
        <p:scale>
          <a:sx n="76" d="100"/>
          <a:sy n="76" d="100"/>
        </p:scale>
        <p:origin x="68" y="14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15.11.2020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Midterm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4603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Behavior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241</Words>
  <Application>Microsoft Office PowerPoint</Application>
  <PresentationFormat>Bildschirmpräsentation (16:9)</PresentationFormat>
  <Paragraphs>72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Duran, Carolina (STUDENTS)</cp:lastModifiedBy>
  <cp:revision>28</cp:revision>
  <cp:lastPrinted>2018-05-01T08:16:01Z</cp:lastPrinted>
  <dcterms:created xsi:type="dcterms:W3CDTF">2019-06-18T07:11:21Z</dcterms:created>
  <dcterms:modified xsi:type="dcterms:W3CDTF">2020-11-15T22:53:36Z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