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1"/>
  </p:notesMasterIdLst>
  <p:handoutMasterIdLst>
    <p:handoutMasterId r:id="rId12"/>
  </p:handoutMasterIdLst>
  <p:sldIdLst>
    <p:sldId id="306" r:id="rId7"/>
    <p:sldId id="309" r:id="rId8"/>
    <p:sldId id="307" r:id="rId9"/>
    <p:sldId id="300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31AD9-BAB2-4385-AC4A-B20BBC9B1C1E}" v="11" dt="2020-11-12T15:21:56.9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68854" autoAdjust="0"/>
  </p:normalViewPr>
  <p:slideViewPr>
    <p:cSldViewPr>
      <p:cViewPr varScale="1">
        <p:scale>
          <a:sx n="115" d="100"/>
          <a:sy n="115" d="100"/>
        </p:scale>
        <p:origin x="362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chegger" userId="e9d10f62-fa07-4fc1-9248-edcb138c70e1" providerId="ADAL" clId="{E9D31AD9-BAB2-4385-AC4A-B20BBC9B1C1E}"/>
    <pc:docChg chg="undo custSel addSld delSld modSld">
      <pc:chgData name="Thomas Buchegger" userId="e9d10f62-fa07-4fc1-9248-edcb138c70e1" providerId="ADAL" clId="{E9D31AD9-BAB2-4385-AC4A-B20BBC9B1C1E}" dt="2020-11-12T15:21:58.475" v="573" actId="2696"/>
      <pc:docMkLst>
        <pc:docMk/>
      </pc:docMkLst>
      <pc:sldChg chg="addSp delSp modSp">
        <pc:chgData name="Thomas Buchegger" userId="e9d10f62-fa07-4fc1-9248-edcb138c70e1" providerId="ADAL" clId="{E9D31AD9-BAB2-4385-AC4A-B20BBC9B1C1E}" dt="2020-11-12T15:15:07.054" v="188" actId="20577"/>
        <pc:sldMkLst>
          <pc:docMk/>
          <pc:sldMk cId="4040610606" sldId="300"/>
        </pc:sldMkLst>
        <pc:spChg chg="del">
          <ac:chgData name="Thomas Buchegger" userId="e9d10f62-fa07-4fc1-9248-edcb138c70e1" providerId="ADAL" clId="{E9D31AD9-BAB2-4385-AC4A-B20BBC9B1C1E}" dt="2020-11-12T15:14:38.899" v="120" actId="478"/>
          <ac:spMkLst>
            <pc:docMk/>
            <pc:sldMk cId="4040610606" sldId="300"/>
            <ac:spMk id="3" creationId="{AB71CEC3-1913-174E-8C92-06ABB4F238B3}"/>
          </ac:spMkLst>
        </pc:spChg>
        <pc:spChg chg="del">
          <ac:chgData name="Thomas Buchegger" userId="e9d10f62-fa07-4fc1-9248-edcb138c70e1" providerId="ADAL" clId="{E9D31AD9-BAB2-4385-AC4A-B20BBC9B1C1E}" dt="2020-11-12T15:14:58.219" v="169" actId="478"/>
          <ac:spMkLst>
            <pc:docMk/>
            <pc:sldMk cId="4040610606" sldId="300"/>
            <ac:spMk id="4" creationId="{837EA709-162C-FF46-BA84-7460D3BDD2CB}"/>
          </ac:spMkLst>
        </pc:spChg>
        <pc:spChg chg="add del mod">
          <ac:chgData name="Thomas Buchegger" userId="e9d10f62-fa07-4fc1-9248-edcb138c70e1" providerId="ADAL" clId="{E9D31AD9-BAB2-4385-AC4A-B20BBC9B1C1E}" dt="2020-11-12T15:14:54.710" v="168" actId="20577"/>
          <ac:spMkLst>
            <pc:docMk/>
            <pc:sldMk cId="4040610606" sldId="300"/>
            <ac:spMk id="8" creationId="{CCA7C465-3429-4A10-9E6F-351ECE353CFA}"/>
          </ac:spMkLst>
        </pc:spChg>
        <pc:spChg chg="add mod">
          <ac:chgData name="Thomas Buchegger" userId="e9d10f62-fa07-4fc1-9248-edcb138c70e1" providerId="ADAL" clId="{E9D31AD9-BAB2-4385-AC4A-B20BBC9B1C1E}" dt="2020-11-12T15:15:07.054" v="188" actId="20577"/>
          <ac:spMkLst>
            <pc:docMk/>
            <pc:sldMk cId="4040610606" sldId="300"/>
            <ac:spMk id="10" creationId="{9D1F3275-E823-4A81-A525-BE4A46BC9ACA}"/>
          </ac:spMkLst>
        </pc:spChg>
      </pc:sldChg>
      <pc:sldChg chg="modSp">
        <pc:chgData name="Thomas Buchegger" userId="e9d10f62-fa07-4fc1-9248-edcb138c70e1" providerId="ADAL" clId="{E9D31AD9-BAB2-4385-AC4A-B20BBC9B1C1E}" dt="2020-11-12T15:16:21.374" v="218" actId="255"/>
        <pc:sldMkLst>
          <pc:docMk/>
          <pc:sldMk cId="166772439" sldId="306"/>
        </pc:sldMkLst>
        <pc:spChg chg="mod">
          <ac:chgData name="Thomas Buchegger" userId="e9d10f62-fa07-4fc1-9248-edcb138c70e1" providerId="ADAL" clId="{E9D31AD9-BAB2-4385-AC4A-B20BBC9B1C1E}" dt="2020-11-12T15:12:59.454" v="25" actId="20577"/>
          <ac:spMkLst>
            <pc:docMk/>
            <pc:sldMk cId="166772439" sldId="306"/>
            <ac:spMk id="2" creationId="{7AC598B0-3F8F-4C32-B35F-6E41BD99143D}"/>
          </ac:spMkLst>
        </pc:spChg>
        <pc:spChg chg="mod">
          <ac:chgData name="Thomas Buchegger" userId="e9d10f62-fa07-4fc1-9248-edcb138c70e1" providerId="ADAL" clId="{E9D31AD9-BAB2-4385-AC4A-B20BBC9B1C1E}" dt="2020-11-12T15:13:19.598" v="87" actId="20577"/>
          <ac:spMkLst>
            <pc:docMk/>
            <pc:sldMk cId="166772439" sldId="306"/>
            <ac:spMk id="3" creationId="{52AD7639-120C-4D80-A4A6-8538F605D7B2}"/>
          </ac:spMkLst>
        </pc:spChg>
        <pc:spChg chg="mod">
          <ac:chgData name="Thomas Buchegger" userId="e9d10f62-fa07-4fc1-9248-edcb138c70e1" providerId="ADAL" clId="{E9D31AD9-BAB2-4385-AC4A-B20BBC9B1C1E}" dt="2020-11-12T15:16:21.374" v="218" actId="255"/>
          <ac:spMkLst>
            <pc:docMk/>
            <pc:sldMk cId="166772439" sldId="306"/>
            <ac:spMk id="4" creationId="{CAA52565-D83F-4702-9BCB-09A3FCE2FF20}"/>
          </ac:spMkLst>
        </pc:spChg>
        <pc:spChg chg="mod">
          <ac:chgData name="Thomas Buchegger" userId="e9d10f62-fa07-4fc1-9248-edcb138c70e1" providerId="ADAL" clId="{E9D31AD9-BAB2-4385-AC4A-B20BBC9B1C1E}" dt="2020-11-12T15:13:57.965" v="109" actId="20577"/>
          <ac:spMkLst>
            <pc:docMk/>
            <pc:sldMk cId="166772439" sldId="306"/>
            <ac:spMk id="5" creationId="{AA2E28B4-FF0A-4FE4-9C21-7744E4304998}"/>
          </ac:spMkLst>
        </pc:spChg>
      </pc:sldChg>
      <pc:sldChg chg="modSp add del">
        <pc:chgData name="Thomas Buchegger" userId="e9d10f62-fa07-4fc1-9248-edcb138c70e1" providerId="ADAL" clId="{E9D31AD9-BAB2-4385-AC4A-B20BBC9B1C1E}" dt="2020-11-12T15:21:21.565" v="566" actId="20577"/>
        <pc:sldMkLst>
          <pc:docMk/>
          <pc:sldMk cId="69429724" sldId="307"/>
        </pc:sldMkLst>
        <pc:spChg chg="mod">
          <ac:chgData name="Thomas Buchegger" userId="e9d10f62-fa07-4fc1-9248-edcb138c70e1" providerId="ADAL" clId="{E9D31AD9-BAB2-4385-AC4A-B20BBC9B1C1E}" dt="2020-11-12T15:21:21.565" v="566" actId="20577"/>
          <ac:spMkLst>
            <pc:docMk/>
            <pc:sldMk cId="69429724" sldId="307"/>
            <ac:spMk id="23" creationId="{22E2B98F-DA7C-448F-ACBF-3E4BCA2FF259}"/>
          </ac:spMkLst>
        </pc:spChg>
        <pc:spChg chg="mod">
          <ac:chgData name="Thomas Buchegger" userId="e9d10f62-fa07-4fc1-9248-edcb138c70e1" providerId="ADAL" clId="{E9D31AD9-BAB2-4385-AC4A-B20BBC9B1C1E}" dt="2020-11-12T15:18:39.404" v="233" actId="20577"/>
          <ac:spMkLst>
            <pc:docMk/>
            <pc:sldMk cId="69429724" sldId="307"/>
            <ac:spMk id="24" creationId="{E919C78D-2366-43B6-90AA-19FC1507C038}"/>
          </ac:spMkLst>
        </pc:spChg>
        <pc:spChg chg="mod">
          <ac:chgData name="Thomas Buchegger" userId="e9d10f62-fa07-4fc1-9248-edcb138c70e1" providerId="ADAL" clId="{E9D31AD9-BAB2-4385-AC4A-B20BBC9B1C1E}" dt="2020-11-12T15:19:16.309" v="287" actId="20577"/>
          <ac:spMkLst>
            <pc:docMk/>
            <pc:sldMk cId="69429724" sldId="307"/>
            <ac:spMk id="25" creationId="{1D96C830-14AA-41C9-95A1-E2DE662385B5}"/>
          </ac:spMkLst>
        </pc:spChg>
      </pc:sldChg>
      <pc:sldChg chg="add del">
        <pc:chgData name="Thomas Buchegger" userId="e9d10f62-fa07-4fc1-9248-edcb138c70e1" providerId="ADAL" clId="{E9D31AD9-BAB2-4385-AC4A-B20BBC9B1C1E}" dt="2020-11-12T15:15:41.130" v="192" actId="2696"/>
        <pc:sldMkLst>
          <pc:docMk/>
          <pc:sldMk cId="2206581257" sldId="307"/>
        </pc:sldMkLst>
      </pc:sldChg>
      <pc:sldChg chg="modSp add del">
        <pc:chgData name="Thomas Buchegger" userId="e9d10f62-fa07-4fc1-9248-edcb138c70e1" providerId="ADAL" clId="{E9D31AD9-BAB2-4385-AC4A-B20BBC9B1C1E}" dt="2020-11-12T15:21:58.475" v="573" actId="2696"/>
        <pc:sldMkLst>
          <pc:docMk/>
          <pc:sldMk cId="1737714288" sldId="308"/>
        </pc:sldMkLst>
        <pc:spChg chg="mod">
          <ac:chgData name="Thomas Buchegger" userId="e9d10f62-fa07-4fc1-9248-edcb138c70e1" providerId="ADAL" clId="{E9D31AD9-BAB2-4385-AC4A-B20BBC9B1C1E}" dt="2020-11-12T15:21:52.341" v="571" actId="20577"/>
          <ac:spMkLst>
            <pc:docMk/>
            <pc:sldMk cId="1737714288" sldId="308"/>
            <ac:spMk id="23" creationId="{22E2B98F-DA7C-448F-ACBF-3E4BCA2FF259}"/>
          </ac:spMkLst>
        </pc:spChg>
        <pc:spChg chg="mod">
          <ac:chgData name="Thomas Buchegger" userId="e9d10f62-fa07-4fc1-9248-edcb138c70e1" providerId="ADAL" clId="{E9D31AD9-BAB2-4385-AC4A-B20BBC9B1C1E}" dt="2020-11-12T15:21:45.348" v="568" actId="20577"/>
          <ac:spMkLst>
            <pc:docMk/>
            <pc:sldMk cId="1737714288" sldId="308"/>
            <ac:spMk id="24" creationId="{E919C78D-2366-43B6-90AA-19FC1507C038}"/>
          </ac:spMkLst>
        </pc:spChg>
        <pc:spChg chg="mod">
          <ac:chgData name="Thomas Buchegger" userId="e9d10f62-fa07-4fc1-9248-edcb138c70e1" providerId="ADAL" clId="{E9D31AD9-BAB2-4385-AC4A-B20BBC9B1C1E}" dt="2020-11-12T15:21:48.284" v="570" actId="20577"/>
          <ac:spMkLst>
            <pc:docMk/>
            <pc:sldMk cId="1737714288" sldId="308"/>
            <ac:spMk id="25" creationId="{1D96C830-14AA-41C9-95A1-E2DE662385B5}"/>
          </ac:spMkLst>
        </pc:spChg>
      </pc:sldChg>
      <pc:sldChg chg="add del">
        <pc:chgData name="Thomas Buchegger" userId="e9d10f62-fa07-4fc1-9248-edcb138c70e1" providerId="ADAL" clId="{E9D31AD9-BAB2-4385-AC4A-B20BBC9B1C1E}" dt="2020-11-12T15:15:42.514" v="193" actId="2696"/>
        <pc:sldMkLst>
          <pc:docMk/>
          <pc:sldMk cId="2267923132" sldId="308"/>
        </pc:sldMkLst>
      </pc:sldChg>
      <pc:sldChg chg="del">
        <pc:chgData name="Thomas Buchegger" userId="e9d10f62-fa07-4fc1-9248-edcb138c70e1" providerId="ADAL" clId="{E9D31AD9-BAB2-4385-AC4A-B20BBC9B1C1E}" dt="2020-11-12T15:14:29.621" v="110" actId="2696"/>
        <pc:sldMkLst>
          <pc:docMk/>
          <pc:sldMk cId="4248381608" sldId="308"/>
        </pc:sldMkLst>
      </pc:sldChg>
      <pc:sldChg chg="addSp delSp modSp add del">
        <pc:chgData name="Thomas Buchegger" userId="e9d10f62-fa07-4fc1-9248-edcb138c70e1" providerId="ADAL" clId="{E9D31AD9-BAB2-4385-AC4A-B20BBC9B1C1E}" dt="2020-11-12T15:18:34.672" v="226" actId="2696"/>
        <pc:sldMkLst>
          <pc:docMk/>
          <pc:sldMk cId="1221106148" sldId="309"/>
        </pc:sldMkLst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2" creationId="{BEF5F7E6-47FE-47C1-BA45-40AD273DF804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3" creationId="{B9B294F5-B9B9-49D0-A3FA-0C0C7D5D51E8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4" creationId="{E90BA74F-C71E-4476-88B5-6DDE48E3D45F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5" creationId="{DAF7E25E-F1CA-4113-945E-A6C194AD5790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6" creationId="{0867A9E1-F0F1-4E20-8AC0-56F16817AF9D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7" creationId="{E8FB02CC-72A0-4234-8F24-4909D1BBFDAD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8" creationId="{D45BFAA6-7AFF-4140-AC7D-FDB1F342E291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9" creationId="{CE9DA911-BA92-4EEF-A95F-52E41F0DB4D6}"/>
          </ac:spMkLst>
        </pc:spChg>
      </pc:sldChg>
      <pc:sldChg chg="add">
        <pc:chgData name="Thomas Buchegger" userId="e9d10f62-fa07-4fc1-9248-edcb138c70e1" providerId="ADAL" clId="{E9D31AD9-BAB2-4385-AC4A-B20BBC9B1C1E}" dt="2020-11-12T15:21:56.990" v="572"/>
        <pc:sldMkLst>
          <pc:docMk/>
          <pc:sldMk cId="1314966360" sldId="309"/>
        </pc:sldMkLst>
      </pc:sldChg>
      <pc:sldChg chg="del">
        <pc:chgData name="Thomas Buchegger" userId="e9d10f62-fa07-4fc1-9248-edcb138c70e1" providerId="ADAL" clId="{E9D31AD9-BAB2-4385-AC4A-B20BBC9B1C1E}" dt="2020-11-12T15:14:30.616" v="112" actId="2696"/>
        <pc:sldMkLst>
          <pc:docMk/>
          <pc:sldMk cId="2970437959" sldId="309"/>
        </pc:sldMkLst>
      </pc:sldChg>
      <pc:sldChg chg="del">
        <pc:chgData name="Thomas Buchegger" userId="e9d10f62-fa07-4fc1-9248-edcb138c70e1" providerId="ADAL" clId="{E9D31AD9-BAB2-4385-AC4A-B20BBC9B1C1E}" dt="2020-11-12T15:14:32.670" v="117" actId="2696"/>
        <pc:sldMkLst>
          <pc:docMk/>
          <pc:sldMk cId="928452119" sldId="310"/>
        </pc:sldMkLst>
      </pc:sldChg>
      <pc:sldChg chg="del">
        <pc:chgData name="Thomas Buchegger" userId="e9d10f62-fa07-4fc1-9248-edcb138c70e1" providerId="ADAL" clId="{E9D31AD9-BAB2-4385-AC4A-B20BBC9B1C1E}" dt="2020-11-12T15:14:31.495" v="114" actId="2696"/>
        <pc:sldMkLst>
          <pc:docMk/>
          <pc:sldMk cId="3049244434" sldId="311"/>
        </pc:sldMkLst>
      </pc:sldChg>
      <pc:sldChg chg="del">
        <pc:chgData name="Thomas Buchegger" userId="e9d10f62-fa07-4fc1-9248-edcb138c70e1" providerId="ADAL" clId="{E9D31AD9-BAB2-4385-AC4A-B20BBC9B1C1E}" dt="2020-11-12T15:14:31.074" v="113" actId="2696"/>
        <pc:sldMkLst>
          <pc:docMk/>
          <pc:sldMk cId="97370756" sldId="312"/>
        </pc:sldMkLst>
      </pc:sldChg>
      <pc:sldChg chg="del">
        <pc:chgData name="Thomas Buchegger" userId="e9d10f62-fa07-4fc1-9248-edcb138c70e1" providerId="ADAL" clId="{E9D31AD9-BAB2-4385-AC4A-B20BBC9B1C1E}" dt="2020-11-12T15:14:31.896" v="115" actId="2696"/>
        <pc:sldMkLst>
          <pc:docMk/>
          <pc:sldMk cId="2571683137" sldId="313"/>
        </pc:sldMkLst>
      </pc:sldChg>
      <pc:sldChg chg="del">
        <pc:chgData name="Thomas Buchegger" userId="e9d10f62-fa07-4fc1-9248-edcb138c70e1" providerId="ADAL" clId="{E9D31AD9-BAB2-4385-AC4A-B20BBC9B1C1E}" dt="2020-11-12T15:14:32.234" v="116" actId="2696"/>
        <pc:sldMkLst>
          <pc:docMk/>
          <pc:sldMk cId="2738427084" sldId="314"/>
        </pc:sldMkLst>
      </pc:sldChg>
      <pc:sldChg chg="del">
        <pc:chgData name="Thomas Buchegger" userId="e9d10f62-fa07-4fc1-9248-edcb138c70e1" providerId="ADAL" clId="{E9D31AD9-BAB2-4385-AC4A-B20BBC9B1C1E}" dt="2020-11-12T15:14:33.280" v="118" actId="2696"/>
        <pc:sldMkLst>
          <pc:docMk/>
          <pc:sldMk cId="1066787363" sldId="315"/>
        </pc:sldMkLst>
      </pc:sldChg>
      <pc:sldChg chg="del">
        <pc:chgData name="Thomas Buchegger" userId="e9d10f62-fa07-4fc1-9248-edcb138c70e1" providerId="ADAL" clId="{E9D31AD9-BAB2-4385-AC4A-B20BBC9B1C1E}" dt="2020-11-12T15:14:33.836" v="119" actId="2696"/>
        <pc:sldMkLst>
          <pc:docMk/>
          <pc:sldMk cId="3550629950" sldId="318"/>
        </pc:sldMkLst>
      </pc:sldChg>
    </pc:docChg>
  </pc:docChgLst>
  <pc:docChgLst>
    <pc:chgData name="Meinen, Nalet Julian (STUDENTS)" userId="6acb7238-8cec-469d-bf6c-f5c79e61c399" providerId="ADAL" clId="{78398D82-42FB-4F86-8D28-89158DDB111D}"/>
    <pc:docChg chg="undo custSel addSld delSld modSld delMainMaster modMainMaster">
      <pc:chgData name="Meinen, Nalet Julian (STUDENTS)" userId="6acb7238-8cec-469d-bf6c-f5c79e61c399" providerId="ADAL" clId="{78398D82-42FB-4F86-8D28-89158DDB111D}" dt="2019-06-18T13:43:05.438" v="2155" actId="2696"/>
      <pc:docMkLst>
        <pc:docMk/>
      </pc:docMkLst>
      <pc:sldChg chg="addSp delSp modSp add del">
        <pc:chgData name="Meinen, Nalet Julian (STUDENTS)" userId="6acb7238-8cec-469d-bf6c-f5c79e61c399" providerId="ADAL" clId="{78398D82-42FB-4F86-8D28-89158DDB111D}" dt="2019-06-18T07:25:47.486" v="34"/>
        <pc:sldMkLst>
          <pc:docMk/>
          <pc:sldMk cId="2855290323" sldId="256"/>
        </pc:sldMkLst>
        <pc:spChg chg="add del">
          <ac:chgData name="Meinen, Nalet Julian (STUDENTS)" userId="6acb7238-8cec-469d-bf6c-f5c79e61c399" providerId="ADAL" clId="{78398D82-42FB-4F86-8D28-89158DDB111D}" dt="2019-06-18T07:25:46.979" v="33"/>
          <ac:spMkLst>
            <pc:docMk/>
            <pc:sldMk cId="2855290323" sldId="256"/>
            <ac:spMk id="2" creationId="{886106B6-0D23-488D-9047-C4188C3E1031}"/>
          </ac:spMkLst>
        </pc:spChg>
        <pc:spChg chg="add del">
          <ac:chgData name="Meinen, Nalet Julian (STUDENTS)" userId="6acb7238-8cec-469d-bf6c-f5c79e61c399" providerId="ADAL" clId="{78398D82-42FB-4F86-8D28-89158DDB111D}" dt="2019-06-18T07:25:46.979" v="33"/>
          <ac:spMkLst>
            <pc:docMk/>
            <pc:sldMk cId="2855290323" sldId="256"/>
            <ac:spMk id="3" creationId="{A5C8963F-8185-49F2-94CF-A300E7332937}"/>
          </ac:spMkLst>
        </pc:spChg>
        <pc:spChg chg="add del mod">
          <ac:chgData name="Meinen, Nalet Julian (STUDENTS)" userId="6acb7238-8cec-469d-bf6c-f5c79e61c399" providerId="ADAL" clId="{78398D82-42FB-4F86-8D28-89158DDB111D}" dt="2019-06-18T07:25:46.979" v="33"/>
          <ac:spMkLst>
            <pc:docMk/>
            <pc:sldMk cId="2855290323" sldId="256"/>
            <ac:spMk id="4" creationId="{AA36A54E-0EE2-4636-8967-F947DD88DC5F}"/>
          </ac:spMkLst>
        </pc:spChg>
        <pc:spChg chg="add del mod">
          <ac:chgData name="Meinen, Nalet Julian (STUDENTS)" userId="6acb7238-8cec-469d-bf6c-f5c79e61c399" providerId="ADAL" clId="{78398D82-42FB-4F86-8D28-89158DDB111D}" dt="2019-06-18T07:25:46.979" v="33"/>
          <ac:spMkLst>
            <pc:docMk/>
            <pc:sldMk cId="2855290323" sldId="256"/>
            <ac:spMk id="5" creationId="{287B4014-E910-4B64-83DB-9D91952D105E}"/>
          </ac:spMkLst>
        </pc:spChg>
      </pc:sldChg>
      <pc:sldChg chg="add del">
        <pc:chgData name="Meinen, Nalet Julian (STUDENTS)" userId="6acb7238-8cec-469d-bf6c-f5c79e61c399" providerId="ADAL" clId="{78398D82-42FB-4F86-8D28-89158DDB111D}" dt="2019-06-18T10:52:14.401" v="2016" actId="2696"/>
        <pc:sldMkLst>
          <pc:docMk/>
          <pc:sldMk cId="515300682" sldId="273"/>
        </pc:sldMkLst>
      </pc:sldChg>
      <pc:sldChg chg="add del">
        <pc:chgData name="Meinen, Nalet Julian (STUDENTS)" userId="6acb7238-8cec-469d-bf6c-f5c79e61c399" providerId="ADAL" clId="{78398D82-42FB-4F86-8D28-89158DDB111D}" dt="2019-06-18T07:30:48.680" v="279" actId="2696"/>
        <pc:sldMkLst>
          <pc:docMk/>
          <pc:sldMk cId="377017842" sldId="274"/>
        </pc:sldMkLst>
      </pc:sldChg>
      <pc:sldChg chg="add del">
        <pc:chgData name="Meinen, Nalet Julian (STUDENTS)" userId="6acb7238-8cec-469d-bf6c-f5c79e61c399" providerId="ADAL" clId="{78398D82-42FB-4F86-8D28-89158DDB111D}" dt="2019-06-18T07:30:46.854" v="269" actId="2696"/>
        <pc:sldMkLst>
          <pc:docMk/>
          <pc:sldMk cId="2439381609" sldId="283"/>
        </pc:sldMkLst>
      </pc:sldChg>
      <pc:sldChg chg="add del">
        <pc:chgData name="Meinen, Nalet Julian (STUDENTS)" userId="6acb7238-8cec-469d-bf6c-f5c79e61c399" providerId="ADAL" clId="{78398D82-42FB-4F86-8D28-89158DDB111D}" dt="2019-06-18T07:30:51.689" v="281" actId="2696"/>
        <pc:sldMkLst>
          <pc:docMk/>
          <pc:sldMk cId="2880524280" sldId="284"/>
        </pc:sldMkLst>
      </pc:sldChg>
      <pc:sldChg chg="add del">
        <pc:chgData name="Meinen, Nalet Julian (STUDENTS)" userId="6acb7238-8cec-469d-bf6c-f5c79e61c399" providerId="ADAL" clId="{78398D82-42FB-4F86-8D28-89158DDB111D}" dt="2019-06-18T07:30:46.862" v="271" actId="2696"/>
        <pc:sldMkLst>
          <pc:docMk/>
          <pc:sldMk cId="2978995615" sldId="290"/>
        </pc:sldMkLst>
      </pc:sldChg>
      <pc:sldChg chg="add del">
        <pc:chgData name="Meinen, Nalet Julian (STUDENTS)" userId="6acb7238-8cec-469d-bf6c-f5c79e61c399" providerId="ADAL" clId="{78398D82-42FB-4F86-8D28-89158DDB111D}" dt="2019-06-18T07:30:46.874" v="272" actId="2696"/>
        <pc:sldMkLst>
          <pc:docMk/>
          <pc:sldMk cId="1236889567" sldId="295"/>
        </pc:sldMkLst>
      </pc:sldChg>
      <pc:sldChg chg="add del">
        <pc:chgData name="Meinen, Nalet Julian (STUDENTS)" userId="6acb7238-8cec-469d-bf6c-f5c79e61c399" providerId="ADAL" clId="{78398D82-42FB-4F86-8D28-89158DDB111D}" dt="2019-06-18T07:30:46.886" v="273" actId="2696"/>
        <pc:sldMkLst>
          <pc:docMk/>
          <pc:sldMk cId="2623058601" sldId="296"/>
        </pc:sldMkLst>
      </pc:sldChg>
      <pc:sldChg chg="add del">
        <pc:chgData name="Meinen, Nalet Julian (STUDENTS)" userId="6acb7238-8cec-469d-bf6c-f5c79e61c399" providerId="ADAL" clId="{78398D82-42FB-4F86-8D28-89158DDB111D}" dt="2019-06-18T07:30:46.904" v="274" actId="2696"/>
        <pc:sldMkLst>
          <pc:docMk/>
          <pc:sldMk cId="603769349" sldId="297"/>
        </pc:sldMkLst>
      </pc:sldChg>
      <pc:sldChg chg="add del">
        <pc:chgData name="Meinen, Nalet Julian (STUDENTS)" userId="6acb7238-8cec-469d-bf6c-f5c79e61c399" providerId="ADAL" clId="{78398D82-42FB-4F86-8D28-89158DDB111D}" dt="2019-06-18T07:30:46.931" v="276" actId="2696"/>
        <pc:sldMkLst>
          <pc:docMk/>
          <pc:sldMk cId="2122742919" sldId="298"/>
        </pc:sldMkLst>
      </pc:sldChg>
      <pc:sldChg chg="modSp add del">
        <pc:chgData name="Meinen, Nalet Julian (STUDENTS)" userId="6acb7238-8cec-469d-bf6c-f5c79e61c399" providerId="ADAL" clId="{78398D82-42FB-4F86-8D28-89158DDB111D}" dt="2019-06-18T07:31:55.109" v="314"/>
        <pc:sldMkLst>
          <pc:docMk/>
          <pc:sldMk cId="4040610606" sldId="300"/>
        </pc:sldMkLst>
        <pc:spChg chg="mod">
          <ac:chgData name="Meinen, Nalet Julian (STUDENTS)" userId="6acb7238-8cec-469d-bf6c-f5c79e61c399" providerId="ADAL" clId="{78398D82-42FB-4F86-8D28-89158DDB111D}" dt="2019-06-18T07:31:31.374" v="312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Meinen, Nalet Julian (STUDENTS)" userId="6acb7238-8cec-469d-bf6c-f5c79e61c399" providerId="ADAL" clId="{78398D82-42FB-4F86-8D28-89158DDB111D}" dt="2019-06-18T07:31:48.374" v="313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Meinen, Nalet Julian (STUDENTS)" userId="6acb7238-8cec-469d-bf6c-f5c79e61c399" providerId="ADAL" clId="{78398D82-42FB-4F86-8D28-89158DDB111D}" dt="2019-06-18T07:31:55.109" v="314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Meinen, Nalet Julian (STUDENTS)" userId="6acb7238-8cec-469d-bf6c-f5c79e61c399" providerId="ADAL" clId="{78398D82-42FB-4F86-8D28-89158DDB111D}" dt="2019-06-18T07:31:25.057" v="310" actId="20577"/>
          <ac:spMkLst>
            <pc:docMk/>
            <pc:sldMk cId="4040610606" sldId="300"/>
            <ac:spMk id="5" creationId="{C7FAF644-0AC1-8243-9BA1-9B0B16468C59}"/>
          </ac:spMkLst>
        </pc:spChg>
      </pc:sldChg>
      <pc:sldChg chg="add del">
        <pc:chgData name="Meinen, Nalet Julian (STUDENTS)" userId="6acb7238-8cec-469d-bf6c-f5c79e61c399" providerId="ADAL" clId="{78398D82-42FB-4F86-8D28-89158DDB111D}" dt="2019-06-18T07:30:46.917" v="275" actId="2696"/>
        <pc:sldMkLst>
          <pc:docMk/>
          <pc:sldMk cId="2382120416" sldId="302"/>
        </pc:sldMkLst>
      </pc:sldChg>
      <pc:sldChg chg="add del">
        <pc:chgData name="Meinen, Nalet Julian (STUDENTS)" userId="6acb7238-8cec-469d-bf6c-f5c79e61c399" providerId="ADAL" clId="{78398D82-42FB-4F86-8D28-89158DDB111D}" dt="2019-06-18T07:30:46.948" v="277" actId="2696"/>
        <pc:sldMkLst>
          <pc:docMk/>
          <pc:sldMk cId="3483743185" sldId="303"/>
        </pc:sldMkLst>
      </pc:sldChg>
      <pc:sldChg chg="add del">
        <pc:chgData name="Meinen, Nalet Julian (STUDENTS)" userId="6acb7238-8cec-469d-bf6c-f5c79e61c399" providerId="ADAL" clId="{78398D82-42FB-4F86-8D28-89158DDB111D}" dt="2019-06-18T07:30:46.962" v="278" actId="2696"/>
        <pc:sldMkLst>
          <pc:docMk/>
          <pc:sldMk cId="1158391526" sldId="304"/>
        </pc:sldMkLst>
      </pc:sldChg>
      <pc:sldChg chg="add del">
        <pc:chgData name="Meinen, Nalet Julian (STUDENTS)" userId="6acb7238-8cec-469d-bf6c-f5c79e61c399" providerId="ADAL" clId="{78398D82-42FB-4F86-8D28-89158DDB111D}" dt="2019-06-18T07:30:50.840" v="280" actId="2696"/>
        <pc:sldMkLst>
          <pc:docMk/>
          <pc:sldMk cId="287725613" sldId="305"/>
        </pc:sldMkLst>
      </pc:sldChg>
      <pc:sldChg chg="addSp modSp add">
        <pc:chgData name="Meinen, Nalet Julian (STUDENTS)" userId="6acb7238-8cec-469d-bf6c-f5c79e61c399" providerId="ADAL" clId="{78398D82-42FB-4F86-8D28-89158DDB111D}" dt="2019-06-18T07:29:39.640" v="268" actId="20577"/>
        <pc:sldMkLst>
          <pc:docMk/>
          <pc:sldMk cId="166772439" sldId="306"/>
        </pc:sldMkLst>
        <pc:spChg chg="add mod">
          <ac:chgData name="Meinen, Nalet Julian (STUDENTS)" userId="6acb7238-8cec-469d-bf6c-f5c79e61c399" providerId="ADAL" clId="{78398D82-42FB-4F86-8D28-89158DDB111D}" dt="2019-06-18T07:27:18.314" v="76" actId="20577"/>
          <ac:spMkLst>
            <pc:docMk/>
            <pc:sldMk cId="166772439" sldId="306"/>
            <ac:spMk id="2" creationId="{7AC598B0-3F8F-4C32-B35F-6E41BD99143D}"/>
          </ac:spMkLst>
        </pc:spChg>
        <pc:spChg chg="add mod">
          <ac:chgData name="Meinen, Nalet Julian (STUDENTS)" userId="6acb7238-8cec-469d-bf6c-f5c79e61c399" providerId="ADAL" clId="{78398D82-42FB-4F86-8D28-89158DDB111D}" dt="2019-06-18T07:28:12.130" v="194" actId="20577"/>
          <ac:spMkLst>
            <pc:docMk/>
            <pc:sldMk cId="166772439" sldId="306"/>
            <ac:spMk id="3" creationId="{52AD7639-120C-4D80-A4A6-8538F605D7B2}"/>
          </ac:spMkLst>
        </pc:spChg>
        <pc:spChg chg="add mod">
          <ac:chgData name="Meinen, Nalet Julian (STUDENTS)" userId="6acb7238-8cec-469d-bf6c-f5c79e61c399" providerId="ADAL" clId="{78398D82-42FB-4F86-8D28-89158DDB111D}" dt="2019-06-18T07:27:36.261" v="119" actId="20577"/>
          <ac:spMkLst>
            <pc:docMk/>
            <pc:sldMk cId="166772439" sldId="306"/>
            <ac:spMk id="4" creationId="{CAA52565-D83F-4702-9BCB-09A3FCE2FF20}"/>
          </ac:spMkLst>
        </pc:spChg>
        <pc:spChg chg="add mod">
          <ac:chgData name="Meinen, Nalet Julian (STUDENTS)" userId="6acb7238-8cec-469d-bf6c-f5c79e61c399" providerId="ADAL" clId="{78398D82-42FB-4F86-8D28-89158DDB111D}" dt="2019-06-18T07:29:39.640" v="268" actId="20577"/>
          <ac:spMkLst>
            <pc:docMk/>
            <pc:sldMk cId="166772439" sldId="306"/>
            <ac:spMk id="5" creationId="{AA2E28B4-FF0A-4FE4-9C21-7744E4304998}"/>
          </ac:spMkLst>
        </pc:spChg>
      </pc:sldChg>
      <pc:sldChg chg="addSp delSp modSp add">
        <pc:chgData name="Meinen, Nalet Julian (STUDENTS)" userId="6acb7238-8cec-469d-bf6c-f5c79e61c399" providerId="ADAL" clId="{78398D82-42FB-4F86-8D28-89158DDB111D}" dt="2019-06-18T08:24:37.520" v="527" actId="113"/>
        <pc:sldMkLst>
          <pc:docMk/>
          <pc:sldMk cId="69429724" sldId="307"/>
        </pc:sldMkLst>
        <pc:spChg chg="add del mod">
          <ac:chgData name="Meinen, Nalet Julian (STUDENTS)" userId="6acb7238-8cec-469d-bf6c-f5c79e61c399" providerId="ADAL" clId="{78398D82-42FB-4F86-8D28-89158DDB111D}" dt="2019-06-18T07:46:16.140" v="317"/>
          <ac:spMkLst>
            <pc:docMk/>
            <pc:sldMk cId="69429724" sldId="307"/>
            <ac:spMk id="2" creationId="{6866B539-B0D6-46DA-87E0-0A8ACC07AAD9}"/>
          </ac:spMkLst>
        </pc:spChg>
        <pc:spChg chg="add del mod">
          <ac:chgData name="Meinen, Nalet Julian (STUDENTS)" userId="6acb7238-8cec-469d-bf6c-f5c79e61c399" providerId="ADAL" clId="{78398D82-42FB-4F86-8D28-89158DDB111D}" dt="2019-06-18T07:46:16.140" v="317"/>
          <ac:spMkLst>
            <pc:docMk/>
            <pc:sldMk cId="69429724" sldId="307"/>
            <ac:spMk id="3" creationId="{FE25E8C3-0622-4FCB-8512-F36AD5CF1FB3}"/>
          </ac:spMkLst>
        </pc:spChg>
        <pc:spChg chg="add del mod">
          <ac:chgData name="Meinen, Nalet Julian (STUDENTS)" userId="6acb7238-8cec-469d-bf6c-f5c79e61c399" providerId="ADAL" clId="{78398D82-42FB-4F86-8D28-89158DDB111D}" dt="2019-06-18T07:46:16.140" v="317"/>
          <ac:spMkLst>
            <pc:docMk/>
            <pc:sldMk cId="69429724" sldId="307"/>
            <ac:spMk id="4" creationId="{69923284-DA2A-4C70-95BE-93116257E006}"/>
          </ac:spMkLst>
        </pc:spChg>
        <pc:spChg chg="add del mod">
          <ac:chgData name="Meinen, Nalet Julian (STUDENTS)" userId="6acb7238-8cec-469d-bf6c-f5c79e61c399" providerId="ADAL" clId="{78398D82-42FB-4F86-8D28-89158DDB111D}" dt="2019-06-18T07:46:16.140" v="317"/>
          <ac:spMkLst>
            <pc:docMk/>
            <pc:sldMk cId="69429724" sldId="307"/>
            <ac:spMk id="5" creationId="{21F3EB89-19A5-474F-A61A-FB1C037E8D66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6" creationId="{A7D26936-4142-4D7B-96BC-AEA3C97A5A53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7" creationId="{60C44A84-C3BF-4B15-81B8-ED51AE3F1FC1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8" creationId="{221B41A6-9E68-4987-A88B-ABF5E31720C6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9" creationId="{D676D703-B83C-4FE0-B7B0-255567BC0C33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10" creationId="{B8909978-1E0B-48C2-BB15-0C5091CC9986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1" creationId="{88B88893-3383-4480-AF69-AEB61B2CAC9A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2" creationId="{8912646C-31C3-4233-8422-59B5C4B12D33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3" creationId="{084C2CF0-D43E-4E81-ACB5-DF2231908A7F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4" creationId="{4518DFF2-2FBA-4320-9FA4-AFE646CBD61B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5" creationId="{841B30C7-D5CE-4D0A-B3C2-AA4075FDA9B9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6" creationId="{56A87D31-5D79-478B-B82C-78573E1C2C47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7" creationId="{7E3D4095-8B78-4A2E-B634-3B3A4717AF23}"/>
          </ac:spMkLst>
        </pc:spChg>
        <pc:spChg chg="add del mod">
          <ac:chgData name="Meinen, Nalet Julian (STUDENTS)" userId="6acb7238-8cec-469d-bf6c-f5c79e61c399" providerId="ADAL" clId="{78398D82-42FB-4F86-8D28-89158DDB111D}" dt="2019-06-18T07:52:55.587" v="374"/>
          <ac:spMkLst>
            <pc:docMk/>
            <pc:sldMk cId="69429724" sldId="307"/>
            <ac:spMk id="18" creationId="{76C7861C-DFBE-412C-BCBE-B74C1095B2A0}"/>
          </ac:spMkLst>
        </pc:spChg>
        <pc:spChg chg="add del mod">
          <ac:chgData name="Meinen, Nalet Julian (STUDENTS)" userId="6acb7238-8cec-469d-bf6c-f5c79e61c399" providerId="ADAL" clId="{78398D82-42FB-4F86-8D28-89158DDB111D}" dt="2019-06-18T07:48:20.047" v="329" actId="478"/>
          <ac:spMkLst>
            <pc:docMk/>
            <pc:sldMk cId="69429724" sldId="307"/>
            <ac:spMk id="19" creationId="{BE6557A2-CFC4-4076-9BFB-EED27705434C}"/>
          </ac:spMkLst>
        </pc:spChg>
        <pc:spChg chg="add del mod">
          <ac:chgData name="Meinen, Nalet Julian (STUDENTS)" userId="6acb7238-8cec-469d-bf6c-f5c79e61c399" providerId="ADAL" clId="{78398D82-42FB-4F86-8D28-89158DDB111D}" dt="2019-06-18T07:52:55.587" v="374"/>
          <ac:spMkLst>
            <pc:docMk/>
            <pc:sldMk cId="69429724" sldId="307"/>
            <ac:spMk id="20" creationId="{3E556A33-FB72-4F04-A627-D8CD0F9BC27D}"/>
          </ac:spMkLst>
        </pc:spChg>
        <pc:spChg chg="add del mod">
          <ac:chgData name="Meinen, Nalet Julian (STUDENTS)" userId="6acb7238-8cec-469d-bf6c-f5c79e61c399" providerId="ADAL" clId="{78398D82-42FB-4F86-8D28-89158DDB111D}" dt="2019-06-18T07:52:55.587" v="374"/>
          <ac:spMkLst>
            <pc:docMk/>
            <pc:sldMk cId="69429724" sldId="307"/>
            <ac:spMk id="21" creationId="{87A590AF-E6D2-40AC-B95C-96769C34214C}"/>
          </ac:spMkLst>
        </pc:spChg>
        <pc:spChg chg="add mod">
          <ac:chgData name="Meinen, Nalet Julian (STUDENTS)" userId="6acb7238-8cec-469d-bf6c-f5c79e61c399" providerId="ADAL" clId="{78398D82-42FB-4F86-8D28-89158DDB111D}" dt="2019-06-18T08:24:37.520" v="527" actId="113"/>
          <ac:spMkLst>
            <pc:docMk/>
            <pc:sldMk cId="69429724" sldId="307"/>
            <ac:spMk id="23" creationId="{22E2B98F-DA7C-448F-ACBF-3E4BCA2FF259}"/>
          </ac:spMkLst>
        </pc:spChg>
        <pc:spChg chg="add mod">
          <ac:chgData name="Meinen, Nalet Julian (STUDENTS)" userId="6acb7238-8cec-469d-bf6c-f5c79e61c399" providerId="ADAL" clId="{78398D82-42FB-4F86-8D28-89158DDB111D}" dt="2019-06-18T07:59:02.122" v="479" actId="20577"/>
          <ac:spMkLst>
            <pc:docMk/>
            <pc:sldMk cId="69429724" sldId="307"/>
            <ac:spMk id="24" creationId="{E919C78D-2366-43B6-90AA-19FC1507C038}"/>
          </ac:spMkLst>
        </pc:spChg>
        <pc:spChg chg="add mod">
          <ac:chgData name="Meinen, Nalet Julian (STUDENTS)" userId="6acb7238-8cec-469d-bf6c-f5c79e61c399" providerId="ADAL" clId="{78398D82-42FB-4F86-8D28-89158DDB111D}" dt="2019-06-18T07:53:49.578" v="377"/>
          <ac:spMkLst>
            <pc:docMk/>
            <pc:sldMk cId="69429724" sldId="307"/>
            <ac:spMk id="25" creationId="{1D96C830-14AA-41C9-95A1-E2DE662385B5}"/>
          </ac:spMkLst>
        </pc:spChg>
      </pc:sldChg>
      <pc:sldChg chg="delSp add del setBg">
        <pc:chgData name="Meinen, Nalet Julian (STUDENTS)" userId="6acb7238-8cec-469d-bf6c-f5c79e61c399" providerId="ADAL" clId="{78398D82-42FB-4F86-8D28-89158DDB111D}" dt="2019-06-18T07:52:49.401" v="373" actId="2696"/>
        <pc:sldMkLst>
          <pc:docMk/>
          <pc:sldMk cId="387910426" sldId="308"/>
        </pc:sldMkLst>
        <pc:spChg chg="del">
          <ac:chgData name="Meinen, Nalet Julian (STUDENTS)" userId="6acb7238-8cec-469d-bf6c-f5c79e61c399" providerId="ADAL" clId="{78398D82-42FB-4F86-8D28-89158DDB111D}" dt="2019-06-18T07:49:11.685" v="343"/>
          <ac:spMkLst>
            <pc:docMk/>
            <pc:sldMk cId="387910426" sldId="308"/>
            <ac:spMk id="2" creationId="{80BED818-37D9-4DC8-9A1C-513F60B9E4F7}"/>
          </ac:spMkLst>
        </pc:spChg>
        <pc:spChg chg="del">
          <ac:chgData name="Meinen, Nalet Julian (STUDENTS)" userId="6acb7238-8cec-469d-bf6c-f5c79e61c399" providerId="ADAL" clId="{78398D82-42FB-4F86-8D28-89158DDB111D}" dt="2019-06-18T07:49:11.685" v="343"/>
          <ac:spMkLst>
            <pc:docMk/>
            <pc:sldMk cId="387910426" sldId="308"/>
            <ac:spMk id="3" creationId="{61EF6511-3710-4C0B-B5A0-2D1CFA43D9E4}"/>
          </ac:spMkLst>
        </pc:spChg>
        <pc:spChg chg="del">
          <ac:chgData name="Meinen, Nalet Julian (STUDENTS)" userId="6acb7238-8cec-469d-bf6c-f5c79e61c399" providerId="ADAL" clId="{78398D82-42FB-4F86-8D28-89158DDB111D}" dt="2019-06-18T07:49:11.685" v="343"/>
          <ac:spMkLst>
            <pc:docMk/>
            <pc:sldMk cId="387910426" sldId="308"/>
            <ac:spMk id="4" creationId="{BC833AEC-E657-4A3C-AF32-308C1BD32B15}"/>
          </ac:spMkLst>
        </pc:spChg>
        <pc:spChg chg="del">
          <ac:chgData name="Meinen, Nalet Julian (STUDENTS)" userId="6acb7238-8cec-469d-bf6c-f5c79e61c399" providerId="ADAL" clId="{78398D82-42FB-4F86-8D28-89158DDB111D}" dt="2019-06-18T07:49:11.685" v="343"/>
          <ac:spMkLst>
            <pc:docMk/>
            <pc:sldMk cId="387910426" sldId="308"/>
            <ac:spMk id="5" creationId="{6AB9E853-822A-4938-9027-1B455AB80D23}"/>
          </ac:spMkLst>
        </pc:spChg>
      </pc:sldChg>
      <pc:sldChg chg="addSp delSp modSp add modNotesTx">
        <pc:chgData name="Meinen, Nalet Julian (STUDENTS)" userId="6acb7238-8cec-469d-bf6c-f5c79e61c399" providerId="ADAL" clId="{78398D82-42FB-4F86-8D28-89158DDB111D}" dt="2019-06-18T11:08:31.683" v="2036" actId="20577"/>
        <pc:sldMkLst>
          <pc:docMk/>
          <pc:sldMk cId="4248381608" sldId="308"/>
        </pc:sldMkLst>
        <pc:spChg chg="add mod">
          <ac:chgData name="Meinen, Nalet Julian (STUDENTS)" userId="6acb7238-8cec-469d-bf6c-f5c79e61c399" providerId="ADAL" clId="{78398D82-42FB-4F86-8D28-89158DDB111D}" dt="2019-06-18T07:58:43.005" v="455" actId="20577"/>
          <ac:spMkLst>
            <pc:docMk/>
            <pc:sldMk cId="4248381608" sldId="308"/>
            <ac:spMk id="2" creationId="{C0D1A0EC-6C3B-48F2-9881-C09A5C956DF1}"/>
          </ac:spMkLst>
        </pc:spChg>
        <pc:spChg chg="add mod">
          <ac:chgData name="Meinen, Nalet Julian (STUDENTS)" userId="6acb7238-8cec-469d-bf6c-f5c79e61c399" providerId="ADAL" clId="{78398D82-42FB-4F86-8D28-89158DDB111D}" dt="2019-06-18T09:21:04.227" v="1270" actId="20577"/>
          <ac:spMkLst>
            <pc:docMk/>
            <pc:sldMk cId="4248381608" sldId="308"/>
            <ac:spMk id="3" creationId="{38D7E3E9-F0B4-4D27-B057-3F4CF3AE01C2}"/>
          </ac:spMkLst>
        </pc:spChg>
        <pc:spChg chg="add mod">
          <ac:chgData name="Meinen, Nalet Julian (STUDENTS)" userId="6acb7238-8cec-469d-bf6c-f5c79e61c399" providerId="ADAL" clId="{78398D82-42FB-4F86-8D28-89158DDB111D}" dt="2019-06-18T08:21:00.752" v="512" actId="20577"/>
          <ac:spMkLst>
            <pc:docMk/>
            <pc:sldMk cId="4248381608" sldId="308"/>
            <ac:spMk id="4" creationId="{4CE102AC-E98F-4DEA-8122-98DD2588FB76}"/>
          </ac:spMkLst>
        </pc:spChg>
        <pc:graphicFrameChg chg="add del modGraphic">
          <ac:chgData name="Meinen, Nalet Julian (STUDENTS)" userId="6acb7238-8cec-469d-bf6c-f5c79e61c399" providerId="ADAL" clId="{78398D82-42FB-4F86-8D28-89158DDB111D}" dt="2019-06-18T07:58:51.629" v="458" actId="27309"/>
          <ac:graphicFrameMkLst>
            <pc:docMk/>
            <pc:sldMk cId="4248381608" sldId="308"/>
            <ac:graphicFrameMk id="6" creationId="{7DF8110C-5404-47E2-93C9-A70BB34AE3FC}"/>
          </ac:graphicFrameMkLst>
        </pc:graphicFrameChg>
        <pc:picChg chg="add mod ord">
          <ac:chgData name="Meinen, Nalet Julian (STUDENTS)" userId="6acb7238-8cec-469d-bf6c-f5c79e61c399" providerId="ADAL" clId="{78398D82-42FB-4F86-8D28-89158DDB111D}" dt="2019-06-18T09:21:16.943" v="1274" actId="1076"/>
          <ac:picMkLst>
            <pc:docMk/>
            <pc:sldMk cId="4248381608" sldId="308"/>
            <ac:picMk id="7" creationId="{A608FEC6-0DED-43DA-8C43-962832B45200}"/>
          </ac:picMkLst>
        </pc:picChg>
        <pc:picChg chg="add mod">
          <ac:chgData name="Meinen, Nalet Julian (STUDENTS)" userId="6acb7238-8cec-469d-bf6c-f5c79e61c399" providerId="ADAL" clId="{78398D82-42FB-4F86-8D28-89158DDB111D}" dt="2019-06-18T09:21:08.292" v="1271" actId="1076"/>
          <ac:picMkLst>
            <pc:docMk/>
            <pc:sldMk cId="4248381608" sldId="308"/>
            <ac:picMk id="8" creationId="{76FABB5D-C21A-4960-B450-BD738BC8530B}"/>
          </ac:picMkLst>
        </pc:picChg>
        <pc:picChg chg="add del">
          <ac:chgData name="Meinen, Nalet Julian (STUDENTS)" userId="6acb7238-8cec-469d-bf6c-f5c79e61c399" providerId="ADAL" clId="{78398D82-42FB-4F86-8D28-89158DDB111D}" dt="2019-06-18T09:20:51.526" v="1267"/>
          <ac:picMkLst>
            <pc:docMk/>
            <pc:sldMk cId="4248381608" sldId="308"/>
            <ac:picMk id="9" creationId="{C3227E9C-F154-4D16-AD02-3C888CDCFC14}"/>
          </ac:picMkLst>
        </pc:picChg>
        <pc:picChg chg="add mod">
          <ac:chgData name="Meinen, Nalet Julian (STUDENTS)" userId="6acb7238-8cec-469d-bf6c-f5c79e61c399" providerId="ADAL" clId="{78398D82-42FB-4F86-8D28-89158DDB111D}" dt="2019-06-18T08:26:37.596" v="578"/>
          <ac:picMkLst>
            <pc:docMk/>
            <pc:sldMk cId="4248381608" sldId="308"/>
            <ac:picMk id="1026" creationId="{10B76AE6-0226-4C8A-AC02-8BC25360420A}"/>
          </ac:picMkLst>
        </pc:picChg>
        <pc:inkChg chg="add">
          <ac:chgData name="Meinen, Nalet Julian (STUDENTS)" userId="6acb7238-8cec-469d-bf6c-f5c79e61c399" providerId="ADAL" clId="{78398D82-42FB-4F86-8D28-89158DDB111D}" dt="2019-06-18T11:01:57.849" v="2017" actId="9405"/>
          <ac:inkMkLst>
            <pc:docMk/>
            <pc:sldMk cId="4248381608" sldId="308"/>
            <ac:inkMk id="10" creationId="{24FD0A28-B18E-4594-9970-874E750FB692}"/>
          </ac:inkMkLst>
        </pc:inkChg>
        <pc:inkChg chg="add">
          <ac:chgData name="Meinen, Nalet Julian (STUDENTS)" userId="6acb7238-8cec-469d-bf6c-f5c79e61c399" providerId="ADAL" clId="{78398D82-42FB-4F86-8D28-89158DDB111D}" dt="2019-06-18T11:02:00.600" v="2018" actId="9405"/>
          <ac:inkMkLst>
            <pc:docMk/>
            <pc:sldMk cId="4248381608" sldId="308"/>
            <ac:inkMk id="11" creationId="{4BBB5B7C-BD7B-4FE1-AF30-94431A4B8248}"/>
          </ac:inkMkLst>
        </pc:inkChg>
        <pc:inkChg chg="add">
          <ac:chgData name="Meinen, Nalet Julian (STUDENTS)" userId="6acb7238-8cec-469d-bf6c-f5c79e61c399" providerId="ADAL" clId="{78398D82-42FB-4F86-8D28-89158DDB111D}" dt="2019-06-18T11:02:03.872" v="2019" actId="9405"/>
          <ac:inkMkLst>
            <pc:docMk/>
            <pc:sldMk cId="4248381608" sldId="308"/>
            <ac:inkMk id="12" creationId="{3684EE1E-D15A-43F5-9503-8AEEF402E4D2}"/>
          </ac:inkMkLst>
        </pc:inkChg>
        <pc:inkChg chg="add">
          <ac:chgData name="Meinen, Nalet Julian (STUDENTS)" userId="6acb7238-8cec-469d-bf6c-f5c79e61c399" providerId="ADAL" clId="{78398D82-42FB-4F86-8D28-89158DDB111D}" dt="2019-06-18T11:02:06.473" v="2020" actId="9405"/>
          <ac:inkMkLst>
            <pc:docMk/>
            <pc:sldMk cId="4248381608" sldId="308"/>
            <ac:inkMk id="13" creationId="{1C6A353F-B8F2-40C1-8BE1-6773F89C0795}"/>
          </ac:inkMkLst>
        </pc:inkChg>
      </pc:sldChg>
      <pc:sldChg chg="addSp modSp add">
        <pc:chgData name="Meinen, Nalet Julian (STUDENTS)" userId="6acb7238-8cec-469d-bf6c-f5c79e61c399" providerId="ADAL" clId="{78398D82-42FB-4F86-8D28-89158DDB111D}" dt="2019-06-18T09:18:56.121" v="1232" actId="14100"/>
        <pc:sldMkLst>
          <pc:docMk/>
          <pc:sldMk cId="2970437959" sldId="309"/>
        </pc:sldMkLst>
        <pc:spChg chg="mod">
          <ac:chgData name="Meinen, Nalet Julian (STUDENTS)" userId="6acb7238-8cec-469d-bf6c-f5c79e61c399" providerId="ADAL" clId="{78398D82-42FB-4F86-8D28-89158DDB111D}" dt="2019-06-18T09:18:09.968" v="1227" actId="20577"/>
          <ac:spMkLst>
            <pc:docMk/>
            <pc:sldMk cId="2970437959" sldId="309"/>
            <ac:spMk id="23" creationId="{22E2B98F-DA7C-448F-ACBF-3E4BCA2FF259}"/>
          </ac:spMkLst>
        </pc:spChg>
        <pc:spChg chg="mod">
          <ac:chgData name="Meinen, Nalet Julian (STUDENTS)" userId="6acb7238-8cec-469d-bf6c-f5c79e61c399" providerId="ADAL" clId="{78398D82-42FB-4F86-8D28-89158DDB111D}" dt="2019-06-18T08:28:18.760" v="584" actId="20577"/>
          <ac:spMkLst>
            <pc:docMk/>
            <pc:sldMk cId="2970437959" sldId="309"/>
            <ac:spMk id="24" creationId="{E919C78D-2366-43B6-90AA-19FC1507C038}"/>
          </ac:spMkLst>
        </pc:spChg>
        <pc:spChg chg="mod">
          <ac:chgData name="Meinen, Nalet Julian (STUDENTS)" userId="6acb7238-8cec-469d-bf6c-f5c79e61c399" providerId="ADAL" clId="{78398D82-42FB-4F86-8D28-89158DDB111D}" dt="2019-06-18T08:28:40.515" v="634" actId="20577"/>
          <ac:spMkLst>
            <pc:docMk/>
            <pc:sldMk cId="2970437959" sldId="309"/>
            <ac:spMk id="25" creationId="{1D96C830-14AA-41C9-95A1-E2DE662385B5}"/>
          </ac:spMkLst>
        </pc:spChg>
        <pc:picChg chg="add mod">
          <ac:chgData name="Meinen, Nalet Julian (STUDENTS)" userId="6acb7238-8cec-469d-bf6c-f5c79e61c399" providerId="ADAL" clId="{78398D82-42FB-4F86-8D28-89158DDB111D}" dt="2019-06-18T09:00:33.680" v="1014"/>
          <ac:picMkLst>
            <pc:docMk/>
            <pc:sldMk cId="2970437959" sldId="309"/>
            <ac:picMk id="2" creationId="{3950EC84-37B0-4738-8B04-DD1183ACE4C1}"/>
          </ac:picMkLst>
        </pc:picChg>
        <pc:picChg chg="add mod">
          <ac:chgData name="Meinen, Nalet Julian (STUDENTS)" userId="6acb7238-8cec-469d-bf6c-f5c79e61c399" providerId="ADAL" clId="{78398D82-42FB-4F86-8D28-89158DDB111D}" dt="2019-06-18T09:00:24.245" v="1012" actId="1076"/>
          <ac:picMkLst>
            <pc:docMk/>
            <pc:sldMk cId="2970437959" sldId="309"/>
            <ac:picMk id="3" creationId="{A305FCD0-EA50-44AD-B7FA-2F6D987263FC}"/>
          </ac:picMkLst>
        </pc:picChg>
        <pc:picChg chg="add mod">
          <ac:chgData name="Meinen, Nalet Julian (STUDENTS)" userId="6acb7238-8cec-469d-bf6c-f5c79e61c399" providerId="ADAL" clId="{78398D82-42FB-4F86-8D28-89158DDB111D}" dt="2019-06-18T09:00:18.997" v="1010" actId="1076"/>
          <ac:picMkLst>
            <pc:docMk/>
            <pc:sldMk cId="2970437959" sldId="309"/>
            <ac:picMk id="4" creationId="{ECE307C6-0901-40E9-9091-F3768C89810B}"/>
          </ac:picMkLst>
        </pc:picChg>
        <pc:picChg chg="add mod">
          <ac:chgData name="Meinen, Nalet Julian (STUDENTS)" userId="6acb7238-8cec-469d-bf6c-f5c79e61c399" providerId="ADAL" clId="{78398D82-42FB-4F86-8D28-89158DDB111D}" dt="2019-06-18T09:18:56.121" v="1232" actId="14100"/>
          <ac:picMkLst>
            <pc:docMk/>
            <pc:sldMk cId="2970437959" sldId="309"/>
            <ac:picMk id="5" creationId="{D4E5FD2C-F7BC-4A50-8840-1B6B5C7B4F44}"/>
          </ac:picMkLst>
        </pc:picChg>
      </pc:sldChg>
      <pc:sldChg chg="addSp delSp modSp add">
        <pc:chgData name="Meinen, Nalet Julian (STUDENTS)" userId="6acb7238-8cec-469d-bf6c-f5c79e61c399" providerId="ADAL" clId="{78398D82-42FB-4F86-8D28-89158DDB111D}" dt="2019-06-18T11:31:19.656" v="2046" actId="9405"/>
        <pc:sldMkLst>
          <pc:docMk/>
          <pc:sldMk cId="928452119" sldId="310"/>
        </pc:sldMkLst>
        <pc:spChg chg="mod">
          <ac:chgData name="Meinen, Nalet Julian (STUDENTS)" userId="6acb7238-8cec-469d-bf6c-f5c79e61c399" providerId="ADAL" clId="{78398D82-42FB-4F86-8D28-89158DDB111D}" dt="2019-06-18T09:26:52.536" v="1292" actId="20577"/>
          <ac:spMkLst>
            <pc:docMk/>
            <pc:sldMk cId="928452119" sldId="310"/>
            <ac:spMk id="2" creationId="{BCA254D4-BBC9-4076-9136-156BFA9C3BFA}"/>
          </ac:spMkLst>
        </pc:spChg>
        <pc:spChg chg="mod">
          <ac:chgData name="Meinen, Nalet Julian (STUDENTS)" userId="6acb7238-8cec-469d-bf6c-f5c79e61c399" providerId="ADAL" clId="{78398D82-42FB-4F86-8D28-89158DDB111D}" dt="2019-06-18T09:26:49.678" v="1285" actId="20577"/>
          <ac:spMkLst>
            <pc:docMk/>
            <pc:sldMk cId="928452119" sldId="310"/>
            <ac:spMk id="3" creationId="{69CC0257-5022-49B2-8136-59393DBAEEA8}"/>
          </ac:spMkLst>
        </pc:spChg>
        <pc:spChg chg="del">
          <ac:chgData name="Meinen, Nalet Julian (STUDENTS)" userId="6acb7238-8cec-469d-bf6c-f5c79e61c399" providerId="ADAL" clId="{78398D82-42FB-4F86-8D28-89158DDB111D}" dt="2019-06-18T09:26:55.779" v="1293"/>
          <ac:spMkLst>
            <pc:docMk/>
            <pc:sldMk cId="928452119" sldId="310"/>
            <ac:spMk id="4" creationId="{975F9178-9CAD-4175-A8F3-079501494957}"/>
          </ac:spMkLst>
        </pc:spChg>
        <pc:picChg chg="add mod">
          <ac:chgData name="Meinen, Nalet Julian (STUDENTS)" userId="6acb7238-8cec-469d-bf6c-f5c79e61c399" providerId="ADAL" clId="{78398D82-42FB-4F86-8D28-89158DDB111D}" dt="2019-06-18T09:26:55.779" v="1293"/>
          <ac:picMkLst>
            <pc:docMk/>
            <pc:sldMk cId="928452119" sldId="310"/>
            <ac:picMk id="5" creationId="{D2B209C2-CAA0-4351-B9CA-FBA8D3DCB32F}"/>
          </ac:picMkLst>
        </pc:picChg>
        <pc:picChg chg="add del">
          <ac:chgData name="Meinen, Nalet Julian (STUDENTS)" userId="6acb7238-8cec-469d-bf6c-f5c79e61c399" providerId="ADAL" clId="{78398D82-42FB-4F86-8D28-89158DDB111D}" dt="2019-06-18T11:30:47.688" v="2038"/>
          <ac:picMkLst>
            <pc:docMk/>
            <pc:sldMk cId="928452119" sldId="310"/>
            <ac:picMk id="6" creationId="{AB7D0E18-B8D0-46B5-AD73-FB96B57F1076}"/>
          </ac:picMkLst>
        </pc:picChg>
        <pc:picChg chg="add mod">
          <ac:chgData name="Meinen, Nalet Julian (STUDENTS)" userId="6acb7238-8cec-469d-bf6c-f5c79e61c399" providerId="ADAL" clId="{78398D82-42FB-4F86-8D28-89158DDB111D}" dt="2019-06-18T11:30:52.323" v="2040" actId="1076"/>
          <ac:picMkLst>
            <pc:docMk/>
            <pc:sldMk cId="928452119" sldId="310"/>
            <ac:picMk id="7" creationId="{E586BD4D-C7F8-4FA7-908C-C729F00CB416}"/>
          </ac:picMkLst>
        </pc:picChg>
        <pc:inkChg chg="add del">
          <ac:chgData name="Meinen, Nalet Julian (STUDENTS)" userId="6acb7238-8cec-469d-bf6c-f5c79e61c399" providerId="ADAL" clId="{78398D82-42FB-4F86-8D28-89158DDB111D}" dt="2019-06-18T11:31:02.562" v="2042" actId="9405"/>
          <ac:inkMkLst>
            <pc:docMk/>
            <pc:sldMk cId="928452119" sldId="310"/>
            <ac:inkMk id="8" creationId="{41A9C242-5D94-44C2-9029-FCE2C96B4383}"/>
          </ac:inkMkLst>
        </pc:inkChg>
        <pc:inkChg chg="add">
          <ac:chgData name="Meinen, Nalet Julian (STUDENTS)" userId="6acb7238-8cec-469d-bf6c-f5c79e61c399" providerId="ADAL" clId="{78398D82-42FB-4F86-8D28-89158DDB111D}" dt="2019-06-18T11:31:05.406" v="2043" actId="9405"/>
          <ac:inkMkLst>
            <pc:docMk/>
            <pc:sldMk cId="928452119" sldId="310"/>
            <ac:inkMk id="9" creationId="{115C22B3-635D-46C7-9726-752180798896}"/>
          </ac:inkMkLst>
        </pc:inkChg>
        <pc:inkChg chg="add">
          <ac:chgData name="Meinen, Nalet Julian (STUDENTS)" userId="6acb7238-8cec-469d-bf6c-f5c79e61c399" providerId="ADAL" clId="{78398D82-42FB-4F86-8D28-89158DDB111D}" dt="2019-06-18T11:31:14.568" v="2044" actId="9405"/>
          <ac:inkMkLst>
            <pc:docMk/>
            <pc:sldMk cId="928452119" sldId="310"/>
            <ac:inkMk id="10" creationId="{061854CC-9819-4CD6-A9EC-878470D7896A}"/>
          </ac:inkMkLst>
        </pc:inkChg>
        <pc:inkChg chg="add">
          <ac:chgData name="Meinen, Nalet Julian (STUDENTS)" userId="6acb7238-8cec-469d-bf6c-f5c79e61c399" providerId="ADAL" clId="{78398D82-42FB-4F86-8D28-89158DDB111D}" dt="2019-06-18T11:31:16.983" v="2045" actId="9405"/>
          <ac:inkMkLst>
            <pc:docMk/>
            <pc:sldMk cId="928452119" sldId="310"/>
            <ac:inkMk id="11" creationId="{10C208ED-005B-46FE-AA69-5FD7F144DB0A}"/>
          </ac:inkMkLst>
        </pc:inkChg>
        <pc:inkChg chg="add">
          <ac:chgData name="Meinen, Nalet Julian (STUDENTS)" userId="6acb7238-8cec-469d-bf6c-f5c79e61c399" providerId="ADAL" clId="{78398D82-42FB-4F86-8D28-89158DDB111D}" dt="2019-06-18T11:31:19.656" v="2046" actId="9405"/>
          <ac:inkMkLst>
            <pc:docMk/>
            <pc:sldMk cId="928452119" sldId="310"/>
            <ac:inkMk id="12" creationId="{23D02177-0DC9-44CA-981B-BF168BA3A0F8}"/>
          </ac:inkMkLst>
        </pc:inkChg>
      </pc:sldChg>
      <pc:sldChg chg="add del">
        <pc:chgData name="Meinen, Nalet Julian (STUDENTS)" userId="6acb7238-8cec-469d-bf6c-f5c79e61c399" providerId="ADAL" clId="{78398D82-42FB-4F86-8D28-89158DDB111D}" dt="2019-06-18T08:36:01.600" v="693"/>
        <pc:sldMkLst>
          <pc:docMk/>
          <pc:sldMk cId="1668475028" sldId="310"/>
        </pc:sldMkLst>
      </pc:sldChg>
      <pc:sldChg chg="addSp delSp modSp add">
        <pc:chgData name="Meinen, Nalet Julian (STUDENTS)" userId="6acb7238-8cec-469d-bf6c-f5c79e61c399" providerId="ADAL" clId="{78398D82-42FB-4F86-8D28-89158DDB111D}" dt="2019-06-18T09:29:44.835" v="1362"/>
        <pc:sldMkLst>
          <pc:docMk/>
          <pc:sldMk cId="3049244434" sldId="311"/>
        </pc:sldMkLst>
        <pc:spChg chg="mod">
          <ac:chgData name="Meinen, Nalet Julian (STUDENTS)" userId="6acb7238-8cec-469d-bf6c-f5c79e61c399" providerId="ADAL" clId="{78398D82-42FB-4F86-8D28-89158DDB111D}" dt="2019-06-18T09:27:56.329" v="1327" actId="20577"/>
          <ac:spMkLst>
            <pc:docMk/>
            <pc:sldMk cId="3049244434" sldId="311"/>
            <ac:spMk id="2" creationId="{B6C29120-1009-495B-863F-5909BB9A5E10}"/>
          </ac:spMkLst>
        </pc:spChg>
        <pc:spChg chg="mod">
          <ac:chgData name="Meinen, Nalet Julian (STUDENTS)" userId="6acb7238-8cec-469d-bf6c-f5c79e61c399" providerId="ADAL" clId="{78398D82-42FB-4F86-8D28-89158DDB111D}" dt="2019-06-18T09:27:18.234" v="1303" actId="20577"/>
          <ac:spMkLst>
            <pc:docMk/>
            <pc:sldMk cId="3049244434" sldId="311"/>
            <ac:spMk id="3" creationId="{ABF5453C-A65A-4214-9F59-38F33C720A98}"/>
          </ac:spMkLst>
        </pc:spChg>
        <pc:spChg chg="del">
          <ac:chgData name="Meinen, Nalet Julian (STUDENTS)" userId="6acb7238-8cec-469d-bf6c-f5c79e61c399" providerId="ADAL" clId="{78398D82-42FB-4F86-8D28-89158DDB111D}" dt="2019-06-18T09:29:44.835" v="1362"/>
          <ac:spMkLst>
            <pc:docMk/>
            <pc:sldMk cId="3049244434" sldId="311"/>
            <ac:spMk id="4" creationId="{6E448272-9FF2-4E8C-8CA7-F2DA3806FD94}"/>
          </ac:spMkLst>
        </pc:spChg>
        <pc:picChg chg="add mod">
          <ac:chgData name="Meinen, Nalet Julian (STUDENTS)" userId="6acb7238-8cec-469d-bf6c-f5c79e61c399" providerId="ADAL" clId="{78398D82-42FB-4F86-8D28-89158DDB111D}" dt="2019-06-18T09:29:44.835" v="1362"/>
          <ac:picMkLst>
            <pc:docMk/>
            <pc:sldMk cId="3049244434" sldId="311"/>
            <ac:picMk id="5" creationId="{11709E22-3F7B-4E10-B83F-470CD80776E1}"/>
          </ac:picMkLst>
        </pc:picChg>
      </pc:sldChg>
      <pc:sldChg chg="addSp delSp modSp add modNotesTx">
        <pc:chgData name="Meinen, Nalet Julian (STUDENTS)" userId="6acb7238-8cec-469d-bf6c-f5c79e61c399" providerId="ADAL" clId="{78398D82-42FB-4F86-8D28-89158DDB111D}" dt="2019-06-18T11:42:56.371" v="2108" actId="1076"/>
        <pc:sldMkLst>
          <pc:docMk/>
          <pc:sldMk cId="97370756" sldId="312"/>
        </pc:sldMkLst>
        <pc:spChg chg="mod">
          <ac:chgData name="Meinen, Nalet Julian (STUDENTS)" userId="6acb7238-8cec-469d-bf6c-f5c79e61c399" providerId="ADAL" clId="{78398D82-42FB-4F86-8D28-89158DDB111D}" dt="2019-06-18T09:28:12.475" v="1358" actId="20577"/>
          <ac:spMkLst>
            <pc:docMk/>
            <pc:sldMk cId="97370756" sldId="312"/>
            <ac:spMk id="2" creationId="{ECDE0DF9-0D1D-4AF3-9676-A14202C416C8}"/>
          </ac:spMkLst>
        </pc:spChg>
        <pc:spChg chg="mod">
          <ac:chgData name="Meinen, Nalet Julian (STUDENTS)" userId="6acb7238-8cec-469d-bf6c-f5c79e61c399" providerId="ADAL" clId="{78398D82-42FB-4F86-8D28-89158DDB111D}" dt="2019-06-18T09:28:04.849" v="1333" actId="20577"/>
          <ac:spMkLst>
            <pc:docMk/>
            <pc:sldMk cId="97370756" sldId="312"/>
            <ac:spMk id="3" creationId="{260DFF55-E8BB-4B21-A365-4B86C46059BD}"/>
          </ac:spMkLst>
        </pc:spChg>
        <pc:spChg chg="add del">
          <ac:chgData name="Meinen, Nalet Julian (STUDENTS)" userId="6acb7238-8cec-469d-bf6c-f5c79e61c399" providerId="ADAL" clId="{78398D82-42FB-4F86-8D28-89158DDB111D}" dt="2019-06-18T09:29:19.533" v="1361"/>
          <ac:spMkLst>
            <pc:docMk/>
            <pc:sldMk cId="97370756" sldId="312"/>
            <ac:spMk id="4" creationId="{45ACE638-B184-496E-BEC5-FF6C1B2C9DBD}"/>
          </ac:spMkLst>
        </pc:spChg>
        <pc:picChg chg="add del mod">
          <ac:chgData name="Meinen, Nalet Julian (STUDENTS)" userId="6acb7238-8cec-469d-bf6c-f5c79e61c399" providerId="ADAL" clId="{78398D82-42FB-4F86-8D28-89158DDB111D}" dt="2019-06-18T09:29:13.861" v="1360"/>
          <ac:picMkLst>
            <pc:docMk/>
            <pc:sldMk cId="97370756" sldId="312"/>
            <ac:picMk id="5" creationId="{4EF857C0-10CF-4A7F-AF39-32CBDA49C841}"/>
          </ac:picMkLst>
        </pc:picChg>
        <pc:picChg chg="add mod">
          <ac:chgData name="Meinen, Nalet Julian (STUDENTS)" userId="6acb7238-8cec-469d-bf6c-f5c79e61c399" providerId="ADAL" clId="{78398D82-42FB-4F86-8D28-89158DDB111D}" dt="2019-06-18T09:29:19.533" v="1361"/>
          <ac:picMkLst>
            <pc:docMk/>
            <pc:sldMk cId="97370756" sldId="312"/>
            <ac:picMk id="6" creationId="{7BFA8063-7367-4E6D-BB55-7060B9D7FD21}"/>
          </ac:picMkLst>
        </pc:picChg>
        <pc:picChg chg="add mod">
          <ac:chgData name="Meinen, Nalet Julian (STUDENTS)" userId="6acb7238-8cec-469d-bf6c-f5c79e61c399" providerId="ADAL" clId="{78398D82-42FB-4F86-8D28-89158DDB111D}" dt="2019-06-18T11:42:56.371" v="2108" actId="1076"/>
          <ac:picMkLst>
            <pc:docMk/>
            <pc:sldMk cId="97370756" sldId="312"/>
            <ac:picMk id="7" creationId="{DF620908-E7CC-4675-9E3C-BC5DD1F53443}"/>
          </ac:picMkLst>
        </pc:picChg>
      </pc:sldChg>
      <pc:sldChg chg="modSp add">
        <pc:chgData name="Meinen, Nalet Julian (STUDENTS)" userId="6acb7238-8cec-469d-bf6c-f5c79e61c399" providerId="ADAL" clId="{78398D82-42FB-4F86-8D28-89158DDB111D}" dt="2019-06-18T09:31:19.250" v="1563" actId="313"/>
        <pc:sldMkLst>
          <pc:docMk/>
          <pc:sldMk cId="2571683137" sldId="313"/>
        </pc:sldMkLst>
        <pc:spChg chg="mod">
          <ac:chgData name="Meinen, Nalet Julian (STUDENTS)" userId="6acb7238-8cec-469d-bf6c-f5c79e61c399" providerId="ADAL" clId="{78398D82-42FB-4F86-8D28-89158DDB111D}" dt="2019-06-18T09:30:13.217" v="1390" actId="20577"/>
          <ac:spMkLst>
            <pc:docMk/>
            <pc:sldMk cId="2571683137" sldId="313"/>
            <ac:spMk id="2" creationId="{BE76A265-2C3C-47C3-9A75-A67FCE926B66}"/>
          </ac:spMkLst>
        </pc:spChg>
        <pc:spChg chg="mod">
          <ac:chgData name="Meinen, Nalet Julian (STUDENTS)" userId="6acb7238-8cec-469d-bf6c-f5c79e61c399" providerId="ADAL" clId="{78398D82-42FB-4F86-8D28-89158DDB111D}" dt="2019-06-18T09:30:07.558" v="1374" actId="20577"/>
          <ac:spMkLst>
            <pc:docMk/>
            <pc:sldMk cId="2571683137" sldId="313"/>
            <ac:spMk id="3" creationId="{2C30D314-D03C-4190-A658-EE62F108A5C6}"/>
          </ac:spMkLst>
        </pc:spChg>
        <pc:spChg chg="mod">
          <ac:chgData name="Meinen, Nalet Julian (STUDENTS)" userId="6acb7238-8cec-469d-bf6c-f5c79e61c399" providerId="ADAL" clId="{78398D82-42FB-4F86-8D28-89158DDB111D}" dt="2019-06-18T09:31:19.250" v="1563" actId="313"/>
          <ac:spMkLst>
            <pc:docMk/>
            <pc:sldMk cId="2571683137" sldId="313"/>
            <ac:spMk id="4" creationId="{93947DA2-B83E-47A5-8F80-24B72C396D34}"/>
          </ac:spMkLst>
        </pc:spChg>
      </pc:sldChg>
      <pc:sldChg chg="addSp delSp modSp add">
        <pc:chgData name="Meinen, Nalet Julian (STUDENTS)" userId="6acb7238-8cec-469d-bf6c-f5c79e61c399" providerId="ADAL" clId="{78398D82-42FB-4F86-8D28-89158DDB111D}" dt="2019-06-18T13:18:28.532" v="2146" actId="20577"/>
        <pc:sldMkLst>
          <pc:docMk/>
          <pc:sldMk cId="2738427084" sldId="314"/>
        </pc:sldMkLst>
        <pc:spChg chg="mod">
          <ac:chgData name="Meinen, Nalet Julian (STUDENTS)" userId="6acb7238-8cec-469d-bf6c-f5c79e61c399" providerId="ADAL" clId="{78398D82-42FB-4F86-8D28-89158DDB111D}" dt="2019-06-18T09:31:50.828" v="1585" actId="20577"/>
          <ac:spMkLst>
            <pc:docMk/>
            <pc:sldMk cId="2738427084" sldId="314"/>
            <ac:spMk id="2" creationId="{26977962-3439-4CAC-9BBF-124A1582DE6F}"/>
          </ac:spMkLst>
        </pc:spChg>
        <pc:spChg chg="mod">
          <ac:chgData name="Meinen, Nalet Julian (STUDENTS)" userId="6acb7238-8cec-469d-bf6c-f5c79e61c399" providerId="ADAL" clId="{78398D82-42FB-4F86-8D28-89158DDB111D}" dt="2019-06-18T09:31:45.589" v="1573" actId="20577"/>
          <ac:spMkLst>
            <pc:docMk/>
            <pc:sldMk cId="2738427084" sldId="314"/>
            <ac:spMk id="3" creationId="{08805E09-FDA6-484D-89B8-AB177BF4C8E5}"/>
          </ac:spMkLst>
        </pc:spChg>
        <pc:spChg chg="add del mod">
          <ac:chgData name="Meinen, Nalet Julian (STUDENTS)" userId="6acb7238-8cec-469d-bf6c-f5c79e61c399" providerId="ADAL" clId="{78398D82-42FB-4F86-8D28-89158DDB111D}" dt="2019-06-18T13:18:28.532" v="2146" actId="20577"/>
          <ac:spMkLst>
            <pc:docMk/>
            <pc:sldMk cId="2738427084" sldId="314"/>
            <ac:spMk id="4" creationId="{4ED43206-4AD0-4386-BF9E-4A6278FBC09F}"/>
          </ac:spMkLst>
        </pc:spChg>
        <pc:picChg chg="add del mod">
          <ac:chgData name="Meinen, Nalet Julian (STUDENTS)" userId="6acb7238-8cec-469d-bf6c-f5c79e61c399" providerId="ADAL" clId="{78398D82-42FB-4F86-8D28-89158DDB111D}" dt="2019-06-18T09:34:43.213" v="1614"/>
          <ac:picMkLst>
            <pc:docMk/>
            <pc:sldMk cId="2738427084" sldId="314"/>
            <ac:picMk id="5" creationId="{2EFD035D-9194-4135-A907-9577C7139BE0}"/>
          </ac:picMkLst>
        </pc:picChg>
        <pc:picChg chg="add mod">
          <ac:chgData name="Meinen, Nalet Julian (STUDENTS)" userId="6acb7238-8cec-469d-bf6c-f5c79e61c399" providerId="ADAL" clId="{78398D82-42FB-4F86-8D28-89158DDB111D}" dt="2019-06-18T13:15:32.111" v="2144" actId="14100"/>
          <ac:picMkLst>
            <pc:docMk/>
            <pc:sldMk cId="2738427084" sldId="314"/>
            <ac:picMk id="5" creationId="{C2A8F32B-0813-406E-8FD6-298689F208B8}"/>
          </ac:picMkLst>
        </pc:picChg>
        <pc:picChg chg="add del mod">
          <ac:chgData name="Meinen, Nalet Julian (STUDENTS)" userId="6acb7238-8cec-469d-bf6c-f5c79e61c399" providerId="ADAL" clId="{78398D82-42FB-4F86-8D28-89158DDB111D}" dt="2019-06-18T09:34:42.619" v="1613"/>
          <ac:picMkLst>
            <pc:docMk/>
            <pc:sldMk cId="2738427084" sldId="314"/>
            <ac:picMk id="6" creationId="{90C6B38F-2436-415B-9297-3C06CA1AECDD}"/>
          </ac:picMkLst>
        </pc:picChg>
        <pc:picChg chg="add">
          <ac:chgData name="Meinen, Nalet Julian (STUDENTS)" userId="6acb7238-8cec-469d-bf6c-f5c79e61c399" providerId="ADAL" clId="{78398D82-42FB-4F86-8D28-89158DDB111D}" dt="2019-06-18T09:34:46.909" v="1618"/>
          <ac:picMkLst>
            <pc:docMk/>
            <pc:sldMk cId="2738427084" sldId="314"/>
            <ac:picMk id="7" creationId="{C39CADAB-CC3C-4EFF-8F88-2E92A74467C4}"/>
          </ac:picMkLst>
        </pc:picChg>
        <pc:picChg chg="add">
          <ac:chgData name="Meinen, Nalet Julian (STUDENTS)" userId="6acb7238-8cec-469d-bf6c-f5c79e61c399" providerId="ADAL" clId="{78398D82-42FB-4F86-8D28-89158DDB111D}" dt="2019-06-18T09:34:46.909" v="1618"/>
          <ac:picMkLst>
            <pc:docMk/>
            <pc:sldMk cId="2738427084" sldId="314"/>
            <ac:picMk id="8" creationId="{4003FE4B-726E-44C8-9E11-7A73790B065F}"/>
          </ac:picMkLst>
        </pc:picChg>
      </pc:sldChg>
      <pc:sldChg chg="addSp delSp modSp add modNotesTx">
        <pc:chgData name="Meinen, Nalet Julian (STUDENTS)" userId="6acb7238-8cec-469d-bf6c-f5c79e61c399" providerId="ADAL" clId="{78398D82-42FB-4F86-8D28-89158DDB111D}" dt="2019-06-18T10:02:57.422" v="2015" actId="20577"/>
        <pc:sldMkLst>
          <pc:docMk/>
          <pc:sldMk cId="1066787363" sldId="315"/>
        </pc:sldMkLst>
        <pc:spChg chg="mod">
          <ac:chgData name="Meinen, Nalet Julian (STUDENTS)" userId="6acb7238-8cec-469d-bf6c-f5c79e61c399" providerId="ADAL" clId="{78398D82-42FB-4F86-8D28-89158DDB111D}" dt="2019-06-18T09:51:12.544" v="1979" actId="20577"/>
          <ac:spMkLst>
            <pc:docMk/>
            <pc:sldMk cId="1066787363" sldId="315"/>
            <ac:spMk id="2" creationId="{393C6DFE-5301-4326-A6BE-B40488C78216}"/>
          </ac:spMkLst>
        </pc:spChg>
        <pc:spChg chg="mod">
          <ac:chgData name="Meinen, Nalet Julian (STUDENTS)" userId="6acb7238-8cec-469d-bf6c-f5c79e61c399" providerId="ADAL" clId="{78398D82-42FB-4F86-8D28-89158DDB111D}" dt="2019-06-18T09:50:06.126" v="1923" actId="20577"/>
          <ac:spMkLst>
            <pc:docMk/>
            <pc:sldMk cId="1066787363" sldId="315"/>
            <ac:spMk id="3" creationId="{8EEF4A49-DCA4-4428-8FBF-D833BFDB7D78}"/>
          </ac:spMkLst>
        </pc:spChg>
        <pc:spChg chg="del">
          <ac:chgData name="Meinen, Nalet Julian (STUDENTS)" userId="6acb7238-8cec-469d-bf6c-f5c79e61c399" providerId="ADAL" clId="{78398D82-42FB-4F86-8D28-89158DDB111D}" dt="2019-06-18T09:50:56.516" v="1933"/>
          <ac:spMkLst>
            <pc:docMk/>
            <pc:sldMk cId="1066787363" sldId="315"/>
            <ac:spMk id="4" creationId="{ABD7BFB7-305A-4684-A3CD-47D63AEE8A9C}"/>
          </ac:spMkLst>
        </pc:spChg>
        <pc:picChg chg="add mod">
          <ac:chgData name="Meinen, Nalet Julian (STUDENTS)" userId="6acb7238-8cec-469d-bf6c-f5c79e61c399" providerId="ADAL" clId="{78398D82-42FB-4F86-8D28-89158DDB111D}" dt="2019-06-18T09:50:56.516" v="1933"/>
          <ac:picMkLst>
            <pc:docMk/>
            <pc:sldMk cId="1066787363" sldId="315"/>
            <ac:picMk id="5" creationId="{13BBF1D9-3A59-4524-9BDE-9B78E5156BEA}"/>
          </ac:picMkLst>
        </pc:picChg>
      </pc:sldChg>
      <pc:sldChg chg="modSp add del">
        <pc:chgData name="Meinen, Nalet Julian (STUDENTS)" userId="6acb7238-8cec-469d-bf6c-f5c79e61c399" providerId="ADAL" clId="{78398D82-42FB-4F86-8D28-89158DDB111D}" dt="2019-06-18T13:43:05.438" v="2155" actId="2696"/>
        <pc:sldMkLst>
          <pc:docMk/>
          <pc:sldMk cId="2801937006" sldId="316"/>
        </pc:sldMkLst>
        <pc:spChg chg="mod">
          <ac:chgData name="Meinen, Nalet Julian (STUDENTS)" userId="6acb7238-8cec-469d-bf6c-f5c79e61c399" providerId="ADAL" clId="{78398D82-42FB-4F86-8D28-89158DDB111D}" dt="2019-06-18T12:45:02.342" v="2141" actId="20577"/>
          <ac:spMkLst>
            <pc:docMk/>
            <pc:sldMk cId="2801937006" sldId="316"/>
            <ac:spMk id="2" creationId="{ECDE0DF9-0D1D-4AF3-9676-A14202C416C8}"/>
          </ac:spMkLst>
        </pc:spChg>
        <pc:spChg chg="mod">
          <ac:chgData name="Meinen, Nalet Julian (STUDENTS)" userId="6acb7238-8cec-469d-bf6c-f5c79e61c399" providerId="ADAL" clId="{78398D82-42FB-4F86-8D28-89158DDB111D}" dt="2019-06-18T12:44:52.732" v="2116" actId="20577"/>
          <ac:spMkLst>
            <pc:docMk/>
            <pc:sldMk cId="2801937006" sldId="316"/>
            <ac:spMk id="3" creationId="{260DFF55-E8BB-4B21-A365-4B86C46059BD}"/>
          </ac:spMkLst>
        </pc:spChg>
      </pc:sldChg>
      <pc:sldChg chg="add del">
        <pc:chgData name="Meinen, Nalet Julian (STUDENTS)" userId="6acb7238-8cec-469d-bf6c-f5c79e61c399" providerId="ADAL" clId="{78398D82-42FB-4F86-8D28-89158DDB111D}" dt="2019-06-18T13:35:24.862" v="2149" actId="2696"/>
        <pc:sldMkLst>
          <pc:docMk/>
          <pc:sldMk cId="4022768136" sldId="317"/>
        </pc:sldMkLst>
      </pc:sldChg>
      <pc:sldChg chg="addSp modSp add">
        <pc:chgData name="Meinen, Nalet Julian (STUDENTS)" userId="6acb7238-8cec-469d-bf6c-f5c79e61c399" providerId="ADAL" clId="{78398D82-42FB-4F86-8D28-89158DDB111D}" dt="2019-06-18T13:35:58.569" v="2154" actId="1076"/>
        <pc:sldMkLst>
          <pc:docMk/>
          <pc:sldMk cId="3550629950" sldId="318"/>
        </pc:sldMkLst>
        <pc:picChg chg="add mod">
          <ac:chgData name="Meinen, Nalet Julian (STUDENTS)" userId="6acb7238-8cec-469d-bf6c-f5c79e61c399" providerId="ADAL" clId="{78398D82-42FB-4F86-8D28-89158DDB111D}" dt="2019-06-18T13:35:58.569" v="2154" actId="1076"/>
          <ac:picMkLst>
            <pc:docMk/>
            <pc:sldMk cId="3550629950" sldId="318"/>
            <ac:picMk id="4" creationId="{1B5D07B2-B0AC-4AE1-A200-FC539D90BE3B}"/>
          </ac:picMkLst>
        </pc:picChg>
      </pc:sldChg>
      <pc:sldMasterChg chg="addSldLayout delSldLayout">
        <pc:chgData name="Meinen, Nalet Julian (STUDENTS)" userId="6acb7238-8cec-469d-bf6c-f5c79e61c399" providerId="ADAL" clId="{78398D82-42FB-4F86-8D28-89158DDB111D}" dt="2019-06-18T07:30:46.855" v="270" actId="2696"/>
        <pc:sldMasterMkLst>
          <pc:docMk/>
          <pc:sldMasterMk cId="3529454249" sldId="2147483747"/>
        </pc:sldMasterMkLst>
        <pc:sldLayoutChg chg="add del">
          <pc:chgData name="Meinen, Nalet Julian (STUDENTS)" userId="6acb7238-8cec-469d-bf6c-f5c79e61c399" providerId="ADAL" clId="{78398D82-42FB-4F86-8D28-89158DDB111D}" dt="2019-06-18T07:30:46.855" v="270" actId="2696"/>
          <pc:sldLayoutMkLst>
            <pc:docMk/>
            <pc:sldMasterMk cId="3529454249" sldId="2147483747"/>
            <pc:sldLayoutMk cId="464699045" sldId="2147483751"/>
          </pc:sldLayoutMkLst>
        </pc:sldLayoutChg>
      </pc:sldMasterChg>
      <pc:sldMasterChg chg="modSldLayout">
        <pc:chgData name="Meinen, Nalet Julian (STUDENTS)" userId="6acb7238-8cec-469d-bf6c-f5c79e61c399" providerId="ADAL" clId="{78398D82-42FB-4F86-8D28-89158DDB111D}" dt="2019-06-18T08:23:43.046" v="525" actId="2710"/>
        <pc:sldMasterMkLst>
          <pc:docMk/>
          <pc:sldMasterMk cId="106798402" sldId="2147483769"/>
        </pc:sldMasterMkLst>
        <pc:sldLayoutChg chg="addSp delSp modSp">
          <pc:chgData name="Meinen, Nalet Julian (STUDENTS)" userId="6acb7238-8cec-469d-bf6c-f5c79e61c399" providerId="ADAL" clId="{78398D82-42FB-4F86-8D28-89158DDB111D}" dt="2019-06-18T08:23:43.046" v="525" actId="2710"/>
          <pc:sldLayoutMkLst>
            <pc:docMk/>
            <pc:sldMasterMk cId="106798402" sldId="2147483769"/>
            <pc:sldLayoutMk cId="3313239217" sldId="2147483776"/>
          </pc:sldLayoutMkLst>
          <pc:spChg chg="del">
            <ac:chgData name="Meinen, Nalet Julian (STUDENTS)" userId="6acb7238-8cec-469d-bf6c-f5c79e61c399" providerId="ADAL" clId="{78398D82-42FB-4F86-8D28-89158DDB111D}" dt="2019-06-18T07:50:14.417" v="344" actId="478"/>
            <ac:spMkLst>
              <pc:docMk/>
              <pc:sldMasterMk cId="106798402" sldId="2147483769"/>
              <pc:sldLayoutMk cId="3313239217" sldId="2147483776"/>
              <ac:spMk id="6" creationId="{90318CE9-39BE-CB41-9E7E-545A530383E2}"/>
            </ac:spMkLst>
          </pc:spChg>
          <pc:spChg chg="add mod">
            <ac:chgData name="Meinen, Nalet Julian (STUDENTS)" userId="6acb7238-8cec-469d-bf6c-f5c79e61c399" providerId="ADAL" clId="{78398D82-42FB-4F86-8D28-89158DDB111D}" dt="2019-06-18T08:23:43.046" v="525" actId="2710"/>
            <ac:spMkLst>
              <pc:docMk/>
              <pc:sldMasterMk cId="106798402" sldId="2147483769"/>
              <pc:sldLayoutMk cId="3313239217" sldId="2147483776"/>
              <ac:spMk id="8" creationId="{AEED1F4E-4168-41EA-9BAB-5ADA53D6788E}"/>
            </ac:spMkLst>
          </pc:spChg>
        </pc:sldLayoutChg>
      </pc:sldMasterChg>
      <pc:sldMasterChg chg="addSp modSp del delSldLayout">
        <pc:chgData name="Meinen, Nalet Julian (STUDENTS)" userId="6acb7238-8cec-469d-bf6c-f5c79e61c399" providerId="ADAL" clId="{78398D82-42FB-4F86-8D28-89158DDB111D}" dt="2019-06-18T07:52:13.809" v="372" actId="2696"/>
        <pc:sldMasterMkLst>
          <pc:docMk/>
          <pc:sldMasterMk cId="478050618" sldId="2147483777"/>
        </pc:sldMasterMkLst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2" creationId="{66392C57-D730-4E7B-B1F8-1B29F20514DD}"/>
          </ac:spMkLst>
        </pc:spChg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3" creationId="{A06383E2-3A8E-49FE-BC01-058983B0A0D8}"/>
          </ac:spMkLst>
        </pc:spChg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4" creationId="{36F00C86-A156-42D3-A87D-CC2775131900}"/>
          </ac:spMkLst>
        </pc:spChg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5" creationId="{AC2BDBF4-E927-4756-9B7C-19D44CFC87DE}"/>
          </ac:spMkLst>
        </pc:spChg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6" creationId="{C963E6E5-8F03-495C-90C4-A5FA7F25D908}"/>
          </ac:spMkLst>
        </pc:spChg>
        <pc:sldLayoutChg chg="del">
          <pc:chgData name="Meinen, Nalet Julian (STUDENTS)" userId="6acb7238-8cec-469d-bf6c-f5c79e61c399" providerId="ADAL" clId="{78398D82-42FB-4F86-8D28-89158DDB111D}" dt="2019-06-18T07:52:13.777" v="361" actId="2696"/>
          <pc:sldLayoutMkLst>
            <pc:docMk/>
            <pc:sldMasterMk cId="478050618" sldId="2147483777"/>
            <pc:sldLayoutMk cId="1068323043" sldId="2147483778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79" v="362" actId="2696"/>
          <pc:sldLayoutMkLst>
            <pc:docMk/>
            <pc:sldMasterMk cId="478050618" sldId="2147483777"/>
            <pc:sldLayoutMk cId="402849898" sldId="2147483779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82" v="363" actId="2696"/>
          <pc:sldLayoutMkLst>
            <pc:docMk/>
            <pc:sldMasterMk cId="478050618" sldId="2147483777"/>
            <pc:sldLayoutMk cId="1219299437" sldId="2147483780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84" v="364" actId="2696"/>
          <pc:sldLayoutMkLst>
            <pc:docMk/>
            <pc:sldMasterMk cId="478050618" sldId="2147483777"/>
            <pc:sldLayoutMk cId="4250719485" sldId="2147483781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86" v="365" actId="2696"/>
          <pc:sldLayoutMkLst>
            <pc:docMk/>
            <pc:sldMasterMk cId="478050618" sldId="2147483777"/>
            <pc:sldLayoutMk cId="2815035182" sldId="2147483782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89" v="366" actId="2696"/>
          <pc:sldLayoutMkLst>
            <pc:docMk/>
            <pc:sldMasterMk cId="478050618" sldId="2147483777"/>
            <pc:sldLayoutMk cId="1743294418" sldId="2147483783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93" v="367" actId="2696"/>
          <pc:sldLayoutMkLst>
            <pc:docMk/>
            <pc:sldMasterMk cId="478050618" sldId="2147483777"/>
            <pc:sldLayoutMk cId="459215282" sldId="2147483784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96" v="368" actId="2696"/>
          <pc:sldLayoutMkLst>
            <pc:docMk/>
            <pc:sldMasterMk cId="478050618" sldId="2147483777"/>
            <pc:sldLayoutMk cId="330740139" sldId="2147483785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98" v="369" actId="2696"/>
          <pc:sldLayoutMkLst>
            <pc:docMk/>
            <pc:sldMasterMk cId="478050618" sldId="2147483777"/>
            <pc:sldLayoutMk cId="3598324557" sldId="2147483786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801" v="370" actId="2696"/>
          <pc:sldLayoutMkLst>
            <pc:docMk/>
            <pc:sldMasterMk cId="478050618" sldId="2147483777"/>
            <pc:sldLayoutMk cId="1386859144" sldId="2147483787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803" v="371" actId="2696"/>
          <pc:sldLayoutMkLst>
            <pc:docMk/>
            <pc:sldMasterMk cId="478050618" sldId="2147483777"/>
            <pc:sldLayoutMk cId="2078594154" sldId="214748378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12.11.2020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000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  <p:sldLayoutId id="2147483777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en-US" dirty="0"/>
              <a:t>Midterm Presentation</a:t>
            </a:r>
          </a:p>
          <a:p>
            <a:r>
              <a:rPr lang="en-GB" sz="1800" dirty="0"/>
              <a:t>Image normalization has an important influence on the segmentation performance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16.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96C830-14AA-41C9-95A1-E2DE662385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919C78D-2366-43B6-90AA-19FC150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E2B98F-DA7C-448F-ACBF-3E4BCA2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96496" cy="352839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96C830-14AA-41C9-95A1-E2DE662385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What to do until the end of semester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919C78D-2366-43B6-90AA-19FC150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E2B98F-DA7C-448F-ACBF-3E4BCA2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96496" cy="352839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More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Combine normalizations with different Random Forest parameters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Behaviour</a:t>
            </a:r>
            <a:r>
              <a:rPr lang="en-US" dirty="0"/>
              <a:t> of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Analyze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report</a:t>
            </a:r>
          </a:p>
        </p:txBody>
      </p:sp>
    </p:spTree>
    <p:extLst>
      <p:ext uri="{BB962C8B-B14F-4D97-AF65-F5344CB8AC3E}">
        <p14:creationId xmlns:p14="http://schemas.microsoft.com/office/powerpoint/2010/main" val="6942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16.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73</Words>
  <Application>Microsoft Office PowerPoint</Application>
  <PresentationFormat>Bildschirmpräsentation 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Medical Image Analysis Lab</vt:lpstr>
      <vt:lpstr>PowerPoint-Präsentation</vt:lpstr>
      <vt:lpstr>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Thomas Buchegger</cp:lastModifiedBy>
  <cp:revision>1</cp:revision>
  <cp:lastPrinted>2018-05-01T08:16:01Z</cp:lastPrinted>
  <dcterms:created xsi:type="dcterms:W3CDTF">2019-06-18T07:11:21Z</dcterms:created>
  <dcterms:modified xsi:type="dcterms:W3CDTF">2020-11-12T15:22:01Z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