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25"/>
  </p:notesMasterIdLst>
  <p:handoutMasterIdLst>
    <p:handoutMasterId r:id="rId26"/>
  </p:handoutMasterIdLst>
  <p:sldIdLst>
    <p:sldId id="306" r:id="rId7"/>
    <p:sldId id="318" r:id="rId8"/>
    <p:sldId id="319" r:id="rId9"/>
    <p:sldId id="312" r:id="rId10"/>
    <p:sldId id="316" r:id="rId11"/>
    <p:sldId id="317" r:id="rId12"/>
    <p:sldId id="310" r:id="rId13"/>
    <p:sldId id="313" r:id="rId14"/>
    <p:sldId id="314" r:id="rId15"/>
    <p:sldId id="315" r:id="rId16"/>
    <p:sldId id="320" r:id="rId17"/>
    <p:sldId id="327" r:id="rId18"/>
    <p:sldId id="328" r:id="rId19"/>
    <p:sldId id="329" r:id="rId20"/>
    <p:sldId id="330" r:id="rId21"/>
    <p:sldId id="331" r:id="rId22"/>
    <p:sldId id="326" r:id="rId23"/>
    <p:sldId id="300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0C776-606B-4AD1-8FEF-BC15473D7B81}" v="33" dt="2020-12-12T17:31:50.3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2545" autoAdjust="0"/>
  </p:normalViewPr>
  <p:slideViewPr>
    <p:cSldViewPr>
      <p:cViewPr varScale="1">
        <p:scale>
          <a:sx n="154" d="100"/>
          <a:sy n="154" d="100"/>
        </p:scale>
        <p:origin x="250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chegger" userId="e9d10f62-fa07-4fc1-9248-edcb138c70e1" providerId="ADAL" clId="{3120C776-606B-4AD1-8FEF-BC15473D7B81}"/>
    <pc:docChg chg="undo custSel addSld delSld modSld">
      <pc:chgData name="Thomas Buchegger" userId="e9d10f62-fa07-4fc1-9248-edcb138c70e1" providerId="ADAL" clId="{3120C776-606B-4AD1-8FEF-BC15473D7B81}" dt="2020-12-12T17:33:14.574" v="487" actId="20577"/>
      <pc:docMkLst>
        <pc:docMk/>
      </pc:docMkLst>
      <pc:sldChg chg="modSp">
        <pc:chgData name="Thomas Buchegger" userId="e9d10f62-fa07-4fc1-9248-edcb138c70e1" providerId="ADAL" clId="{3120C776-606B-4AD1-8FEF-BC15473D7B81}" dt="2020-12-12T17:33:00.103" v="483" actId="20577"/>
        <pc:sldMkLst>
          <pc:docMk/>
          <pc:sldMk cId="4040610606" sldId="300"/>
        </pc:sldMkLst>
        <pc:spChg chg="mod">
          <ac:chgData name="Thomas Buchegger" userId="e9d10f62-fa07-4fc1-9248-edcb138c70e1" providerId="ADAL" clId="{3120C776-606B-4AD1-8FEF-BC15473D7B81}" dt="2020-12-12T17:33:00.103" v="483" actId="20577"/>
          <ac:spMkLst>
            <pc:docMk/>
            <pc:sldMk cId="4040610606" sldId="300"/>
            <ac:spMk id="10" creationId="{9D1F3275-E823-4A81-A525-BE4A46BC9ACA}"/>
          </ac:spMkLst>
        </pc:spChg>
      </pc:sldChg>
      <pc:sldChg chg="modSp del">
        <pc:chgData name="Thomas Buchegger" userId="e9d10f62-fa07-4fc1-9248-edcb138c70e1" providerId="ADAL" clId="{3120C776-606B-4AD1-8FEF-BC15473D7B81}" dt="2020-12-12T17:32:51.406" v="471" actId="2696"/>
        <pc:sldMkLst>
          <pc:docMk/>
          <pc:sldMk cId="69429724" sldId="307"/>
        </pc:sldMkLst>
        <pc:spChg chg="mod">
          <ac:chgData name="Thomas Buchegger" userId="e9d10f62-fa07-4fc1-9248-edcb138c70e1" providerId="ADAL" clId="{3120C776-606B-4AD1-8FEF-BC15473D7B81}" dt="2020-12-12T14:25:46.253" v="263" actId="20577"/>
          <ac:spMkLst>
            <pc:docMk/>
            <pc:sldMk cId="69429724" sldId="307"/>
            <ac:spMk id="23" creationId="{22E2B98F-DA7C-448F-ACBF-3E4BCA2FF259}"/>
          </ac:spMkLst>
        </pc:spChg>
        <pc:spChg chg="mod">
          <ac:chgData name="Thomas Buchegger" userId="e9d10f62-fa07-4fc1-9248-edcb138c70e1" providerId="ADAL" clId="{3120C776-606B-4AD1-8FEF-BC15473D7B81}" dt="2020-12-12T11:10:06.887" v="18" actId="20577"/>
          <ac:spMkLst>
            <pc:docMk/>
            <pc:sldMk cId="69429724" sldId="307"/>
            <ac:spMk id="25" creationId="{1D96C830-14AA-41C9-95A1-E2DE662385B5}"/>
          </ac:spMkLst>
        </pc:spChg>
      </pc:sldChg>
      <pc:sldChg chg="addSp delSp modSp add">
        <pc:chgData name="Thomas Buchegger" userId="e9d10f62-fa07-4fc1-9248-edcb138c70e1" providerId="ADAL" clId="{3120C776-606B-4AD1-8FEF-BC15473D7B81}" dt="2020-12-12T17:29:17.670" v="367"/>
        <pc:sldMkLst>
          <pc:docMk/>
          <pc:sldMk cId="1690283129" sldId="320"/>
        </pc:sldMkLst>
        <pc:spChg chg="mod">
          <ac:chgData name="Thomas Buchegger" userId="e9d10f62-fa07-4fc1-9248-edcb138c70e1" providerId="ADAL" clId="{3120C776-606B-4AD1-8FEF-BC15473D7B81}" dt="2020-12-12T14:20:24.088" v="95" actId="20577"/>
          <ac:spMkLst>
            <pc:docMk/>
            <pc:sldMk cId="1690283129" sldId="320"/>
            <ac:spMk id="2" creationId="{A197240E-0A12-4915-BFBD-9C4B18DA53B4}"/>
          </ac:spMkLst>
        </pc:spChg>
        <pc:spChg chg="mod">
          <ac:chgData name="Thomas Buchegger" userId="e9d10f62-fa07-4fc1-9248-edcb138c70e1" providerId="ADAL" clId="{3120C776-606B-4AD1-8FEF-BC15473D7B81}" dt="2020-12-12T14:20:07.036" v="71" actId="20577"/>
          <ac:spMkLst>
            <pc:docMk/>
            <pc:sldMk cId="1690283129" sldId="320"/>
            <ac:spMk id="3" creationId="{F8642BC2-16F8-4EB2-B0A4-04F8FFA9913F}"/>
          </ac:spMkLst>
        </pc:spChg>
        <pc:spChg chg="del">
          <ac:chgData name="Thomas Buchegger" userId="e9d10f62-fa07-4fc1-9248-edcb138c70e1" providerId="ADAL" clId="{3120C776-606B-4AD1-8FEF-BC15473D7B81}" dt="2020-12-12T14:20:31.040" v="96"/>
          <ac:spMkLst>
            <pc:docMk/>
            <pc:sldMk cId="1690283129" sldId="320"/>
            <ac:spMk id="4" creationId="{6FE86AC5-1D02-4640-82C8-5799DA9319B8}"/>
          </ac:spMkLst>
        </pc:spChg>
        <pc:spChg chg="add del mod">
          <ac:chgData name="Thomas Buchegger" userId="e9d10f62-fa07-4fc1-9248-edcb138c70e1" providerId="ADAL" clId="{3120C776-606B-4AD1-8FEF-BC15473D7B81}" dt="2020-12-12T17:27:33.860" v="346" actId="478"/>
          <ac:spMkLst>
            <pc:docMk/>
            <pc:sldMk cId="1690283129" sldId="320"/>
            <ac:spMk id="5" creationId="{2AA2489B-772A-4920-B596-CB1886FA07BC}"/>
          </ac:spMkLst>
        </pc:spChg>
        <pc:spChg chg="add del mod">
          <ac:chgData name="Thomas Buchegger" userId="e9d10f62-fa07-4fc1-9248-edcb138c70e1" providerId="ADAL" clId="{3120C776-606B-4AD1-8FEF-BC15473D7B81}" dt="2020-12-12T17:28:20.731" v="355" actId="478"/>
          <ac:spMkLst>
            <pc:docMk/>
            <pc:sldMk cId="1690283129" sldId="320"/>
            <ac:spMk id="11" creationId="{4C57E7A2-3267-4CA5-901D-B824D7B48D04}"/>
          </ac:spMkLst>
        </pc:spChg>
        <pc:spChg chg="add del">
          <ac:chgData name="Thomas Buchegger" userId="e9d10f62-fa07-4fc1-9248-edcb138c70e1" providerId="ADAL" clId="{3120C776-606B-4AD1-8FEF-BC15473D7B81}" dt="2020-12-12T17:29:17.670" v="367"/>
          <ac:spMkLst>
            <pc:docMk/>
            <pc:sldMk cId="1690283129" sldId="320"/>
            <ac:spMk id="16" creationId="{AC07FDAA-529D-43A3-8826-E59F980D6BC2}"/>
          </ac:spMkLst>
        </pc:spChg>
        <pc:picChg chg="add del mod">
          <ac:chgData name="Thomas Buchegger" userId="e9d10f62-fa07-4fc1-9248-edcb138c70e1" providerId="ADAL" clId="{3120C776-606B-4AD1-8FEF-BC15473D7B81}" dt="2020-12-12T17:28:06.536" v="353" actId="478"/>
          <ac:picMkLst>
            <pc:docMk/>
            <pc:sldMk cId="1690283129" sldId="320"/>
            <ac:picMk id="6" creationId="{67F5AF55-498C-4D1E-9007-54D85CF02C3E}"/>
          </ac:picMkLst>
        </pc:picChg>
        <pc:picChg chg="add del mod">
          <ac:chgData name="Thomas Buchegger" userId="e9d10f62-fa07-4fc1-9248-edcb138c70e1" providerId="ADAL" clId="{3120C776-606B-4AD1-8FEF-BC15473D7B81}" dt="2020-12-12T17:28:21.747" v="356" actId="478"/>
          <ac:picMkLst>
            <pc:docMk/>
            <pc:sldMk cId="1690283129" sldId="320"/>
            <ac:picMk id="8" creationId="{C43DB024-B304-4223-9193-5DEF2EE59902}"/>
          </ac:picMkLst>
        </pc:picChg>
        <pc:picChg chg="add mod modCrop">
          <ac:chgData name="Thomas Buchegger" userId="e9d10f62-fa07-4fc1-9248-edcb138c70e1" providerId="ADAL" clId="{3120C776-606B-4AD1-8FEF-BC15473D7B81}" dt="2020-12-12T17:28:50.882" v="361" actId="732"/>
          <ac:picMkLst>
            <pc:docMk/>
            <pc:sldMk cId="1690283129" sldId="320"/>
            <ac:picMk id="9" creationId="{4449003B-DB37-4B1F-8510-623B2311E3A4}"/>
          </ac:picMkLst>
        </pc:picChg>
        <pc:picChg chg="add del mod">
          <ac:chgData name="Thomas Buchegger" userId="e9d10f62-fa07-4fc1-9248-edcb138c70e1" providerId="ADAL" clId="{3120C776-606B-4AD1-8FEF-BC15473D7B81}" dt="2020-12-12T17:28:41.987" v="359" actId="478"/>
          <ac:picMkLst>
            <pc:docMk/>
            <pc:sldMk cId="1690283129" sldId="320"/>
            <ac:picMk id="13" creationId="{F35D98DD-44DA-4EE3-8FAC-9FD7BA4B4386}"/>
          </ac:picMkLst>
        </pc:picChg>
        <pc:picChg chg="add mod">
          <ac:chgData name="Thomas Buchegger" userId="e9d10f62-fa07-4fc1-9248-edcb138c70e1" providerId="ADAL" clId="{3120C776-606B-4AD1-8FEF-BC15473D7B81}" dt="2020-12-12T17:29:12.569" v="365" actId="1076"/>
          <ac:picMkLst>
            <pc:docMk/>
            <pc:sldMk cId="1690283129" sldId="320"/>
            <ac:picMk id="15" creationId="{8FD59BA3-8F5B-48C7-8933-22B7B4D654B7}"/>
          </ac:picMkLst>
        </pc:picChg>
      </pc:sldChg>
      <pc:sldChg chg="addSp delSp modSp add del">
        <pc:chgData name="Thomas Buchegger" userId="e9d10f62-fa07-4fc1-9248-edcb138c70e1" providerId="ADAL" clId="{3120C776-606B-4AD1-8FEF-BC15473D7B81}" dt="2020-12-12T11:12:10.717" v="49" actId="2696"/>
        <pc:sldMkLst>
          <pc:docMk/>
          <pc:sldMk cId="3166883915" sldId="320"/>
        </pc:sldMkLst>
        <pc:spChg chg="del">
          <ac:chgData name="Thomas Buchegger" userId="e9d10f62-fa07-4fc1-9248-edcb138c70e1" providerId="ADAL" clId="{3120C776-606B-4AD1-8FEF-BC15473D7B81}" dt="2020-12-12T11:10:37.614" v="36" actId="478"/>
          <ac:spMkLst>
            <pc:docMk/>
            <pc:sldMk cId="3166883915" sldId="320"/>
            <ac:spMk id="2" creationId="{CC98D3FB-14FC-496D-83EC-E08E626FC744}"/>
          </ac:spMkLst>
        </pc:spChg>
        <pc:spChg chg="del">
          <ac:chgData name="Thomas Buchegger" userId="e9d10f62-fa07-4fc1-9248-edcb138c70e1" providerId="ADAL" clId="{3120C776-606B-4AD1-8FEF-BC15473D7B81}" dt="2020-12-12T11:10:36.809" v="35" actId="478"/>
          <ac:spMkLst>
            <pc:docMk/>
            <pc:sldMk cId="3166883915" sldId="320"/>
            <ac:spMk id="3" creationId="{757ADAED-314F-4A4D-9DAB-616E7975CBBC}"/>
          </ac:spMkLst>
        </pc:spChg>
        <pc:spChg chg="del">
          <ac:chgData name="Thomas Buchegger" userId="e9d10f62-fa07-4fc1-9248-edcb138c70e1" providerId="ADAL" clId="{3120C776-606B-4AD1-8FEF-BC15473D7B81}" dt="2020-12-12T11:10:38.518" v="37" actId="478"/>
          <ac:spMkLst>
            <pc:docMk/>
            <pc:sldMk cId="3166883915" sldId="320"/>
            <ac:spMk id="4" creationId="{6CD4FE2C-7BB1-4039-8D14-FC47C9AC5829}"/>
          </ac:spMkLst>
        </pc:spChg>
        <pc:picChg chg="add del mod modCrop">
          <ac:chgData name="Thomas Buchegger" userId="e9d10f62-fa07-4fc1-9248-edcb138c70e1" providerId="ADAL" clId="{3120C776-606B-4AD1-8FEF-BC15473D7B81}" dt="2020-12-12T11:12:07.025" v="48" actId="478"/>
          <ac:picMkLst>
            <pc:docMk/>
            <pc:sldMk cId="3166883915" sldId="320"/>
            <ac:picMk id="6" creationId="{F6CFD4EC-4352-4CA0-9F7A-2CE9EF9A26DA}"/>
          </ac:picMkLst>
        </pc:picChg>
      </pc:sldChg>
      <pc:sldChg chg="addSp delSp modSp add del">
        <pc:chgData name="Thomas Buchegger" userId="e9d10f62-fa07-4fc1-9248-edcb138c70e1" providerId="ADAL" clId="{3120C776-606B-4AD1-8FEF-BC15473D7B81}" dt="2020-12-12T17:27:24.131" v="340" actId="2696"/>
        <pc:sldMkLst>
          <pc:docMk/>
          <pc:sldMk cId="982483946" sldId="321"/>
        </pc:sldMkLst>
        <pc:spChg chg="mod">
          <ac:chgData name="Thomas Buchegger" userId="e9d10f62-fa07-4fc1-9248-edcb138c70e1" providerId="ADAL" clId="{3120C776-606B-4AD1-8FEF-BC15473D7B81}" dt="2020-12-12T14:21:28.407" v="115" actId="20577"/>
          <ac:spMkLst>
            <pc:docMk/>
            <pc:sldMk cId="982483946" sldId="321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4:22:07.018" v="122" actId="1076"/>
          <ac:picMkLst>
            <pc:docMk/>
            <pc:sldMk cId="982483946" sldId="321"/>
            <ac:picMk id="5" creationId="{29D561D7-1944-42FF-8C4E-2EA5111E8FE5}"/>
          </ac:picMkLst>
        </pc:picChg>
        <pc:picChg chg="del">
          <ac:chgData name="Thomas Buchegger" userId="e9d10f62-fa07-4fc1-9248-edcb138c70e1" providerId="ADAL" clId="{3120C776-606B-4AD1-8FEF-BC15473D7B81}" dt="2020-12-12T14:21:31.720" v="116" actId="478"/>
          <ac:picMkLst>
            <pc:docMk/>
            <pc:sldMk cId="982483946" sldId="321"/>
            <ac:picMk id="8" creationId="{C43DB024-B304-4223-9193-5DEF2EE59902}"/>
          </ac:picMkLst>
        </pc:picChg>
      </pc:sldChg>
      <pc:sldChg chg="add del">
        <pc:chgData name="Thomas Buchegger" userId="e9d10f62-fa07-4fc1-9248-edcb138c70e1" providerId="ADAL" clId="{3120C776-606B-4AD1-8FEF-BC15473D7B81}" dt="2020-12-12T14:21:11.416" v="107" actId="2696"/>
        <pc:sldMkLst>
          <pc:docMk/>
          <pc:sldMk cId="3296292100" sldId="321"/>
        </pc:sldMkLst>
      </pc:sldChg>
      <pc:sldChg chg="addSp delSp modSp add del">
        <pc:chgData name="Thomas Buchegger" userId="e9d10f62-fa07-4fc1-9248-edcb138c70e1" providerId="ADAL" clId="{3120C776-606B-4AD1-8FEF-BC15473D7B81}" dt="2020-12-12T17:27:25.103" v="341" actId="2696"/>
        <pc:sldMkLst>
          <pc:docMk/>
          <pc:sldMk cId="173124273" sldId="322"/>
        </pc:sldMkLst>
        <pc:spChg chg="mod">
          <ac:chgData name="Thomas Buchegger" userId="e9d10f62-fa07-4fc1-9248-edcb138c70e1" providerId="ADAL" clId="{3120C776-606B-4AD1-8FEF-BC15473D7B81}" dt="2020-12-12T14:22:24.046" v="128" actId="20577"/>
          <ac:spMkLst>
            <pc:docMk/>
            <pc:sldMk cId="173124273" sldId="322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4:22:53.330" v="136" actId="1076"/>
          <ac:picMkLst>
            <pc:docMk/>
            <pc:sldMk cId="173124273" sldId="322"/>
            <ac:picMk id="5" creationId="{8D251A62-8BD1-4863-9249-5712608D8D8C}"/>
          </ac:picMkLst>
        </pc:picChg>
        <pc:picChg chg="del">
          <ac:chgData name="Thomas Buchegger" userId="e9d10f62-fa07-4fc1-9248-edcb138c70e1" providerId="ADAL" clId="{3120C776-606B-4AD1-8FEF-BC15473D7B81}" dt="2020-12-12T14:22:27.070" v="129" actId="478"/>
          <ac:picMkLst>
            <pc:docMk/>
            <pc:sldMk cId="173124273" sldId="322"/>
            <ac:picMk id="8" creationId="{C43DB024-B304-4223-9193-5DEF2EE59902}"/>
          </ac:picMkLst>
        </pc:picChg>
      </pc:sldChg>
      <pc:sldChg chg="addSp delSp modSp add del">
        <pc:chgData name="Thomas Buchegger" userId="e9d10f62-fa07-4fc1-9248-edcb138c70e1" providerId="ADAL" clId="{3120C776-606B-4AD1-8FEF-BC15473D7B81}" dt="2020-12-12T17:27:25.520" v="342" actId="2696"/>
        <pc:sldMkLst>
          <pc:docMk/>
          <pc:sldMk cId="4002181805" sldId="323"/>
        </pc:sldMkLst>
        <pc:spChg chg="mod">
          <ac:chgData name="Thomas Buchegger" userId="e9d10f62-fa07-4fc1-9248-edcb138c70e1" providerId="ADAL" clId="{3120C776-606B-4AD1-8FEF-BC15473D7B81}" dt="2020-12-12T14:25:26.464" v="195" actId="20577"/>
          <ac:spMkLst>
            <pc:docMk/>
            <pc:sldMk cId="4002181805" sldId="323"/>
            <ac:spMk id="2" creationId="{A197240E-0A12-4915-BFBD-9C4B18DA53B4}"/>
          </ac:spMkLst>
        </pc:spChg>
        <pc:picChg chg="add del mod">
          <ac:chgData name="Thomas Buchegger" userId="e9d10f62-fa07-4fc1-9248-edcb138c70e1" providerId="ADAL" clId="{3120C776-606B-4AD1-8FEF-BC15473D7B81}" dt="2020-12-12T14:28:54.533" v="333" actId="478"/>
          <ac:picMkLst>
            <pc:docMk/>
            <pc:sldMk cId="4002181805" sldId="323"/>
            <ac:picMk id="5" creationId="{64F495D5-7F24-4A48-961E-A1AC53ACB3D2}"/>
          </ac:picMkLst>
        </pc:picChg>
        <pc:picChg chg="add mod">
          <ac:chgData name="Thomas Buchegger" userId="e9d10f62-fa07-4fc1-9248-edcb138c70e1" providerId="ADAL" clId="{3120C776-606B-4AD1-8FEF-BC15473D7B81}" dt="2020-12-12T14:29:20.611" v="339" actId="1076"/>
          <ac:picMkLst>
            <pc:docMk/>
            <pc:sldMk cId="4002181805" sldId="323"/>
            <ac:picMk id="7" creationId="{B35DA1B4-148A-4604-BEF3-0BA84C3D78FE}"/>
          </ac:picMkLst>
        </pc:picChg>
        <pc:picChg chg="del">
          <ac:chgData name="Thomas Buchegger" userId="e9d10f62-fa07-4fc1-9248-edcb138c70e1" providerId="ADAL" clId="{3120C776-606B-4AD1-8FEF-BC15473D7B81}" dt="2020-12-12T14:23:17.789" v="155" actId="478"/>
          <ac:picMkLst>
            <pc:docMk/>
            <pc:sldMk cId="4002181805" sldId="323"/>
            <ac:picMk id="8" creationId="{C43DB024-B304-4223-9193-5DEF2EE59902}"/>
          </ac:picMkLst>
        </pc:picChg>
      </pc:sldChg>
      <pc:sldChg chg="addSp delSp modSp add del">
        <pc:chgData name="Thomas Buchegger" userId="e9d10f62-fa07-4fc1-9248-edcb138c70e1" providerId="ADAL" clId="{3120C776-606B-4AD1-8FEF-BC15473D7B81}" dt="2020-12-12T17:27:25.741" v="343" actId="2696"/>
        <pc:sldMkLst>
          <pc:docMk/>
          <pc:sldMk cId="3740360723" sldId="324"/>
        </pc:sldMkLst>
        <pc:spChg chg="mod">
          <ac:chgData name="Thomas Buchegger" userId="e9d10f62-fa07-4fc1-9248-edcb138c70e1" providerId="ADAL" clId="{3120C776-606B-4AD1-8FEF-BC15473D7B81}" dt="2020-12-12T14:23:50.134" v="172" actId="20577"/>
          <ac:spMkLst>
            <pc:docMk/>
            <pc:sldMk cId="3740360723" sldId="324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4:24:16.194" v="179" actId="1076"/>
          <ac:picMkLst>
            <pc:docMk/>
            <pc:sldMk cId="3740360723" sldId="324"/>
            <ac:picMk id="5" creationId="{D0E8F932-E933-4E92-B5C0-26A6AC333A95}"/>
          </ac:picMkLst>
        </pc:picChg>
        <pc:picChg chg="del">
          <ac:chgData name="Thomas Buchegger" userId="e9d10f62-fa07-4fc1-9248-edcb138c70e1" providerId="ADAL" clId="{3120C776-606B-4AD1-8FEF-BC15473D7B81}" dt="2020-12-12T14:23:53.101" v="173" actId="478"/>
          <ac:picMkLst>
            <pc:docMk/>
            <pc:sldMk cId="3740360723" sldId="324"/>
            <ac:picMk id="8" creationId="{C43DB024-B304-4223-9193-5DEF2EE59902}"/>
          </ac:picMkLst>
        </pc:picChg>
      </pc:sldChg>
      <pc:sldChg chg="addSp delSp modSp add del">
        <pc:chgData name="Thomas Buchegger" userId="e9d10f62-fa07-4fc1-9248-edcb138c70e1" providerId="ADAL" clId="{3120C776-606B-4AD1-8FEF-BC15473D7B81}" dt="2020-12-12T17:27:25.889" v="344" actId="2696"/>
        <pc:sldMkLst>
          <pc:docMk/>
          <pc:sldMk cId="1269174725" sldId="325"/>
        </pc:sldMkLst>
        <pc:spChg chg="mod">
          <ac:chgData name="Thomas Buchegger" userId="e9d10f62-fa07-4fc1-9248-edcb138c70e1" providerId="ADAL" clId="{3120C776-606B-4AD1-8FEF-BC15473D7B81}" dt="2020-12-12T14:24:24.950" v="186" actId="20577"/>
          <ac:spMkLst>
            <pc:docMk/>
            <pc:sldMk cId="1269174725" sldId="325"/>
            <ac:spMk id="2" creationId="{A197240E-0A12-4915-BFBD-9C4B18DA53B4}"/>
          </ac:spMkLst>
        </pc:spChg>
        <pc:picChg chg="del">
          <ac:chgData name="Thomas Buchegger" userId="e9d10f62-fa07-4fc1-9248-edcb138c70e1" providerId="ADAL" clId="{3120C776-606B-4AD1-8FEF-BC15473D7B81}" dt="2020-12-12T14:24:27.637" v="187" actId="478"/>
          <ac:picMkLst>
            <pc:docMk/>
            <pc:sldMk cId="1269174725" sldId="325"/>
            <ac:picMk id="5" creationId="{D0E8F932-E933-4E92-B5C0-26A6AC333A95}"/>
          </ac:picMkLst>
        </pc:picChg>
        <pc:picChg chg="add mod">
          <ac:chgData name="Thomas Buchegger" userId="e9d10f62-fa07-4fc1-9248-edcb138c70e1" providerId="ADAL" clId="{3120C776-606B-4AD1-8FEF-BC15473D7B81}" dt="2020-12-12T14:24:47.127" v="193" actId="1076"/>
          <ac:picMkLst>
            <pc:docMk/>
            <pc:sldMk cId="1269174725" sldId="325"/>
            <ac:picMk id="7" creationId="{5E2341CA-4E6A-4180-98D5-EE47B818C72E}"/>
          </ac:picMkLst>
        </pc:picChg>
      </pc:sldChg>
      <pc:sldChg chg="modSp add">
        <pc:chgData name="Thomas Buchegger" userId="e9d10f62-fa07-4fc1-9248-edcb138c70e1" providerId="ADAL" clId="{3120C776-606B-4AD1-8FEF-BC15473D7B81}" dt="2020-12-12T17:33:14.574" v="487" actId="20577"/>
        <pc:sldMkLst>
          <pc:docMk/>
          <pc:sldMk cId="1499650226" sldId="326"/>
        </pc:sldMkLst>
        <pc:spChg chg="mod">
          <ac:chgData name="Thomas Buchegger" userId="e9d10f62-fa07-4fc1-9248-edcb138c70e1" providerId="ADAL" clId="{3120C776-606B-4AD1-8FEF-BC15473D7B81}" dt="2020-12-12T17:33:14.574" v="487" actId="20577"/>
          <ac:spMkLst>
            <pc:docMk/>
            <pc:sldMk cId="1499650226" sldId="326"/>
            <ac:spMk id="2" creationId="{96D1BFF3-C1F6-4B38-8809-F23DDD618586}"/>
          </ac:spMkLst>
        </pc:spChg>
        <pc:spChg chg="mod">
          <ac:chgData name="Thomas Buchegger" userId="e9d10f62-fa07-4fc1-9248-edcb138c70e1" providerId="ADAL" clId="{3120C776-606B-4AD1-8FEF-BC15473D7B81}" dt="2020-12-12T17:32:48.158" v="470" actId="20577"/>
          <ac:spMkLst>
            <pc:docMk/>
            <pc:sldMk cId="1499650226" sldId="326"/>
            <ac:spMk id="3" creationId="{A6A37433-1981-4B43-A78D-DA6596F582E2}"/>
          </ac:spMkLst>
        </pc:spChg>
        <pc:spChg chg="mod">
          <ac:chgData name="Thomas Buchegger" userId="e9d10f62-fa07-4fc1-9248-edcb138c70e1" providerId="ADAL" clId="{3120C776-606B-4AD1-8FEF-BC15473D7B81}" dt="2020-12-12T17:33:05.992" v="484" actId="20577"/>
          <ac:spMkLst>
            <pc:docMk/>
            <pc:sldMk cId="1499650226" sldId="326"/>
            <ac:spMk id="4" creationId="{5CD2D246-75A5-49B1-933A-34A6CBB3717A}"/>
          </ac:spMkLst>
        </pc:spChg>
      </pc:sldChg>
      <pc:sldChg chg="addSp delSp modSp add">
        <pc:chgData name="Thomas Buchegger" userId="e9d10f62-fa07-4fc1-9248-edcb138c70e1" providerId="ADAL" clId="{3120C776-606B-4AD1-8FEF-BC15473D7B81}" dt="2020-12-12T17:29:53.618" v="380" actId="20577"/>
        <pc:sldMkLst>
          <pc:docMk/>
          <pc:sldMk cId="45481676" sldId="327"/>
        </pc:sldMkLst>
        <pc:spChg chg="mod">
          <ac:chgData name="Thomas Buchegger" userId="e9d10f62-fa07-4fc1-9248-edcb138c70e1" providerId="ADAL" clId="{3120C776-606B-4AD1-8FEF-BC15473D7B81}" dt="2020-12-12T17:29:53.618" v="380" actId="20577"/>
          <ac:spMkLst>
            <pc:docMk/>
            <pc:sldMk cId="45481676" sldId="327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7:29:42.641" v="377" actId="1076"/>
          <ac:picMkLst>
            <pc:docMk/>
            <pc:sldMk cId="45481676" sldId="327"/>
            <ac:picMk id="5" creationId="{298F3FBF-74C3-404D-B8B2-2CBFA922A9EF}"/>
          </ac:picMkLst>
        </pc:picChg>
        <pc:picChg chg="del">
          <ac:chgData name="Thomas Buchegger" userId="e9d10f62-fa07-4fc1-9248-edcb138c70e1" providerId="ADAL" clId="{3120C776-606B-4AD1-8FEF-BC15473D7B81}" dt="2020-12-12T17:29:27.394" v="373" actId="478"/>
          <ac:picMkLst>
            <pc:docMk/>
            <pc:sldMk cId="45481676" sldId="327"/>
            <ac:picMk id="15" creationId="{8FD59BA3-8F5B-48C7-8933-22B7B4D654B7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7:30:26.585" v="407" actId="20577"/>
        <pc:sldMkLst>
          <pc:docMk/>
          <pc:sldMk cId="1662431265" sldId="328"/>
        </pc:sldMkLst>
        <pc:spChg chg="mod">
          <ac:chgData name="Thomas Buchegger" userId="e9d10f62-fa07-4fc1-9248-edcb138c70e1" providerId="ADAL" clId="{3120C776-606B-4AD1-8FEF-BC15473D7B81}" dt="2020-12-12T17:30:26.585" v="407" actId="20577"/>
          <ac:spMkLst>
            <pc:docMk/>
            <pc:sldMk cId="1662431265" sldId="328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7:30:20.151" v="385" actId="1076"/>
          <ac:picMkLst>
            <pc:docMk/>
            <pc:sldMk cId="1662431265" sldId="328"/>
            <ac:picMk id="5" creationId="{FDBF7E6D-32AE-4C28-A244-F0DE981FD8A8}"/>
          </ac:picMkLst>
        </pc:picChg>
        <pc:picChg chg="del">
          <ac:chgData name="Thomas Buchegger" userId="e9d10f62-fa07-4fc1-9248-edcb138c70e1" providerId="ADAL" clId="{3120C776-606B-4AD1-8FEF-BC15473D7B81}" dt="2020-12-12T17:29:59.025" v="381" actId="478"/>
          <ac:picMkLst>
            <pc:docMk/>
            <pc:sldMk cId="1662431265" sldId="328"/>
            <ac:picMk id="15" creationId="{8FD59BA3-8F5B-48C7-8933-22B7B4D654B7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7:30:55.546" v="420" actId="20577"/>
        <pc:sldMkLst>
          <pc:docMk/>
          <pc:sldMk cId="4224651672" sldId="329"/>
        </pc:sldMkLst>
        <pc:spChg chg="mod">
          <ac:chgData name="Thomas Buchegger" userId="e9d10f62-fa07-4fc1-9248-edcb138c70e1" providerId="ADAL" clId="{3120C776-606B-4AD1-8FEF-BC15473D7B81}" dt="2020-12-12T17:30:55.546" v="420" actId="20577"/>
          <ac:spMkLst>
            <pc:docMk/>
            <pc:sldMk cId="4224651672" sldId="329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7:30:47.213" v="412" actId="1076"/>
          <ac:picMkLst>
            <pc:docMk/>
            <pc:sldMk cId="4224651672" sldId="329"/>
            <ac:picMk id="5" creationId="{683AD4BC-DA5A-4952-8B7E-88F844FF33A2}"/>
          </ac:picMkLst>
        </pc:picChg>
        <pc:picChg chg="del">
          <ac:chgData name="Thomas Buchegger" userId="e9d10f62-fa07-4fc1-9248-edcb138c70e1" providerId="ADAL" clId="{3120C776-606B-4AD1-8FEF-BC15473D7B81}" dt="2020-12-12T17:30:31.217" v="408" actId="478"/>
          <ac:picMkLst>
            <pc:docMk/>
            <pc:sldMk cId="4224651672" sldId="329"/>
            <ac:picMk id="15" creationId="{8FD59BA3-8F5B-48C7-8933-22B7B4D654B7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7:31:35.732" v="449" actId="20577"/>
        <pc:sldMkLst>
          <pc:docMk/>
          <pc:sldMk cId="83481377" sldId="330"/>
        </pc:sldMkLst>
        <pc:spChg chg="mod">
          <ac:chgData name="Thomas Buchegger" userId="e9d10f62-fa07-4fc1-9248-edcb138c70e1" providerId="ADAL" clId="{3120C776-606B-4AD1-8FEF-BC15473D7B81}" dt="2020-12-12T17:31:35.732" v="449" actId="20577"/>
          <ac:spMkLst>
            <pc:docMk/>
            <pc:sldMk cId="83481377" sldId="330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7:31:25.924" v="425" actId="1076"/>
          <ac:picMkLst>
            <pc:docMk/>
            <pc:sldMk cId="83481377" sldId="330"/>
            <ac:picMk id="5" creationId="{9CA855F3-5356-4476-B8B2-D7CE90B22A21}"/>
          </ac:picMkLst>
        </pc:picChg>
        <pc:picChg chg="del">
          <ac:chgData name="Thomas Buchegger" userId="e9d10f62-fa07-4fc1-9248-edcb138c70e1" providerId="ADAL" clId="{3120C776-606B-4AD1-8FEF-BC15473D7B81}" dt="2020-12-12T17:31:00.472" v="421" actId="478"/>
          <ac:picMkLst>
            <pc:docMk/>
            <pc:sldMk cId="83481377" sldId="330"/>
            <ac:picMk id="15" creationId="{8FD59BA3-8F5B-48C7-8933-22B7B4D654B7}"/>
          </ac:picMkLst>
        </pc:picChg>
      </pc:sldChg>
      <pc:sldChg chg="addSp delSp modSp add">
        <pc:chgData name="Thomas Buchegger" userId="e9d10f62-fa07-4fc1-9248-edcb138c70e1" providerId="ADAL" clId="{3120C776-606B-4AD1-8FEF-BC15473D7B81}" dt="2020-12-12T17:32:18.147" v="460" actId="1076"/>
        <pc:sldMkLst>
          <pc:docMk/>
          <pc:sldMk cId="1049472527" sldId="331"/>
        </pc:sldMkLst>
        <pc:spChg chg="mod">
          <ac:chgData name="Thomas Buchegger" userId="e9d10f62-fa07-4fc1-9248-edcb138c70e1" providerId="ADAL" clId="{3120C776-606B-4AD1-8FEF-BC15473D7B81}" dt="2020-12-12T17:31:41.432" v="455" actId="20577"/>
          <ac:spMkLst>
            <pc:docMk/>
            <pc:sldMk cId="1049472527" sldId="331"/>
            <ac:spMk id="2" creationId="{A197240E-0A12-4915-BFBD-9C4B18DA53B4}"/>
          </ac:spMkLst>
        </pc:spChg>
        <pc:picChg chg="add mod">
          <ac:chgData name="Thomas Buchegger" userId="e9d10f62-fa07-4fc1-9248-edcb138c70e1" providerId="ADAL" clId="{3120C776-606B-4AD1-8FEF-BC15473D7B81}" dt="2020-12-12T17:32:18.147" v="460" actId="1076"/>
          <ac:picMkLst>
            <pc:docMk/>
            <pc:sldMk cId="1049472527" sldId="331"/>
            <ac:picMk id="5" creationId="{B7D24D52-CF9B-493E-918B-23DD8F1FCFB6}"/>
          </ac:picMkLst>
        </pc:picChg>
        <pc:picChg chg="del">
          <ac:chgData name="Thomas Buchegger" userId="e9d10f62-fa07-4fc1-9248-edcb138c70e1" providerId="ADAL" clId="{3120C776-606B-4AD1-8FEF-BC15473D7B81}" dt="2020-12-12T17:31:48.063" v="456" actId="478"/>
          <ac:picMkLst>
            <pc:docMk/>
            <pc:sldMk cId="1049472527" sldId="331"/>
            <ac:picMk id="15" creationId="{8FD59BA3-8F5B-48C7-8933-22B7B4D654B7}"/>
          </ac:picMkLst>
        </pc:picChg>
      </pc:sldChg>
      <pc:sldMasterChg chg="delSldLayout">
        <pc:chgData name="Thomas Buchegger" userId="e9d10f62-fa07-4fc1-9248-edcb138c70e1" providerId="ADAL" clId="{3120C776-606B-4AD1-8FEF-BC15473D7B81}" dt="2020-12-12T17:32:51.408" v="472" actId="2696"/>
        <pc:sldMasterMkLst>
          <pc:docMk/>
          <pc:sldMasterMk cId="742856631" sldId="2147483748"/>
        </pc:sldMasterMkLst>
        <pc:sldLayoutChg chg="del">
          <pc:chgData name="Thomas Buchegger" userId="e9d10f62-fa07-4fc1-9248-edcb138c70e1" providerId="ADAL" clId="{3120C776-606B-4AD1-8FEF-BC15473D7B81}" dt="2020-12-12T17:32:51.408" v="472" actId="2696"/>
          <pc:sldLayoutMkLst>
            <pc:docMk/>
            <pc:sldMasterMk cId="742856631" sldId="2147483748"/>
            <pc:sldLayoutMk cId="3455000372" sldId="2147483777"/>
          </pc:sldLayoutMkLst>
        </pc:sldLayoutChg>
      </pc:sldMasterChg>
    </pc:docChg>
  </pc:docChgLst>
  <pc:docChgLst>
    <pc:chgData name="Duran, Carolina (STUDENTS)" userId="00319acd-474b-4858-82e1-f60c4af967dd" providerId="ADAL" clId="{AE95F46F-7FAB-4682-9245-B29ABEA9FCDF}"/>
    <pc:docChg chg="modSld">
      <pc:chgData name="Duran, Carolina (STUDENTS)" userId="00319acd-474b-4858-82e1-f60c4af967dd" providerId="ADAL" clId="{AE95F46F-7FAB-4682-9245-B29ABEA9FCDF}" dt="2020-11-16T11:28:02.125" v="1" actId="692"/>
      <pc:docMkLst>
        <pc:docMk/>
      </pc:docMkLst>
      <pc:sldChg chg="modSp">
        <pc:chgData name="Duran, Carolina (STUDENTS)" userId="00319acd-474b-4858-82e1-f60c4af967dd" providerId="ADAL" clId="{AE95F46F-7FAB-4682-9245-B29ABEA9FCDF}" dt="2020-11-16T11:28:02.125" v="1" actId="692"/>
        <pc:sldMkLst>
          <pc:docMk/>
          <pc:sldMk cId="2640667436" sldId="315"/>
        </pc:sldMkLst>
        <pc:graphicFrameChg chg="mod">
          <ac:chgData name="Duran, Carolina (STUDENTS)" userId="00319acd-474b-4858-82e1-f60c4af967dd" providerId="ADAL" clId="{AE95F46F-7FAB-4682-9245-B29ABEA9FCDF}" dt="2020-11-16T11:28:02.125" v="1" actId="692"/>
          <ac:graphicFrameMkLst>
            <pc:docMk/>
            <pc:sldMk cId="2640667436" sldId="315"/>
            <ac:graphicFrameMk id="7" creationId="{66214EDC-0B40-4313-9D72-1122ED4D7264}"/>
          </ac:graphicFrameMkLst>
        </pc:graphicFrameChg>
      </pc:sldChg>
    </pc:docChg>
  </pc:docChgLst>
  <pc:docChgLst>
    <pc:chgData name="Thomas Buchegger" userId="e9d10f62-fa07-4fc1-9248-edcb138c70e1" providerId="ADAL" clId="{E9D31AD9-BAB2-4385-AC4A-B20BBC9B1C1E}"/>
    <pc:docChg chg="undo modSld">
      <pc:chgData name="Thomas Buchegger" userId="e9d10f62-fa07-4fc1-9248-edcb138c70e1" providerId="ADAL" clId="{E9D31AD9-BAB2-4385-AC4A-B20BBC9B1C1E}" dt="2020-11-22T15:53:33.455" v="1" actId="732"/>
      <pc:docMkLst>
        <pc:docMk/>
      </pc:docMkLst>
      <pc:sldChg chg="modSp">
        <pc:chgData name="Thomas Buchegger" userId="e9d10f62-fa07-4fc1-9248-edcb138c70e1" providerId="ADAL" clId="{E9D31AD9-BAB2-4385-AC4A-B20BBC9B1C1E}" dt="2020-11-22T15:53:33.455" v="1" actId="732"/>
        <pc:sldMkLst>
          <pc:docMk/>
          <pc:sldMk cId="3711386085" sldId="317"/>
        </pc:sldMkLst>
        <pc:picChg chg="mod modCrop">
          <ac:chgData name="Thomas Buchegger" userId="e9d10f62-fa07-4fc1-9248-edcb138c70e1" providerId="ADAL" clId="{E9D31AD9-BAB2-4385-AC4A-B20BBC9B1C1E}" dt="2020-11-22T15:53:33.455" v="1" actId="732"/>
          <ac:picMkLst>
            <pc:docMk/>
            <pc:sldMk cId="3711386085" sldId="317"/>
            <ac:picMk id="5" creationId="{D3AF0D81-999E-4DAC-9965-522243208EF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Tabelle1!$B$27:$B$31</c:f>
              <c:numCache>
                <c:formatCode>General</c:formatCode>
                <c:ptCount val="5"/>
                <c:pt idx="0">
                  <c:v>0.37290048964195699</c:v>
                </c:pt>
                <c:pt idx="1">
                  <c:v>0.38586667456610102</c:v>
                </c:pt>
                <c:pt idx="2">
                  <c:v>0.24419649210849101</c:v>
                </c:pt>
                <c:pt idx="3">
                  <c:v>0.64143873100920901</c:v>
                </c:pt>
                <c:pt idx="4">
                  <c:v>0.64551205256440303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4-48BF-87FE-72F66DAAE96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Tabelle1!$G$27:$G$31</c:f>
              <c:numCache>
                <c:formatCode>General</c:formatCode>
                <c:ptCount val="5"/>
                <c:pt idx="0">
                  <c:v>0.36765181296020599</c:v>
                </c:pt>
                <c:pt idx="1">
                  <c:v>0.39455843637500798</c:v>
                </c:pt>
                <c:pt idx="2">
                  <c:v>0.24187878150198699</c:v>
                </c:pt>
                <c:pt idx="3">
                  <c:v>0.66459882548391702</c:v>
                </c:pt>
                <c:pt idx="4">
                  <c:v>0.65419441049299298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4-48BF-87FE-72F66DAAE96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3D4-48BF-87FE-72F66DAAE968}"/>
              </c:ext>
            </c:extLst>
          </c:dPt>
          <c:val>
            <c:numRef>
              <c:f>Tabelle1!$L$27:$L$31</c:f>
              <c:numCache>
                <c:formatCode>General</c:formatCode>
                <c:ptCount val="5"/>
                <c:pt idx="0">
                  <c:v>0.36854468734068602</c:v>
                </c:pt>
                <c:pt idx="1">
                  <c:v>0.40158036720547902</c:v>
                </c:pt>
                <c:pt idx="2">
                  <c:v>0.26158456201554797</c:v>
                </c:pt>
                <c:pt idx="3">
                  <c:v>0.64277521768011603</c:v>
                </c:pt>
                <c:pt idx="4">
                  <c:v>0.6715626393845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D4-48BF-87FE-72F66DAAE96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Tabelle1!$Q$27:$Q$31</c:f>
              <c:numCache>
                <c:formatCode>General</c:formatCode>
                <c:ptCount val="5"/>
                <c:pt idx="0">
                  <c:v>0.36896693233571998</c:v>
                </c:pt>
                <c:pt idx="1">
                  <c:v>0.40145557048004099</c:v>
                </c:pt>
                <c:pt idx="2">
                  <c:v>0.23803545455119399</c:v>
                </c:pt>
                <c:pt idx="3">
                  <c:v>0.64306275024100101</c:v>
                </c:pt>
                <c:pt idx="4">
                  <c:v>0.66610376338303701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D4-48BF-87FE-72F66DAAE96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Tabelle1!$V$27:$V$31</c:f>
              <c:numCache>
                <c:formatCode>General</c:formatCode>
                <c:ptCount val="5"/>
                <c:pt idx="0">
                  <c:v>0.39087065382731301</c:v>
                </c:pt>
                <c:pt idx="1">
                  <c:v>0.39645952919687499</c:v>
                </c:pt>
                <c:pt idx="2">
                  <c:v>0.25835462154358502</c:v>
                </c:pt>
                <c:pt idx="3">
                  <c:v>0.60597850837420797</c:v>
                </c:pt>
                <c:pt idx="4">
                  <c:v>0.67784891014667803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D4-48BF-87FE-72F66DAAE96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Tabelle1!$AA$27:$AA$31</c:f>
              <c:numCache>
                <c:formatCode>General</c:formatCode>
                <c:ptCount val="5"/>
                <c:pt idx="0">
                  <c:v>0.37085596613146499</c:v>
                </c:pt>
                <c:pt idx="1">
                  <c:v>0.39485222804411602</c:v>
                </c:pt>
                <c:pt idx="2">
                  <c:v>0.25383962078626399</c:v>
                </c:pt>
                <c:pt idx="3">
                  <c:v>0.59930162043063695</c:v>
                </c:pt>
                <c:pt idx="4">
                  <c:v>0.63934280988658099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D4-48BF-87FE-72F66DAAE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Dice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Tabelle1!$H$27:$H$32</c:f>
              <c:numCache>
                <c:formatCode>General</c:formatCode>
                <c:ptCount val="6"/>
                <c:pt idx="0">
                  <c:v>-1.4075274309214638</c:v>
                </c:pt>
                <c:pt idx="1">
                  <c:v>2.2525297937896984</c:v>
                </c:pt>
                <c:pt idx="2">
                  <c:v>-0.94911707637237785</c:v>
                </c:pt>
                <c:pt idx="3">
                  <c:v>3.6106479629424668</c:v>
                </c:pt>
                <c:pt idx="4">
                  <c:v>1.3450342087491409</c:v>
                </c:pt>
                <c:pt idx="5">
                  <c:v>0.97031349163749281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8-48D8-9C2D-1F49E9E4D799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Tabelle1!$M$27:$M$32</c:f>
              <c:numCache>
                <c:formatCode>General</c:formatCode>
                <c:ptCount val="6"/>
                <c:pt idx="0">
                  <c:v>-1.1680870425923082</c:v>
                </c:pt>
                <c:pt idx="1">
                  <c:v>4.0723114161251974</c:v>
                </c:pt>
                <c:pt idx="2">
                  <c:v>7.1205240324794818</c:v>
                </c:pt>
                <c:pt idx="3">
                  <c:v>0.20835765074619958</c:v>
                </c:pt>
                <c:pt idx="4">
                  <c:v>4.0356468506833805</c:v>
                </c:pt>
                <c:pt idx="5">
                  <c:v>2.8537505814883901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8-48D8-9C2D-1F49E9E4D799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Tabelle1!$R$27:$R$32</c:f>
              <c:numCache>
                <c:formatCode>General</c:formatCode>
                <c:ptCount val="6"/>
                <c:pt idx="0">
                  <c:v>-1.0548544224261664</c:v>
                </c:pt>
                <c:pt idx="1">
                  <c:v>4.039969487250838</c:v>
                </c:pt>
                <c:pt idx="2">
                  <c:v>-2.5229836448919225</c:v>
                </c:pt>
                <c:pt idx="3">
                  <c:v>0.25318384333244931</c:v>
                </c:pt>
                <c:pt idx="4">
                  <c:v>3.1899808433986654</c:v>
                </c:pt>
                <c:pt idx="5">
                  <c:v>0.78105922133277272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8-48D8-9C2D-1F49E9E4D799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Tabelle1!$W$27:$W$32</c:f>
              <c:numCache>
                <c:formatCode>General</c:formatCode>
                <c:ptCount val="6"/>
                <c:pt idx="0">
                  <c:v>4.8190240250449117</c:v>
                </c:pt>
                <c:pt idx="1">
                  <c:v>2.7452110609669562</c:v>
                </c:pt>
                <c:pt idx="2">
                  <c:v>5.797843086461647</c:v>
                </c:pt>
                <c:pt idx="3">
                  <c:v>-5.5282322255797709</c:v>
                </c:pt>
                <c:pt idx="4">
                  <c:v>5.009489358689974</c:v>
                </c:pt>
                <c:pt idx="5">
                  <c:v>2.5686670611167437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B8-48D8-9C2D-1F49E9E4D799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Tabelle1!$AB$27:$AB$32</c:f>
              <c:numCache>
                <c:formatCode>General</c:formatCode>
                <c:ptCount val="6"/>
                <c:pt idx="0">
                  <c:v>-0.54827589860637238</c:v>
                </c:pt>
                <c:pt idx="1">
                  <c:v>2.3286679234787671</c:v>
                </c:pt>
                <c:pt idx="2">
                  <c:v>3.9489218680048657</c:v>
                </c:pt>
                <c:pt idx="3">
                  <c:v>-6.5691559523191776</c:v>
                </c:pt>
                <c:pt idx="4">
                  <c:v>-0.9557130116027589</c:v>
                </c:pt>
                <c:pt idx="5">
                  <c:v>-0.35911101420893521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8-48D8-9C2D-1F49E9E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18B8-48D8-9C2D-1F49E9E4D799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Tabelle1!$B$35:$B$39</c:f>
              <c:numCache>
                <c:formatCode>General</c:formatCode>
                <c:ptCount val="5"/>
                <c:pt idx="0">
                  <c:v>18.584873631809899</c:v>
                </c:pt>
                <c:pt idx="1">
                  <c:v>5.4109245088060698</c:v>
                </c:pt>
                <c:pt idx="2">
                  <c:v>22.308032246326899</c:v>
                </c:pt>
                <c:pt idx="3">
                  <c:v>24.576771100945201</c:v>
                </c:pt>
                <c:pt idx="4">
                  <c:v>4.9395457378701897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2-4088-A341-5DAD3123350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Tabelle1!$G$35:$G$39</c:f>
              <c:numCache>
                <c:formatCode>General</c:formatCode>
                <c:ptCount val="5"/>
                <c:pt idx="0">
                  <c:v>17.452333944031501</c:v>
                </c:pt>
                <c:pt idx="1">
                  <c:v>5.0444051312021596</c:v>
                </c:pt>
                <c:pt idx="2">
                  <c:v>20.426850787886899</c:v>
                </c:pt>
                <c:pt idx="3">
                  <c:v>21.042868459493299</c:v>
                </c:pt>
                <c:pt idx="4">
                  <c:v>5.5318996555595703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2-4088-A341-5DAD3123350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val>
            <c:numRef>
              <c:f>Tabelle1!$L$35:$L$39</c:f>
              <c:numCache>
                <c:formatCode>General</c:formatCode>
                <c:ptCount val="5"/>
                <c:pt idx="0">
                  <c:v>15.8159946486105</c:v>
                </c:pt>
                <c:pt idx="1">
                  <c:v>4.6017028685912003</c:v>
                </c:pt>
                <c:pt idx="2">
                  <c:v>20.650737236982</c:v>
                </c:pt>
                <c:pt idx="3">
                  <c:v>39.2713880608338</c:v>
                </c:pt>
                <c:pt idx="4">
                  <c:v>4.2401624165051999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2-4088-A341-5DAD3123350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Tabelle1!$Q$35:$Q$39</c:f>
              <c:numCache>
                <c:formatCode>General</c:formatCode>
                <c:ptCount val="5"/>
                <c:pt idx="0">
                  <c:v>17.634165869606001</c:v>
                </c:pt>
                <c:pt idx="1">
                  <c:v>4.3167370877009201</c:v>
                </c:pt>
                <c:pt idx="2">
                  <c:v>24.730909863014201</c:v>
                </c:pt>
                <c:pt idx="3">
                  <c:v>32.9383308359889</c:v>
                </c:pt>
                <c:pt idx="4">
                  <c:v>4.52388269755712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2-4088-A341-5DAD3123350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Tabelle1!$V$35:$V$39</c:f>
              <c:numCache>
                <c:formatCode>General</c:formatCode>
                <c:ptCount val="5"/>
                <c:pt idx="0">
                  <c:v>17.463679125056501</c:v>
                </c:pt>
                <c:pt idx="1">
                  <c:v>4.8018352230427697</c:v>
                </c:pt>
                <c:pt idx="2">
                  <c:v>20.353579260186699</c:v>
                </c:pt>
                <c:pt idx="3">
                  <c:v>41.405244685245997</c:v>
                </c:pt>
                <c:pt idx="4">
                  <c:v>4.0114704755647796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2-4088-A341-5DAD3123350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Tabelle1!$AA$35:$AA$39</c:f>
              <c:numCache>
                <c:formatCode>General</c:formatCode>
                <c:ptCount val="5"/>
                <c:pt idx="0">
                  <c:v>20.101998735383098</c:v>
                </c:pt>
                <c:pt idx="1">
                  <c:v>4.7761949870707596</c:v>
                </c:pt>
                <c:pt idx="2">
                  <c:v>22.240401758548099</c:v>
                </c:pt>
                <c:pt idx="3">
                  <c:v>38.194961504858597</c:v>
                </c:pt>
                <c:pt idx="4">
                  <c:v>4.3943217819702998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E2-4088-A341-5DAD31233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Hausdorff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Tabelle1!$H$35:$H$40</c:f>
              <c:numCache>
                <c:formatCode>General</c:formatCode>
                <c:ptCount val="6"/>
                <c:pt idx="0">
                  <c:v>6.0938788727620974</c:v>
                </c:pt>
                <c:pt idx="1">
                  <c:v>6.7736923146389154</c:v>
                </c:pt>
                <c:pt idx="2">
                  <c:v>8.4327538963000368</c:v>
                </c:pt>
                <c:pt idx="3">
                  <c:v>14.379035500379429</c:v>
                </c:pt>
                <c:pt idx="4">
                  <c:v>-11.992072735514116</c:v>
                </c:pt>
                <c:pt idx="5">
                  <c:v>4.737457569713273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D-4A9E-93BD-5F09A75D70F1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Tabelle1!$M$35:$M$40</c:f>
              <c:numCache>
                <c:formatCode>General</c:formatCode>
                <c:ptCount val="6"/>
                <c:pt idx="0">
                  <c:v>14.898562336523939</c:v>
                </c:pt>
                <c:pt idx="1">
                  <c:v>14.955330441182328</c:v>
                </c:pt>
                <c:pt idx="2">
                  <c:v>7.4291402802583777</c:v>
                </c:pt>
                <c:pt idx="3">
                  <c:v>-59.790673475912612</c:v>
                </c:pt>
                <c:pt idx="4">
                  <c:v>14.158859103237026</c:v>
                </c:pt>
                <c:pt idx="5">
                  <c:v>-1.6697562629421885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D-4A9E-93BD-5F09A75D70F1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Tabelle1!$R$35:$R$40</c:f>
              <c:numCache>
                <c:formatCode>General</c:formatCode>
                <c:ptCount val="6"/>
                <c:pt idx="0">
                  <c:v>5.1154922063966302</c:v>
                </c:pt>
                <c:pt idx="1">
                  <c:v>20.221820121947776</c:v>
                </c:pt>
                <c:pt idx="2">
                  <c:v>-10.86101001618481</c:v>
                </c:pt>
                <c:pt idx="3">
                  <c:v>-34.022206174683866</c:v>
                </c:pt>
                <c:pt idx="4">
                  <c:v>8.4150053946518035</c:v>
                </c:pt>
                <c:pt idx="5">
                  <c:v>-2.2261796935744931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D-4A9E-93BD-5F09A75D70F1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Tabelle1!$W$35:$W$40</c:f>
              <c:numCache>
                <c:formatCode>General</c:formatCode>
                <c:ptCount val="6"/>
                <c:pt idx="0">
                  <c:v>6.0328336310791979</c:v>
                </c:pt>
                <c:pt idx="1">
                  <c:v>11.256658354261475</c:v>
                </c:pt>
                <c:pt idx="2">
                  <c:v>8.7612074635673363</c:v>
                </c:pt>
                <c:pt idx="3">
                  <c:v>-68.473085887403599</c:v>
                </c:pt>
                <c:pt idx="4">
                  <c:v>18.788676359247017</c:v>
                </c:pt>
                <c:pt idx="5">
                  <c:v>-4.7267420158497142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D-4A9E-93BD-5F09A75D70F1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Tabelle1!$AB$35:$AB$40</c:f>
              <c:numCache>
                <c:formatCode>General</c:formatCode>
                <c:ptCount val="6"/>
                <c:pt idx="0">
                  <c:v>-8.1632252854089149</c:v>
                </c:pt>
                <c:pt idx="1">
                  <c:v>11.730518891962223</c:v>
                </c:pt>
                <c:pt idx="2">
                  <c:v>0.30316653226971862</c:v>
                </c:pt>
                <c:pt idx="3">
                  <c:v>-55.410820029933269</c:v>
                </c:pt>
                <c:pt idx="4">
                  <c:v>11.037937187620354</c:v>
                </c:pt>
                <c:pt idx="5">
                  <c:v>-8.1004845406979769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D-4A9E-93BD-5F09A75D7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6B2D-4A9E-93BD-5F09A75D70F1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12.12.2020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07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2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76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0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53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60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89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6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6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Final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14. 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6214EDC-0B40-4313-9D72-1122ED4D7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96675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06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FCM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9" name="Grafik 8" descr="Ein Bild, das Blume enthält.&#10;&#10;Automatisch generierte Beschreibung">
            <a:extLst>
              <a:ext uri="{FF2B5EF4-FFF2-40B4-BE49-F238E27FC236}">
                <a16:creationId xmlns:a16="http://schemas.microsoft.com/office/drawing/2014/main" id="{4449003B-DB37-4B1F-8510-623B231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1709"/>
            <a:ext cx="3538114" cy="35274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FD59BA3-8F5B-48C7-8933-22B7B4D65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36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GMM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9" name="Grafik 8" descr="Ein Bild, das Blume enthält.&#10;&#10;Automatisch generierte Beschreibung">
            <a:extLst>
              <a:ext uri="{FF2B5EF4-FFF2-40B4-BE49-F238E27FC236}">
                <a16:creationId xmlns:a16="http://schemas.microsoft.com/office/drawing/2014/main" id="{4449003B-DB37-4B1F-8510-623B231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1709"/>
            <a:ext cx="3538114" cy="3527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8F3FBF-74C3-404D-B8B2-2CBFA922A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36" y="1191708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Histogram</a:t>
            </a:r>
            <a:r>
              <a:rPr lang="de-CH" dirty="0"/>
              <a:t> </a:t>
            </a:r>
            <a:r>
              <a:rPr lang="de-CH" dirty="0" err="1"/>
              <a:t>Matching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9" name="Grafik 8" descr="Ein Bild, das Blume enthält.&#10;&#10;Automatisch generierte Beschreibung">
            <a:extLst>
              <a:ext uri="{FF2B5EF4-FFF2-40B4-BE49-F238E27FC236}">
                <a16:creationId xmlns:a16="http://schemas.microsoft.com/office/drawing/2014/main" id="{4449003B-DB37-4B1F-8510-623B231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1709"/>
            <a:ext cx="3538114" cy="3527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BF7E6D-32AE-4C28-A244-F0DE981FD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34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MinMax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9" name="Grafik 8" descr="Ein Bild, das Blume enthält.&#10;&#10;Automatisch generierte Beschreibung">
            <a:extLst>
              <a:ext uri="{FF2B5EF4-FFF2-40B4-BE49-F238E27FC236}">
                <a16:creationId xmlns:a16="http://schemas.microsoft.com/office/drawing/2014/main" id="{4449003B-DB37-4B1F-8510-623B231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1709"/>
            <a:ext cx="3538114" cy="3527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3AD4BC-DA5A-4952-8B7E-88F844FF3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34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5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Whitestripe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9" name="Grafik 8" descr="Ein Bild, das Blume enthält.&#10;&#10;Automatisch generierte Beschreibung">
            <a:extLst>
              <a:ext uri="{FF2B5EF4-FFF2-40B4-BE49-F238E27FC236}">
                <a16:creationId xmlns:a16="http://schemas.microsoft.com/office/drawing/2014/main" id="{4449003B-DB37-4B1F-8510-623B231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1709"/>
            <a:ext cx="3538114" cy="3527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A855F3-5356-4476-B8B2-D7CE90B22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36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7240E-0A12-4915-BFBD-9C4B18DA53B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vs. </a:t>
            </a:r>
            <a:r>
              <a:rPr lang="de-CH" dirty="0" err="1"/>
              <a:t>zScore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42BC2-16F8-4EB2-B0A4-04F8FFA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9" name="Grafik 8" descr="Ein Bild, das Blume enthält.&#10;&#10;Automatisch generierte Beschreibung">
            <a:extLst>
              <a:ext uri="{FF2B5EF4-FFF2-40B4-BE49-F238E27FC236}">
                <a16:creationId xmlns:a16="http://schemas.microsoft.com/office/drawing/2014/main" id="{4449003B-DB37-4B1F-8510-623B231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1709"/>
            <a:ext cx="3538114" cy="3527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D24D52-CF9B-493E-918B-23DD8F1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34" y="1191709"/>
            <a:ext cx="3538114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D1BFF3-C1F6-4B38-8809-F23DDD6185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/>
              <a:t>xxx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A37433-1981-4B43-A78D-DA6596F5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D2D246-75A5-49B1-933A-34A6CBB3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Bla</a:t>
            </a:r>
            <a:endParaRPr lang="de-CH" dirty="0"/>
          </a:p>
          <a:p>
            <a:r>
              <a:rPr lang="de-CH" dirty="0" err="1"/>
              <a:t>Bla</a:t>
            </a:r>
            <a:endParaRPr lang="de-CH" dirty="0"/>
          </a:p>
          <a:p>
            <a:r>
              <a:rPr lang="de-CH" dirty="0" err="1"/>
              <a:t>Bla</a:t>
            </a: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65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14. Dezember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 Pipeline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5EA454-8854-4612-AE83-ED6966CB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1827085"/>
            <a:ext cx="6876256" cy="26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purpose of normalization?</a:t>
            </a:r>
          </a:p>
          <a:p>
            <a:pPr lvl="1"/>
            <a:r>
              <a:rPr lang="en-GB" dirty="0"/>
              <a:t>To</a:t>
            </a:r>
            <a:r>
              <a:rPr lang="en-US" dirty="0"/>
              <a:t> improve the image quality for comparison</a:t>
            </a:r>
          </a:p>
          <a:p>
            <a:pPr lvl="1"/>
            <a:r>
              <a:rPr lang="en-US" dirty="0"/>
              <a:t>Normalize </a:t>
            </a:r>
            <a:r>
              <a:rPr lang="en-US"/>
              <a:t>image information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Simple and effective</a:t>
            </a:r>
          </a:p>
          <a:p>
            <a:r>
              <a:rPr lang="en-GB" dirty="0"/>
              <a:t>Be careful with bias or confound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MinMax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Zscore</a:t>
            </a:r>
            <a:endParaRPr lang="en-GB" b="1" dirty="0"/>
          </a:p>
          <a:p>
            <a:endParaRPr lang="en-GB" dirty="0"/>
          </a:p>
          <a:p>
            <a:r>
              <a:rPr lang="en-GB" b="1" dirty="0"/>
              <a:t>Histogram Matching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44702F9-B35E-4BBC-B92C-5AB4BDFF4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7821"/>
              </p:ext>
            </p:extLst>
          </p:nvPr>
        </p:nvGraphicFramePr>
        <p:xfrm>
          <a:off x="1835696" y="1205755"/>
          <a:ext cx="1220523" cy="6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244702F9-B35E-4BBC-B92C-5AB4BDFF4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1205755"/>
                        <a:ext cx="1220523" cy="6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2E626AF-0C11-49EC-BC55-B38E20873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5816"/>
              </p:ext>
            </p:extLst>
          </p:nvPr>
        </p:nvGraphicFramePr>
        <p:xfrm>
          <a:off x="1944688" y="1976438"/>
          <a:ext cx="1000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634680" imgH="393480" progId="Equation.DSMT4">
                  <p:embed/>
                </p:oleObj>
              </mc:Choice>
              <mc:Fallback>
                <p:oleObj name="Equation" r:id="rId6" imgW="634680" imgH="393480" progId="Equation.DSMT4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52E626AF-0C11-49EC-BC55-B38E20873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4688" y="1976438"/>
                        <a:ext cx="10001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3B0D00B-4F46-4295-934E-25BCFF3D0E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20"/>
          <a:stretch/>
        </p:blipFill>
        <p:spPr>
          <a:xfrm>
            <a:off x="2736912" y="2571750"/>
            <a:ext cx="59058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5"/>
            <a:ext cx="8460000" cy="3528392"/>
          </a:xfrm>
        </p:spPr>
        <p:txBody>
          <a:bodyPr/>
          <a:lstStyle/>
          <a:p>
            <a:r>
              <a:rPr lang="en-GB" b="1" dirty="0"/>
              <a:t>Fuzzy C-Means</a:t>
            </a:r>
          </a:p>
          <a:p>
            <a:pPr marL="0" indent="0">
              <a:buNone/>
            </a:pPr>
            <a:r>
              <a:rPr lang="en-GB" dirty="0"/>
              <a:t>Use fuzzy c-means to find a mask for a specified tissue type given a T1w image and it’s brain mask. Create a tissue mask from that T1w image’s FCM tissue mask. Then we can use that tissue mask as input to the </a:t>
            </a:r>
            <a:r>
              <a:rPr lang="en-GB" dirty="0" err="1"/>
              <a:t>func</a:t>
            </a:r>
            <a:r>
              <a:rPr lang="en-GB" dirty="0"/>
              <a:t> again, where the tissue mask is used to find an approximate mean of the tissue intensity in another target contrast, and move it to some standard value</a:t>
            </a:r>
          </a:p>
          <a:p>
            <a:r>
              <a:rPr lang="en-GB" b="1" dirty="0"/>
              <a:t>White Stripe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7627338-E201-4D80-B345-D09DA59564C7}"/>
              </a:ext>
            </a:extLst>
          </p:cNvPr>
          <p:cNvSpPr/>
          <p:nvPr/>
        </p:nvSpPr>
        <p:spPr>
          <a:xfrm>
            <a:off x="7947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Modality m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985299DB-13E4-4BC7-B5F4-62CA514FBBBF}"/>
              </a:ext>
            </a:extLst>
          </p:cNvPr>
          <p:cNvSpPr/>
          <p:nvPr/>
        </p:nvSpPr>
        <p:spPr>
          <a:xfrm>
            <a:off x="195123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Smoothing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2006EF8-604A-4B84-A052-BE53B5F2666B}"/>
              </a:ext>
            </a:extLst>
          </p:cNvPr>
          <p:cNvSpPr/>
          <p:nvPr/>
        </p:nvSpPr>
        <p:spPr>
          <a:xfrm>
            <a:off x="382299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Peak Extraction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7412634-780D-4937-B9D6-DC873463AB6D}"/>
              </a:ext>
            </a:extLst>
          </p:cNvPr>
          <p:cNvSpPr/>
          <p:nvPr/>
        </p:nvSpPr>
        <p:spPr>
          <a:xfrm>
            <a:off x="565212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Moment Matching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237E8BF-DC54-4120-A25C-010F3618C8D8}"/>
              </a:ext>
            </a:extLst>
          </p:cNvPr>
          <p:cNvSpPr/>
          <p:nvPr/>
        </p:nvSpPr>
        <p:spPr>
          <a:xfrm>
            <a:off x="752388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Normalized Image</a:t>
            </a:r>
            <a:r>
              <a:rPr lang="en-GB" baseline="-25000" dirty="0"/>
              <a:t>  </a:t>
            </a:r>
            <a:endParaRPr lang="en-GB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5687AC1-31FA-469D-AD47-9BD7A5E24A6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591639" y="3728141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DD50589-66CF-4716-80D0-E2696E0940BD}"/>
              </a:ext>
            </a:extLst>
          </p:cNvPr>
          <p:cNvCxnSpPr/>
          <p:nvPr/>
        </p:nvCxnSpPr>
        <p:spPr>
          <a:xfrm>
            <a:off x="3463399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9CED7CE-93A1-4E3D-B47E-9841A4DCC560}"/>
              </a:ext>
            </a:extLst>
          </p:cNvPr>
          <p:cNvCxnSpPr/>
          <p:nvPr/>
        </p:nvCxnSpPr>
        <p:spPr>
          <a:xfrm>
            <a:off x="529252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38C6640-E571-450E-90B1-9AB51F03425A}"/>
              </a:ext>
            </a:extLst>
          </p:cNvPr>
          <p:cNvCxnSpPr/>
          <p:nvPr/>
        </p:nvCxnSpPr>
        <p:spPr>
          <a:xfrm>
            <a:off x="716428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Metrics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1" y="1275606"/>
            <a:ext cx="8460000" cy="3528392"/>
          </a:xfrm>
        </p:spPr>
        <p:txBody>
          <a:bodyPr/>
          <a:lstStyle/>
          <a:p>
            <a:r>
              <a:rPr lang="en-GB" b="1" dirty="0"/>
              <a:t>Dice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 err="1"/>
              <a:t>Hausdorff</a:t>
            </a:r>
            <a:r>
              <a:rPr lang="en-GB" b="1" dirty="0"/>
              <a:t>-Distance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AF0D81-999E-4DAC-9965-522243208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7"/>
          <a:stretch/>
        </p:blipFill>
        <p:spPr>
          <a:xfrm>
            <a:off x="3275856" y="683485"/>
            <a:ext cx="2592288" cy="2356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CDCFB6-8D7E-45AF-8490-22424E62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052746"/>
            <a:ext cx="2016224" cy="20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B0235B0-B769-40E6-B648-548BAC09B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6935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8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69C24F4-1741-4627-A58B-D383DFE4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47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2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833FB77-9DDE-4DFE-948B-9E7FC9446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12268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8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257</Words>
  <Application>Microsoft Office PowerPoint</Application>
  <PresentationFormat>Bildschirmpräsentation (16:9)</PresentationFormat>
  <Paragraphs>82</Paragraphs>
  <Slides>18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Equation</vt:lpstr>
      <vt:lpstr>Medical Image Analysis Lab 2020</vt:lpstr>
      <vt:lpstr>Introduction</vt:lpstr>
      <vt:lpstr>Introduction</vt:lpstr>
      <vt:lpstr>Our Project</vt:lpstr>
      <vt:lpstr>Our Project</vt:lpstr>
      <vt:lpstr>Our Project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Thomas Buchegger</cp:lastModifiedBy>
  <cp:revision>29</cp:revision>
  <cp:lastPrinted>2018-05-01T08:16:01Z</cp:lastPrinted>
  <dcterms:created xsi:type="dcterms:W3CDTF">2019-06-18T07:11:21Z</dcterms:created>
  <dcterms:modified xsi:type="dcterms:W3CDTF">2020-12-12T17:33:15Z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