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11"/>
  </p:notesMasterIdLst>
  <p:handoutMasterIdLst>
    <p:handoutMasterId r:id="rId12"/>
  </p:handoutMasterIdLst>
  <p:sldIdLst>
    <p:sldId id="306" r:id="rId7"/>
    <p:sldId id="318" r:id="rId8"/>
    <p:sldId id="321" r:id="rId9"/>
    <p:sldId id="300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88822" autoAdjust="0"/>
  </p:normalViewPr>
  <p:slideViewPr>
    <p:cSldViewPr>
      <p:cViewPr varScale="1">
        <p:scale>
          <a:sx n="155" d="100"/>
          <a:sy n="155" d="100"/>
        </p:scale>
        <p:origin x="10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13.12.2020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747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20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23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6585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emf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78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8B0-3F8F-4C32-B35F-6E41BD9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7639-120C-4D80-A4A6-8538F605D7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Thomas Buchegger, Carolina Duran, Stefan Weber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52565-D83F-4702-9BCB-09A3FCE2FF2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2203200"/>
            <a:ext cx="8604000" cy="900000"/>
          </a:xfrm>
        </p:spPr>
        <p:txBody>
          <a:bodyPr/>
          <a:lstStyle/>
          <a:p>
            <a:r>
              <a:rPr lang="de-CH" dirty="0" err="1"/>
              <a:t>BLablablablabla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E28B4-FF0A-4FE4-9C21-7744E430499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16.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667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MIA Pipeline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5EA454-8854-4612-AE83-ED6966CB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1827085"/>
            <a:ext cx="6876256" cy="26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97A188C-47BD-4F60-916E-A10CDDB823C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049424F-ECC9-4EC5-8804-2A6C2FBC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F899476-085D-4FC2-84D4-726A180D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043A72B-D3E6-46F2-AE5B-E2F38EAD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97923"/>
            <a:ext cx="8352928" cy="38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 err="1"/>
              <a:t>Thank</a:t>
            </a:r>
            <a:r>
              <a:rPr lang="de-CH" spc="-15" dirty="0"/>
              <a:t> </a:t>
            </a:r>
            <a:r>
              <a:rPr lang="de-CH" spc="-15" dirty="0" err="1"/>
              <a:t>you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spc="20" dirty="0" err="1">
                <a:solidFill>
                  <a:srgbClr val="231F20"/>
                </a:solidFill>
              </a:rPr>
              <a:t>for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your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attention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A7C465-3429-4A10-9E6F-351ECE353C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Thomas Buchegger, Carolina Duran, Stefan Weber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D1F3275-E823-4A81-A525-BE4A46BC9AC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16. November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 (1)</Template>
  <TotalTime>0</TotalTime>
  <Words>35</Words>
  <Application>Microsoft Office PowerPoint</Application>
  <PresentationFormat>Bildschirmpräsentation (16:9)</PresentationFormat>
  <Paragraphs>11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PowerPoint-Präsentation</vt:lpstr>
      <vt:lpstr>Introduction</vt:lpstr>
      <vt:lpstr>PowerPoint-Präsentation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Meinen, Nalet Julian (STUDENTS)</dc:creator>
  <cp:lastModifiedBy>Duran, Carolina (STUDENTS)</cp:lastModifiedBy>
  <cp:revision>33</cp:revision>
  <cp:lastPrinted>2018-05-01T08:16:01Z</cp:lastPrinted>
  <dcterms:created xsi:type="dcterms:W3CDTF">2019-06-18T07:11:21Z</dcterms:created>
  <dcterms:modified xsi:type="dcterms:W3CDTF">2020-12-13T12:05:01Z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