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05D32-0221-41D3-8E33-1B2A5A424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FF8CCA-95DF-4327-B8C6-E9BDB659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4C2D1-1AE4-4418-931A-0795A16F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46E78-18E2-4549-9F18-52182C45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F9B97-F69F-43B7-9577-4691217C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93715-7462-42EC-8055-2FF4C3D7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4C71F-67DC-4B2B-9D1B-3C7B20DCD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C390-51C5-4ADF-8050-9328D56A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5BB579-EE7C-4FEE-82D9-63112E0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409D3-E5E7-4994-B83A-B4061CC0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95FC56-05B6-4430-971C-9DBA2F50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3F2F3D-4C92-4E02-89C9-19BA5DE2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E0581-EC1B-444E-B451-E03197C4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F7DED-BBA7-47C9-AD5D-D091160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3C03E-ED86-48AF-AC2B-694EC40F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4D0AE-682B-4CD9-8A70-30D2D3C8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641E1-4D60-4148-B386-30A138AB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5FD83-1BFD-470A-8FD6-8F067A9E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A0049-0C3C-4653-8FE5-6DA7E00E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408A5-D5C1-4319-857E-756FFA71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9C903-1167-4FB2-AA9E-A6EA134C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47A6A8-2492-4280-886B-EC0FA571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36BD3-F1B5-406C-8BF8-81788C84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F9087-FF8B-45B9-BE84-CC7CADE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28664-CD83-4FC0-A4B7-1871F2FE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A1C2-6E56-4ADB-9A82-8CF8DA8C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C1D26-E774-47D0-922D-469F0073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5FEE98-7DD9-40F8-8BC4-99BEC77E3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971755-2D61-4EBD-95CD-B82B763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1AA21D-42A8-49AA-9DFC-F1111FB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89F9AC-BD03-4845-B61A-A6C1ABEA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97224-AE6E-4145-9ADE-96D00364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0638E4-6944-44B6-91DB-E5559C1D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AE7038-2108-4180-851D-2D2C3E5E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0F339C-B63F-4857-BEC8-BC73D77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5A29C2-B3AD-483F-8C12-E521E83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9408FD-CE46-4C09-8C0A-F6D5F37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423B8A-CC76-4C44-80C8-29D68909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AF4F0C-8747-4E26-9B17-23D9AD8E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D8373-345B-47E1-9462-845C7061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1162F-EC43-42B0-BC6D-ED41A05E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F9D59-05FF-491B-A2DF-A8C79FBE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D7FD3C-8F3A-4B32-93DD-8BC17E6C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8DFB15-F83C-4788-B27A-62C66D49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A05D42-8737-44F2-86B2-A444D3BC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7D73F0-EBEC-4B0C-A9CE-1B20B6CF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2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28A7A-BDBD-45D2-9866-310BCF01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B8F3E-D0B4-4229-92B5-904094B8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DCBF68-4866-4ABF-943D-4461D3B4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7D81F2-9FAD-4641-81A0-E31DE6C4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B0E2C9-5AFE-40B9-9F6B-B941260B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2043C-ADBF-4C39-8C3F-F34C7AA4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1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98313-987E-4667-A603-0AC7D91E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C931DD-0430-45E5-8F5D-420E1885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AA2263-1C2A-4E3A-AD8F-BE883E08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326FD-AEE5-40FB-ADA4-53FA994B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6E109C-D056-4115-A516-0E5D0DF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1B18C2-2BEC-4B7B-880B-073F9CD8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5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940502-BDF9-4AA8-B268-3F0FA36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FC1A0C-5962-4ED3-ACD7-F838A559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3DCD7-FD1D-4983-B565-E365FE293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5D13-A8F6-4D9B-9291-DBD84AFDA33F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6036C-4A47-46E6-842B-6C73CE9B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AFE91-3B74-4543-B0C7-581777CB5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47F4-2CAF-4624-BC68-764835E9D2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A0E4A7-2C28-4219-83BB-3C6FAA0AC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7" y="75337"/>
            <a:ext cx="4800000" cy="36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79E2CC5-5FBE-4F05-B3D7-C4AF270F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22" y="75337"/>
            <a:ext cx="4800000" cy="36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BD45FE-45DD-4D18-AAC2-46B044D36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7" y="3501117"/>
            <a:ext cx="4800000" cy="36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796502-E611-406E-ACC4-0B46689EA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22" y="3501117"/>
            <a:ext cx="4800000" cy="360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069FC73-7940-4AE6-9839-8B32EED2891E}"/>
              </a:ext>
            </a:extLst>
          </p:cNvPr>
          <p:cNvSpPr txBox="1"/>
          <p:nvPr/>
        </p:nvSpPr>
        <p:spPr>
          <a:xfrm>
            <a:off x="3715555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Normalization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6EF8F8-4C55-4F7F-B6A8-99CE2A79AD4F}"/>
              </a:ext>
            </a:extLst>
          </p:cNvPr>
          <p:cNvSpPr txBox="1"/>
          <p:nvPr/>
        </p:nvSpPr>
        <p:spPr>
          <a:xfrm>
            <a:off x="9998298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MinMax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651BF5-EE82-48F2-96F8-09A853561502}"/>
              </a:ext>
            </a:extLst>
          </p:cNvPr>
          <p:cNvSpPr txBox="1"/>
          <p:nvPr/>
        </p:nvSpPr>
        <p:spPr>
          <a:xfrm>
            <a:off x="3715555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zScore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B50FB10-383B-4722-A72F-CE7B1B68677B}"/>
              </a:ext>
            </a:extLst>
          </p:cNvPr>
          <p:cNvSpPr txBox="1"/>
          <p:nvPr/>
        </p:nvSpPr>
        <p:spPr>
          <a:xfrm>
            <a:off x="10069132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Sitk.Normalize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2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5AB836-3F9F-4957-8723-D6066F29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" y="-104968"/>
            <a:ext cx="4800000" cy="36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A8EF45-6501-4A88-A64E-05DB50A7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" y="3583545"/>
            <a:ext cx="4800000" cy="36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EB6B26A-78D1-4FA3-BB4D-3ABD7929D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5" y="0"/>
            <a:ext cx="4800000" cy="360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701E2BC-A578-40DC-8558-5B7188C7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5" y="3429000"/>
            <a:ext cx="4800000" cy="360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05A356B-43AB-4E5A-BD46-033BB9F20ADC}"/>
              </a:ext>
            </a:extLst>
          </p:cNvPr>
          <p:cNvSpPr txBox="1"/>
          <p:nvPr/>
        </p:nvSpPr>
        <p:spPr>
          <a:xfrm>
            <a:off x="3715555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Normalization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C5E0B4-DCFF-4B7A-B61B-5FCC913D9CB8}"/>
              </a:ext>
            </a:extLst>
          </p:cNvPr>
          <p:cNvSpPr txBox="1"/>
          <p:nvPr/>
        </p:nvSpPr>
        <p:spPr>
          <a:xfrm>
            <a:off x="9998298" y="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MinMax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7B48334-2EDC-40B6-BDB7-4A71E2F17782}"/>
              </a:ext>
            </a:extLst>
          </p:cNvPr>
          <p:cNvSpPr txBox="1"/>
          <p:nvPr/>
        </p:nvSpPr>
        <p:spPr>
          <a:xfrm>
            <a:off x="3715555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zScore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853738-C929-4E80-A7B9-D8E5DAC53540}"/>
              </a:ext>
            </a:extLst>
          </p:cNvPr>
          <p:cNvSpPr txBox="1"/>
          <p:nvPr/>
        </p:nvSpPr>
        <p:spPr>
          <a:xfrm>
            <a:off x="10069132" y="3425780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Sitk.Normalize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8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Weber</dc:creator>
  <cp:lastModifiedBy>Stefan Weber</cp:lastModifiedBy>
  <cp:revision>4</cp:revision>
  <dcterms:created xsi:type="dcterms:W3CDTF">2020-11-02T09:13:57Z</dcterms:created>
  <dcterms:modified xsi:type="dcterms:W3CDTF">2020-11-02T09:49:09Z</dcterms:modified>
</cp:coreProperties>
</file>