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4" r:id="rId6"/>
    <p:sldId id="259" r:id="rId7"/>
    <p:sldId id="263" r:id="rId8"/>
    <p:sldId id="260" r:id="rId9"/>
    <p:sldId id="261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C2F1"/>
    <a:srgbClr val="D10505"/>
    <a:srgbClr val="A004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02.05.2015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33188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02.05.2015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14670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02.05.2015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27405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02.05.2015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57184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02.05.2015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0951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02.05.2015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7905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02.05.2015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66283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02.05.2015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04065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02.05.2015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77646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02.05.2015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1753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02.05.2015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19456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77D00-0568-4CC9-8CEB-845F93FB100F}" type="datetimeFigureOut">
              <a:rPr lang="de-CH" smtClean="0"/>
              <a:t>02.05.2015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11369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2022249"/>
            <a:ext cx="9144000" cy="2387600"/>
          </a:xfrm>
        </p:spPr>
        <p:txBody>
          <a:bodyPr>
            <a:normAutofit/>
          </a:bodyPr>
          <a:lstStyle/>
          <a:p>
            <a:r>
              <a:rPr lang="de-CH" sz="7200" b="1" dirty="0" smtClean="0"/>
              <a:t>Softwarearchitektur</a:t>
            </a:r>
            <a:br>
              <a:rPr lang="de-CH" sz="7200" b="1" dirty="0" smtClean="0"/>
            </a:br>
            <a:r>
              <a:rPr lang="de-CH" sz="7200" b="1" dirty="0" err="1" smtClean="0"/>
              <a:t>PatientenApp</a:t>
            </a:r>
            <a:endParaRPr lang="de-CH" sz="7200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501924"/>
            <a:ext cx="9144000" cy="1655762"/>
          </a:xfrm>
        </p:spPr>
        <p:txBody>
          <a:bodyPr/>
          <a:lstStyle/>
          <a:p>
            <a:r>
              <a:rPr lang="de-CH" dirty="0" smtClean="0"/>
              <a:t>Gruppe </a:t>
            </a:r>
            <a:r>
              <a:rPr lang="de-CH" dirty="0" smtClean="0">
                <a:solidFill>
                  <a:srgbClr val="D10505"/>
                </a:solidFill>
              </a:rPr>
              <a:t>ROT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James, Lukas, Markus, Filip, Stefan, Thomas</a:t>
            </a:r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884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</p:spPr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bg1"/>
                </a:solidFill>
              </a:rPr>
              <a:t>Inhalt</a:t>
            </a:r>
            <a:endParaRPr lang="de-CH" sz="7200" b="1" dirty="0">
              <a:solidFill>
                <a:schemeClr val="bg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551542" y="1932567"/>
            <a:ext cx="348364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3600" dirty="0" smtClean="0"/>
              <a:t>Datenpersistenz</a:t>
            </a:r>
            <a:endParaRPr lang="de-CH" sz="3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3600" dirty="0" smtClean="0"/>
              <a:t>MVP</a:t>
            </a:r>
            <a:endParaRPr lang="de-CH" sz="3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3600" dirty="0" smtClean="0"/>
              <a:t>Architektur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3600" dirty="0" smtClean="0"/>
              <a:t>Abschluss</a:t>
            </a:r>
            <a:endParaRPr lang="de-CH" sz="3600" dirty="0"/>
          </a:p>
        </p:txBody>
      </p:sp>
    </p:spTree>
    <p:extLst>
      <p:ext uri="{BB962C8B-B14F-4D97-AF65-F5344CB8AC3E}">
        <p14:creationId xmlns:p14="http://schemas.microsoft.com/office/powerpoint/2010/main" val="81499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</p:spPr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bg1"/>
                </a:solidFill>
              </a:rPr>
              <a:t>Datenpersistenz</a:t>
            </a:r>
            <a:endParaRPr lang="de-CH" sz="7200" b="1" dirty="0">
              <a:solidFill>
                <a:schemeClr val="bg1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835" y="2637555"/>
            <a:ext cx="9526329" cy="2715004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145142" y="6361117"/>
            <a:ext cx="9124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i="1" dirty="0" smtClean="0"/>
              <a:t>Bildquelle: http://www.mongodb.com/sites/mongodb.com/files/media/mongodb-logo-rgb.jpeg</a:t>
            </a:r>
            <a:endParaRPr lang="de-CH" i="1" dirty="0"/>
          </a:p>
        </p:txBody>
      </p:sp>
    </p:spTree>
    <p:extLst>
      <p:ext uri="{BB962C8B-B14F-4D97-AF65-F5344CB8AC3E}">
        <p14:creationId xmlns:p14="http://schemas.microsoft.com/office/powerpoint/2010/main" val="270370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</p:spPr>
        <p:txBody>
          <a:bodyPr>
            <a:normAutofit/>
          </a:bodyPr>
          <a:lstStyle/>
          <a:p>
            <a:pPr algn="l"/>
            <a:r>
              <a:rPr lang="de-CH" sz="7200" b="1" dirty="0" err="1" smtClean="0">
                <a:solidFill>
                  <a:schemeClr val="bg1"/>
                </a:solidFill>
              </a:rPr>
              <a:t>mongoDB</a:t>
            </a:r>
            <a:endParaRPr lang="de-CH" sz="7200" b="1" dirty="0"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51542" y="1932567"/>
            <a:ext cx="331404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3600" dirty="0" err="1" smtClean="0"/>
              <a:t>OpenSource</a:t>
            </a:r>
            <a:endParaRPr lang="de-CH" sz="3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3600" dirty="0" err="1" smtClean="0"/>
              <a:t>NoSQL</a:t>
            </a:r>
            <a:endParaRPr lang="de-CH" sz="3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3600" dirty="0" smtClean="0"/>
              <a:t>Weit verbreitet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3600" dirty="0" smtClean="0"/>
              <a:t>Lokal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3600" dirty="0" smtClean="0"/>
              <a:t>JSON</a:t>
            </a:r>
            <a:endParaRPr lang="de-CH" sz="3600" dirty="0"/>
          </a:p>
        </p:txBody>
      </p:sp>
    </p:spTree>
    <p:extLst>
      <p:ext uri="{BB962C8B-B14F-4D97-AF65-F5344CB8AC3E}">
        <p14:creationId xmlns:p14="http://schemas.microsoft.com/office/powerpoint/2010/main" val="98219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</p:spPr>
        <p:txBody>
          <a:bodyPr>
            <a:normAutofit/>
          </a:bodyPr>
          <a:lstStyle/>
          <a:p>
            <a:pPr algn="l"/>
            <a:r>
              <a:rPr lang="de-CH" sz="7200" b="1" dirty="0" err="1" smtClean="0">
                <a:solidFill>
                  <a:schemeClr val="bg1"/>
                </a:solidFill>
              </a:rPr>
              <a:t>mongoDB</a:t>
            </a:r>
            <a:r>
              <a:rPr lang="de-CH" sz="7200" b="1" dirty="0" smtClean="0">
                <a:solidFill>
                  <a:schemeClr val="bg1"/>
                </a:solidFill>
              </a:rPr>
              <a:t> – ein Beispiel</a:t>
            </a:r>
            <a:endParaRPr lang="de-CH" sz="7200" b="1" dirty="0">
              <a:solidFill>
                <a:schemeClr val="bg1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71621" y="2032001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3822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</p:spPr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bg1"/>
                </a:solidFill>
              </a:rPr>
              <a:t>MVP – Pattern </a:t>
            </a:r>
            <a:endParaRPr lang="de-CH" sz="7200" b="1" dirty="0">
              <a:solidFill>
                <a:schemeClr val="bg1"/>
              </a:solidFill>
            </a:endParaRPr>
          </a:p>
        </p:txBody>
      </p:sp>
      <p:pic>
        <p:nvPicPr>
          <p:cNvPr id="5122" name="Picture 2" descr="http://upload.wikimedia.org/wikipedia/commons/thumb/7/76/Model_View_Presenter.png/300px-Model_View_Presen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739" y="2075530"/>
            <a:ext cx="4752521" cy="369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145142" y="6361117"/>
            <a:ext cx="9860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i="1" dirty="0" smtClean="0"/>
              <a:t>Bildquelle: http://upload.wikimedia.org/wikipedia/commons/thumb/7/76/Model_View_Presenter.png</a:t>
            </a:r>
            <a:endParaRPr lang="de-CH" i="1" dirty="0"/>
          </a:p>
        </p:txBody>
      </p:sp>
    </p:spTree>
    <p:extLst>
      <p:ext uri="{BB962C8B-B14F-4D97-AF65-F5344CB8AC3E}">
        <p14:creationId xmlns:p14="http://schemas.microsoft.com/office/powerpoint/2010/main" val="373581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rgbClr val="49C2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10522858" cy="1245734"/>
          </a:xfrm>
        </p:spPr>
        <p:txBody>
          <a:bodyPr>
            <a:noAutofit/>
          </a:bodyPr>
          <a:lstStyle/>
          <a:p>
            <a:pPr algn="l"/>
            <a:r>
              <a:rPr lang="de-CH" sz="7200" b="1" dirty="0" smtClean="0">
                <a:solidFill>
                  <a:schemeClr val="bg1"/>
                </a:solidFill>
              </a:rPr>
              <a:t>MVP – Pattern mit </a:t>
            </a:r>
            <a:r>
              <a:rPr lang="de-CH" sz="7200" b="1" dirty="0" err="1" smtClean="0">
                <a:solidFill>
                  <a:schemeClr val="bg1"/>
                </a:solidFill>
              </a:rPr>
              <a:t>Vaadin</a:t>
            </a:r>
            <a:endParaRPr lang="de-CH" sz="7200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https://vaadin.com/image/image_gallery?uuid=7f80fbd3-5ffe-402b-8663-1ae4953dc1c9&amp;groupId=15809&amp;t=13578183142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896" y="1944914"/>
            <a:ext cx="5497708" cy="413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145142" y="6361117"/>
            <a:ext cx="956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i="1" dirty="0" smtClean="0"/>
              <a:t>Bildquelle: https://vaadin.com/web/magi/home/-/blogs/model-view-presenter-pattern-with-vaadin</a:t>
            </a:r>
            <a:endParaRPr lang="de-CH" i="1" dirty="0"/>
          </a:p>
        </p:txBody>
      </p:sp>
    </p:spTree>
    <p:extLst>
      <p:ext uri="{BB962C8B-B14F-4D97-AF65-F5344CB8AC3E}">
        <p14:creationId xmlns:p14="http://schemas.microsoft.com/office/powerpoint/2010/main" val="102152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</p:spPr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bg1"/>
                </a:solidFill>
              </a:rPr>
              <a:t>Architekturdiagramm</a:t>
            </a:r>
            <a:endParaRPr lang="de-CH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50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</p:spPr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bg1"/>
                </a:solidFill>
              </a:rPr>
              <a:t>Fragen?</a:t>
            </a:r>
            <a:endParaRPr lang="de-CH" sz="7200" b="1" dirty="0">
              <a:solidFill>
                <a:schemeClr val="bg1"/>
              </a:solidFill>
            </a:endParaRPr>
          </a:p>
        </p:txBody>
      </p:sp>
      <p:pic>
        <p:nvPicPr>
          <p:cNvPr id="6146" name="Picture 2" descr="https://s-media-cache-ak0.pinimg.com/236x/de/9f/c2/de9fc2d4e6946bab72e9898f73feba6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959" y="1540682"/>
            <a:ext cx="3432081" cy="523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145142" y="6361117"/>
            <a:ext cx="247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i="1" dirty="0" smtClean="0"/>
              <a:t>Bildquelle: Google Bilder</a:t>
            </a:r>
            <a:endParaRPr lang="de-CH" i="1" dirty="0"/>
          </a:p>
        </p:txBody>
      </p:sp>
    </p:spTree>
    <p:extLst>
      <p:ext uri="{BB962C8B-B14F-4D97-AF65-F5344CB8AC3E}">
        <p14:creationId xmlns:p14="http://schemas.microsoft.com/office/powerpoint/2010/main" val="265721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Breitbild</PresentationFormat>
  <Paragraphs>24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Softwarearchitektur PatientenApp</vt:lpstr>
      <vt:lpstr>Inhalt</vt:lpstr>
      <vt:lpstr>Datenpersistenz</vt:lpstr>
      <vt:lpstr>mongoDB</vt:lpstr>
      <vt:lpstr>mongoDB – ein Beispiel</vt:lpstr>
      <vt:lpstr>MVP – Pattern </vt:lpstr>
      <vt:lpstr>MVP – Pattern mit Vaadin</vt:lpstr>
      <vt:lpstr>Architekturdiagramm</vt:lpstr>
      <vt:lpstr>Fragen?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Softwarearchitektur</dc:title>
  <dc:creator>stefan</dc:creator>
  <cp:lastModifiedBy>stefan</cp:lastModifiedBy>
  <cp:revision>23</cp:revision>
  <dcterms:created xsi:type="dcterms:W3CDTF">2015-05-02T12:20:58Z</dcterms:created>
  <dcterms:modified xsi:type="dcterms:W3CDTF">2015-05-02T13:19:06Z</dcterms:modified>
</cp:coreProperties>
</file>