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2" autoAdjust="0"/>
  </p:normalViewPr>
  <p:slideViewPr>
    <p:cSldViewPr snapToGrid="0">
      <p:cViewPr>
        <p:scale>
          <a:sx n="98" d="100"/>
          <a:sy n="98" d="100"/>
        </p:scale>
        <p:origin x="-1074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05.06.2015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05.06.2015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05.06.2015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de-CH" sz="7200" b="1" dirty="0" smtClean="0"/>
              <a:t/>
            </a:r>
            <a:br>
              <a:rPr lang="de-CH" sz="7200" b="1" dirty="0" smtClean="0"/>
            </a:br>
            <a:r>
              <a:rPr lang="de-CH" sz="7200" b="1" dirty="0" smtClean="0"/>
              <a:t>PatientenApp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de-CH" dirty="0" smtClean="0"/>
              <a:t>Gruppe </a:t>
            </a:r>
            <a:r>
              <a:rPr lang="de-CH" dirty="0" smtClean="0">
                <a:solidFill>
                  <a:srgbClr val="D10505"/>
                </a:solidFill>
              </a:rPr>
              <a:t>ROT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James, Lukas, Markus, Filip, Stefan, Thomas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Inhalt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932567"/>
            <a:ext cx="32267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Demo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Code-Einblicke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Lessons learnt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Demo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FF0000"/>
                </a:solidFill>
              </a:rPr>
              <a:t>Insert Screencast here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Code-Einblicke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ode 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1939131"/>
            <a:ext cx="52387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7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Lessons learnt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Der Kunde muss zum Beginn des Projekts stark einbezogen werden.</a:t>
            </a:r>
          </a:p>
          <a:p>
            <a:r>
              <a:rPr lang="de-CH" dirty="0" smtClean="0"/>
              <a:t>Ein gutes Design beschleunigt den Implementierungsprozess enorm, da es viele Unklarheiten im Voraus aus dem Weg räumt.</a:t>
            </a:r>
          </a:p>
          <a:p>
            <a:r>
              <a:rPr lang="de-CH" dirty="0" smtClean="0"/>
              <a:t>Mit Scrum können arbeiten gut priorisiert werden.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00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Fragen?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geekandpoke.typepad.com/.a/6a00d8341d3df553ef0153924d6824970b-800wi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0" t="357" r="8067" b="7220"/>
          <a:stretch/>
        </p:blipFill>
        <p:spPr bwMode="auto">
          <a:xfrm>
            <a:off x="4970835" y="1685266"/>
            <a:ext cx="2558374" cy="504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9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PatientenApp</vt:lpstr>
      <vt:lpstr>Inhalt</vt:lpstr>
      <vt:lpstr>Demo</vt:lpstr>
      <vt:lpstr>Code-Einblicke</vt:lpstr>
      <vt:lpstr>Lessons learnt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Shylux</cp:lastModifiedBy>
  <cp:revision>44</cp:revision>
  <dcterms:created xsi:type="dcterms:W3CDTF">2015-05-02T12:20:58Z</dcterms:created>
  <dcterms:modified xsi:type="dcterms:W3CDTF">2015-06-05T12:24:27Z</dcterms:modified>
</cp:coreProperties>
</file>