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9" r:id="rId4"/>
    <p:sldId id="259" r:id="rId5"/>
    <p:sldId id="261" r:id="rId6"/>
    <p:sldId id="263" r:id="rId7"/>
    <p:sldId id="264" r:id="rId8"/>
    <p:sldId id="268" r:id="rId9"/>
    <p:sldId id="265" r:id="rId10"/>
    <p:sldId id="266" r:id="rId11"/>
    <p:sldId id="267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02" autoAdjust="0"/>
  </p:normalViewPr>
  <p:slideViewPr>
    <p:cSldViewPr snapToGrid="0" snapToObjects="1">
      <p:cViewPr varScale="1">
        <p:scale>
          <a:sx n="57" d="100"/>
          <a:sy n="57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17.03.2015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51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Ist</a:t>
            </a:r>
            <a:r>
              <a:rPr lang="en-US" dirty="0" smtClean="0"/>
              <a:t> in </a:t>
            </a:r>
            <a:r>
              <a:rPr lang="en-US" dirty="0" err="1" smtClean="0"/>
              <a:t>unserem</a:t>
            </a:r>
            <a:r>
              <a:rPr lang="en-US" dirty="0" smtClean="0"/>
              <a:t> </a:t>
            </a:r>
            <a:r>
              <a:rPr lang="en-US" dirty="0" err="1" smtClean="0"/>
              <a:t>Sinne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Notfall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Leben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Tod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Rückfall-Notfall</a:t>
            </a:r>
            <a:r>
              <a:rPr lang="en-US" baseline="0" dirty="0" smtClean="0"/>
              <a:t>: (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umbedingt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Flasche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greifen</a:t>
            </a:r>
            <a:r>
              <a:rPr lang="en-US" baseline="0" dirty="0" smtClean="0"/>
              <a:t>…)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485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Termin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gehalten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Ziel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patient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behandlung</a:t>
            </a:r>
            <a:r>
              <a:rPr lang="en-US" dirty="0" smtClean="0"/>
              <a:t> </a:t>
            </a:r>
            <a:r>
              <a:rPr lang="en-US" dirty="0" err="1" smtClean="0"/>
              <a:t>erscheint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zusatzinformationen</a:t>
            </a:r>
            <a:r>
              <a:rPr lang="en-US" dirty="0" smtClean="0"/>
              <a:t> </a:t>
            </a:r>
            <a:r>
              <a:rPr lang="en-US" dirty="0" err="1" smtClean="0"/>
              <a:t>belagern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459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Interview </a:t>
            </a:r>
            <a:r>
              <a:rPr lang="en-US" dirty="0" err="1" smtClean="0"/>
              <a:t>wies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richtige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Design Thinking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469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</a:t>
            </a:r>
            <a:r>
              <a:rPr lang="en-US" dirty="0" err="1" smtClean="0"/>
              <a:t>Wohnung</a:t>
            </a:r>
            <a:r>
              <a:rPr lang="en-US" dirty="0" smtClean="0"/>
              <a:t>: Chaos,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Verschuldet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Nahrungsaufnahme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Nebensache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291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Spielerisch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animieren</a:t>
            </a:r>
            <a:r>
              <a:rPr lang="en-US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0551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Notfallplan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Checkliste</a:t>
            </a:r>
            <a:r>
              <a:rPr lang="en-US" dirty="0" smtClean="0"/>
              <a:t>, die der</a:t>
            </a:r>
            <a:r>
              <a:rPr lang="en-US" baseline="0" dirty="0" smtClean="0"/>
              <a:t> Patient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Therapeuten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ausgearbeitet</a:t>
            </a:r>
            <a:r>
              <a:rPr lang="en-US" baseline="0" dirty="0" smtClean="0"/>
              <a:t> hat.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856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Einfacher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Einfache</a:t>
            </a:r>
            <a:r>
              <a:rPr lang="en-US" baseline="0" dirty="0" smtClean="0"/>
              <a:t> Navigation</a:t>
            </a:r>
          </a:p>
          <a:p>
            <a:r>
              <a:rPr lang="en-US" baseline="0" dirty="0" err="1" smtClean="0"/>
              <a:t>Effizient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könnnen</a:t>
            </a:r>
            <a:endParaRPr lang="en-US" baseline="0" dirty="0" smtClean="0"/>
          </a:p>
          <a:p>
            <a:r>
              <a:rPr lang="en-US" baseline="0" dirty="0" err="1" smtClean="0"/>
              <a:t>Angenehm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Spierisch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Mitmachen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animieren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885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Medikation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Doserung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Anleitung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Einnahme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Medikamente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085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Übersichtliches</a:t>
            </a:r>
            <a:r>
              <a:rPr lang="en-US" dirty="0" smtClean="0"/>
              <a:t> </a:t>
            </a:r>
            <a:r>
              <a:rPr lang="en-US" dirty="0" err="1" smtClean="0"/>
              <a:t>Menü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Nächste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 (Slider)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Kacheln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entsprechenden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Untergruppen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SOS Button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z.B</a:t>
            </a:r>
            <a:r>
              <a:rPr lang="en-US" dirty="0" smtClean="0"/>
              <a:t>. User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Briefkasten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Foto</a:t>
            </a:r>
            <a:r>
              <a:rPr lang="en-US" baseline="0" dirty="0" smtClean="0"/>
              <a:t> QR-Code am </a:t>
            </a:r>
            <a:r>
              <a:rPr lang="en-US" baseline="0" dirty="0" err="1" smtClean="0"/>
              <a:t>Briefkasten</a:t>
            </a:r>
            <a:r>
              <a:rPr lang="en-US" baseline="0" dirty="0" smtClean="0"/>
              <a:t> +10 </a:t>
            </a:r>
            <a:r>
              <a:rPr lang="en-US" baseline="0" dirty="0" err="1" smtClean="0"/>
              <a:t>Punkte</a:t>
            </a:r>
            <a:endParaRPr lang="en-US" baseline="0" dirty="0" smtClean="0"/>
          </a:p>
          <a:p>
            <a:r>
              <a:rPr lang="en-US" baseline="0" dirty="0" smtClean="0"/>
              <a:t>User </a:t>
            </a:r>
            <a:r>
              <a:rPr lang="en-US" baseline="0" dirty="0" err="1" smtClean="0"/>
              <a:t>läuft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Migros</a:t>
            </a:r>
            <a:r>
              <a:rPr lang="en-US" baseline="0" dirty="0" smtClean="0"/>
              <a:t> -&gt; GPS -&gt; + 20 </a:t>
            </a:r>
            <a:r>
              <a:rPr lang="en-US" baseline="0" dirty="0" err="1" smtClean="0"/>
              <a:t>Punkte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Weiterführende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Gedanken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20 in </a:t>
            </a:r>
            <a:r>
              <a:rPr lang="en-US" baseline="0" dirty="0" err="1" smtClean="0"/>
              <a:t>Folge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jeden</a:t>
            </a:r>
            <a:r>
              <a:rPr lang="en-US" baseline="0" dirty="0" smtClean="0"/>
              <a:t> Morgen ins </a:t>
            </a:r>
            <a:r>
              <a:rPr lang="en-US" baseline="0" dirty="0" err="1" smtClean="0"/>
              <a:t>Migros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geganen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Kinogutschein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Belohnungen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682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Reto, Markus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</a:t>
            </a:r>
            <a:endParaRPr lang="de-DE" dirty="0"/>
          </a:p>
        </p:txBody>
      </p:sp>
      <p:pic>
        <p:nvPicPr>
          <p:cNvPr id="4" name="Inhaltsplatzhalter 3" descr="Bildschirmfoto 2015-03-16 um 20.10.3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738" r="-133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71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/>
              <a:t>L</a:t>
            </a:r>
            <a:r>
              <a:rPr lang="de-DE" dirty="0" smtClean="0"/>
              <a:t>ife </a:t>
            </a:r>
            <a:r>
              <a:rPr lang="de-DE" dirty="0" err="1" smtClean="0"/>
              <a:t>up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4" name="Inhaltsplatzhalter 3" descr="Bildschirmfoto 2015-03-16 um 20.11.5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64" r="-45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23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Rückfall-Notfall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James\Desktop\it3_prototype_notf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23" y="1634365"/>
            <a:ext cx="3963206" cy="52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C:\Users\James\Desktop\it3_prototype_kalen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8" y="1543137"/>
            <a:ext cx="8028272" cy="5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r>
              <a:rPr lang="en-US" dirty="0" smtClean="0"/>
              <a:t>Was </a:t>
            </a:r>
            <a:r>
              <a:rPr lang="en-US" dirty="0" err="1" smtClean="0"/>
              <a:t>gefällt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r>
              <a:rPr lang="en-US" dirty="0" smtClean="0"/>
              <a:t>Was </a:t>
            </a:r>
            <a:r>
              <a:rPr lang="en-US" dirty="0" err="1" smtClean="0"/>
              <a:t>nicht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Verbesserungsvorschläge</a:t>
            </a:r>
            <a:r>
              <a:rPr lang="en-US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15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Ziel</a:t>
            </a:r>
            <a:r>
              <a:rPr lang="en-US" dirty="0" smtClean="0"/>
              <a:t> – Scope</a:t>
            </a:r>
          </a:p>
          <a:p>
            <a:r>
              <a:rPr lang="en-US" dirty="0" smtClean="0"/>
              <a:t>Interview &amp; Personas – Research</a:t>
            </a:r>
          </a:p>
          <a:p>
            <a:r>
              <a:rPr lang="en-US" dirty="0" smtClean="0"/>
              <a:t>Storyboards</a:t>
            </a:r>
          </a:p>
          <a:p>
            <a:r>
              <a:rPr lang="en-US" dirty="0" smtClean="0"/>
              <a:t>Prototypes</a:t>
            </a:r>
          </a:p>
          <a:p>
            <a:r>
              <a:rPr lang="en-US" dirty="0" err="1" smtClean="0"/>
              <a:t>Diskussion</a:t>
            </a:r>
            <a:r>
              <a:rPr lang="en-US" dirty="0" smtClean="0"/>
              <a:t> / </a:t>
            </a:r>
            <a:r>
              <a:rPr lang="en-US" dirty="0" err="1" smtClean="0"/>
              <a:t>Fragen</a:t>
            </a:r>
            <a:endParaRPr lang="en-US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- </a:t>
            </a:r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für Suchtpatienten</a:t>
            </a:r>
          </a:p>
          <a:p>
            <a:pPr lvl="1"/>
            <a:r>
              <a:rPr lang="de-DE" dirty="0" smtClean="0"/>
              <a:t>Strukturierung Tagesablauf</a:t>
            </a:r>
          </a:p>
          <a:p>
            <a:pPr lvl="1"/>
            <a:r>
              <a:rPr lang="de-DE" dirty="0" smtClean="0"/>
              <a:t>Terminerinnerung</a:t>
            </a:r>
          </a:p>
          <a:p>
            <a:pPr lvl="1"/>
            <a:r>
              <a:rPr lang="de-DE" dirty="0" smtClean="0"/>
              <a:t>Hilfe bei Medikation</a:t>
            </a:r>
          </a:p>
          <a:p>
            <a:pPr lvl="1"/>
            <a:r>
              <a:rPr lang="de-DE" dirty="0" smtClean="0"/>
              <a:t>Unterstützung bei Rückfallgefahr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Interview - </a:t>
            </a:r>
            <a:r>
              <a:rPr lang="de-DE" dirty="0"/>
              <a:t>R</a:t>
            </a:r>
            <a:r>
              <a:rPr lang="de-DE" dirty="0" smtClean="0"/>
              <a:t>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Anna V., Stationsleiterin psychiatrische Klinik Langnau i. E.</a:t>
            </a:r>
          </a:p>
          <a:p>
            <a:r>
              <a:rPr lang="de-DE" dirty="0" smtClean="0"/>
              <a:t>10 Jahren Berufserfahrung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b="1" dirty="0" smtClean="0"/>
              <a:t>„Wenn die Patienten zur Behandlung erscheinen ist‘s sehr gut, wenn sie nüchtern erscheinen noch besser“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328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rkenntnisse </a:t>
            </a:r>
            <a:r>
              <a:rPr lang="de-DE" dirty="0" smtClean="0"/>
              <a:t>– </a:t>
            </a:r>
            <a:r>
              <a:rPr lang="de-DE" dirty="0" err="1"/>
              <a:t>P</a:t>
            </a:r>
            <a:r>
              <a:rPr lang="de-DE" dirty="0" err="1" smtClean="0"/>
              <a:t>ersonas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Sucht bestimmt Leben</a:t>
            </a:r>
          </a:p>
          <a:p>
            <a:r>
              <a:rPr lang="de-DE" dirty="0" smtClean="0"/>
              <a:t>Nur beschränkt selbstständig</a:t>
            </a:r>
          </a:p>
          <a:p>
            <a:r>
              <a:rPr lang="de-DE" dirty="0" smtClean="0"/>
              <a:t>Ungeordnetes Leben</a:t>
            </a:r>
          </a:p>
          <a:p>
            <a:r>
              <a:rPr lang="de-DE" dirty="0" smtClean="0"/>
              <a:t>Kaum Kontakte</a:t>
            </a:r>
          </a:p>
          <a:p>
            <a:r>
              <a:rPr lang="de-DE" dirty="0" smtClean="0"/>
              <a:t>Termine gehen oft vergessen</a:t>
            </a:r>
          </a:p>
          <a:p>
            <a:r>
              <a:rPr lang="de-DE" dirty="0" smtClean="0"/>
              <a:t>i.d.R Arbeitslos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5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</a:t>
            </a:r>
            <a:r>
              <a:rPr lang="de-DE" dirty="0" smtClean="0"/>
              <a:t>rkenntnisse </a:t>
            </a:r>
            <a:r>
              <a:rPr lang="de-DE" dirty="0" smtClean="0"/>
              <a:t>– </a:t>
            </a:r>
            <a:r>
              <a:rPr lang="de-DE" dirty="0"/>
              <a:t>S</a:t>
            </a:r>
            <a:r>
              <a:rPr lang="de-DE" dirty="0" smtClean="0"/>
              <a:t>zenario </a:t>
            </a:r>
            <a:r>
              <a:rPr lang="de-DE" dirty="0"/>
              <a:t>T</a:t>
            </a:r>
            <a:r>
              <a:rPr lang="de-DE" dirty="0" smtClean="0"/>
              <a:t>agesablauf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667" b="-698"/>
          <a:stretch/>
        </p:blipFill>
        <p:spPr>
          <a:xfrm>
            <a:off x="457200" y="1634728"/>
            <a:ext cx="8229600" cy="4491435"/>
          </a:xfrm>
        </p:spPr>
      </p:pic>
    </p:spTree>
    <p:extLst>
      <p:ext uri="{BB962C8B-B14F-4D97-AF65-F5344CB8AC3E}">
        <p14:creationId xmlns:p14="http://schemas.microsoft.com/office/powerpoint/2010/main" val="28459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</a:t>
            </a:r>
            <a:r>
              <a:rPr lang="de-DE" dirty="0" err="1" smtClean="0"/>
              <a:t>rkentnisse</a:t>
            </a:r>
            <a:r>
              <a:rPr lang="de-DE" dirty="0" smtClean="0"/>
              <a:t> </a:t>
            </a:r>
            <a:r>
              <a:rPr lang="de-DE" dirty="0" smtClean="0"/>
              <a:t>– </a:t>
            </a:r>
            <a:r>
              <a:rPr lang="de-DE" dirty="0"/>
              <a:t>S</a:t>
            </a:r>
            <a:r>
              <a:rPr lang="de-DE" dirty="0" smtClean="0"/>
              <a:t>zenario </a:t>
            </a:r>
            <a:r>
              <a:rPr lang="de-DE" dirty="0"/>
              <a:t>R</a:t>
            </a:r>
            <a:r>
              <a:rPr lang="de-DE" dirty="0" smtClean="0"/>
              <a:t>ückfall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645" b="-24503"/>
          <a:stretch/>
        </p:blipFill>
        <p:spPr>
          <a:xfrm>
            <a:off x="457200" y="2112572"/>
            <a:ext cx="8229600" cy="4013591"/>
          </a:xfrm>
        </p:spPr>
      </p:pic>
    </p:spTree>
    <p:extLst>
      <p:ext uri="{BB962C8B-B14F-4D97-AF65-F5344CB8AC3E}">
        <p14:creationId xmlns:p14="http://schemas.microsoft.com/office/powerpoint/2010/main" val="34834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</a:t>
            </a:r>
            <a:r>
              <a:rPr lang="de-DE" dirty="0" smtClean="0"/>
              <a:t>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Behandlung von Suchtpatienten:</a:t>
            </a:r>
          </a:p>
          <a:p>
            <a:pPr lvl="1"/>
            <a:r>
              <a:rPr lang="de-DE" dirty="0"/>
              <a:t>e</a:t>
            </a:r>
            <a:r>
              <a:rPr lang="de-DE" dirty="0" smtClean="0"/>
              <a:t>infacher, </a:t>
            </a:r>
          </a:p>
          <a:p>
            <a:pPr lvl="1"/>
            <a:r>
              <a:rPr lang="de-DE" dirty="0" smtClean="0"/>
              <a:t>effizienter und</a:t>
            </a:r>
          </a:p>
          <a:p>
            <a:pPr lvl="1"/>
            <a:r>
              <a:rPr lang="de-DE" dirty="0" smtClean="0"/>
              <a:t>angenehmer machen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0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Terminerinnerung / -übersicht</a:t>
            </a:r>
            <a:endParaRPr lang="de-DE" dirty="0"/>
          </a:p>
          <a:p>
            <a:r>
              <a:rPr lang="de-DE" dirty="0" smtClean="0"/>
              <a:t>Notfallplan / -nummern</a:t>
            </a:r>
            <a:endParaRPr lang="de-DE" dirty="0"/>
          </a:p>
          <a:p>
            <a:r>
              <a:rPr lang="de-DE" dirty="0" smtClean="0"/>
              <a:t>An </a:t>
            </a:r>
            <a:r>
              <a:rPr lang="de-DE" dirty="0"/>
              <a:t>Behandlung/ Aufgaben erinnern</a:t>
            </a:r>
          </a:p>
          <a:p>
            <a:r>
              <a:rPr lang="de-DE" dirty="0" smtClean="0"/>
              <a:t>Medikation</a:t>
            </a:r>
            <a:endParaRPr lang="de-DE" dirty="0"/>
          </a:p>
          <a:p>
            <a:r>
              <a:rPr lang="de-DE" dirty="0" smtClean="0"/>
              <a:t>„Life-</a:t>
            </a:r>
            <a:r>
              <a:rPr lang="de-DE" dirty="0" err="1" smtClean="0"/>
              <a:t>Up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Bildschirmpräsentation (4:3)</PresentationFormat>
  <Paragraphs>81</Paragraphs>
  <Slides>14</Slides>
  <Notes>11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Office-Design</vt:lpstr>
      <vt:lpstr>Design Thinking</vt:lpstr>
      <vt:lpstr>Inhalt</vt:lpstr>
      <vt:lpstr>ziel - scope</vt:lpstr>
      <vt:lpstr>Interview - Research</vt:lpstr>
      <vt:lpstr>Erkenntnisse – Personas</vt:lpstr>
      <vt:lpstr>Erkenntnisse – Szenario Tagesablauf</vt:lpstr>
      <vt:lpstr>Erkentnisse – Szenario Rückfall</vt:lpstr>
      <vt:lpstr>Ziel</vt:lpstr>
      <vt:lpstr>Funktionen</vt:lpstr>
      <vt:lpstr>Prototyp</vt:lpstr>
      <vt:lpstr>„Life up“</vt:lpstr>
      <vt:lpstr>Rückfall-Notfall</vt:lpstr>
      <vt:lpstr>Termin</vt:lpstr>
      <vt:lpstr>Diskussion / Fragen</vt:lpstr>
    </vt:vector>
  </TitlesOfParts>
  <Company>Vögeli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filip.hofer@ggs.ch</cp:lastModifiedBy>
  <cp:revision>29</cp:revision>
  <dcterms:created xsi:type="dcterms:W3CDTF">2015-03-16T16:46:07Z</dcterms:created>
  <dcterms:modified xsi:type="dcterms:W3CDTF">2015-03-17T16:47:23Z</dcterms:modified>
</cp:coreProperties>
</file>