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91" r:id="rId4"/>
    <p:sldId id="283" r:id="rId5"/>
    <p:sldId id="272" r:id="rId6"/>
    <p:sldId id="281" r:id="rId7"/>
    <p:sldId id="289" r:id="rId8"/>
    <p:sldId id="282" r:id="rId9"/>
    <p:sldId id="284" r:id="rId10"/>
    <p:sldId id="285" r:id="rId11"/>
    <p:sldId id="286" r:id="rId12"/>
    <p:sldId id="287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anstehenden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Aktivitäten</a:t>
            </a:r>
            <a:endParaRPr lang="en-US" baseline="0" dirty="0" smtClean="0"/>
          </a:p>
          <a:p>
            <a:r>
              <a:rPr lang="en-US" baseline="0" dirty="0" err="1" smtClean="0"/>
              <a:t>DailyEvents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LifeUp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 </a:t>
            </a:r>
          </a:p>
          <a:p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Polymorphismus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erweitern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1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Fotografiert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Objekt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99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351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Klassendiagramm</a:t>
            </a:r>
            <a:endParaRPr lang="de-CH" dirty="0"/>
          </a:p>
        </p:txBody>
      </p:sp>
      <p:pic>
        <p:nvPicPr>
          <p:cNvPr id="2050" name="Picture 2" descr="C:\Users\James\workspaceLuna\sed_projekt\doc\task07\classDiagramm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824062"/>
            <a:ext cx="7620000" cy="60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1027" name="Picture 3" descr="C:\Users\James\workspaceLuna\sed_projekt\doc\task07\domainModel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071"/>
            <a:ext cx="9178754" cy="606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-304800" y="4023517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886324" y="40280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95785" y="292702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422103" y="4326730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518" y="0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Domain Model</a:t>
            </a:r>
            <a:endParaRPr lang="de-CH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workspaceLuna\sed_projekt\doc\task07\remideDaily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7770"/>
            <a:ext cx="8215312" cy="62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-628650" y="952500"/>
            <a:ext cx="9658350" cy="33528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workspaceLuna\sed_projekt\doc\task07\lifeUpActivti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" y="19050"/>
            <a:ext cx="68958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54</Paragraphs>
  <Slides>13</Slides>
  <Notes>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Diagramme</vt:lpstr>
      <vt:lpstr>Inhalt</vt:lpstr>
      <vt:lpstr>Patientenapp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Klassendiagramm</vt:lpstr>
      <vt:lpstr>Teilausschnitt1</vt:lpstr>
      <vt:lpstr>Teilausschnitt2</vt:lpstr>
      <vt:lpstr>Fragen?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131</cp:revision>
  <dcterms:created xsi:type="dcterms:W3CDTF">2015-03-16T16:46:07Z</dcterms:created>
  <dcterms:modified xsi:type="dcterms:W3CDTF">2015-04-14T17:21:16Z</dcterms:modified>
</cp:coreProperties>
</file>