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91" r:id="rId4"/>
    <p:sldId id="283" r:id="rId5"/>
    <p:sldId id="272" r:id="rId6"/>
    <p:sldId id="281" r:id="rId7"/>
    <p:sldId id="289" r:id="rId8"/>
    <p:sldId id="282" r:id="rId9"/>
    <p:sldId id="284" r:id="rId10"/>
    <p:sldId id="285" r:id="rId11"/>
    <p:sldId id="286" r:id="rId12"/>
    <p:sldId id="287" r:id="rId13"/>
    <p:sldId id="280" r:id="rId1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01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929" autoAdjust="0"/>
  </p:normalViewPr>
  <p:slideViewPr>
    <p:cSldViewPr snapToGrid="0" snapToObjects="1">
      <p:cViewPr varScale="1">
        <p:scale>
          <a:sx n="50" d="100"/>
          <a:sy n="50" d="100"/>
        </p:scale>
        <p:origin x="-19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089FC-270D-4247-A68F-0C2F3B33D2DF}" type="datetimeFigureOut">
              <a:rPr lang="de-CH" smtClean="0"/>
              <a:t>14.04.2015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61F0F-BF1A-47A6-BC67-894693F92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684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Ganz</a:t>
            </a:r>
            <a:r>
              <a:rPr lang="en-US" dirty="0" smtClean="0"/>
              <a:t> </a:t>
            </a:r>
            <a:r>
              <a:rPr lang="en-US" dirty="0" err="1" smtClean="0"/>
              <a:t>abstrakt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gesagt</a:t>
            </a:r>
            <a:endParaRPr lang="en-US" dirty="0" smtClean="0"/>
          </a:p>
          <a:p>
            <a:r>
              <a:rPr lang="en-US" dirty="0" err="1" smtClean="0"/>
              <a:t>Zusammenfassung</a:t>
            </a:r>
            <a:r>
              <a:rPr lang="en-US" dirty="0" smtClean="0"/>
              <a:t> </a:t>
            </a:r>
            <a:r>
              <a:rPr lang="en-US" dirty="0" err="1" smtClean="0"/>
              <a:t>Funktionalität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Patientenapp</a:t>
            </a:r>
            <a:endParaRPr lang="en-US" baseline="0" dirty="0" smtClean="0"/>
          </a:p>
          <a:p>
            <a:endParaRPr lang="en-US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104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Calendar</a:t>
            </a:r>
          </a:p>
          <a:p>
            <a:pPr marL="0" indent="0">
              <a:buNone/>
            </a:pPr>
            <a:r>
              <a:rPr lang="en-US" dirty="0" err="1" smtClean="0"/>
              <a:t>Abstrakte</a:t>
            </a:r>
            <a:r>
              <a:rPr lang="en-US" dirty="0" smtClean="0"/>
              <a:t> </a:t>
            </a:r>
            <a:r>
              <a:rPr lang="en-US" dirty="0" err="1" smtClean="0"/>
              <a:t>klasse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ermöglicht</a:t>
            </a:r>
            <a:r>
              <a:rPr lang="en-US" baseline="0" dirty="0" smtClean="0"/>
              <a:t> Polymorphism</a:t>
            </a:r>
          </a:p>
          <a:p>
            <a:pPr marL="0" indent="0">
              <a:buNone/>
            </a:pPr>
            <a:r>
              <a:rPr lang="en-US" baseline="0" dirty="0" err="1" smtClean="0"/>
              <a:t>ClinicConnector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Schnittstelle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Fremdsysteme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Klinik</a:t>
            </a:r>
            <a:r>
              <a:rPr lang="en-US" baseline="0" dirty="0" smtClean="0"/>
              <a:t> out of scope</a:t>
            </a:r>
          </a:p>
          <a:p>
            <a:pPr marL="0" indent="0">
              <a:buNone/>
            </a:pPr>
            <a:r>
              <a:rPr lang="en-US" baseline="0" dirty="0" smtClean="0"/>
              <a:t>    -&gt; </a:t>
            </a:r>
            <a:r>
              <a:rPr lang="en-US" baseline="0" dirty="0" err="1" smtClean="0"/>
              <a:t>stellt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calendarEntry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verfügung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Life up </a:t>
            </a:r>
            <a:r>
              <a:rPr lang="en-US" baseline="0" dirty="0" err="1" smtClean="0"/>
              <a:t>zusätzlich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direktzugriff</a:t>
            </a:r>
            <a:r>
              <a:rPr lang="en-US" baseline="0" dirty="0" smtClean="0"/>
              <a:t> auf Activity: </a:t>
            </a:r>
            <a:r>
              <a:rPr lang="en-US" baseline="0" dirty="0" err="1" smtClean="0"/>
              <a:t>besser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Punkte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Levelaufstieg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verwalten</a:t>
            </a:r>
            <a:r>
              <a:rPr lang="en-US" baseline="0" dirty="0" smtClean="0"/>
              <a:t>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7329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anstehenden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Aktivitäten</a:t>
            </a:r>
            <a:endParaRPr lang="en-US" baseline="0" dirty="0" smtClean="0"/>
          </a:p>
          <a:p>
            <a:r>
              <a:rPr lang="en-US" baseline="0" dirty="0" err="1" smtClean="0"/>
              <a:t>DailyEvents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sowohl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Medikation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LifeUp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Termine</a:t>
            </a:r>
            <a:r>
              <a:rPr lang="en-US" baseline="0" dirty="0" smtClean="0"/>
              <a:t>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9105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Oberer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bereich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sieht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kompliziert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</a:t>
            </a:r>
            <a:r>
              <a:rPr lang="en-US" baseline="0" dirty="0" smtClean="0"/>
              <a:t>… </a:t>
            </a:r>
          </a:p>
          <a:p>
            <a:r>
              <a:rPr lang="en-US" baseline="0" dirty="0" err="1" smtClean="0"/>
              <a:t>Lässt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mittels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Polymorphismus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einfach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realisen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erweitern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180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Patient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läuft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Briefkasten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Fotografiert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Objekt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1889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8997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</a:t>
            </a:r>
            <a:r>
              <a:rPr lang="en-US" dirty="0" err="1" smtClean="0"/>
              <a:t>Klassen</a:t>
            </a:r>
            <a:r>
              <a:rPr lang="en-US" dirty="0" smtClean="0"/>
              <a:t> </a:t>
            </a:r>
            <a:r>
              <a:rPr lang="en-US" dirty="0" err="1" smtClean="0"/>
              <a:t>dazugekommen</a:t>
            </a:r>
            <a:r>
              <a:rPr lang="en-US" dirty="0" smtClean="0"/>
              <a:t>:</a:t>
            </a:r>
            <a:r>
              <a:rPr lang="en-US" baseline="0" dirty="0" smtClean="0"/>
              <a:t> Activity </a:t>
            </a:r>
            <a:r>
              <a:rPr lang="en-US" baseline="0" dirty="0" err="1" smtClean="0"/>
              <a:t>aufgeteilt</a:t>
            </a:r>
            <a:endParaRPr lang="en-US" dirty="0" smtClean="0"/>
          </a:p>
          <a:p>
            <a:r>
              <a:rPr lang="en-US" dirty="0" err="1" smtClean="0"/>
              <a:t>Abstrakte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ermöglichen</a:t>
            </a:r>
            <a:r>
              <a:rPr lang="en-US" baseline="0" dirty="0" smtClean="0"/>
              <a:t> Delegation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753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087995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70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54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0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6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40690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80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97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60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83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69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8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39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8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Diagramme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James, Stefan, Thomas, Filip, Lukas, Markus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17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7" name="Picture 3" descr="C:\Users\James\workspaceLuna\sed_projekt\doc\task07\classDiagramm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288"/>
            <a:ext cx="8101013" cy="641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8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Teilausschnitt1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Patient App hat Relationen zu Kalender, Emergency und </a:t>
            </a:r>
            <a:r>
              <a:rPr lang="de-CH" dirty="0" err="1" smtClean="0"/>
              <a:t>LifeUp</a:t>
            </a:r>
            <a:endParaRPr lang="de-CH" dirty="0" smtClean="0"/>
          </a:p>
          <a:p>
            <a:r>
              <a:rPr lang="de-CH" dirty="0" smtClean="0"/>
              <a:t>Daten vom Server werden statt von den obigen Relationen vom </a:t>
            </a:r>
            <a:r>
              <a:rPr lang="de-CH" dirty="0" err="1" smtClean="0"/>
              <a:t>ClinicConnector</a:t>
            </a:r>
            <a:r>
              <a:rPr lang="de-CH" dirty="0" smtClean="0"/>
              <a:t> geholt -&gt; zentrale Sammelstelle</a:t>
            </a:r>
          </a:p>
          <a:p>
            <a:r>
              <a:rPr lang="de-CH" dirty="0" err="1" smtClean="0"/>
              <a:t>EmergencyStep</a:t>
            </a:r>
            <a:r>
              <a:rPr lang="de-CH" dirty="0" smtClean="0"/>
              <a:t>, als Relation zu Emergency, hat jeweils einen Kontakt für Persönliche Hilfe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34797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Teilausschnitt2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Activities</a:t>
            </a:r>
            <a:r>
              <a:rPr lang="de-CH" dirty="0" smtClean="0"/>
              <a:t> haben Relationen zu GPS Daten oder Bilder -&gt; Überprüfung in jedem Fall möglich</a:t>
            </a:r>
          </a:p>
          <a:p>
            <a:r>
              <a:rPr lang="de-CH" dirty="0" err="1" smtClean="0"/>
              <a:t>CalendarEntry</a:t>
            </a:r>
            <a:r>
              <a:rPr lang="de-CH" dirty="0" smtClean="0"/>
              <a:t> hat Relation zu </a:t>
            </a:r>
            <a:r>
              <a:rPr lang="de-CH" dirty="0" err="1" smtClean="0"/>
              <a:t>Appointments</a:t>
            </a:r>
            <a:r>
              <a:rPr lang="de-CH" dirty="0" smtClean="0"/>
              <a:t>, </a:t>
            </a:r>
            <a:r>
              <a:rPr lang="de-CH" dirty="0" err="1" smtClean="0"/>
              <a:t>Medication</a:t>
            </a:r>
            <a:r>
              <a:rPr lang="de-CH" dirty="0" smtClean="0"/>
              <a:t> und </a:t>
            </a:r>
            <a:r>
              <a:rPr lang="de-CH" dirty="0" err="1" smtClean="0"/>
              <a:t>Acivities</a:t>
            </a:r>
            <a:r>
              <a:rPr lang="de-CH" dirty="0" smtClean="0"/>
              <a:t> -&gt; zentrale Klasse als Sammelstelle für den Kalender</a:t>
            </a:r>
          </a:p>
          <a:p>
            <a:r>
              <a:rPr lang="de-CH" dirty="0" err="1" smtClean="0"/>
              <a:t>Activities</a:t>
            </a:r>
            <a:r>
              <a:rPr lang="de-CH" dirty="0" smtClean="0"/>
              <a:t> werden sowohl im Kalender als auch im Spiel </a:t>
            </a:r>
            <a:r>
              <a:rPr lang="de-CH" dirty="0" err="1" smtClean="0"/>
              <a:t>LifeUp</a:t>
            </a:r>
            <a:r>
              <a:rPr lang="de-CH" dirty="0" smtClean="0"/>
              <a:t> dargestellt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78165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Fragen?</a:t>
            </a:r>
            <a:endParaRPr lang="de-CH" dirty="0"/>
          </a:p>
        </p:txBody>
      </p:sp>
      <p:pic>
        <p:nvPicPr>
          <p:cNvPr id="5122" name="Picture 2" descr="C:\Users\James\Desktop\al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7" y="1671638"/>
            <a:ext cx="3634055" cy="48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98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85950"/>
            <a:ext cx="8229600" cy="4525963"/>
          </a:xfrm>
        </p:spPr>
        <p:txBody>
          <a:bodyPr/>
          <a:lstStyle/>
          <a:p>
            <a:endParaRPr lang="de-CH" dirty="0" smtClean="0"/>
          </a:p>
          <a:p>
            <a:r>
              <a:rPr lang="en-US" dirty="0" err="1" smtClean="0"/>
              <a:t>Patientenapp</a:t>
            </a:r>
            <a:endParaRPr lang="de-CH" dirty="0" smtClean="0"/>
          </a:p>
          <a:p>
            <a:r>
              <a:rPr lang="de-CH" dirty="0" smtClean="0"/>
              <a:t>Domain </a:t>
            </a:r>
            <a:r>
              <a:rPr lang="de-CH" dirty="0" smtClean="0"/>
              <a:t>Model</a:t>
            </a:r>
          </a:p>
          <a:p>
            <a:r>
              <a:rPr lang="de-CH" dirty="0" smtClean="0"/>
              <a:t>Sequenzdiagramm</a:t>
            </a:r>
          </a:p>
          <a:p>
            <a:r>
              <a:rPr lang="de-CH" dirty="0" smtClean="0"/>
              <a:t>Class Diagramm</a:t>
            </a:r>
          </a:p>
        </p:txBody>
      </p:sp>
    </p:spTree>
    <p:extLst>
      <p:ext uri="{BB962C8B-B14F-4D97-AF65-F5344CB8AC3E}">
        <p14:creationId xmlns:p14="http://schemas.microsoft.com/office/powerpoint/2010/main" val="39307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Patientenapp</a:t>
            </a:r>
            <a:endParaRPr lang="de-CH" dirty="0"/>
          </a:p>
        </p:txBody>
      </p:sp>
      <p:pic>
        <p:nvPicPr>
          <p:cNvPr id="4" name="Picture 3" descr="C:\Users\James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38" y="1600200"/>
            <a:ext cx="216702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2"/>
          <p:cNvSpPr txBox="1">
            <a:spLocks/>
          </p:cNvSpPr>
          <p:nvPr/>
        </p:nvSpPr>
        <p:spPr>
          <a:xfrm>
            <a:off x="3295650" y="1752599"/>
            <a:ext cx="5848350" cy="4659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Reminder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Zusatzfunktionen</a:t>
            </a:r>
            <a:endParaRPr lang="en-US" dirty="0" smtClean="0"/>
          </a:p>
          <a:p>
            <a:pPr lvl="1"/>
            <a:r>
              <a:rPr lang="en-US" dirty="0" err="1" smtClean="0"/>
              <a:t>Termine</a:t>
            </a:r>
            <a:endParaRPr lang="en-US" dirty="0" smtClean="0"/>
          </a:p>
          <a:p>
            <a:pPr lvl="1"/>
            <a:r>
              <a:rPr lang="en-US" dirty="0" err="1" smtClean="0"/>
              <a:t>LifeUp</a:t>
            </a:r>
            <a:endParaRPr lang="en-US" dirty="0" smtClean="0"/>
          </a:p>
          <a:p>
            <a:pPr lvl="1"/>
            <a:r>
              <a:rPr lang="en-US" dirty="0" err="1" smtClean="0"/>
              <a:t>Medikation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84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</a:t>
            </a:r>
            <a:endParaRPr lang="de-CH" dirty="0"/>
          </a:p>
        </p:txBody>
      </p:sp>
      <p:pic>
        <p:nvPicPr>
          <p:cNvPr id="6146" name="Picture 2" descr="C:\Users\James\workspaceLuna\sed_projekt\doc\task07\domainModelSED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340" cy="604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4933950" y="-200026"/>
            <a:ext cx="2052637" cy="1399709"/>
          </a:xfrm>
          <a:prstGeom prst="ellipse">
            <a:avLst/>
          </a:prstGeom>
          <a:noFill/>
          <a:ln w="76200">
            <a:solidFill>
              <a:srgbClr val="AD001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800000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371975" y="2038349"/>
            <a:ext cx="2052637" cy="1399709"/>
          </a:xfrm>
          <a:prstGeom prst="ellipse">
            <a:avLst/>
          </a:prstGeom>
          <a:noFill/>
          <a:ln w="76200">
            <a:solidFill>
              <a:srgbClr val="AD001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80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98293" y="3595221"/>
            <a:ext cx="2052637" cy="1399709"/>
          </a:xfrm>
          <a:prstGeom prst="ellipse">
            <a:avLst/>
          </a:prstGeom>
          <a:noFill/>
          <a:ln w="76200">
            <a:solidFill>
              <a:srgbClr val="AD001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41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Sequenzdiagramm 1</a:t>
            </a:r>
            <a:endParaRPr lang="en-GB" dirty="0"/>
          </a:p>
        </p:txBody>
      </p:sp>
      <p:pic>
        <p:nvPicPr>
          <p:cNvPr id="1027" name="Picture 3" descr="C:\Users\James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220" y="1516114"/>
            <a:ext cx="2581275" cy="534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2776538" y="1817222"/>
            <a:ext cx="3328987" cy="2540000"/>
          </a:xfrm>
          <a:prstGeom prst="ellipse">
            <a:avLst/>
          </a:prstGeom>
          <a:noFill/>
          <a:ln w="76200">
            <a:solidFill>
              <a:srgbClr val="AD001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7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074" name="Picture 2" descr="C:\Users\James\workspaceLuna\sed_projekt\doc\task07\remideDailyEv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77770"/>
            <a:ext cx="8215312" cy="625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lipse 4"/>
          <p:cNvSpPr/>
          <p:nvPr/>
        </p:nvSpPr>
        <p:spPr>
          <a:xfrm>
            <a:off x="-628650" y="952500"/>
            <a:ext cx="9658350" cy="3352800"/>
          </a:xfrm>
          <a:prstGeom prst="ellipse">
            <a:avLst/>
          </a:prstGeom>
          <a:noFill/>
          <a:ln w="76200">
            <a:solidFill>
              <a:srgbClr val="AD001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75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Activities</a:t>
            </a:r>
            <a:r>
              <a:rPr lang="de-CH" dirty="0" smtClean="0"/>
              <a:t> Updaten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Clinic</a:t>
            </a:r>
            <a:r>
              <a:rPr lang="de-CH" dirty="0" smtClean="0"/>
              <a:t> System wird nach </a:t>
            </a:r>
            <a:r>
              <a:rPr lang="de-CH" dirty="0" err="1" smtClean="0"/>
              <a:t>Entries</a:t>
            </a:r>
            <a:r>
              <a:rPr lang="de-CH" dirty="0" smtClean="0"/>
              <a:t> gefragt</a:t>
            </a:r>
          </a:p>
          <a:p>
            <a:r>
              <a:rPr lang="de-CH" dirty="0" err="1" smtClean="0"/>
              <a:t>Clinic</a:t>
            </a:r>
            <a:r>
              <a:rPr lang="de-CH" dirty="0" smtClean="0"/>
              <a:t> System sammelt alle </a:t>
            </a:r>
            <a:r>
              <a:rPr lang="de-CH" dirty="0" err="1" smtClean="0"/>
              <a:t>Entries</a:t>
            </a:r>
            <a:r>
              <a:rPr lang="de-CH" dirty="0" smtClean="0"/>
              <a:t> für Morgen</a:t>
            </a:r>
            <a:br>
              <a:rPr lang="de-CH" dirty="0" smtClean="0"/>
            </a:br>
            <a:r>
              <a:rPr lang="de-CH" dirty="0" smtClean="0"/>
              <a:t>und sendet sie an die App</a:t>
            </a:r>
          </a:p>
          <a:p>
            <a:r>
              <a:rPr lang="de-CH" dirty="0" smtClean="0"/>
              <a:t>App stellt die </a:t>
            </a:r>
            <a:r>
              <a:rPr lang="de-CH" dirty="0" err="1" smtClean="0"/>
              <a:t>Entries</a:t>
            </a:r>
            <a:r>
              <a:rPr lang="de-CH" dirty="0" smtClean="0"/>
              <a:t> im Kalender dar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1332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Sequenzdiagramm</a:t>
            </a:r>
            <a:r>
              <a:rPr lang="en-US" dirty="0" smtClean="0"/>
              <a:t> 2</a:t>
            </a:r>
            <a:endParaRPr lang="de-CH" dirty="0"/>
          </a:p>
        </p:txBody>
      </p:sp>
      <p:pic>
        <p:nvPicPr>
          <p:cNvPr id="4098" name="Picture 2" descr="C:\Users\James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8" y="1896025"/>
            <a:ext cx="4677040" cy="433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ames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968" y="1896025"/>
            <a:ext cx="2305050" cy="434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6"/>
          <p:cNvSpPr/>
          <p:nvPr/>
        </p:nvSpPr>
        <p:spPr>
          <a:xfrm>
            <a:off x="3019693" y="1891812"/>
            <a:ext cx="2200275" cy="3894626"/>
          </a:xfrm>
          <a:prstGeom prst="ellipse">
            <a:avLst/>
          </a:prstGeom>
          <a:noFill/>
          <a:ln w="76200">
            <a:solidFill>
              <a:srgbClr val="AD001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99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1" name="Picture 3" descr="C:\Users\James\workspaceLuna\sed_projekt\doc\task07\lifeUpActivtiy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265" y="19050"/>
            <a:ext cx="6895816" cy="659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44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Bildschirmpräsentation (4:3)</PresentationFormat>
  <Paragraphs>52</Paragraphs>
  <Slides>13</Slides>
  <Notes>7</Notes>
  <HiddenSlides>3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Office-Design</vt:lpstr>
      <vt:lpstr>Diagramme</vt:lpstr>
      <vt:lpstr>Inhalt</vt:lpstr>
      <vt:lpstr>Patientenapp</vt:lpstr>
      <vt:lpstr>Domain Model</vt:lpstr>
      <vt:lpstr>Sequenzdiagramm 1</vt:lpstr>
      <vt:lpstr>PowerPoint-Präsentation</vt:lpstr>
      <vt:lpstr>Activities Updaten</vt:lpstr>
      <vt:lpstr>Sequenzdiagramm 2</vt:lpstr>
      <vt:lpstr>PowerPoint-Präsentation</vt:lpstr>
      <vt:lpstr>PowerPoint-Präsentation</vt:lpstr>
      <vt:lpstr>Teilausschnitt1</vt:lpstr>
      <vt:lpstr>Teilausschnitt2</vt:lpstr>
      <vt:lpstr>Fragen?</vt:lpstr>
    </vt:vector>
  </TitlesOfParts>
  <Company>Vögeli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Thinking</dc:title>
  <dc:creator>Markus Loosli</dc:creator>
  <cp:lastModifiedBy>James Schüpbach</cp:lastModifiedBy>
  <cp:revision>122</cp:revision>
  <dcterms:created xsi:type="dcterms:W3CDTF">2015-03-16T16:46:07Z</dcterms:created>
  <dcterms:modified xsi:type="dcterms:W3CDTF">2015-04-14T14:41:49Z</dcterms:modified>
</cp:coreProperties>
</file>