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79" r:id="rId3"/>
    <p:sldId id="273" r:id="rId4"/>
    <p:sldId id="288" r:id="rId5"/>
    <p:sldId id="287" r:id="rId6"/>
    <p:sldId id="297" r:id="rId7"/>
    <p:sldId id="296" r:id="rId8"/>
    <p:sldId id="290" r:id="rId9"/>
    <p:sldId id="292" r:id="rId10"/>
    <p:sldId id="293" r:id="rId11"/>
    <p:sldId id="2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64591" autoAdjust="0"/>
  </p:normalViewPr>
  <p:slideViewPr>
    <p:cSldViewPr>
      <p:cViewPr>
        <p:scale>
          <a:sx n="25" d="100"/>
          <a:sy n="25" d="100"/>
        </p:scale>
        <p:origin x="-2460" y="-54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baseline="0" dirty="0" smtClean="0"/>
              <a:t>   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softwareentwickler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Einheitskrankenkasse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spitex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gekürtzt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System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gut </a:t>
            </a:r>
            <a:r>
              <a:rPr lang="en-US" baseline="0" dirty="0" err="1" smtClean="0"/>
              <a:t>ausgebaut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Gesundheitssystem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anforderung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belästigen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Doktoren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Critical Success Factor: </a:t>
            </a:r>
            <a:r>
              <a:rPr lang="en-US" baseline="0" dirty="0" err="1" smtClean="0"/>
              <a:t>verschlüsselung</a:t>
            </a:r>
            <a:r>
              <a:rPr lang="en-US" baseline="0" dirty="0" smtClean="0"/>
              <a:t> / information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gefährdeten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9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Abwandlung</a:t>
            </a:r>
            <a:r>
              <a:rPr lang="en-US" dirty="0" smtClean="0"/>
              <a:t> von Scrum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22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Übersicht</a:t>
            </a:r>
            <a:r>
              <a:rPr lang="en-US" dirty="0" smtClean="0"/>
              <a:t> 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Prozessmodels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Vorgehen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1x pro </a:t>
            </a:r>
            <a:r>
              <a:rPr lang="en-US" baseline="0" dirty="0" err="1" smtClean="0"/>
              <a:t>Woche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Teammeeting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41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Änderung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berücksichtigt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1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Evt</a:t>
            </a:r>
            <a:r>
              <a:rPr lang="en-US" dirty="0" smtClean="0"/>
              <a:t>. </a:t>
            </a:r>
            <a:r>
              <a:rPr lang="en-US" dirty="0" err="1" smtClean="0"/>
              <a:t>Rücksprache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kunden</a:t>
            </a:r>
            <a:endParaRPr lang="en-US" baseline="0" dirty="0" smtClean="0"/>
          </a:p>
          <a:p>
            <a:r>
              <a:rPr lang="en-US" baseline="0" dirty="0" err="1" smtClean="0"/>
              <a:t>Lauffähiges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40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Reqiurements</a:t>
            </a:r>
            <a:r>
              <a:rPr lang="en-US" dirty="0" smtClean="0"/>
              <a:t> </a:t>
            </a:r>
            <a:r>
              <a:rPr lang="en-US" dirty="0" err="1" smtClean="0"/>
              <a:t>abgeschlossen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abgeschlossen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89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Gruppe</a:t>
            </a:r>
            <a:r>
              <a:rPr lang="en-US" dirty="0" smtClean="0"/>
              <a:t> ROT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FRagen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20000" b="1" dirty="0" smtClean="0"/>
              <a:t>?</a:t>
            </a:r>
            <a:endParaRPr 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33705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Inhalt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Agil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Plan Driven </a:t>
            </a:r>
            <a:r>
              <a:rPr lang="en-GB" dirty="0" err="1" smtClean="0"/>
              <a:t>entwickeln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Unser </a:t>
            </a:r>
            <a:r>
              <a:rPr lang="en-GB" smtClean="0"/>
              <a:t>Entscheid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Prozess</a:t>
            </a:r>
            <a:r>
              <a:rPr lang="en-GB" dirty="0" smtClean="0"/>
              <a:t> Model </a:t>
            </a:r>
            <a:r>
              <a:rPr lang="en-GB" dirty="0" err="1" smtClean="0"/>
              <a:t>Übersicht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Fragen</a:t>
            </a:r>
            <a:r>
              <a:rPr lang="en-GB" dirty="0"/>
              <a:t>?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Agil</a:t>
            </a:r>
            <a:r>
              <a:rPr lang="en-US" dirty="0" smtClean="0"/>
              <a:t>	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lieber</a:t>
            </a:r>
            <a:r>
              <a:rPr lang="en-US" dirty="0" smtClean="0"/>
              <a:t> </a:t>
            </a:r>
            <a:r>
              <a:rPr lang="en-US" dirty="0" err="1" smtClean="0"/>
              <a:t>agil</a:t>
            </a:r>
            <a:endParaRPr lang="en-US" dirty="0" smtClean="0"/>
          </a:p>
          <a:p>
            <a:r>
              <a:rPr lang="en-US" dirty="0" err="1" smtClean="0"/>
              <a:t>Erfahrene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endParaRPr lang="en-US" dirty="0"/>
          </a:p>
          <a:p>
            <a:r>
              <a:rPr lang="en-US" dirty="0" err="1" smtClean="0"/>
              <a:t>Gesundheitsaspekt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Wandel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err="1" smtClean="0"/>
              <a:t>laufend</a:t>
            </a:r>
            <a:r>
              <a:rPr lang="en-US" dirty="0" smtClean="0"/>
              <a:t> </a:t>
            </a:r>
            <a:r>
              <a:rPr lang="en-US" dirty="0" err="1" smtClean="0"/>
              <a:t>Weiterentwickelt</a:t>
            </a:r>
            <a:endParaRPr lang="en-US" dirty="0" smtClean="0"/>
          </a:p>
          <a:p>
            <a:r>
              <a:rPr lang="en-US" dirty="0" err="1" smtClean="0"/>
              <a:t>Anfornderung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 Plan Driven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/>
            <a:r>
              <a:rPr lang="en-US" dirty="0" err="1"/>
              <a:t>Patienten</a:t>
            </a:r>
            <a:r>
              <a:rPr lang="en-US" dirty="0"/>
              <a:t> / </a:t>
            </a:r>
            <a:r>
              <a:rPr lang="en-US" dirty="0" err="1"/>
              <a:t>Doktoren</a:t>
            </a:r>
            <a:r>
              <a:rPr lang="en-US" dirty="0"/>
              <a:t> </a:t>
            </a:r>
            <a:r>
              <a:rPr lang="en-US" dirty="0" err="1"/>
              <a:t>bedingt</a:t>
            </a:r>
            <a:r>
              <a:rPr lang="en-US" dirty="0"/>
              <a:t> </a:t>
            </a:r>
            <a:r>
              <a:rPr lang="en-US" dirty="0" err="1"/>
              <a:t>verfügbar</a:t>
            </a:r>
            <a:endParaRPr lang="en-US" dirty="0"/>
          </a:p>
          <a:p>
            <a:r>
              <a:rPr lang="en-US" dirty="0" smtClean="0"/>
              <a:t>Legislation </a:t>
            </a:r>
            <a:r>
              <a:rPr lang="en-US" dirty="0" err="1" smtClean="0"/>
              <a:t>Reqirements</a:t>
            </a:r>
            <a:r>
              <a:rPr lang="en-US" dirty="0" smtClean="0"/>
              <a:t> </a:t>
            </a:r>
            <a:r>
              <a:rPr lang="en-US" dirty="0" err="1" smtClean="0"/>
              <a:t>erfordern</a:t>
            </a:r>
            <a:r>
              <a:rPr lang="en-US" dirty="0" smtClean="0"/>
              <a:t> </a:t>
            </a:r>
            <a:r>
              <a:rPr lang="en-US" dirty="0" err="1" smtClean="0"/>
              <a:t>genaue</a:t>
            </a:r>
            <a:r>
              <a:rPr lang="en-US" dirty="0" smtClean="0"/>
              <a:t> </a:t>
            </a:r>
            <a:r>
              <a:rPr lang="en-US" dirty="0" err="1" smtClean="0"/>
              <a:t>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70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FaziT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4500" dirty="0" err="1" smtClean="0"/>
              <a:t>Iteratives</a:t>
            </a:r>
            <a:r>
              <a:rPr lang="en-US" sz="4500" dirty="0" smtClean="0"/>
              <a:t> </a:t>
            </a:r>
            <a:r>
              <a:rPr lang="en-US" sz="4500" dirty="0" err="1" smtClean="0"/>
              <a:t>Vorgehen</a:t>
            </a:r>
            <a:r>
              <a:rPr lang="en-US" sz="4500" dirty="0" smtClean="0"/>
              <a:t> </a:t>
            </a:r>
            <a:r>
              <a:rPr lang="en-US" sz="4500" dirty="0" err="1" smtClean="0"/>
              <a:t>mit</a:t>
            </a:r>
            <a:r>
              <a:rPr lang="en-US" sz="4500" dirty="0" smtClean="0"/>
              <a:t> </a:t>
            </a:r>
            <a:r>
              <a:rPr lang="en-US" sz="4500" dirty="0" err="1" smtClean="0"/>
              <a:t>längeren</a:t>
            </a:r>
            <a:r>
              <a:rPr lang="en-US" sz="4500" dirty="0" smtClean="0"/>
              <a:t> </a:t>
            </a:r>
            <a:r>
              <a:rPr lang="en-US" sz="4500" dirty="0" err="1" smtClean="0"/>
              <a:t>Iterationen</a:t>
            </a:r>
            <a:r>
              <a:rPr lang="en-US" sz="4500" dirty="0" smtClean="0"/>
              <a:t> (6 </a:t>
            </a:r>
            <a:r>
              <a:rPr lang="en-US" sz="4500" dirty="0" err="1" smtClean="0"/>
              <a:t>Wochen</a:t>
            </a:r>
            <a:r>
              <a:rPr lang="en-US" sz="4500" dirty="0" smtClean="0"/>
              <a:t>)</a:t>
            </a:r>
          </a:p>
          <a:p>
            <a:pPr algn="ctr"/>
            <a:endParaRPr lang="en-US" sz="4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 descr="C:\Users\James\Desktop\2000px-Scrum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692696"/>
            <a:ext cx="10666040" cy="53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 descr="C:\Users\James\workspaceLuna\sed_projekt\doc\task02\Scrumr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00" y="33265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Planung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err="1" smtClean="0"/>
              <a:t>Kunde</a:t>
            </a:r>
            <a:r>
              <a:rPr lang="en-US" dirty="0" smtClean="0"/>
              <a:t> und Team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Ziele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Iteration </a:t>
            </a:r>
            <a:r>
              <a:rPr lang="en-US" dirty="0" err="1" smtClean="0"/>
              <a:t>definiert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b="1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b="1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smtClean="0"/>
              <a:t>Backlog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7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Design / </a:t>
            </a:r>
            <a:r>
              <a:rPr lang="en-US" sz="3200" dirty="0" err="1" smtClean="0"/>
              <a:t>Entwicklung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smtClean="0"/>
              <a:t>User Stories / Tasks </a:t>
            </a:r>
            <a:r>
              <a:rPr lang="en-US" dirty="0" err="1" smtClean="0"/>
              <a:t>definieren</a:t>
            </a:r>
            <a:endParaRPr lang="en-US" dirty="0"/>
          </a:p>
          <a:p>
            <a:r>
              <a:rPr lang="en-US" dirty="0" smtClean="0"/>
              <a:t>1x pro </a:t>
            </a:r>
            <a:r>
              <a:rPr lang="en-US" dirty="0" err="1" smtClean="0"/>
              <a:t>Woche</a:t>
            </a:r>
            <a:r>
              <a:rPr lang="en-US" dirty="0" smtClean="0"/>
              <a:t> Meeting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/>
              <a:t>Ziele</a:t>
            </a:r>
            <a:endParaRPr lang="en-US" b="1" dirty="0"/>
          </a:p>
          <a:p>
            <a:r>
              <a:rPr lang="en-US" dirty="0" err="1"/>
              <a:t>Lauffähiges</a:t>
            </a:r>
            <a:r>
              <a:rPr lang="en-US" dirty="0"/>
              <a:t> </a:t>
            </a:r>
            <a:r>
              <a:rPr lang="en-US" dirty="0" err="1"/>
              <a:t>Programm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err="1" smtClean="0"/>
              <a:t>Lauffähiges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endParaRPr lang="en-US" dirty="0" smtClean="0"/>
          </a:p>
          <a:p>
            <a:r>
              <a:rPr lang="en-US" b="1" dirty="0" smtClean="0"/>
              <a:t>- </a:t>
            </a:r>
            <a:r>
              <a:rPr lang="en-US" dirty="0" smtClean="0"/>
              <a:t>Tasks / User Stories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73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Testen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828" y="1844824"/>
            <a:ext cx="10436835" cy="4608512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testen</a:t>
            </a:r>
            <a:r>
              <a:rPr lang="en-US" dirty="0" smtClean="0"/>
              <a:t> System, </a:t>
            </a:r>
            <a:r>
              <a:rPr lang="en-US" dirty="0" err="1" smtClean="0"/>
              <a:t>geben</a:t>
            </a:r>
            <a:r>
              <a:rPr lang="en-US" dirty="0" smtClean="0"/>
              <a:t> Feedback</a:t>
            </a:r>
          </a:p>
          <a:p>
            <a:endParaRPr lang="en-US" dirty="0" smtClean="0"/>
          </a:p>
          <a:p>
            <a:r>
              <a:rPr lang="en-US" b="1" dirty="0" err="1" smtClean="0"/>
              <a:t>Ziele</a:t>
            </a:r>
            <a:endParaRPr lang="en-US" b="1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Fehlerfindung</a:t>
            </a:r>
            <a:r>
              <a:rPr lang="en-US" dirty="0" smtClean="0"/>
              <a:t>/ User </a:t>
            </a:r>
            <a:r>
              <a:rPr lang="en-US" dirty="0" smtClean="0"/>
              <a:t>Feedback</a:t>
            </a:r>
            <a:br>
              <a:rPr lang="en-US" dirty="0" smtClean="0"/>
            </a:br>
            <a:r>
              <a:rPr lang="en-US" dirty="0" smtClean="0"/>
              <a:t>- Backlog </a:t>
            </a:r>
            <a:r>
              <a:rPr lang="en-US" dirty="0" err="1" smtClean="0"/>
              <a:t>aktualisieren</a:t>
            </a:r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Users (Medical Staff, </a:t>
            </a:r>
            <a:r>
              <a:rPr lang="en-US" dirty="0" err="1" smtClean="0"/>
              <a:t>Receptionist,Patienten</a:t>
            </a:r>
            <a:r>
              <a:rPr lang="en-US" dirty="0" smtClean="0"/>
              <a:t> </a:t>
            </a:r>
            <a:r>
              <a:rPr lang="en-US" dirty="0" err="1" smtClean="0"/>
              <a:t>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- Feedback User</a:t>
            </a:r>
          </a:p>
          <a:p>
            <a:r>
              <a:rPr lang="en-US" b="1" dirty="0" smtClean="0"/>
              <a:t>- </a:t>
            </a:r>
            <a:r>
              <a:rPr lang="en-US" dirty="0" err="1" smtClean="0"/>
              <a:t>Testbericht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6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Benutzerdefiniert</PresentationFormat>
  <Paragraphs>73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Red Radial 16x9</vt:lpstr>
      <vt:lpstr>Task 2</vt:lpstr>
      <vt:lpstr>Inhalt</vt:lpstr>
      <vt:lpstr>PowerPoint-Präsentation</vt:lpstr>
      <vt:lpstr>FaziT</vt:lpstr>
      <vt:lpstr>PowerPoint-Präsentation</vt:lpstr>
      <vt:lpstr>PowerPoint-Präsentation</vt:lpstr>
      <vt:lpstr>Planung</vt:lpstr>
      <vt:lpstr>Design / Entwicklung</vt:lpstr>
      <vt:lpstr>Testen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2015-02-27T12:49:28Z</dcterms:created>
  <dcterms:modified xsi:type="dcterms:W3CDTF">2015-02-27T14:33:04Z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