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8" r:id="rId5"/>
    <p:sldId id="269" r:id="rId6"/>
    <p:sldId id="275" r:id="rId7"/>
    <p:sldId id="271" r:id="rId8"/>
    <p:sldId id="272" r:id="rId9"/>
    <p:sldId id="273" r:id="rId10"/>
    <p:sldId id="274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8434" autoAdjust="0"/>
  </p:normalViewPr>
  <p:slideViewPr>
    <p:cSldViewPr snapToGrid="0">
      <p:cViewPr>
        <p:scale>
          <a:sx n="75" d="100"/>
          <a:sy n="75" d="100"/>
        </p:scale>
        <p:origin x="-52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2DD67-5A2F-42ED-B3FE-BE1B3C94E9CB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D00B-AE3A-46BB-B996-1DE8AB957D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04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havestina</a:t>
            </a:r>
            <a:r>
              <a:rPr lang="en-US" dirty="0" smtClean="0"/>
              <a:t> 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9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google Maps v. </a:t>
            </a:r>
            <a:r>
              <a:rPr lang="en-US" baseline="0" dirty="0" err="1" smtClean="0"/>
              <a:t>Vaadin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de-CH" baseline="0" dirty="0" err="1" smtClean="0"/>
              <a:t>Circle</a:t>
            </a:r>
            <a:r>
              <a:rPr lang="de-CH" baseline="0" dirty="0" smtClean="0"/>
              <a:t> Support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097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ames\Desktop\googleMap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1672141"/>
            <a:ext cx="6611384" cy="19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mes\Desktop\setCenter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3643313"/>
            <a:ext cx="5874391" cy="4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5" y="2079431"/>
            <a:ext cx="4500635" cy="156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ames\Desktop\addcompon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6" y="3887189"/>
            <a:ext cx="3590925" cy="41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646238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226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Code-Einblicke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Lessons learnt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Demo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Insert Screencast here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Code-Einblicke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9391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Lessons learnt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Der Kunde muss zum Beginn des Projekts stark einbezogen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Mit Scrum können arbeiten gut priorisiert werden.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0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</a:rPr>
              <a:t>James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Reminder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Adapter</a:t>
            </a:r>
          </a:p>
          <a:p>
            <a:r>
              <a:rPr lang="en-US" dirty="0" err="1" smtClean="0"/>
              <a:t>Grundstruktur</a:t>
            </a:r>
            <a:r>
              <a:rPr lang="en-US" dirty="0" smtClean="0"/>
              <a:t> </a:t>
            </a:r>
            <a:r>
              <a:rPr lang="en-US" dirty="0" err="1" smtClean="0"/>
              <a:t>Applikation</a:t>
            </a:r>
            <a:endParaRPr lang="de-CH" dirty="0"/>
          </a:p>
          <a:p>
            <a:r>
              <a:rPr lang="en-US" dirty="0" smtClean="0"/>
              <a:t>Google Maps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701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Gps</a:t>
            </a:r>
            <a:r>
              <a:rPr lang="en-US" dirty="0" smtClean="0"/>
              <a:t> Tracking </a:t>
            </a:r>
            <a:r>
              <a:rPr lang="en-US" dirty="0" err="1" smtClean="0"/>
              <a:t>mit</a:t>
            </a:r>
            <a:r>
              <a:rPr lang="en-US" dirty="0" smtClean="0"/>
              <a:t> Google Maps</a:t>
            </a:r>
          </a:p>
          <a:p>
            <a:r>
              <a:rPr lang="en-US" dirty="0" err="1" smtClean="0"/>
              <a:t>Berechnungen</a:t>
            </a:r>
            <a:endParaRPr lang="en-US" dirty="0" smtClean="0"/>
          </a:p>
          <a:p>
            <a:pPr lvl="1"/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Optimales</a:t>
            </a:r>
            <a:r>
              <a:rPr lang="en-US" dirty="0" smtClean="0"/>
              <a:t> </a:t>
            </a:r>
            <a:r>
              <a:rPr lang="en-US" dirty="0" err="1" smtClean="0"/>
              <a:t>Zoomlevel</a:t>
            </a:r>
            <a:endParaRPr lang="en-US" dirty="0" smtClean="0"/>
          </a:p>
          <a:p>
            <a:pPr lvl="1"/>
            <a:r>
              <a:rPr lang="en-US" dirty="0" err="1" smtClean="0"/>
              <a:t>Kartenmitte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GpsLocation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Bugfixing</a:t>
            </a:r>
            <a:r>
              <a:rPr lang="en-US" dirty="0"/>
              <a:t> </a:t>
            </a:r>
            <a:r>
              <a:rPr lang="en-US" dirty="0" err="1" smtClean="0"/>
              <a:t>Vaadin</a:t>
            </a:r>
            <a:r>
              <a:rPr lang="en-US" dirty="0" smtClean="0"/>
              <a:t> Google Maps </a:t>
            </a:r>
            <a:r>
              <a:rPr lang="en-US" dirty="0" err="1" smtClean="0"/>
              <a:t>Komponente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03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" y="26348"/>
            <a:ext cx="12170097" cy="63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Distanz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Koordinaten</a:t>
            </a:r>
            <a:r>
              <a:rPr lang="en-US" sz="7200" b="1" dirty="0" smtClean="0">
                <a:solidFill>
                  <a:schemeClr val="bg1"/>
                </a:solidFill>
              </a:rPr>
              <a:t>	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370"/>
            <a:ext cx="10147238" cy="44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ames\Desktop\haves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374900"/>
            <a:ext cx="54864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Benutzerdefiniert</PresentationFormat>
  <Paragraphs>33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 PatientenApp</vt:lpstr>
      <vt:lpstr>Inhalt</vt:lpstr>
      <vt:lpstr>Demo</vt:lpstr>
      <vt:lpstr>Code-Einblicke</vt:lpstr>
      <vt:lpstr>Lessons learnt</vt:lpstr>
      <vt:lpstr>James</vt:lpstr>
      <vt:lpstr>Gps Activity Google Maps</vt:lpstr>
      <vt:lpstr>PowerPoint-Präsentation</vt:lpstr>
      <vt:lpstr>Distanz Gps Koordinaten </vt:lpstr>
      <vt:lpstr>Gps Activity Google Maps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60</cp:revision>
  <dcterms:created xsi:type="dcterms:W3CDTF">2015-05-02T12:20:58Z</dcterms:created>
  <dcterms:modified xsi:type="dcterms:W3CDTF">2015-06-08T16:25:14Z</dcterms:modified>
</cp:coreProperties>
</file>