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6" r:id="rId5"/>
    <p:sldId id="277" r:id="rId6"/>
    <p:sldId id="278" r:id="rId7"/>
    <p:sldId id="268" r:id="rId8"/>
    <p:sldId id="275" r:id="rId9"/>
    <p:sldId id="271" r:id="rId10"/>
    <p:sldId id="279" r:id="rId11"/>
    <p:sldId id="272" r:id="rId12"/>
    <p:sldId id="273" r:id="rId13"/>
    <p:sldId id="274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88434" autoAdjust="0"/>
  </p:normalViewPr>
  <p:slideViewPr>
    <p:cSldViewPr snapToGrid="0">
      <p:cViewPr>
        <p:scale>
          <a:sx n="75" d="100"/>
          <a:sy n="75" d="100"/>
        </p:scale>
        <p:origin x="-534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2DD67-5A2F-42ED-B3FE-BE1B3C94E9CB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6D00B-AE3A-46BB-B996-1DE8AB957D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04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6D00B-AE3A-46BB-B996-1DE8AB957D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142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6D00B-AE3A-46BB-B996-1DE8AB957D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142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6D00B-AE3A-46BB-B996-1DE8AB957DD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142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havestina</a:t>
            </a:r>
            <a:r>
              <a:rPr lang="en-US" dirty="0" smtClean="0"/>
              <a:t> formula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6D00B-AE3A-46BB-B996-1DE8AB957DD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39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r>
              <a:rPr lang="en-US" baseline="0" dirty="0" smtClean="0"/>
              <a:t> google Maps v. </a:t>
            </a:r>
            <a:r>
              <a:rPr lang="en-US" baseline="0" dirty="0" err="1" smtClean="0"/>
              <a:t>Vaadin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</a:t>
            </a:r>
            <a:r>
              <a:rPr lang="de-CH" baseline="0" dirty="0" err="1" smtClean="0"/>
              <a:t>Circle</a:t>
            </a:r>
            <a:r>
              <a:rPr lang="de-CH" baseline="0" dirty="0" smtClean="0"/>
              <a:t> Support</a:t>
            </a:r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6D00B-AE3A-46BB-B996-1DE8AB957DD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097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08.06.2015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/>
            </a:r>
            <a:br>
              <a:rPr lang="de-CH" sz="7200" b="1" dirty="0" smtClean="0"/>
            </a:br>
            <a:r>
              <a:rPr lang="de-CH" sz="7200" b="1" dirty="0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smtClean="0">
                <a:solidFill>
                  <a:schemeClr val="bg1"/>
                </a:solidFill>
              </a:rPr>
              <a:t>Scrum retrospective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Gps</a:t>
            </a:r>
            <a:r>
              <a:rPr lang="en-US" dirty="0" smtClean="0"/>
              <a:t> Tracking </a:t>
            </a:r>
            <a:r>
              <a:rPr lang="en-US" dirty="0" err="1" smtClean="0"/>
              <a:t>mit</a:t>
            </a:r>
            <a:r>
              <a:rPr lang="en-US" dirty="0" smtClean="0"/>
              <a:t> Google Maps</a:t>
            </a:r>
          </a:p>
          <a:p>
            <a:r>
              <a:rPr lang="en-US" dirty="0" err="1" smtClean="0"/>
              <a:t>Berechnungen</a:t>
            </a:r>
            <a:endParaRPr lang="en-US" dirty="0" smtClean="0"/>
          </a:p>
          <a:p>
            <a:pPr lvl="1"/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Optimales</a:t>
            </a:r>
            <a:r>
              <a:rPr lang="en-US" dirty="0" smtClean="0"/>
              <a:t> </a:t>
            </a:r>
            <a:r>
              <a:rPr lang="en-US" dirty="0" err="1" smtClean="0"/>
              <a:t>Zoomlevel</a:t>
            </a:r>
            <a:endParaRPr lang="en-US" dirty="0" smtClean="0"/>
          </a:p>
          <a:p>
            <a:pPr lvl="1"/>
            <a:r>
              <a:rPr lang="en-US" dirty="0" err="1" smtClean="0"/>
              <a:t>Kartenmitte</a:t>
            </a:r>
            <a:endParaRPr lang="en-US" dirty="0" smtClean="0"/>
          </a:p>
          <a:p>
            <a:r>
              <a:rPr lang="en-US" dirty="0" smtClean="0"/>
              <a:t>Simulator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GpsLocation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Bugfixing</a:t>
            </a:r>
            <a:r>
              <a:rPr lang="en-US" dirty="0"/>
              <a:t> </a:t>
            </a:r>
            <a:r>
              <a:rPr lang="en-US" dirty="0" err="1" smtClean="0"/>
              <a:t>Vaadin</a:t>
            </a:r>
            <a:r>
              <a:rPr lang="en-US" dirty="0" smtClean="0"/>
              <a:t> Google Maps </a:t>
            </a:r>
            <a:r>
              <a:rPr lang="en-US" dirty="0" err="1" smtClean="0"/>
              <a:t>Komponente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870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ames\workspaceLuna\PatientApp\doc\task14\finalpresen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" y="26348"/>
            <a:ext cx="12170097" cy="63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Distanz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Gps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Koordinaten</a:t>
            </a:r>
            <a:r>
              <a:rPr lang="en-US" sz="7200" b="1" dirty="0" smtClean="0">
                <a:solidFill>
                  <a:schemeClr val="bg1"/>
                </a:solidFill>
              </a:rPr>
              <a:t>	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James\Desktop\Capturebettybossi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070"/>
            <a:ext cx="10147238" cy="44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ames\Desktop\haves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374900"/>
            <a:ext cx="54864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Gps</a:t>
            </a:r>
            <a:r>
              <a:rPr lang="en-US" sz="7200" b="1" dirty="0" smtClean="0">
                <a:solidFill>
                  <a:schemeClr val="bg1"/>
                </a:solidFill>
              </a:rPr>
              <a:t> Activity Google Maps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James\Desktop\googleMap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6" y="1672141"/>
            <a:ext cx="6611384" cy="197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mes\Desktop\setCenter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6" y="3643313"/>
            <a:ext cx="5874391" cy="4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ames\Desktop\mapsproperties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25" y="2079431"/>
            <a:ext cx="4500635" cy="156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ames\Desktop\addcompon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26" y="3887189"/>
            <a:ext cx="3590925" cy="41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James\Desktop\1uMcO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646238"/>
            <a:ext cx="7736026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2267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Code-Einblicke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Lessons learnt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Demo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Insert Screencast here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Lessons</a:t>
            </a:r>
            <a:r>
              <a:rPr lang="de-CH" sz="7200" b="1" dirty="0" smtClean="0">
                <a:solidFill>
                  <a:schemeClr val="bg1"/>
                </a:solidFill>
              </a:rPr>
              <a:t> </a:t>
            </a:r>
            <a:r>
              <a:rPr lang="de-CH" sz="7200" b="1" dirty="0" err="1" smtClean="0">
                <a:solidFill>
                  <a:schemeClr val="bg1"/>
                </a:solidFill>
              </a:rPr>
              <a:t>learnt</a:t>
            </a:r>
            <a:r>
              <a:rPr lang="de-CH" sz="7200" b="1" dirty="0" smtClean="0">
                <a:solidFill>
                  <a:schemeClr val="bg1"/>
                </a:solidFill>
              </a:rPr>
              <a:t> SE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/>
          <a:lstStyle/>
          <a:p>
            <a:r>
              <a:rPr lang="en-US" dirty="0" smtClean="0"/>
              <a:t>Field Study / Interview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endParaRPr lang="en-US" dirty="0" smtClean="0"/>
          </a:p>
          <a:p>
            <a:r>
              <a:rPr lang="de-CH" dirty="0"/>
              <a:t>Mit </a:t>
            </a:r>
            <a:r>
              <a:rPr lang="de-CH" dirty="0" err="1"/>
              <a:t>Scrum</a:t>
            </a:r>
            <a:r>
              <a:rPr lang="de-CH" dirty="0"/>
              <a:t> können arbeiten gut priorisiert werden</a:t>
            </a:r>
            <a:r>
              <a:rPr lang="de-CH" dirty="0" smtClean="0"/>
              <a:t>.</a:t>
            </a:r>
          </a:p>
          <a:p>
            <a:r>
              <a:rPr lang="de-CH" dirty="0"/>
              <a:t>Ein gutes Design beschleunigt den Implementierungsprozess enorm, da es viele Unklarheiten im Voraus aus dem Weg räumt</a:t>
            </a:r>
            <a:r>
              <a:rPr lang="de-CH" dirty="0" smtClean="0"/>
              <a:t>.</a:t>
            </a:r>
          </a:p>
          <a:p>
            <a:r>
              <a:rPr lang="de-CH" dirty="0"/>
              <a:t>Der Kunde muss zum Beginn des Projekts stark einbezogen werden.</a:t>
            </a:r>
          </a:p>
          <a:p>
            <a:endParaRPr lang="de-CH" dirty="0"/>
          </a:p>
          <a:p>
            <a:endParaRPr lang="de-CH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9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Lession</a:t>
            </a:r>
            <a:r>
              <a:rPr lang="en-US" sz="7200" b="1" dirty="0" smtClean="0">
                <a:solidFill>
                  <a:schemeClr val="bg1"/>
                </a:solidFill>
              </a:rPr>
              <a:t> learnt Team 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/>
          <a:lstStyle/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klar</a:t>
            </a:r>
            <a:r>
              <a:rPr lang="en-US" dirty="0" smtClean="0"/>
              <a:t> </a:t>
            </a:r>
            <a:r>
              <a:rPr lang="en-US" dirty="0" err="1" smtClean="0"/>
              <a:t>verteilen</a:t>
            </a:r>
            <a:r>
              <a:rPr lang="en-US" dirty="0" smtClean="0"/>
              <a:t> – </a:t>
            </a:r>
            <a:r>
              <a:rPr lang="en-US" dirty="0" err="1" smtClean="0"/>
              <a:t>Sonst</a:t>
            </a:r>
            <a:r>
              <a:rPr lang="en-US" dirty="0" smtClean="0"/>
              <a:t> </a:t>
            </a:r>
            <a:r>
              <a:rPr lang="en-US" dirty="0" err="1" smtClean="0"/>
              <a:t>fühlt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niemand</a:t>
            </a:r>
            <a:r>
              <a:rPr lang="en-US" dirty="0" smtClean="0"/>
              <a:t> </a:t>
            </a:r>
            <a:r>
              <a:rPr lang="en-US" dirty="0" err="1" smtClean="0"/>
              <a:t>verantwortlich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Crashkurs</a:t>
            </a:r>
            <a:r>
              <a:rPr lang="en-US" dirty="0" smtClean="0"/>
              <a:t> </a:t>
            </a:r>
            <a:r>
              <a:rPr lang="en-US" dirty="0" err="1" smtClean="0"/>
              <a:t>wäre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49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Lession</a:t>
            </a:r>
            <a:r>
              <a:rPr lang="en-US" sz="7200" b="1" dirty="0" smtClean="0">
                <a:solidFill>
                  <a:schemeClr val="bg1"/>
                </a:solidFill>
              </a:rPr>
              <a:t> learnt Course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/>
          <a:lstStyle/>
          <a:p>
            <a:r>
              <a:rPr lang="en-US" dirty="0" smtClean="0"/>
              <a:t>Maven top, </a:t>
            </a:r>
            <a:r>
              <a:rPr lang="en-US" dirty="0" err="1" smtClean="0"/>
              <a:t>Vaadin</a:t>
            </a:r>
            <a:r>
              <a:rPr lang="en-US" dirty="0" smtClean="0"/>
              <a:t> flop</a:t>
            </a:r>
          </a:p>
          <a:p>
            <a:r>
              <a:rPr lang="en-US" dirty="0" err="1" smtClean="0"/>
              <a:t>Projekt</a:t>
            </a:r>
            <a:r>
              <a:rPr lang="en-US" dirty="0" smtClean="0"/>
              <a:t>: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Einschränkungen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de-CH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9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Code-Einblicke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ode 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939131"/>
            <a:ext cx="52387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</a:rPr>
              <a:t>James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Reminder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Adapter</a:t>
            </a:r>
          </a:p>
          <a:p>
            <a:r>
              <a:rPr lang="en-US" dirty="0" err="1" smtClean="0"/>
              <a:t>Grundstruktur</a:t>
            </a:r>
            <a:r>
              <a:rPr lang="en-US" dirty="0" smtClean="0"/>
              <a:t> </a:t>
            </a:r>
            <a:r>
              <a:rPr lang="en-US" dirty="0" err="1" smtClean="0"/>
              <a:t>Applikation</a:t>
            </a:r>
            <a:endParaRPr lang="de-CH" dirty="0"/>
          </a:p>
          <a:p>
            <a:r>
              <a:rPr lang="en-US" dirty="0" smtClean="0"/>
              <a:t>Google Maps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701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b="1" dirty="0" err="1" smtClean="0">
                <a:solidFill>
                  <a:schemeClr val="bg1"/>
                </a:solidFill>
              </a:rPr>
              <a:t>Gps</a:t>
            </a:r>
            <a:r>
              <a:rPr lang="en-US" sz="7200" b="1" dirty="0" smtClean="0">
                <a:solidFill>
                  <a:schemeClr val="bg1"/>
                </a:solidFill>
              </a:rPr>
              <a:t> Activity Google Maps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Gps</a:t>
            </a:r>
            <a:r>
              <a:rPr lang="en-US" dirty="0" smtClean="0"/>
              <a:t> Tracking </a:t>
            </a:r>
            <a:r>
              <a:rPr lang="en-US" dirty="0" err="1" smtClean="0"/>
              <a:t>mit</a:t>
            </a:r>
            <a:r>
              <a:rPr lang="en-US" dirty="0" smtClean="0"/>
              <a:t> Google Maps</a:t>
            </a:r>
          </a:p>
          <a:p>
            <a:r>
              <a:rPr lang="en-US" dirty="0" err="1" smtClean="0"/>
              <a:t>Berechnungen</a:t>
            </a:r>
            <a:endParaRPr lang="en-US" dirty="0" smtClean="0"/>
          </a:p>
          <a:p>
            <a:pPr lvl="1"/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Optimales</a:t>
            </a:r>
            <a:r>
              <a:rPr lang="en-US" dirty="0" smtClean="0"/>
              <a:t> </a:t>
            </a:r>
            <a:r>
              <a:rPr lang="en-US" dirty="0" err="1" smtClean="0"/>
              <a:t>Zoomlevel</a:t>
            </a:r>
            <a:endParaRPr lang="en-US" dirty="0" smtClean="0"/>
          </a:p>
          <a:p>
            <a:pPr lvl="1"/>
            <a:r>
              <a:rPr lang="en-US" dirty="0" err="1" smtClean="0"/>
              <a:t>Kartenmitte</a:t>
            </a:r>
            <a:endParaRPr lang="en-US" dirty="0" smtClean="0"/>
          </a:p>
          <a:p>
            <a:r>
              <a:rPr lang="en-US" dirty="0" smtClean="0"/>
              <a:t>Simulator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GpsLocation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Bugfixing</a:t>
            </a:r>
            <a:r>
              <a:rPr lang="en-US" dirty="0"/>
              <a:t> </a:t>
            </a:r>
            <a:r>
              <a:rPr lang="en-US" dirty="0" err="1" smtClean="0"/>
              <a:t>Vaadin</a:t>
            </a:r>
            <a:r>
              <a:rPr lang="en-US" dirty="0" smtClean="0"/>
              <a:t> Google Maps </a:t>
            </a:r>
            <a:r>
              <a:rPr lang="en-US" dirty="0" err="1" smtClean="0"/>
              <a:t>Komponente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032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Benutzerdefiniert</PresentationFormat>
  <Paragraphs>61</Paragraphs>
  <Slides>14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 PatientenApp</vt:lpstr>
      <vt:lpstr>Inhalt</vt:lpstr>
      <vt:lpstr>Demo</vt:lpstr>
      <vt:lpstr>Lessons learnt SE</vt:lpstr>
      <vt:lpstr>Lession learnt Team </vt:lpstr>
      <vt:lpstr>Lession learnt Course</vt:lpstr>
      <vt:lpstr>Code-Einblicke</vt:lpstr>
      <vt:lpstr>James</vt:lpstr>
      <vt:lpstr>Gps Activity Google Maps</vt:lpstr>
      <vt:lpstr>Scrum retrospective</vt:lpstr>
      <vt:lpstr>PowerPoint-Präsentation</vt:lpstr>
      <vt:lpstr>Distanz Gps Koordinaten </vt:lpstr>
      <vt:lpstr>Gps Activity Google Maps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James Schüpbach</cp:lastModifiedBy>
  <cp:revision>67</cp:revision>
  <dcterms:created xsi:type="dcterms:W3CDTF">2015-05-02T12:20:58Z</dcterms:created>
  <dcterms:modified xsi:type="dcterms:W3CDTF">2015-06-08T17:20:17Z</dcterms:modified>
</cp:coreProperties>
</file>