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8" r:id="rId5"/>
    <p:sldId id="269" r:id="rId6"/>
    <p:sldId id="275" r:id="rId7"/>
    <p:sldId id="277" r:id="rId8"/>
    <p:sldId id="276" r:id="rId9"/>
    <p:sldId id="271" r:id="rId10"/>
    <p:sldId id="272" r:id="rId11"/>
    <p:sldId id="273" r:id="rId12"/>
    <p:sldId id="274" r:id="rId13"/>
    <p:sldId id="270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2F1"/>
    <a:srgbClr val="D10505"/>
    <a:srgbClr val="A0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88434" autoAdjust="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2DD67-5A2F-42ED-B3FE-BE1B3C94E9CB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6D00B-AE3A-46BB-B996-1DE8AB957D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504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havestina</a:t>
            </a:r>
            <a:r>
              <a:rPr lang="en-US" dirty="0" smtClean="0"/>
              <a:t> formula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6D00B-AE3A-46BB-B996-1DE8AB957DDE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399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</a:t>
            </a:r>
            <a:r>
              <a:rPr lang="en-US" baseline="0" dirty="0" smtClean="0"/>
              <a:t> google Maps v. </a:t>
            </a:r>
            <a:r>
              <a:rPr lang="en-US" baseline="0" dirty="0" err="1" smtClean="0"/>
              <a:t>Vaadin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kein</a:t>
            </a:r>
            <a:r>
              <a:rPr lang="en-US" baseline="0" dirty="0" smtClean="0"/>
              <a:t> </a:t>
            </a:r>
            <a:r>
              <a:rPr lang="de-CH" baseline="0" dirty="0" err="1" smtClean="0"/>
              <a:t>Circle</a:t>
            </a:r>
            <a:r>
              <a:rPr lang="de-CH" baseline="0" dirty="0" smtClean="0"/>
              <a:t> Support</a:t>
            </a:r>
          </a:p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6D00B-AE3A-46BB-B996-1DE8AB957DDE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097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318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67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7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718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95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790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628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406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764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7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945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7D00-0568-4CC9-8CEB-845F93FB100F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136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022249"/>
            <a:ext cx="9144000" cy="2387600"/>
          </a:xfrm>
        </p:spPr>
        <p:txBody>
          <a:bodyPr>
            <a:normAutofit/>
          </a:bodyPr>
          <a:lstStyle/>
          <a:p>
            <a:r>
              <a:rPr lang="de-CH" sz="7200" b="1" dirty="0" smtClean="0"/>
              <a:t/>
            </a:r>
            <a:br>
              <a:rPr lang="de-CH" sz="7200" b="1" dirty="0" smtClean="0"/>
            </a:br>
            <a:r>
              <a:rPr lang="de-CH" sz="7200" b="1" dirty="0" smtClean="0"/>
              <a:t>PatientenApp</a:t>
            </a:r>
            <a:endParaRPr lang="de-CH" sz="72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501924"/>
            <a:ext cx="9144000" cy="1655762"/>
          </a:xfrm>
        </p:spPr>
        <p:txBody>
          <a:bodyPr/>
          <a:lstStyle/>
          <a:p>
            <a:r>
              <a:rPr lang="de-CH" dirty="0" smtClean="0"/>
              <a:t>Gruppe </a:t>
            </a:r>
            <a:r>
              <a:rPr lang="de-CH" dirty="0" smtClean="0">
                <a:solidFill>
                  <a:srgbClr val="D10505"/>
                </a:solidFill>
              </a:rPr>
              <a:t>ROT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James, Lukas, Markus, Filip, Stefan, Thomas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88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James\workspaceLuna\PatientApp\doc\task14\finalpresenta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3" y="26348"/>
            <a:ext cx="12170097" cy="635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45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7200" b="1" dirty="0" err="1" smtClean="0">
                <a:solidFill>
                  <a:schemeClr val="bg1"/>
                </a:solidFill>
              </a:rPr>
              <a:t>Distanz</a:t>
            </a:r>
            <a:r>
              <a:rPr lang="en-US" sz="7200" b="1" dirty="0" smtClean="0">
                <a:solidFill>
                  <a:schemeClr val="bg1"/>
                </a:solidFill>
              </a:rPr>
              <a:t> </a:t>
            </a:r>
            <a:r>
              <a:rPr lang="en-US" sz="7200" b="1" dirty="0" err="1" smtClean="0">
                <a:solidFill>
                  <a:schemeClr val="bg1"/>
                </a:solidFill>
              </a:rPr>
              <a:t>Gps</a:t>
            </a:r>
            <a:r>
              <a:rPr lang="en-US" sz="7200" b="1" dirty="0" smtClean="0">
                <a:solidFill>
                  <a:schemeClr val="bg1"/>
                </a:solidFill>
              </a:rPr>
              <a:t> </a:t>
            </a:r>
            <a:r>
              <a:rPr lang="en-US" sz="7200" b="1" dirty="0" err="1" smtClean="0">
                <a:solidFill>
                  <a:schemeClr val="bg1"/>
                </a:solidFill>
              </a:rPr>
              <a:t>Koordinaten</a:t>
            </a:r>
            <a:r>
              <a:rPr lang="en-US" sz="7200" b="1" dirty="0" smtClean="0">
                <a:solidFill>
                  <a:schemeClr val="bg1"/>
                </a:solidFill>
              </a:rPr>
              <a:t>	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James\Desktop\Capturebettybossi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9370"/>
            <a:ext cx="10147238" cy="44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James\Desktop\haves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2374900"/>
            <a:ext cx="54864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99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7200" b="1" dirty="0" err="1" smtClean="0">
                <a:solidFill>
                  <a:schemeClr val="bg1"/>
                </a:solidFill>
              </a:rPr>
              <a:t>Gps</a:t>
            </a:r>
            <a:r>
              <a:rPr lang="en-US" sz="7200" b="1" dirty="0" smtClean="0">
                <a:solidFill>
                  <a:schemeClr val="bg1"/>
                </a:solidFill>
              </a:rPr>
              <a:t> Activity Google Maps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James\Desktop\googleMap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46" y="1672141"/>
            <a:ext cx="6611384" cy="197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ames\Desktop\setCenterM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46" y="3643313"/>
            <a:ext cx="5874391" cy="4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James\Desktop\mapsproperties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425" y="2079431"/>
            <a:ext cx="4500635" cy="156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James\Desktop\addcompon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426" y="3887189"/>
            <a:ext cx="3590925" cy="41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72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Fragen?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James\Desktop\1uMcO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1646238"/>
            <a:ext cx="7736026" cy="455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90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Inhalt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51542" y="1932567"/>
            <a:ext cx="32267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Demo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Code-Einblicke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Lessons learnt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8149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Demo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FF0000"/>
                </a:solidFill>
              </a:rPr>
              <a:t>Insert Screencast here</a:t>
            </a:r>
            <a:endParaRPr lang="de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8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Code-Einblicke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ode Re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1939131"/>
            <a:ext cx="52387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78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Lessons learnt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Der Kunde muss zum Beginn des Projekts stark einbezogen werden.</a:t>
            </a:r>
          </a:p>
          <a:p>
            <a:r>
              <a:rPr lang="de-CH" dirty="0" smtClean="0"/>
              <a:t>Ein gutes Design beschleunigt den Implementierungsprozess enorm, da es viele Unklarheiten im Voraus aus dem Weg räumt.</a:t>
            </a:r>
          </a:p>
          <a:p>
            <a:r>
              <a:rPr lang="de-CH" dirty="0" smtClean="0"/>
              <a:t>Mit Scrum können arbeiten gut priorisiert werden.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002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Filip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Medications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015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Filip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971" y="1690688"/>
            <a:ext cx="8200572" cy="505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7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</a:rPr>
              <a:t>James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Reminder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Adapter</a:t>
            </a:r>
          </a:p>
          <a:p>
            <a:r>
              <a:rPr lang="en-US" dirty="0" err="1" smtClean="0"/>
              <a:t>Grundstruktur</a:t>
            </a:r>
            <a:r>
              <a:rPr lang="en-US" dirty="0" smtClean="0"/>
              <a:t> </a:t>
            </a:r>
            <a:r>
              <a:rPr lang="en-US" dirty="0" err="1" smtClean="0"/>
              <a:t>Applikation</a:t>
            </a:r>
            <a:endParaRPr lang="de-CH" dirty="0"/>
          </a:p>
          <a:p>
            <a:r>
              <a:rPr lang="en-US" dirty="0" smtClean="0"/>
              <a:t>Google Maps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6071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7200" b="1" dirty="0" err="1" smtClean="0">
                <a:solidFill>
                  <a:schemeClr val="bg1"/>
                </a:solidFill>
              </a:rPr>
              <a:t>Gps</a:t>
            </a:r>
            <a:r>
              <a:rPr lang="en-US" sz="7200" b="1" dirty="0" smtClean="0">
                <a:solidFill>
                  <a:schemeClr val="bg1"/>
                </a:solidFill>
              </a:rPr>
              <a:t> Activity Google Maps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Gps</a:t>
            </a:r>
            <a:r>
              <a:rPr lang="en-US" dirty="0" smtClean="0"/>
              <a:t> Tracking </a:t>
            </a:r>
            <a:r>
              <a:rPr lang="en-US" dirty="0" err="1" smtClean="0"/>
              <a:t>mit</a:t>
            </a:r>
            <a:r>
              <a:rPr lang="en-US" dirty="0" smtClean="0"/>
              <a:t> Google Maps</a:t>
            </a:r>
          </a:p>
          <a:p>
            <a:r>
              <a:rPr lang="en-US" dirty="0" err="1" smtClean="0"/>
              <a:t>Berechnungen</a:t>
            </a:r>
            <a:endParaRPr lang="en-US" dirty="0" smtClean="0"/>
          </a:p>
          <a:p>
            <a:pPr lvl="1"/>
            <a:r>
              <a:rPr lang="en-US" dirty="0" err="1" smtClean="0"/>
              <a:t>Distanz</a:t>
            </a:r>
            <a:r>
              <a:rPr lang="en-US" dirty="0" smtClean="0"/>
              <a:t> </a:t>
            </a:r>
            <a:r>
              <a:rPr lang="en-US" dirty="0" err="1" smtClean="0"/>
              <a:t>bis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Optimales</a:t>
            </a:r>
            <a:r>
              <a:rPr lang="en-US" dirty="0" smtClean="0"/>
              <a:t> </a:t>
            </a:r>
            <a:r>
              <a:rPr lang="en-US" dirty="0" err="1" smtClean="0"/>
              <a:t>Zoomlevel</a:t>
            </a:r>
            <a:endParaRPr lang="en-US" dirty="0" smtClean="0"/>
          </a:p>
          <a:p>
            <a:pPr lvl="1"/>
            <a:r>
              <a:rPr lang="en-US" dirty="0" err="1" smtClean="0"/>
              <a:t>Kartenmitte</a:t>
            </a:r>
            <a:endParaRPr lang="en-US" dirty="0" smtClean="0"/>
          </a:p>
          <a:p>
            <a:r>
              <a:rPr lang="en-US" dirty="0" smtClean="0"/>
              <a:t>Simulator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GpsLocation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Bugfixing</a:t>
            </a:r>
            <a:r>
              <a:rPr lang="en-US" dirty="0"/>
              <a:t> </a:t>
            </a:r>
            <a:r>
              <a:rPr lang="en-US" dirty="0" err="1" smtClean="0"/>
              <a:t>Vaadin</a:t>
            </a:r>
            <a:r>
              <a:rPr lang="en-US" dirty="0" smtClean="0"/>
              <a:t> Google Maps </a:t>
            </a:r>
            <a:r>
              <a:rPr lang="en-US" dirty="0" err="1" smtClean="0"/>
              <a:t>Komponente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032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Breitbild</PresentationFormat>
  <Paragraphs>36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PatientenApp</vt:lpstr>
      <vt:lpstr>Inhalt</vt:lpstr>
      <vt:lpstr>Demo</vt:lpstr>
      <vt:lpstr>Code-Einblicke</vt:lpstr>
      <vt:lpstr>Lessons learnt</vt:lpstr>
      <vt:lpstr>Filip</vt:lpstr>
      <vt:lpstr>Filip</vt:lpstr>
      <vt:lpstr>James</vt:lpstr>
      <vt:lpstr>Gps Activity Google Maps</vt:lpstr>
      <vt:lpstr>PowerPoint-Präsentation</vt:lpstr>
      <vt:lpstr>Distanz Gps Koordinaten </vt:lpstr>
      <vt:lpstr>Gps Activity Google Maps</vt:lpstr>
      <vt:lpstr>Fragen?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Softwarearchitektur</dc:title>
  <dc:creator>stefan</dc:creator>
  <cp:lastModifiedBy>filip.hofer@ggs.ch</cp:lastModifiedBy>
  <cp:revision>62</cp:revision>
  <dcterms:created xsi:type="dcterms:W3CDTF">2015-05-02T12:20:58Z</dcterms:created>
  <dcterms:modified xsi:type="dcterms:W3CDTF">2015-06-08T17:56:58Z</dcterms:modified>
</cp:coreProperties>
</file>