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8" r:id="rId7"/>
    <p:sldId id="267" r:id="rId8"/>
    <p:sldId id="260" r:id="rId9"/>
    <p:sldId id="258" r:id="rId10"/>
    <p:sldId id="262" r:id="rId11"/>
    <p:sldId id="264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88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C:\Users\James\workspaceLuna\PatientApp\doc\task09\soft-schem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53" y="1481070"/>
            <a:ext cx="7431381" cy="54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r>
              <a:rPr lang="de-CH" sz="7200" b="1" dirty="0" smtClean="0">
                <a:solidFill>
                  <a:schemeClr val="bg1"/>
                </a:solidFill>
              </a:rPr>
              <a:t> – ein Beispiel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3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Package 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ames\workspaceLuna\PatientApp\doc\task09\package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29" y="1690688"/>
            <a:ext cx="10376742" cy="45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79" y="1478922"/>
            <a:ext cx="8880580" cy="5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07" y="1478922"/>
            <a:ext cx="8880580" cy="5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" y="117668"/>
            <a:ext cx="10442242" cy="67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Benutzerdefiniert</PresentationFormat>
  <Paragraphs>29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Softwarearchitektur PatientenApp</vt:lpstr>
      <vt:lpstr>Inhalt</vt:lpstr>
      <vt:lpstr>MVP – Pattern </vt:lpstr>
      <vt:lpstr>MVP – Pattern mit Vaadin</vt:lpstr>
      <vt:lpstr>Architekturdiagramm</vt:lpstr>
      <vt:lpstr>Architekturdiagramm</vt:lpstr>
      <vt:lpstr>Architekturdiagramm</vt:lpstr>
      <vt:lpstr>Architekturdiagramm</vt:lpstr>
      <vt:lpstr>Datenpersistenz</vt:lpstr>
      <vt:lpstr>mongoDB</vt:lpstr>
      <vt:lpstr>mongoDB – ein Beispiel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38</cp:revision>
  <dcterms:created xsi:type="dcterms:W3CDTF">2015-05-02T12:20:58Z</dcterms:created>
  <dcterms:modified xsi:type="dcterms:W3CDTF">2015-05-05T16:34:34Z</dcterms:modified>
</cp:coreProperties>
</file>