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70" r:id="rId6"/>
    <p:sldId id="268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26.05.2015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err="1" smtClean="0"/>
              <a:t>StatePattern</a:t>
            </a:r>
            <a:r>
              <a:rPr lang="de-CH" sz="7200" b="1" dirty="0" smtClean="0"/>
              <a:t/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40961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State Pattern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Vorteile / Nachteile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Implementation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0/State_Design_Pattern_UML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0" y="1113954"/>
            <a:ext cx="8021666" cy="418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State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Vorteile / Nachteile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1542" y="1932567"/>
            <a:ext cx="69775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Fallunterscheidung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Einfache Neuimplementierungen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+ Linearität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Viele Dateien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- Schreibzugriffe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5142" y="0"/>
            <a:ext cx="8794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Klassendiagramm </a:t>
            </a:r>
            <a:r>
              <a:rPr lang="de-CH" sz="4400" dirty="0" err="1" smtClean="0">
                <a:solidFill>
                  <a:srgbClr val="FF0000"/>
                </a:solidFill>
              </a:rPr>
              <a:t>StatePattern</a:t>
            </a:r>
            <a:r>
              <a:rPr lang="de-CH" sz="4400" dirty="0" smtClean="0">
                <a:solidFill>
                  <a:srgbClr val="FF0000"/>
                </a:solidFill>
              </a:rPr>
              <a:t> </a:t>
            </a:r>
            <a:r>
              <a:rPr lang="de-CH" sz="4400" dirty="0" err="1" smtClean="0">
                <a:solidFill>
                  <a:srgbClr val="FF0000"/>
                </a:solidFill>
              </a:rPr>
              <a:t>LifeUp</a:t>
            </a:r>
            <a:endParaRPr lang="de-CH" sz="4400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20" y="820275"/>
            <a:ext cx="8911339" cy="55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24" y="1472402"/>
            <a:ext cx="7435705" cy="53855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94683" y="353666"/>
            <a:ext cx="8794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>
                <a:solidFill>
                  <a:srgbClr val="FF0000"/>
                </a:solidFill>
              </a:rPr>
              <a:t>Klassendiagramm </a:t>
            </a:r>
            <a:r>
              <a:rPr lang="de-CH" sz="4400" dirty="0" err="1" smtClean="0">
                <a:solidFill>
                  <a:srgbClr val="FF0000"/>
                </a:solidFill>
              </a:rPr>
              <a:t>StatePattern</a:t>
            </a:r>
            <a:r>
              <a:rPr lang="de-CH" sz="4400" dirty="0" smtClean="0">
                <a:solidFill>
                  <a:srgbClr val="FF0000"/>
                </a:solidFill>
              </a:rPr>
              <a:t> </a:t>
            </a:r>
            <a:r>
              <a:rPr lang="de-CH" sz="4400" dirty="0" err="1" smtClean="0">
                <a:solidFill>
                  <a:srgbClr val="FF0000"/>
                </a:solidFill>
              </a:rPr>
              <a:t>LifeUp</a:t>
            </a:r>
            <a:endParaRPr lang="de-CH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Implementierung / Klassendiagramm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98"/>
            <a:ext cx="12451522" cy="53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47" y="1820116"/>
            <a:ext cx="9564851" cy="46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  <p:pic>
        <p:nvPicPr>
          <p:cNvPr id="1026" name="Picture 2" descr="http://3.bp.blogspot.com/_-B5F-DzbrSU/Slx3-T8TkqI/AAAAAAAAAZA/2PzpdbuJvlk/s400/Bizarro0714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6" y="1562958"/>
            <a:ext cx="4287065" cy="5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StatePattern PatientenApp</vt:lpstr>
      <vt:lpstr>Inhalt</vt:lpstr>
      <vt:lpstr>State Pattern </vt:lpstr>
      <vt:lpstr>Architekturdiagramm</vt:lpstr>
      <vt:lpstr>Architekturdiagramm</vt:lpstr>
      <vt:lpstr>Architekturdiagramm</vt:lpstr>
      <vt:lpstr>Architekturdiagramm</vt:lpstr>
      <vt:lpstr>Architekturdiagramm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48</cp:revision>
  <dcterms:created xsi:type="dcterms:W3CDTF">2015-05-02T12:20:58Z</dcterms:created>
  <dcterms:modified xsi:type="dcterms:W3CDTF">2015-05-26T15:44:58Z</dcterms:modified>
</cp:coreProperties>
</file>