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71" r:id="rId6"/>
    <p:sldId id="270" r:id="rId7"/>
    <p:sldId id="267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74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err="1" smtClean="0"/>
              <a:t>StatePattern</a:t>
            </a:r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40961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State Pattern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Vorteile / Nachteile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0/State_Design_Pattern_UML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60" y="1113954"/>
            <a:ext cx="8021666" cy="418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State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Vorteile / Nachteile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1542" y="1932567"/>
            <a:ext cx="69775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Einfache Fallunterscheidung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Einfache Neuimplementierungen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Linearität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- Viele Dateien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- Schreibzugriffe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Vorteile / Nachteile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64024" y="469730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Ready</a:t>
            </a:r>
            <a:endParaRPr lang="de-CH" b="1" dirty="0"/>
          </a:p>
        </p:txBody>
      </p:sp>
      <p:sp>
        <p:nvSpPr>
          <p:cNvPr id="9" name="Ellipse 8"/>
          <p:cNvSpPr/>
          <p:nvPr/>
        </p:nvSpPr>
        <p:spPr>
          <a:xfrm>
            <a:off x="464023" y="2229840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Started</a:t>
            </a:r>
            <a:endParaRPr lang="de-CH" b="1" dirty="0"/>
          </a:p>
        </p:txBody>
      </p:sp>
      <p:sp>
        <p:nvSpPr>
          <p:cNvPr id="10" name="Ellipse 9"/>
          <p:cNvSpPr/>
          <p:nvPr/>
        </p:nvSpPr>
        <p:spPr>
          <a:xfrm>
            <a:off x="464023" y="3989950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Finished</a:t>
            </a:r>
            <a:endParaRPr lang="de-CH" b="1" dirty="0"/>
          </a:p>
        </p:txBody>
      </p:sp>
      <p:sp>
        <p:nvSpPr>
          <p:cNvPr id="11" name="Ellipse 10"/>
          <p:cNvSpPr/>
          <p:nvPr/>
        </p:nvSpPr>
        <p:spPr>
          <a:xfrm>
            <a:off x="4032537" y="3648122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Closed</a:t>
            </a:r>
            <a:endParaRPr lang="de-CH" b="1" dirty="0"/>
          </a:p>
        </p:txBody>
      </p:sp>
      <p:sp>
        <p:nvSpPr>
          <p:cNvPr id="12" name="Ellipse 11"/>
          <p:cNvSpPr/>
          <p:nvPr/>
        </p:nvSpPr>
        <p:spPr>
          <a:xfrm>
            <a:off x="5336522" y="469729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TimeActivityReady</a:t>
            </a:r>
            <a:endParaRPr lang="de-CH" b="1" dirty="0"/>
          </a:p>
        </p:txBody>
      </p:sp>
      <p:sp>
        <p:nvSpPr>
          <p:cNvPr id="13" name="Ellipse 12"/>
          <p:cNvSpPr/>
          <p:nvPr/>
        </p:nvSpPr>
        <p:spPr>
          <a:xfrm>
            <a:off x="9049924" y="469729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InProgress</a:t>
            </a:r>
            <a:endParaRPr lang="de-CH" b="1" dirty="0"/>
          </a:p>
        </p:txBody>
      </p:sp>
      <p:sp>
        <p:nvSpPr>
          <p:cNvPr id="14" name="Ellipse 13"/>
          <p:cNvSpPr/>
          <p:nvPr/>
        </p:nvSpPr>
        <p:spPr>
          <a:xfrm>
            <a:off x="7879023" y="2373654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FinishedInTime</a:t>
            </a:r>
            <a:endParaRPr lang="de-CH" b="1" dirty="0"/>
          </a:p>
        </p:txBody>
      </p:sp>
      <p:sp>
        <p:nvSpPr>
          <p:cNvPr id="15" name="Ellipse 14"/>
          <p:cNvSpPr/>
          <p:nvPr/>
        </p:nvSpPr>
        <p:spPr>
          <a:xfrm>
            <a:off x="7879023" y="3989949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FinishedTooLate</a:t>
            </a:r>
            <a:endParaRPr lang="de-CH" b="1" dirty="0"/>
          </a:p>
        </p:txBody>
      </p:sp>
      <p:sp>
        <p:nvSpPr>
          <p:cNvPr id="16" name="Ellipse 15"/>
          <p:cNvSpPr/>
          <p:nvPr/>
        </p:nvSpPr>
        <p:spPr>
          <a:xfrm>
            <a:off x="7879023" y="5606244"/>
            <a:ext cx="2582116" cy="12517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Failed</a:t>
            </a:r>
            <a:endParaRPr lang="de-CH" b="1" dirty="0"/>
          </a:p>
        </p:txBody>
      </p:sp>
      <p:cxnSp>
        <p:nvCxnSpPr>
          <p:cNvPr id="17" name="Gerade Verbindung mit Pfeil 16"/>
          <p:cNvCxnSpPr>
            <a:stCxn id="12" idx="6"/>
            <a:endCxn id="13" idx="2"/>
          </p:cNvCxnSpPr>
          <p:nvPr/>
        </p:nvCxnSpPr>
        <p:spPr>
          <a:xfrm>
            <a:off x="7918638" y="1095607"/>
            <a:ext cx="1131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13" idx="4"/>
            <a:endCxn id="14" idx="7"/>
          </p:cNvCxnSpPr>
          <p:nvPr/>
        </p:nvCxnSpPr>
        <p:spPr>
          <a:xfrm rot="5400000">
            <a:off x="9794248" y="2010235"/>
            <a:ext cx="835484" cy="2579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3" idx="5"/>
            <a:endCxn id="15" idx="6"/>
          </p:cNvCxnSpPr>
          <p:nvPr/>
        </p:nvCxnSpPr>
        <p:spPr>
          <a:xfrm rot="5400000">
            <a:off x="9318691" y="2680619"/>
            <a:ext cx="3077657" cy="792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3" idx="6"/>
            <a:endCxn id="16" idx="6"/>
          </p:cNvCxnSpPr>
          <p:nvPr/>
        </p:nvCxnSpPr>
        <p:spPr>
          <a:xfrm flipH="1">
            <a:off x="10461139" y="1095607"/>
            <a:ext cx="1170901" cy="5136515"/>
          </a:xfrm>
          <a:prstGeom prst="bentConnector3">
            <a:avLst>
              <a:gd name="adj1" fmla="val -19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4"/>
            <a:endCxn id="9" idx="0"/>
          </p:cNvCxnSpPr>
          <p:nvPr/>
        </p:nvCxnSpPr>
        <p:spPr>
          <a:xfrm flipH="1">
            <a:off x="1755081" y="1721486"/>
            <a:ext cx="1" cy="508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4"/>
            <a:endCxn id="10" idx="0"/>
          </p:cNvCxnSpPr>
          <p:nvPr/>
        </p:nvCxnSpPr>
        <p:spPr>
          <a:xfrm>
            <a:off x="1755081" y="3481596"/>
            <a:ext cx="0" cy="508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0" idx="6"/>
            <a:endCxn id="11" idx="2"/>
          </p:cNvCxnSpPr>
          <p:nvPr/>
        </p:nvCxnSpPr>
        <p:spPr>
          <a:xfrm flipV="1">
            <a:off x="3046139" y="4274000"/>
            <a:ext cx="986398" cy="341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4" idx="2"/>
            <a:endCxn id="11" idx="7"/>
          </p:cNvCxnSpPr>
          <p:nvPr/>
        </p:nvCxnSpPr>
        <p:spPr>
          <a:xfrm flipH="1">
            <a:off x="6236511" y="2999532"/>
            <a:ext cx="1642512" cy="831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5" idx="2"/>
            <a:endCxn id="11" idx="6"/>
          </p:cNvCxnSpPr>
          <p:nvPr/>
        </p:nvCxnSpPr>
        <p:spPr>
          <a:xfrm flipH="1" flipV="1">
            <a:off x="6614653" y="4274000"/>
            <a:ext cx="1264370" cy="341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6" idx="2"/>
            <a:endCxn id="11" idx="5"/>
          </p:cNvCxnSpPr>
          <p:nvPr/>
        </p:nvCxnSpPr>
        <p:spPr>
          <a:xfrm flipH="1" flipV="1">
            <a:off x="6236511" y="4716563"/>
            <a:ext cx="1642512" cy="1515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3462983" y="835385"/>
            <a:ext cx="330134" cy="306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>
          <a:xfrm>
            <a:off x="4270048" y="835385"/>
            <a:ext cx="330134" cy="306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9" name="Gerade Verbindung mit Pfeil 28"/>
          <p:cNvCxnSpPr>
            <a:stCxn id="27" idx="2"/>
            <a:endCxn id="8" idx="6"/>
          </p:cNvCxnSpPr>
          <p:nvPr/>
        </p:nvCxnSpPr>
        <p:spPr>
          <a:xfrm flipH="1">
            <a:off x="3046140" y="988662"/>
            <a:ext cx="416843" cy="10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8" idx="6"/>
            <a:endCxn id="12" idx="2"/>
          </p:cNvCxnSpPr>
          <p:nvPr/>
        </p:nvCxnSpPr>
        <p:spPr>
          <a:xfrm>
            <a:off x="4600182" y="988662"/>
            <a:ext cx="736340" cy="106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5046684" y="5542601"/>
            <a:ext cx="330134" cy="306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2" name="Gerade Verbindung mit Pfeil 31"/>
          <p:cNvCxnSpPr>
            <a:stCxn id="11" idx="4"/>
            <a:endCxn id="31" idx="0"/>
          </p:cNvCxnSpPr>
          <p:nvPr/>
        </p:nvCxnSpPr>
        <p:spPr>
          <a:xfrm flipH="1">
            <a:off x="5211751" y="4899878"/>
            <a:ext cx="111844" cy="64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334168" y="1232302"/>
            <a:ext cx="162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Initialisierung</a:t>
            </a:r>
            <a:endParaRPr lang="de-CH" dirty="0"/>
          </a:p>
        </p:txBody>
      </p:sp>
      <p:sp>
        <p:nvSpPr>
          <p:cNvPr id="34" name="Textfeld 33"/>
          <p:cNvSpPr txBox="1"/>
          <p:nvPr/>
        </p:nvSpPr>
        <p:spPr>
          <a:xfrm>
            <a:off x="1823349" y="1724653"/>
            <a:ext cx="147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nextState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35" name="Textfeld 34"/>
          <p:cNvSpPr txBox="1"/>
          <p:nvPr/>
        </p:nvSpPr>
        <p:spPr>
          <a:xfrm>
            <a:off x="1839580" y="3512808"/>
            <a:ext cx="16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nextState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6304268" y="2781185"/>
            <a:ext cx="1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nextState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37" name="Textfeld 36"/>
          <p:cNvSpPr txBox="1"/>
          <p:nvPr/>
        </p:nvSpPr>
        <p:spPr>
          <a:xfrm>
            <a:off x="6801607" y="3813783"/>
            <a:ext cx="143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nextState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7226680" y="5269021"/>
            <a:ext cx="138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nextState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8051507" y="601509"/>
            <a:ext cx="93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40" name="Textfeld 39"/>
          <p:cNvSpPr txBox="1"/>
          <p:nvPr/>
        </p:nvSpPr>
        <p:spPr>
          <a:xfrm>
            <a:off x="8511429" y="1783380"/>
            <a:ext cx="15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Softtimelimit</a:t>
            </a:r>
            <a:r>
              <a:rPr lang="de-CH" dirty="0" smtClean="0"/>
              <a:t> OK</a:t>
            </a:r>
            <a:endParaRPr lang="de-CH" dirty="0"/>
          </a:p>
        </p:txBody>
      </p:sp>
      <p:sp>
        <p:nvSpPr>
          <p:cNvPr id="41" name="Textfeld 40"/>
          <p:cNvSpPr txBox="1"/>
          <p:nvPr/>
        </p:nvSpPr>
        <p:spPr>
          <a:xfrm>
            <a:off x="9648053" y="3491005"/>
            <a:ext cx="17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Softtimelimit</a:t>
            </a:r>
            <a:r>
              <a:rPr lang="de-CH" dirty="0" smtClean="0"/>
              <a:t> NOK</a:t>
            </a:r>
            <a:endParaRPr lang="de-CH" dirty="0"/>
          </a:p>
        </p:txBody>
      </p:sp>
      <p:sp>
        <p:nvSpPr>
          <p:cNvPr id="42" name="Textfeld 41"/>
          <p:cNvSpPr txBox="1"/>
          <p:nvPr/>
        </p:nvSpPr>
        <p:spPr>
          <a:xfrm>
            <a:off x="10103587" y="5299930"/>
            <a:ext cx="179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Hardtimelimit</a:t>
            </a:r>
            <a:r>
              <a:rPr lang="de-CH" dirty="0" smtClean="0"/>
              <a:t> NOK</a:t>
            </a:r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-1890058" y="5750060"/>
            <a:ext cx="6036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>
                <a:solidFill>
                  <a:srgbClr val="FF0000"/>
                </a:solidFill>
              </a:rPr>
              <a:t>                 State Diagramm</a:t>
            </a:r>
            <a:endParaRPr lang="de-CH" sz="4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496937" y="5966968"/>
            <a:ext cx="162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Abschluss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87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Implementierung / Klassendiagramm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5142" y="0"/>
            <a:ext cx="8794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>
                <a:solidFill>
                  <a:srgbClr val="FF0000"/>
                </a:solidFill>
              </a:rPr>
              <a:t>Klassendiagramm </a:t>
            </a:r>
            <a:r>
              <a:rPr lang="de-CH" sz="4400" dirty="0" err="1" smtClean="0">
                <a:solidFill>
                  <a:srgbClr val="FF0000"/>
                </a:solidFill>
              </a:rPr>
              <a:t>StatePattern</a:t>
            </a:r>
            <a:r>
              <a:rPr lang="de-CH" sz="4400" dirty="0" smtClean="0">
                <a:solidFill>
                  <a:srgbClr val="FF0000"/>
                </a:solidFill>
              </a:rPr>
              <a:t> </a:t>
            </a:r>
            <a:r>
              <a:rPr lang="de-CH" sz="4400" dirty="0" err="1" smtClean="0">
                <a:solidFill>
                  <a:srgbClr val="FF0000"/>
                </a:solidFill>
              </a:rPr>
              <a:t>LifeUp</a:t>
            </a:r>
            <a:endParaRPr lang="de-CH" sz="4400" dirty="0">
              <a:solidFill>
                <a:srgbClr val="FF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22" y="769441"/>
            <a:ext cx="9669224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47" y="1820116"/>
            <a:ext cx="9564851" cy="46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  <p:pic>
        <p:nvPicPr>
          <p:cNvPr id="1026" name="Picture 2" descr="http://3.bp.blogspot.com/_-B5F-DzbrSU/Slx3-T8TkqI/AAAAAAAAAZA/2PzpdbuJvlk/s400/Bizarro0714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6" y="1562958"/>
            <a:ext cx="4287065" cy="5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StatePattern PatientenApp</vt:lpstr>
      <vt:lpstr>Inhalt</vt:lpstr>
      <vt:lpstr>State Pattern </vt:lpstr>
      <vt:lpstr>Architekturdiagramm</vt:lpstr>
      <vt:lpstr>Architekturdiagramm</vt:lpstr>
      <vt:lpstr>Architekturdiagramm</vt:lpstr>
      <vt:lpstr>Architekturdiagramm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stefan</cp:lastModifiedBy>
  <cp:revision>54</cp:revision>
  <dcterms:created xsi:type="dcterms:W3CDTF">2015-05-02T12:20:58Z</dcterms:created>
  <dcterms:modified xsi:type="dcterms:W3CDTF">2015-05-26T17:02:32Z</dcterms:modified>
</cp:coreProperties>
</file>