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17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0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61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6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61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43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34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10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3D18-4877-44FD-BBA4-29C1220F681C}" type="datetimeFigureOut">
              <a:rPr lang="de-CH" smtClean="0"/>
              <a:t>13.03.2015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4D18-63CA-4F37-986E-3A62327C5D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James </a:t>
            </a:r>
            <a:r>
              <a:rPr lang="de-CH" dirty="0" err="1" smtClean="0"/>
              <a:t>Schüpbach</a:t>
            </a:r>
            <a:endParaRPr lang="de-CH" dirty="0" smtClean="0"/>
          </a:p>
          <a:p>
            <a:r>
              <a:rPr lang="de-CH" dirty="0" smtClean="0"/>
              <a:t>Stefan Tanner</a:t>
            </a:r>
          </a:p>
          <a:p>
            <a:r>
              <a:rPr lang="de-CH" dirty="0" smtClean="0"/>
              <a:t>Hofer Filip</a:t>
            </a:r>
          </a:p>
          <a:p>
            <a:r>
              <a:rPr lang="de-CH" dirty="0" smtClean="0"/>
              <a:t>Markus </a:t>
            </a:r>
            <a:r>
              <a:rPr lang="de-CH" dirty="0" err="1" smtClean="0"/>
              <a:t>Loosli</a:t>
            </a:r>
            <a:endParaRPr lang="de-CH" dirty="0" smtClean="0"/>
          </a:p>
          <a:p>
            <a:r>
              <a:rPr lang="de-CH" dirty="0" smtClean="0"/>
              <a:t>&amp; </a:t>
            </a:r>
            <a:r>
              <a:rPr lang="de-CH" dirty="0" err="1" smtClean="0"/>
              <a:t>co.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57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</a:p>
          <a:p>
            <a:r>
              <a:rPr lang="de-CH" dirty="0" smtClean="0"/>
              <a:t>Scopes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Scopes</a:t>
            </a:r>
          </a:p>
          <a:p>
            <a:r>
              <a:rPr lang="de-CH" dirty="0" smtClean="0"/>
              <a:t>Stories</a:t>
            </a:r>
          </a:p>
          <a:p>
            <a:r>
              <a:rPr lang="de-CH" dirty="0" smtClean="0"/>
              <a:t>Prototypen</a:t>
            </a:r>
          </a:p>
          <a:p>
            <a:r>
              <a:rPr lang="de-CH" dirty="0" smtClean="0"/>
              <a:t>Fragen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991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995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Scopes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Terminverwaltung</a:t>
            </a:r>
          </a:p>
          <a:p>
            <a:pPr lvl="1"/>
            <a:r>
              <a:rPr lang="de-CH" dirty="0" smtClean="0"/>
              <a:t>Anzeigen</a:t>
            </a:r>
          </a:p>
          <a:p>
            <a:pPr lvl="1"/>
            <a:r>
              <a:rPr lang="de-CH" dirty="0" smtClean="0"/>
              <a:t>Erinnern</a:t>
            </a:r>
          </a:p>
          <a:p>
            <a:r>
              <a:rPr lang="de-CH" dirty="0" smtClean="0"/>
              <a:t>Behandlung</a:t>
            </a:r>
          </a:p>
          <a:p>
            <a:pPr lvl="1"/>
            <a:r>
              <a:rPr lang="de-CH" dirty="0" smtClean="0"/>
              <a:t>An Handlung erinnern</a:t>
            </a:r>
            <a:endParaRPr lang="de-CH" b="1" dirty="0" smtClean="0"/>
          </a:p>
          <a:p>
            <a:r>
              <a:rPr lang="de-CH" dirty="0" smtClean="0"/>
              <a:t>Verwaltung medikamentöse Behandlung</a:t>
            </a:r>
          </a:p>
          <a:p>
            <a:pPr lvl="1"/>
            <a:r>
              <a:rPr lang="de-CH" dirty="0" smtClean="0"/>
              <a:t>«Medikation»</a:t>
            </a:r>
          </a:p>
          <a:p>
            <a:pPr lvl="1"/>
            <a:r>
              <a:rPr lang="de-CH" dirty="0" smtClean="0"/>
              <a:t>Ausdruck um Rezepte abzuholen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047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Scopes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Terminverwaltung</a:t>
            </a:r>
          </a:p>
          <a:p>
            <a:pPr lvl="1"/>
            <a:r>
              <a:rPr lang="de-CH" dirty="0" smtClean="0"/>
              <a:t>Termine vereinbaren</a:t>
            </a:r>
          </a:p>
          <a:p>
            <a:r>
              <a:rPr lang="de-CH" dirty="0" smtClean="0"/>
              <a:t>Verwaltung medikamentöse Behandlung</a:t>
            </a:r>
          </a:p>
          <a:p>
            <a:pPr lvl="1"/>
            <a:r>
              <a:rPr lang="de-CH" dirty="0" smtClean="0"/>
              <a:t>Rezeptverwaltung</a:t>
            </a:r>
          </a:p>
          <a:p>
            <a:pPr lvl="1"/>
            <a:r>
              <a:rPr lang="de-CH" dirty="0" smtClean="0"/>
              <a:t>Rezeptdatenbank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250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1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30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819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Design Thinking</vt:lpstr>
      <vt:lpstr>Inhalt</vt:lpstr>
      <vt:lpstr>Einführung</vt:lpstr>
      <vt:lpstr>Scopes</vt:lpstr>
      <vt:lpstr>Out of Scopes</vt:lpstr>
      <vt:lpstr>Stories</vt:lpstr>
      <vt:lpstr>Prototypen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filip.hofer@ggs.ch</dc:creator>
  <cp:lastModifiedBy>filip.hofer@ggs.ch</cp:lastModifiedBy>
  <cp:revision>2</cp:revision>
  <dcterms:created xsi:type="dcterms:W3CDTF">2015-03-13T14:31:02Z</dcterms:created>
  <dcterms:modified xsi:type="dcterms:W3CDTF">2015-03-13T14:40:35Z</dcterms:modified>
</cp:coreProperties>
</file>