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79" r:id="rId3"/>
    <p:sldId id="273" r:id="rId4"/>
    <p:sldId id="280" r:id="rId5"/>
    <p:sldId id="282" r:id="rId6"/>
    <p:sldId id="286" r:id="rId7"/>
    <p:sldId id="283" r:id="rId8"/>
    <p:sldId id="284" r:id="rId9"/>
    <p:sldId id="285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59" d="100"/>
          <a:sy n="59" d="100"/>
        </p:scale>
        <p:origin x="1182" y="54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2/27/2015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2/27/2015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rgbClr val="FF0000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Engineering </a:t>
            </a:r>
            <a:r>
              <a:rPr lang="en-US" dirty="0" err="1" smtClean="0"/>
              <a:t>Gruppe</a:t>
            </a:r>
            <a:r>
              <a:rPr lang="en-US" dirty="0" smtClean="0"/>
              <a:t> ROT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Zielgruppe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CH" dirty="0" smtClean="0"/>
              <a:t>Ärzte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Krankenschwestern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Spitalaufsicht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Rezeption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Medizinalstab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23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Key features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CH" dirty="0" smtClean="0"/>
              <a:t>Patientenmanagement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Terminverwaltung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Terminerinnerungsfunktion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Krankengeschichte</a:t>
            </a:r>
            <a:r>
              <a:rPr lang="en-GB" dirty="0" smtClean="0"/>
              <a:t> (</a:t>
            </a:r>
            <a:r>
              <a:rPr lang="en-GB" dirty="0" err="1" smtClean="0"/>
              <a:t>Patientenakte</a:t>
            </a:r>
            <a:r>
              <a:rPr lang="en-GB" dirty="0" smtClean="0"/>
              <a:t>)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CH" dirty="0" smtClean="0"/>
              <a:t>Berichtgenerierung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Spitalverwaltung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6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KO-</a:t>
            </a:r>
            <a:r>
              <a:rPr lang="en-US" sz="3200" dirty="0" err="1" smtClean="0"/>
              <a:t>Kriterien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Data Protection </a:t>
            </a:r>
            <a:r>
              <a:rPr lang="en-GB" dirty="0" smtClean="0"/>
              <a:t>Act (</a:t>
            </a:r>
            <a:r>
              <a:rPr lang="en-GB" dirty="0" err="1" smtClean="0"/>
              <a:t>Daten</a:t>
            </a:r>
            <a:r>
              <a:rPr lang="en-GB" dirty="0" smtClean="0"/>
              <a:t> </a:t>
            </a:r>
            <a:r>
              <a:rPr lang="en-GB" dirty="0" err="1" smtClean="0"/>
              <a:t>sind</a:t>
            </a:r>
            <a:r>
              <a:rPr lang="en-GB" dirty="0"/>
              <a:t> </a:t>
            </a:r>
            <a:r>
              <a:rPr lang="en-GB" dirty="0" err="1" smtClean="0"/>
              <a:t>vertraulich</a:t>
            </a:r>
            <a:r>
              <a:rPr lang="en-GB" dirty="0" smtClean="0"/>
              <a:t>)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Daten</a:t>
            </a:r>
            <a:r>
              <a:rPr lang="en-GB" dirty="0" smtClean="0"/>
              <a:t> </a:t>
            </a:r>
            <a:r>
              <a:rPr lang="en-GB" dirty="0" err="1" smtClean="0"/>
              <a:t>müssen</a:t>
            </a:r>
            <a:r>
              <a:rPr lang="en-GB" dirty="0" smtClean="0"/>
              <a:t> </a:t>
            </a:r>
            <a:r>
              <a:rPr lang="en-GB" dirty="0" err="1" smtClean="0"/>
              <a:t>aktuell</a:t>
            </a:r>
            <a:r>
              <a:rPr lang="en-GB" dirty="0" smtClean="0"/>
              <a:t> sein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Einfach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bedienen</a:t>
            </a:r>
            <a:r>
              <a:rPr lang="en-GB" dirty="0" smtClean="0"/>
              <a:t>, </a:t>
            </a:r>
            <a:r>
              <a:rPr lang="en-GB" dirty="0" err="1" smtClean="0"/>
              <a:t>funktionell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55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jekt_Aufw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836712"/>
            <a:ext cx="10076794" cy="472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67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b="1" dirty="0" err="1" smtClean="0"/>
              <a:t>Potenzielle</a:t>
            </a:r>
            <a:r>
              <a:rPr lang="en-GB" sz="3100" b="1" dirty="0" smtClean="0"/>
              <a:t> </a:t>
            </a:r>
            <a:r>
              <a:rPr lang="en-GB" sz="3100" b="1" dirty="0" err="1"/>
              <a:t>K</a:t>
            </a:r>
            <a:r>
              <a:rPr lang="en-GB" sz="3100" b="1" dirty="0" err="1" smtClean="0"/>
              <a:t>omponenten</a:t>
            </a:r>
            <a:r>
              <a:rPr lang="en-GB" b="1" dirty="0"/>
              <a:t/>
            </a:r>
            <a:br>
              <a:rPr lang="en-GB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Client </a:t>
            </a:r>
            <a:r>
              <a:rPr lang="en-GB" dirty="0"/>
              <a:t>/ </a:t>
            </a:r>
            <a:r>
              <a:rPr lang="en-GB" dirty="0" smtClean="0"/>
              <a:t>Server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Benutzerverwaltung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Rechtesystem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Patienten</a:t>
            </a:r>
            <a:r>
              <a:rPr lang="en-GB" dirty="0" err="1" smtClean="0"/>
              <a:t>verwaltung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Adressverwaltung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Verschlüsselung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6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 smtClean="0"/>
              <a:t>Potenzielle</a:t>
            </a:r>
            <a:r>
              <a:rPr lang="en-GB" sz="3200" dirty="0" smtClean="0"/>
              <a:t> </a:t>
            </a:r>
            <a:r>
              <a:rPr lang="en-GB" sz="3200" dirty="0" err="1" smtClean="0"/>
              <a:t>Systembestandteile</a:t>
            </a:r>
            <a:r>
              <a:rPr lang="en-GB" sz="3200" dirty="0"/>
              <a:t/>
            </a:r>
            <a:br>
              <a:rPr lang="en-GB" sz="3200" dirty="0"/>
            </a:b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r>
              <a:rPr lang="en-GB" b="1" dirty="0" smtClean="0"/>
              <a:t>System </a:t>
            </a:r>
            <a:r>
              <a:rPr lang="en-GB" b="1" dirty="0" err="1" smtClean="0"/>
              <a:t>für</a:t>
            </a:r>
            <a:r>
              <a:rPr lang="en-GB" b="1" dirty="0" smtClean="0"/>
              <a:t> die </a:t>
            </a:r>
            <a:r>
              <a:rPr lang="en-GB" b="1" dirty="0" err="1" smtClean="0"/>
              <a:t>Rezeption</a:t>
            </a:r>
            <a:endParaRPr lang="en-GB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 smtClean="0"/>
              <a:t>Raum</a:t>
            </a:r>
            <a:r>
              <a:rPr lang="en-GB" dirty="0" smtClean="0"/>
              <a:t>/ </a:t>
            </a:r>
            <a:r>
              <a:rPr lang="en-GB" dirty="0" err="1" smtClean="0"/>
              <a:t>Zellen-Verwaltung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 smtClean="0"/>
              <a:t>Terminverwaltung</a:t>
            </a: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en-GB" b="1" dirty="0" smtClean="0"/>
              <a:t>System </a:t>
            </a:r>
            <a:r>
              <a:rPr lang="en-GB" b="1" dirty="0" err="1" smtClean="0"/>
              <a:t>für</a:t>
            </a:r>
            <a:r>
              <a:rPr lang="en-GB" b="1" dirty="0" smtClean="0"/>
              <a:t> den </a:t>
            </a:r>
            <a:r>
              <a:rPr lang="en-GB" b="1" dirty="0" err="1" smtClean="0"/>
              <a:t>Medizinalstab</a:t>
            </a:r>
            <a:endParaRPr lang="en-GB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 smtClean="0"/>
              <a:t>Berichterstellung</a:t>
            </a:r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System </a:t>
            </a:r>
            <a:r>
              <a:rPr lang="en-GB" b="1" dirty="0" err="1" smtClean="0"/>
              <a:t>für</a:t>
            </a:r>
            <a:r>
              <a:rPr lang="en-GB" b="1" dirty="0" smtClean="0"/>
              <a:t> </a:t>
            </a:r>
            <a:r>
              <a:rPr lang="en-GB" b="1" dirty="0" err="1" smtClean="0"/>
              <a:t>Ärzte</a:t>
            </a:r>
            <a:r>
              <a:rPr lang="en-GB" b="1" dirty="0" smtClean="0"/>
              <a:t> /</a:t>
            </a:r>
            <a:r>
              <a:rPr lang="en-GB" b="1" dirty="0" err="1" smtClean="0"/>
              <a:t>Krankenschwestern</a:t>
            </a:r>
            <a:endParaRPr lang="en-GB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Terminverwaltung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Krankengeschichte</a:t>
            </a:r>
            <a:r>
              <a:rPr lang="en-GB" dirty="0"/>
              <a:t> (</a:t>
            </a:r>
            <a:r>
              <a:rPr lang="en-GB" dirty="0" err="1"/>
              <a:t>Patientenakte</a:t>
            </a:r>
            <a:r>
              <a:rPr lang="en-GB" dirty="0" smtClean="0"/>
              <a:t>)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8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Architektur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Verschlüsselung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CH" dirty="0" smtClean="0"/>
              <a:t>Client / Server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Datenbank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Authentifzierung</a:t>
            </a:r>
            <a:r>
              <a:rPr lang="en-GB" dirty="0" smtClean="0"/>
              <a:t> / </a:t>
            </a:r>
            <a:r>
              <a:rPr lang="en-GB" dirty="0" err="1" smtClean="0"/>
              <a:t>Identifizierung</a:t>
            </a:r>
            <a:r>
              <a:rPr lang="en-GB" dirty="0"/>
              <a:t>	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6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765CE0-A8A0-42E0-82D2-3F870DB4D5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Cambria</vt:lpstr>
      <vt:lpstr>Red Radial 16x9</vt:lpstr>
      <vt:lpstr>Task 1</vt:lpstr>
      <vt:lpstr>Zielgruppe</vt:lpstr>
      <vt:lpstr>Key features</vt:lpstr>
      <vt:lpstr>KO-Kriterien</vt:lpstr>
      <vt:lpstr>PowerPoint Presentation</vt:lpstr>
      <vt:lpstr>Potenzielle Komponenten </vt:lpstr>
      <vt:lpstr>Potenzielle Systembestandteile </vt:lpstr>
      <vt:lpstr>Architektur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2015-02-27T12:49:28Z</dcterms:created>
  <dcterms:modified xsi:type="dcterms:W3CDTF">2015-02-27T13:54:10Z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TC028048959991</vt:lpwstr>
  </property>
</Properties>
</file>