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0" r:id="rId7"/>
    <p:sldId id="258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2F1"/>
    <a:srgbClr val="D10505"/>
    <a:srgbClr val="A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18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6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74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71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90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406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6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7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945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77D00-0568-4CC9-8CEB-845F93FB100F}" type="datetimeFigureOut">
              <a:rPr lang="de-CH" smtClean="0"/>
              <a:t>05.05.2015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6B5-96BD-4B6B-8AA8-FB31EC620E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3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022249"/>
            <a:ext cx="9144000" cy="2387600"/>
          </a:xfrm>
        </p:spPr>
        <p:txBody>
          <a:bodyPr>
            <a:normAutofit/>
          </a:bodyPr>
          <a:lstStyle/>
          <a:p>
            <a:r>
              <a:rPr lang="de-CH" sz="7200" b="1" dirty="0" smtClean="0"/>
              <a:t>Softwarearchitektur</a:t>
            </a:r>
            <a:br>
              <a:rPr lang="de-CH" sz="7200" b="1" dirty="0" smtClean="0"/>
            </a:br>
            <a:r>
              <a:rPr lang="de-CH" sz="7200" b="1" dirty="0" err="1" smtClean="0"/>
              <a:t>PatientenApp</a:t>
            </a:r>
            <a:endParaRPr lang="de-CH" sz="7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501924"/>
            <a:ext cx="9144000" cy="1655762"/>
          </a:xfrm>
        </p:spPr>
        <p:txBody>
          <a:bodyPr/>
          <a:lstStyle/>
          <a:p>
            <a:r>
              <a:rPr lang="de-CH" dirty="0" smtClean="0"/>
              <a:t>Gruppe </a:t>
            </a:r>
            <a:r>
              <a:rPr lang="de-CH" dirty="0" smtClean="0">
                <a:solidFill>
                  <a:srgbClr val="D10505"/>
                </a:solidFill>
              </a:rPr>
              <a:t>ROT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James, Lukas, Markus, Filip, Stefan, Thomas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88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Fragen?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s-media-cache-ak0.pinimg.com/236x/de/9f/c2/de9fc2d4e6946bab72e9898f73feba6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59" y="1540682"/>
            <a:ext cx="3432081" cy="52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Google Bilder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657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Inhalt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51542" y="1932567"/>
            <a:ext cx="34836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MVP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Architektur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Datenpersistenz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Abschluss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8149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upload.wikimedia.org/wikipedia/commons/thumb/7/76/Model_View_Presenter.png/300px-Model_View_Pres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9" y="2075530"/>
            <a:ext cx="4752521" cy="36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5142" y="6361117"/>
            <a:ext cx="986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http://upload.wikimedia.org/wikipedia/commons/thumb/7/76/Model_View_Presenter.png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37358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49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10522858" cy="1245734"/>
          </a:xfrm>
        </p:spPr>
        <p:txBody>
          <a:bodyPr>
            <a:no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MVP – Pattern mit </a:t>
            </a:r>
            <a:r>
              <a:rPr lang="de-CH" sz="7200" b="1" dirty="0" err="1" smtClean="0">
                <a:solidFill>
                  <a:schemeClr val="bg1"/>
                </a:solidFill>
              </a:rPr>
              <a:t>Vaadin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vaadin.com/image/image_gallery?uuid=7f80fbd3-5ffe-402b-8663-1ae4953dc1c9&amp;groupId=15809&amp;t=1357818314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6" y="1944913"/>
            <a:ext cx="5497708" cy="413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45142" y="6361117"/>
            <a:ext cx="95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https://vaadin.com/web/magi/home/-/blogs/model-view-presenter-pattern-with-vaadin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10215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5027" y="-2148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30114" y="115520"/>
            <a:ext cx="10430561" cy="12457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Unsere Implementierung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07" y="1478922"/>
            <a:ext cx="8880580" cy="51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Architekturdiagramm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" y="117668"/>
            <a:ext cx="10442242" cy="671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smtClean="0">
                <a:solidFill>
                  <a:schemeClr val="bg1"/>
                </a:solidFill>
              </a:rPr>
              <a:t>Datenpersistenz</a:t>
            </a:r>
            <a:endParaRPr lang="de-CH" sz="7200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637555"/>
            <a:ext cx="9526329" cy="271500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45142" y="6361117"/>
            <a:ext cx="912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i="1" dirty="0" smtClean="0"/>
              <a:t>Bildquelle: http://www.mongodb.com/sites/mongodb.com/files/media/mongodb-logo-rgb.jpeg</a:t>
            </a:r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7037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endParaRPr lang="de-CH" sz="7200" b="1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51542" y="1932567"/>
            <a:ext cx="33140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OpenSource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err="1" smtClean="0"/>
              <a:t>NoSQL</a:t>
            </a:r>
            <a:endParaRPr lang="de-CH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Weit verbreitet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3600" dirty="0" smtClean="0"/>
              <a:t>JSON</a:t>
            </a:r>
            <a:endParaRPr lang="de-CH" sz="3600" dirty="0"/>
          </a:p>
        </p:txBody>
      </p:sp>
    </p:spTree>
    <p:extLst>
      <p:ext uri="{BB962C8B-B14F-4D97-AF65-F5344CB8AC3E}">
        <p14:creationId xmlns:p14="http://schemas.microsoft.com/office/powerpoint/2010/main" val="982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71621" y="203200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1026" name="Picture 2" descr="C:\Users\James\workspaceLuna\PatientApp\doc\task09\soft-schem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53" y="1481070"/>
            <a:ext cx="7431381" cy="549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0"/>
            <a:ext cx="12192000" cy="1481070"/>
          </a:xfrm>
          <a:prstGeom prst="rect">
            <a:avLst/>
          </a:prstGeom>
          <a:solidFill>
            <a:srgbClr val="D10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45142" y="117668"/>
            <a:ext cx="9144000" cy="1245734"/>
          </a:xfrm>
        </p:spPr>
        <p:txBody>
          <a:bodyPr>
            <a:normAutofit/>
          </a:bodyPr>
          <a:lstStyle/>
          <a:p>
            <a:pPr algn="l"/>
            <a:r>
              <a:rPr lang="de-CH" sz="7200" b="1" dirty="0" err="1" smtClean="0">
                <a:solidFill>
                  <a:schemeClr val="bg1"/>
                </a:solidFill>
              </a:rPr>
              <a:t>mongoDB</a:t>
            </a:r>
            <a:r>
              <a:rPr lang="de-CH" sz="7200" b="1" dirty="0" smtClean="0">
                <a:solidFill>
                  <a:schemeClr val="bg1"/>
                </a:solidFill>
              </a:rPr>
              <a:t> – ein Beispiel</a:t>
            </a:r>
            <a:endParaRPr lang="de-CH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Softwarearchitektur PatientenApp</vt:lpstr>
      <vt:lpstr>Inhalt</vt:lpstr>
      <vt:lpstr>MVP – Pattern </vt:lpstr>
      <vt:lpstr>MVP – Pattern mit Vaadin</vt:lpstr>
      <vt:lpstr>Architekturdiagramm</vt:lpstr>
      <vt:lpstr>Architekturdiagramm</vt:lpstr>
      <vt:lpstr>Datenpersistenz</vt:lpstr>
      <vt:lpstr>mongoDB</vt:lpstr>
      <vt:lpstr>mongoDB – ein Beispiel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Softwarearchitektur</dc:title>
  <dc:creator>stefan</dc:creator>
  <cp:lastModifiedBy>stefan</cp:lastModifiedBy>
  <cp:revision>34</cp:revision>
  <dcterms:created xsi:type="dcterms:W3CDTF">2015-05-02T12:20:58Z</dcterms:created>
  <dcterms:modified xsi:type="dcterms:W3CDTF">2015-05-05T16:09:52Z</dcterms:modified>
</cp:coreProperties>
</file>