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91" r:id="rId4"/>
    <p:sldId id="288" r:id="rId5"/>
    <p:sldId id="283" r:id="rId6"/>
    <p:sldId id="272" r:id="rId7"/>
    <p:sldId id="281" r:id="rId8"/>
    <p:sldId id="289" r:id="rId9"/>
    <p:sldId id="282" r:id="rId10"/>
    <p:sldId id="284" r:id="rId11"/>
    <p:sldId id="290" r:id="rId12"/>
    <p:sldId id="285" r:id="rId13"/>
    <p:sldId id="286" r:id="rId14"/>
    <p:sldId id="287" r:id="rId15"/>
    <p:sldId id="280" r:id="rId16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011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29" autoAdjust="0"/>
  </p:normalViewPr>
  <p:slideViewPr>
    <p:cSldViewPr snapToGrid="0" snapToObjects="1">
      <p:cViewPr varScale="1">
        <p:scale>
          <a:sx n="50" d="100"/>
          <a:sy n="5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089FC-270D-4247-A68F-0C2F3B33D2DF}" type="datetimeFigureOut">
              <a:rPr lang="de-CH" smtClean="0"/>
              <a:t>14.04.2015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61F0F-BF1A-47A6-BC67-894693F92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84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Ganz</a:t>
            </a:r>
            <a:r>
              <a:rPr lang="en-US" dirty="0" smtClean="0"/>
              <a:t> </a:t>
            </a:r>
            <a:r>
              <a:rPr lang="en-US" dirty="0" err="1" smtClean="0"/>
              <a:t>abstrakt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gesagt</a:t>
            </a:r>
            <a:endParaRPr lang="en-US" dirty="0" smtClean="0"/>
          </a:p>
          <a:p>
            <a:r>
              <a:rPr lang="en-US" dirty="0" err="1" smtClean="0"/>
              <a:t>Zusammenfassung</a:t>
            </a:r>
            <a:r>
              <a:rPr lang="en-US" dirty="0" smtClean="0"/>
              <a:t> </a:t>
            </a:r>
            <a:r>
              <a:rPr lang="en-US" dirty="0" err="1" smtClean="0"/>
              <a:t>Funktionalität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Patientenapp</a:t>
            </a:r>
            <a:endParaRPr lang="en-US" baseline="0" dirty="0" smtClean="0"/>
          </a:p>
          <a:p>
            <a:endParaRPr lang="en-US" baseline="0" dirty="0" smtClean="0"/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810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Calendar</a:t>
            </a:r>
          </a:p>
          <a:p>
            <a:pPr marL="0" indent="0">
              <a:buNone/>
            </a:pPr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Polymorphism</a:t>
            </a:r>
          </a:p>
          <a:p>
            <a:pPr marL="0" indent="0">
              <a:buNone/>
            </a:pPr>
            <a:r>
              <a:rPr lang="en-US" baseline="0" dirty="0" err="1" smtClean="0"/>
              <a:t>ClinicConnector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Schnittstelle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Fremdsysteme</a:t>
            </a:r>
            <a:r>
              <a:rPr lang="en-US" baseline="0" dirty="0" smtClean="0"/>
              <a:t> -&gt; </a:t>
            </a:r>
            <a:r>
              <a:rPr lang="en-US" baseline="0" dirty="0" err="1" smtClean="0"/>
              <a:t>Klinik</a:t>
            </a:r>
            <a:r>
              <a:rPr lang="en-US" baseline="0" dirty="0" smtClean="0"/>
              <a:t> out of scope</a:t>
            </a:r>
          </a:p>
          <a:p>
            <a:pPr marL="0" indent="0">
              <a:buNone/>
            </a:pPr>
            <a:r>
              <a:rPr lang="en-US" baseline="0" dirty="0" smtClean="0"/>
              <a:t>    -&gt; </a:t>
            </a:r>
            <a:r>
              <a:rPr lang="en-US" baseline="0" dirty="0" err="1" smtClean="0"/>
              <a:t>stellt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elemente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calendarEntry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verfügung</a:t>
            </a:r>
            <a:endParaRPr lang="en-US" baseline="0" dirty="0" smtClean="0"/>
          </a:p>
          <a:p>
            <a:pPr marL="0" indent="0">
              <a:buNone/>
            </a:pPr>
            <a:r>
              <a:rPr lang="en-US" baseline="0" dirty="0" smtClean="0"/>
              <a:t>Life up </a:t>
            </a:r>
            <a:r>
              <a:rPr lang="en-US" baseline="0" dirty="0" err="1" smtClean="0"/>
              <a:t>zusätzlich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direktzugriff</a:t>
            </a:r>
            <a:r>
              <a:rPr lang="en-US" baseline="0" dirty="0" smtClean="0"/>
              <a:t> auf Activity: </a:t>
            </a: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Punkte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Levelaufstieg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verwalten</a:t>
            </a:r>
            <a:r>
              <a:rPr lang="en-US" baseline="0" dirty="0" smtClean="0"/>
              <a:t>.</a:t>
            </a:r>
          </a:p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732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910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err="1" smtClean="0"/>
              <a:t>Klassen</a:t>
            </a:r>
            <a:r>
              <a:rPr lang="en-US" dirty="0" smtClean="0"/>
              <a:t> </a:t>
            </a:r>
            <a:r>
              <a:rPr lang="en-US" dirty="0" err="1" smtClean="0"/>
              <a:t>dazugekommen</a:t>
            </a:r>
            <a:r>
              <a:rPr lang="en-US" dirty="0" smtClean="0"/>
              <a:t>:</a:t>
            </a:r>
            <a:r>
              <a:rPr lang="en-US" baseline="0" dirty="0" smtClean="0"/>
              <a:t> Activity </a:t>
            </a:r>
            <a:r>
              <a:rPr lang="en-US" baseline="0" dirty="0" err="1" smtClean="0"/>
              <a:t>aufgeteilt</a:t>
            </a:r>
            <a:endParaRPr lang="en-US" dirty="0" smtClean="0"/>
          </a:p>
          <a:p>
            <a:r>
              <a:rPr lang="en-US" dirty="0" err="1" smtClean="0"/>
              <a:t>Abstrakte</a:t>
            </a:r>
            <a:r>
              <a:rPr lang="en-US" dirty="0" smtClean="0"/>
              <a:t> </a:t>
            </a:r>
            <a:r>
              <a:rPr lang="en-US" dirty="0" err="1" smtClean="0"/>
              <a:t>Methoden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ermöglichen</a:t>
            </a:r>
            <a:r>
              <a:rPr lang="en-US" baseline="0" dirty="0" smtClean="0"/>
              <a:t> Delegation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61F0F-BF1A-47A6-BC67-894693F926E4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7535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2087995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70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54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0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76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440690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8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97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5609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1512455"/>
          </a:xfrm>
          <a:prstGeom prst="rect">
            <a:avLst/>
          </a:prstGeom>
          <a:solidFill>
            <a:srgbClr val="AD00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CH" dirty="0" smtClean="0"/>
              <a:t>Mastertitelformat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83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9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498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39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EA7F5-C048-764E-A1BB-BCA3DE93A146}" type="datetimeFigureOut">
              <a:rPr lang="de-DE" smtClean="0"/>
              <a:t>14.04.2015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91D-C652-8F43-93D2-32C3EBD1B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Diagrams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James, Stefan, Thomas, Filip, Lukas, Markus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817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3074" name="Picture 2" descr="C:\Users\James\Desktop\lifeUpActivti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694" y="0"/>
            <a:ext cx="664337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44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App will </a:t>
            </a:r>
            <a:r>
              <a:rPr lang="de-CH" dirty="0" err="1" smtClean="0"/>
              <a:t>Activity</a:t>
            </a:r>
            <a:r>
              <a:rPr lang="de-CH" dirty="0" smtClean="0"/>
              <a:t> von </a:t>
            </a:r>
            <a:r>
              <a:rPr lang="de-CH" dirty="0" err="1" smtClean="0"/>
              <a:t>LifeUp</a:t>
            </a:r>
            <a:r>
              <a:rPr lang="de-CH" dirty="0" smtClean="0"/>
              <a:t> prüfen</a:t>
            </a:r>
          </a:p>
          <a:p>
            <a:r>
              <a:rPr lang="de-CH" dirty="0" smtClean="0"/>
              <a:t>App Übergibt </a:t>
            </a:r>
            <a:r>
              <a:rPr lang="de-CH" dirty="0" err="1" smtClean="0"/>
              <a:t>LifeUp</a:t>
            </a:r>
            <a:r>
              <a:rPr lang="de-CH" dirty="0" smtClean="0"/>
              <a:t> ein Bild zum prüfen</a:t>
            </a:r>
          </a:p>
          <a:p>
            <a:r>
              <a:rPr lang="de-CH" dirty="0" smtClean="0"/>
              <a:t>Gibt </a:t>
            </a:r>
            <a:r>
              <a:rPr lang="de-CH" dirty="0" err="1" smtClean="0"/>
              <a:t>LifeUp</a:t>
            </a:r>
            <a:r>
              <a:rPr lang="de-CH" dirty="0" smtClean="0"/>
              <a:t> </a:t>
            </a:r>
            <a:r>
              <a:rPr lang="de-CH" dirty="0" err="1" smtClean="0"/>
              <a:t>Success</a:t>
            </a:r>
            <a:r>
              <a:rPr lang="de-CH" dirty="0" smtClean="0"/>
              <a:t> zurück, werden Punkte addiert</a:t>
            </a:r>
          </a:p>
          <a:p>
            <a:r>
              <a:rPr lang="de-CH" dirty="0" err="1" smtClean="0"/>
              <a:t>Lv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wird geprüft</a:t>
            </a:r>
          </a:p>
          <a:p>
            <a:r>
              <a:rPr lang="de-CH" dirty="0" smtClean="0"/>
              <a:t>Wenn </a:t>
            </a:r>
            <a:r>
              <a:rPr lang="de-CH" dirty="0" err="1" smtClean="0"/>
              <a:t>Lv</a:t>
            </a:r>
            <a:r>
              <a:rPr lang="de-CH" dirty="0" smtClean="0"/>
              <a:t> </a:t>
            </a:r>
            <a:r>
              <a:rPr lang="de-CH" dirty="0" err="1" smtClean="0"/>
              <a:t>up</a:t>
            </a:r>
            <a:r>
              <a:rPr lang="de-CH" dirty="0" smtClean="0"/>
              <a:t> </a:t>
            </a:r>
            <a:r>
              <a:rPr lang="de-CH" dirty="0" err="1" smtClean="0"/>
              <a:t>zustane</a:t>
            </a:r>
            <a:r>
              <a:rPr lang="de-CH" dirty="0" smtClean="0"/>
              <a:t> kommt, wird dies der </a:t>
            </a:r>
            <a:r>
              <a:rPr lang="de-CH" dirty="0" err="1" smtClean="0"/>
              <a:t>Activity</a:t>
            </a:r>
            <a:r>
              <a:rPr lang="de-CH" dirty="0" smtClean="0"/>
              <a:t> gesendet</a:t>
            </a:r>
          </a:p>
          <a:p>
            <a:r>
              <a:rPr lang="de-CH" dirty="0" err="1" smtClean="0"/>
              <a:t>Activity</a:t>
            </a:r>
            <a:r>
              <a:rPr lang="de-CH" dirty="0" smtClean="0"/>
              <a:t> sendet Log an Server Klinik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7830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1026" name="Picture 2" descr="C:\Users\James\workspaceLuna\sed_projekt\doc\task07\classDiagramm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3" y="0"/>
            <a:ext cx="9124717" cy="66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89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Teilausschnitt1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Patient App hat Relationen zu Kalender, Emergency und </a:t>
            </a:r>
            <a:r>
              <a:rPr lang="de-CH" dirty="0" err="1" smtClean="0"/>
              <a:t>LifeUp</a:t>
            </a:r>
            <a:endParaRPr lang="de-CH" dirty="0" smtClean="0"/>
          </a:p>
          <a:p>
            <a:r>
              <a:rPr lang="de-CH" dirty="0" smtClean="0"/>
              <a:t>Daten vom Server werden statt von den obigen Relationen vom </a:t>
            </a:r>
            <a:r>
              <a:rPr lang="de-CH" dirty="0" err="1" smtClean="0"/>
              <a:t>ClinicConnector</a:t>
            </a:r>
            <a:r>
              <a:rPr lang="de-CH" dirty="0" smtClean="0"/>
              <a:t> geholt -&gt; zentrale Sammelstelle</a:t>
            </a:r>
          </a:p>
          <a:p>
            <a:r>
              <a:rPr lang="de-CH" dirty="0" err="1" smtClean="0"/>
              <a:t>EmergencyStep</a:t>
            </a:r>
            <a:r>
              <a:rPr lang="de-CH" dirty="0" smtClean="0"/>
              <a:t>, als Relation zu Emergency, hat jeweils einen Kontakt für Persönliche Hilfe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34797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Teilausschnitt2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haben Relationen zu GPS Daten oder Bilder -&gt; Überprüfung in jedem Fall möglich</a:t>
            </a:r>
          </a:p>
          <a:p>
            <a:r>
              <a:rPr lang="de-CH" dirty="0" err="1" smtClean="0"/>
              <a:t>CalendarEntry</a:t>
            </a:r>
            <a:r>
              <a:rPr lang="de-CH" dirty="0" smtClean="0"/>
              <a:t> hat Relation zu </a:t>
            </a:r>
            <a:r>
              <a:rPr lang="de-CH" dirty="0" err="1" smtClean="0"/>
              <a:t>Appointments</a:t>
            </a:r>
            <a:r>
              <a:rPr lang="de-CH" dirty="0" smtClean="0"/>
              <a:t>, </a:t>
            </a:r>
            <a:r>
              <a:rPr lang="de-CH" dirty="0" err="1" smtClean="0"/>
              <a:t>Medication</a:t>
            </a:r>
            <a:r>
              <a:rPr lang="de-CH" dirty="0" smtClean="0"/>
              <a:t> und </a:t>
            </a:r>
            <a:r>
              <a:rPr lang="de-CH" dirty="0" err="1" smtClean="0"/>
              <a:t>Acivities</a:t>
            </a:r>
            <a:r>
              <a:rPr lang="de-CH" dirty="0" smtClean="0"/>
              <a:t> -&gt; zentrale Klasse als Sammelstelle für den Kalender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werden sowohl im Kalender als auch im Spiel </a:t>
            </a:r>
            <a:r>
              <a:rPr lang="de-CH" dirty="0" err="1" smtClean="0"/>
              <a:t>LifeUp</a:t>
            </a:r>
            <a:r>
              <a:rPr lang="de-CH" dirty="0" smtClean="0"/>
              <a:t> dargestellt 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78165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Questions</a:t>
            </a:r>
            <a:r>
              <a:rPr lang="de-CH" dirty="0" smtClean="0"/>
              <a:t>?</a:t>
            </a:r>
            <a:endParaRPr lang="de-CH" dirty="0"/>
          </a:p>
        </p:txBody>
      </p:sp>
      <p:pic>
        <p:nvPicPr>
          <p:cNvPr id="5122" name="Picture 2" descr="C:\Users\James\Desktop\al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1671638"/>
            <a:ext cx="3634055" cy="48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9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Inhalt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4525963"/>
          </a:xfrm>
        </p:spPr>
        <p:txBody>
          <a:bodyPr/>
          <a:lstStyle/>
          <a:p>
            <a:endParaRPr lang="de-CH" dirty="0" smtClean="0"/>
          </a:p>
          <a:p>
            <a:r>
              <a:rPr lang="en-US" dirty="0" err="1" smtClean="0"/>
              <a:t>Patientenapp</a:t>
            </a:r>
            <a:endParaRPr lang="de-CH" dirty="0" smtClean="0"/>
          </a:p>
          <a:p>
            <a:r>
              <a:rPr lang="de-CH" dirty="0" smtClean="0"/>
              <a:t>Domain </a:t>
            </a:r>
            <a:r>
              <a:rPr lang="de-CH" dirty="0" smtClean="0"/>
              <a:t>Model</a:t>
            </a:r>
          </a:p>
          <a:p>
            <a:r>
              <a:rPr lang="de-CH" dirty="0" smtClean="0"/>
              <a:t>Sequenzdiagramm</a:t>
            </a:r>
          </a:p>
          <a:p>
            <a:r>
              <a:rPr lang="de-CH" dirty="0" smtClean="0"/>
              <a:t>Class Diagramm</a:t>
            </a:r>
          </a:p>
        </p:txBody>
      </p:sp>
    </p:spTree>
    <p:extLst>
      <p:ext uri="{BB962C8B-B14F-4D97-AF65-F5344CB8AC3E}">
        <p14:creationId xmlns:p14="http://schemas.microsoft.com/office/powerpoint/2010/main" val="393070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Patientenapp</a:t>
            </a:r>
            <a:endParaRPr lang="de-CH" dirty="0"/>
          </a:p>
        </p:txBody>
      </p:sp>
      <p:pic>
        <p:nvPicPr>
          <p:cNvPr id="4" name="Picture 3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8" y="1600200"/>
            <a:ext cx="2167024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3295650" y="1752599"/>
            <a:ext cx="5848350" cy="465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Reminder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Zusatzfunktionen</a:t>
            </a:r>
            <a:endParaRPr lang="en-US" dirty="0" smtClean="0"/>
          </a:p>
          <a:p>
            <a:pPr lvl="1"/>
            <a:r>
              <a:rPr lang="en-US" dirty="0" err="1" smtClean="0"/>
              <a:t>Termine</a:t>
            </a:r>
            <a:endParaRPr lang="en-US" dirty="0" smtClean="0"/>
          </a:p>
          <a:p>
            <a:pPr lvl="1"/>
            <a:r>
              <a:rPr lang="en-US" dirty="0" err="1" smtClean="0"/>
              <a:t>LifeUp</a:t>
            </a:r>
            <a:endParaRPr lang="en-US" dirty="0" smtClean="0"/>
          </a:p>
          <a:p>
            <a:pPr lvl="1"/>
            <a:r>
              <a:rPr lang="en-US" dirty="0" err="1" smtClean="0"/>
              <a:t>Medikation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384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Domain Model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 err="1" smtClean="0"/>
              <a:t>Calendar</a:t>
            </a:r>
            <a:r>
              <a:rPr lang="de-CH" dirty="0" smtClean="0"/>
              <a:t> enthält sämtliche </a:t>
            </a:r>
            <a:r>
              <a:rPr lang="de-CH" dirty="0" err="1" smtClean="0"/>
              <a:t>Calendar</a:t>
            </a:r>
            <a:r>
              <a:rPr lang="de-CH" dirty="0" smtClean="0"/>
              <a:t> </a:t>
            </a:r>
            <a:r>
              <a:rPr lang="de-CH" dirty="0" err="1" smtClean="0"/>
              <a:t>Entries</a:t>
            </a:r>
            <a:endParaRPr lang="de-CH" dirty="0" smtClean="0"/>
          </a:p>
          <a:p>
            <a:r>
              <a:rPr lang="de-CH" dirty="0" smtClean="0"/>
              <a:t>Jedem Entry ist eine </a:t>
            </a:r>
            <a:r>
              <a:rPr lang="de-CH" dirty="0" err="1" smtClean="0"/>
              <a:t>Activity</a:t>
            </a:r>
            <a:r>
              <a:rPr lang="de-CH" dirty="0"/>
              <a:t>,</a:t>
            </a:r>
            <a:r>
              <a:rPr lang="de-CH" dirty="0" smtClean="0"/>
              <a:t> ein </a:t>
            </a:r>
            <a:r>
              <a:rPr lang="de-CH" dirty="0" err="1" smtClean="0"/>
              <a:t>Appointment</a:t>
            </a:r>
            <a:r>
              <a:rPr lang="de-CH" dirty="0" smtClean="0"/>
              <a:t> oder eine </a:t>
            </a:r>
            <a:r>
              <a:rPr lang="de-CH" dirty="0" err="1" smtClean="0"/>
              <a:t>Medication</a:t>
            </a:r>
            <a:r>
              <a:rPr lang="de-CH" dirty="0" smtClean="0"/>
              <a:t> zugewiesen</a:t>
            </a:r>
          </a:p>
          <a:p>
            <a:r>
              <a:rPr lang="de-CH" dirty="0" smtClean="0"/>
              <a:t>Bei </a:t>
            </a:r>
            <a:r>
              <a:rPr lang="de-CH" dirty="0" err="1" smtClean="0"/>
              <a:t>Appointments</a:t>
            </a:r>
            <a:r>
              <a:rPr lang="de-CH" dirty="0" smtClean="0"/>
              <a:t> kann der Arzt kontaktiert werden</a:t>
            </a:r>
          </a:p>
          <a:p>
            <a:r>
              <a:rPr lang="de-CH" dirty="0" err="1" smtClean="0"/>
              <a:t>Activities</a:t>
            </a:r>
            <a:r>
              <a:rPr lang="de-CH" dirty="0" smtClean="0"/>
              <a:t> sind mit </a:t>
            </a:r>
            <a:r>
              <a:rPr lang="de-CH" dirty="0" err="1" smtClean="0"/>
              <a:t>LifeUp</a:t>
            </a:r>
            <a:r>
              <a:rPr lang="de-CH" dirty="0" smtClean="0"/>
              <a:t> verbunden und werden dort angezeigt</a:t>
            </a:r>
          </a:p>
          <a:p>
            <a:r>
              <a:rPr lang="de-CH" dirty="0" err="1" smtClean="0"/>
              <a:t>KlinikConnector</a:t>
            </a:r>
            <a:r>
              <a:rPr lang="de-CH" dirty="0" smtClean="0"/>
              <a:t> ist zuständig für die Notfallnummern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63695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Model</a:t>
            </a:r>
            <a:endParaRPr lang="de-CH" dirty="0"/>
          </a:p>
        </p:txBody>
      </p:sp>
      <p:pic>
        <p:nvPicPr>
          <p:cNvPr id="6146" name="Picture 2" descr="C:\Users\James\workspaceLuna\sed_projekt\doc\task07\domainModelSED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340" cy="604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4933950" y="-200026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4371975" y="2038349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5398293" y="3595221"/>
            <a:ext cx="2052637" cy="1399709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41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Sequenzdiagramm 1</a:t>
            </a:r>
            <a:endParaRPr lang="en-GB" dirty="0"/>
          </a:p>
        </p:txBody>
      </p:sp>
      <p:pic>
        <p:nvPicPr>
          <p:cNvPr id="1027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220" y="1516114"/>
            <a:ext cx="2581275" cy="534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2776538" y="1817222"/>
            <a:ext cx="3328987" cy="2540000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17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051" name="Picture 3" descr="C:\Users\James\Desktop\updateDataSequenceDiagram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205367" cy="660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75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Activities</a:t>
            </a:r>
            <a:r>
              <a:rPr lang="de-CH" dirty="0" smtClean="0"/>
              <a:t> Updaten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Clinic</a:t>
            </a:r>
            <a:r>
              <a:rPr lang="de-CH" dirty="0" smtClean="0"/>
              <a:t> System wird nach </a:t>
            </a:r>
            <a:r>
              <a:rPr lang="de-CH" dirty="0" err="1" smtClean="0"/>
              <a:t>Entries</a:t>
            </a:r>
            <a:r>
              <a:rPr lang="de-CH" dirty="0" smtClean="0"/>
              <a:t> gefragt</a:t>
            </a:r>
          </a:p>
          <a:p>
            <a:r>
              <a:rPr lang="de-CH" dirty="0" err="1" smtClean="0"/>
              <a:t>Clinic</a:t>
            </a:r>
            <a:r>
              <a:rPr lang="de-CH" dirty="0" smtClean="0"/>
              <a:t> System sammelt alle </a:t>
            </a:r>
            <a:r>
              <a:rPr lang="de-CH" dirty="0" err="1" smtClean="0"/>
              <a:t>Entries</a:t>
            </a:r>
            <a:r>
              <a:rPr lang="de-CH" dirty="0" smtClean="0"/>
              <a:t> für Morgen</a:t>
            </a:r>
            <a:br>
              <a:rPr lang="de-CH" dirty="0" smtClean="0"/>
            </a:br>
            <a:r>
              <a:rPr lang="de-CH" dirty="0" smtClean="0"/>
              <a:t>und sendet sie an die App</a:t>
            </a:r>
          </a:p>
          <a:p>
            <a:r>
              <a:rPr lang="de-CH" dirty="0" smtClean="0"/>
              <a:t>App stellt die </a:t>
            </a:r>
            <a:r>
              <a:rPr lang="de-CH" dirty="0" err="1" smtClean="0"/>
              <a:t>Entries</a:t>
            </a:r>
            <a:r>
              <a:rPr lang="de-CH" dirty="0" smtClean="0"/>
              <a:t> im Kalender dar</a:t>
            </a:r>
          </a:p>
          <a:p>
            <a:endParaRPr lang="de-CH" dirty="0" smtClean="0"/>
          </a:p>
          <a:p>
            <a:endParaRPr lang="de-CH" dirty="0" smtClean="0"/>
          </a:p>
          <a:p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332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Sequenzdiagramm</a:t>
            </a:r>
            <a:r>
              <a:rPr lang="en-US" dirty="0" smtClean="0"/>
              <a:t> 2</a:t>
            </a:r>
            <a:endParaRPr lang="de-CH" dirty="0"/>
          </a:p>
        </p:txBody>
      </p:sp>
      <p:pic>
        <p:nvPicPr>
          <p:cNvPr id="4098" name="Picture 2" descr="C:\Users\James\Desktop\Captu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8" y="1896025"/>
            <a:ext cx="4677040" cy="433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James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8" y="1896025"/>
            <a:ext cx="2305050" cy="4345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/>
          <p:cNvSpPr/>
          <p:nvPr/>
        </p:nvSpPr>
        <p:spPr>
          <a:xfrm>
            <a:off x="3019693" y="1891812"/>
            <a:ext cx="2200275" cy="3894626"/>
          </a:xfrm>
          <a:prstGeom prst="ellipse">
            <a:avLst/>
          </a:prstGeom>
          <a:noFill/>
          <a:ln w="76200">
            <a:solidFill>
              <a:srgbClr val="AD001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9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Office PowerPoint</Application>
  <PresentationFormat>Bildschirmpräsentation (4:3)</PresentationFormat>
  <Paragraphs>56</Paragraphs>
  <Slides>15</Slides>
  <Notes>4</Notes>
  <HiddenSlides>4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Office-Design</vt:lpstr>
      <vt:lpstr>Diagrams</vt:lpstr>
      <vt:lpstr>Inhalt</vt:lpstr>
      <vt:lpstr>Patientenapp</vt:lpstr>
      <vt:lpstr>Domain Model</vt:lpstr>
      <vt:lpstr>Domain Model</vt:lpstr>
      <vt:lpstr>Sequenzdiagramm 1</vt:lpstr>
      <vt:lpstr>PowerPoint-Präsentation</vt:lpstr>
      <vt:lpstr>Activities Updaten</vt:lpstr>
      <vt:lpstr>Sequenzdiagramm 2</vt:lpstr>
      <vt:lpstr>PowerPoint-Präsentation</vt:lpstr>
      <vt:lpstr>PowerPoint-Präsentation</vt:lpstr>
      <vt:lpstr>PowerPoint-Präsentation</vt:lpstr>
      <vt:lpstr>Teilausschnitt1</vt:lpstr>
      <vt:lpstr>Teilausschnitt2</vt:lpstr>
      <vt:lpstr>Questions?</vt:lpstr>
    </vt:vector>
  </TitlesOfParts>
  <Company>Vögeli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Thinking</dc:title>
  <dc:creator>Markus Loosli</dc:creator>
  <cp:lastModifiedBy>James Schüpbach</cp:lastModifiedBy>
  <cp:revision>111</cp:revision>
  <dcterms:created xsi:type="dcterms:W3CDTF">2015-03-16T16:46:07Z</dcterms:created>
  <dcterms:modified xsi:type="dcterms:W3CDTF">2015-04-14T13:44:39Z</dcterms:modified>
</cp:coreProperties>
</file>