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0" r:id="rId7"/>
    <p:sldId id="258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1438"/>
            <a:ext cx="10439400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1438"/>
            <a:ext cx="10439400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53" y="1481070"/>
            <a:ext cx="7431381" cy="54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Benutzerdefiniert</PresentationFormat>
  <Paragraphs>25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Architekturdiagramm</vt:lpstr>
      <vt:lpstr>Datenpersistenz</vt:lpstr>
      <vt:lpstr>mongoDB</vt:lpstr>
      <vt:lpstr>mongoDB – ein Beispiel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34</cp:revision>
  <dcterms:created xsi:type="dcterms:W3CDTF">2015-05-02T12:20:58Z</dcterms:created>
  <dcterms:modified xsi:type="dcterms:W3CDTF">2015-05-05T16:00:41Z</dcterms:modified>
</cp:coreProperties>
</file>