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70" r:id="rId3"/>
    <p:sldId id="272" r:id="rId4"/>
    <p:sldId id="269" r:id="rId5"/>
    <p:sldId id="276" r:id="rId6"/>
    <p:sldId id="273" r:id="rId7"/>
    <p:sldId id="278" r:id="rId8"/>
    <p:sldId id="275" r:id="rId9"/>
    <p:sldId id="279" r:id="rId10"/>
    <p:sldId id="281" r:id="rId11"/>
    <p:sldId id="282" r:id="rId12"/>
    <p:sldId id="283" r:id="rId13"/>
    <p:sldId id="286" r:id="rId14"/>
    <p:sldId id="287" r:id="rId15"/>
    <p:sldId id="288" r:id="rId16"/>
    <p:sldId id="289" r:id="rId17"/>
    <p:sldId id="290" r:id="rId18"/>
    <p:sldId id="285" r:id="rId19"/>
    <p:sldId id="284" r:id="rId20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001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/>
    <p:restoredTop sz="90822" autoAdjust="0"/>
  </p:normalViewPr>
  <p:slideViewPr>
    <p:cSldViewPr snapToGrid="0" snapToObjects="1">
      <p:cViewPr varScale="1">
        <p:scale>
          <a:sx n="78" d="100"/>
          <a:sy n="78" d="100"/>
        </p:scale>
        <p:origin x="168" y="7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089FC-270D-4247-A68F-0C2F3B33D2DF}" type="datetimeFigureOut">
              <a:rPr lang="de-CH" smtClean="0"/>
              <a:t>08.06.15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061F0F-BF1A-47A6-BC67-894693F92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6845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61F0F-BF1A-47A6-BC67-894693F926E4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46151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2087995"/>
            <a:ext cx="9144000" cy="1512455"/>
          </a:xfrm>
          <a:prstGeom prst="rect">
            <a:avLst/>
          </a:prstGeom>
          <a:solidFill>
            <a:srgbClr val="AD00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08.06.15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0706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08.06.15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3543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08.06.15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102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144000" cy="1512455"/>
          </a:xfrm>
          <a:prstGeom prst="rect">
            <a:avLst/>
          </a:prstGeom>
          <a:solidFill>
            <a:srgbClr val="AD00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08.06.15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2768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4406900"/>
            <a:ext cx="9144000" cy="1512455"/>
          </a:xfrm>
          <a:prstGeom prst="rect">
            <a:avLst/>
          </a:prstGeom>
          <a:solidFill>
            <a:srgbClr val="AD00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08.06.15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7802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0"/>
            <a:ext cx="9144000" cy="1512455"/>
          </a:xfrm>
          <a:prstGeom prst="rect">
            <a:avLst/>
          </a:prstGeom>
          <a:solidFill>
            <a:srgbClr val="AD00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08.06.15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0977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0"/>
            <a:ext cx="9144000" cy="1512455"/>
          </a:xfrm>
          <a:prstGeom prst="rect">
            <a:avLst/>
          </a:prstGeom>
          <a:solidFill>
            <a:srgbClr val="AD00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08.06.15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5609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0"/>
            <a:ext cx="9144000" cy="1512455"/>
          </a:xfrm>
          <a:prstGeom prst="rect">
            <a:avLst/>
          </a:prstGeom>
          <a:solidFill>
            <a:srgbClr val="AD00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08.06.15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837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08.06.15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2692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08.06.15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4985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08.06.15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1396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EA7F5-C048-764E-A1BB-BCA3DE93A146}" type="datetimeFigureOut">
              <a:rPr lang="de-DE" smtClean="0"/>
              <a:t>08.06.15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6582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Schlusspräsentation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James, Stefan, Thomas, Filip, Lukas, Markus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2862910" y="575785"/>
            <a:ext cx="400917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5400" dirty="0" err="1" smtClean="0">
                <a:solidFill>
                  <a:srgbClr val="C00000"/>
                </a:solidFill>
              </a:rPr>
              <a:t>PatientenApp</a:t>
            </a:r>
            <a:endParaRPr lang="de-DE" sz="5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17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Erfahrungen</a:t>
            </a:r>
            <a:r>
              <a:rPr lang="en-US" dirty="0" smtClean="0"/>
              <a:t>: James 3/5</a:t>
            </a:r>
            <a:endParaRPr lang="en-GB" dirty="0"/>
          </a:p>
        </p:txBody>
      </p:sp>
      <p:pic>
        <p:nvPicPr>
          <p:cNvPr id="6" name="Picture 2" descr="C:\Users\James\workspaceLuna\PatientApp\doc\task14\finalpresentatio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35" y="1716655"/>
            <a:ext cx="8779329" cy="4587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176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Erfahrungen</a:t>
            </a:r>
            <a:r>
              <a:rPr lang="en-US" dirty="0" smtClean="0"/>
              <a:t>: James 4/5</a:t>
            </a:r>
            <a:endParaRPr lang="en-GB" dirty="0"/>
          </a:p>
        </p:txBody>
      </p:sp>
      <p:pic>
        <p:nvPicPr>
          <p:cNvPr id="6" name="Picture 2" descr="C:\Users\James\Desktop\Capturebettybossi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60042"/>
            <a:ext cx="8421192" cy="3727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James\Desktop\havesi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840" y="2440216"/>
            <a:ext cx="4773234" cy="613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4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Erfahrungen</a:t>
            </a:r>
            <a:r>
              <a:rPr lang="en-US" dirty="0" smtClean="0"/>
              <a:t>: James 5/5</a:t>
            </a:r>
            <a:endParaRPr lang="en-GB" dirty="0"/>
          </a:p>
        </p:txBody>
      </p:sp>
      <p:pic>
        <p:nvPicPr>
          <p:cNvPr id="12" name="Picture 2" descr="C:\Users\James\Desktop\googleMap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02770"/>
            <a:ext cx="4866605" cy="145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Users\James\Desktop\setCenterM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72274"/>
            <a:ext cx="4324108" cy="333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C:\Users\James\Desktop\mapspropertiesP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871" y="1948803"/>
            <a:ext cx="3312894" cy="1151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5" descr="C:\Users\James\Desktop\addcomponen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871" y="3234469"/>
            <a:ext cx="2643261" cy="307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64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Erfahrungen</a:t>
            </a:r>
            <a:r>
              <a:rPr lang="en-GB" dirty="0" smtClean="0"/>
              <a:t>: Markus 1/3</a:t>
            </a:r>
            <a:endParaRPr lang="en-GB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CalendarView</a:t>
            </a:r>
            <a:endParaRPr lang="de-CH" dirty="0" smtClean="0"/>
          </a:p>
          <a:p>
            <a:r>
              <a:rPr lang="de-CH" dirty="0" err="1" smtClean="0"/>
              <a:t>CalendarUtils</a:t>
            </a:r>
            <a:endParaRPr lang="de-CH" dirty="0" smtClean="0"/>
          </a:p>
          <a:p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880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Erfahrungen</a:t>
            </a:r>
            <a:r>
              <a:rPr lang="en-GB" dirty="0" smtClean="0"/>
              <a:t>: Markus 2/3</a:t>
            </a:r>
            <a:endParaRPr lang="en-GB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Nette </a:t>
            </a:r>
            <a:r>
              <a:rPr lang="de-CH" dirty="0" err="1" smtClean="0"/>
              <a:t>implementierung</a:t>
            </a:r>
            <a:r>
              <a:rPr lang="de-CH" dirty="0" smtClean="0"/>
              <a:t> mit </a:t>
            </a:r>
            <a:r>
              <a:rPr lang="de-CH" dirty="0" err="1" smtClean="0"/>
              <a:t>Vaadin</a:t>
            </a:r>
            <a:endParaRPr lang="de-CH" dirty="0" smtClean="0"/>
          </a:p>
          <a:p>
            <a:pPr lvl="1"/>
            <a:r>
              <a:rPr lang="de-CH" dirty="0" smtClean="0"/>
              <a:t>Generiert HTML</a:t>
            </a:r>
          </a:p>
          <a:p>
            <a:pPr lvl="1"/>
            <a:r>
              <a:rPr lang="de-CH" dirty="0" smtClean="0"/>
              <a:t>Click-Event einfügen: funktioniert</a:t>
            </a:r>
          </a:p>
          <a:p>
            <a:pPr lvl="1"/>
            <a:endParaRPr lang="de-CH" dirty="0" smtClean="0"/>
          </a:p>
          <a:p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609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Erfahrungen</a:t>
            </a:r>
            <a:r>
              <a:rPr lang="en-GB" dirty="0" smtClean="0"/>
              <a:t>: Markus 3/3</a:t>
            </a:r>
            <a:endParaRPr lang="en-GB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Datumsvergleich Java</a:t>
            </a:r>
          </a:p>
          <a:p>
            <a:pPr lvl="1"/>
            <a:r>
              <a:rPr lang="de-CH" dirty="0" smtClean="0"/>
              <a:t>Neues </a:t>
            </a:r>
            <a:r>
              <a:rPr lang="de-CH" dirty="0" err="1" smtClean="0"/>
              <a:t>Calendar</a:t>
            </a:r>
            <a:r>
              <a:rPr lang="de-CH" dirty="0" smtClean="0"/>
              <a:t>-Objekt erstellen</a:t>
            </a:r>
          </a:p>
          <a:p>
            <a:pPr lvl="2"/>
            <a:r>
              <a:rPr lang="de-CH" dirty="0" smtClean="0"/>
              <a:t>Ära setzen</a:t>
            </a:r>
          </a:p>
          <a:p>
            <a:pPr lvl="2"/>
            <a:r>
              <a:rPr lang="de-CH" dirty="0" smtClean="0"/>
              <a:t>Jahr setzen</a:t>
            </a:r>
          </a:p>
          <a:p>
            <a:pPr lvl="2"/>
            <a:r>
              <a:rPr lang="de-CH" dirty="0" smtClean="0"/>
              <a:t>Monat setzen</a:t>
            </a:r>
          </a:p>
          <a:p>
            <a:pPr lvl="2"/>
            <a:r>
              <a:rPr lang="de-CH" dirty="0" smtClean="0"/>
              <a:t>Tag setzen</a:t>
            </a:r>
          </a:p>
          <a:p>
            <a:pPr lvl="2"/>
            <a:r>
              <a:rPr lang="de-CH" dirty="0" smtClean="0"/>
              <a:t>Schlussendlich: vergleichen</a:t>
            </a:r>
          </a:p>
          <a:p>
            <a:pPr lvl="2"/>
            <a:endParaRPr lang="de-CH" dirty="0" smtClean="0"/>
          </a:p>
          <a:p>
            <a:pPr marL="0" indent="0" algn="ctr">
              <a:buNone/>
            </a:pPr>
            <a:r>
              <a:rPr lang="en-US" b="1" dirty="0" err="1" smtClean="0"/>
              <a:t>Wer</a:t>
            </a:r>
            <a:r>
              <a:rPr lang="en-US" b="1" dirty="0" smtClean="0"/>
              <a:t> </a:t>
            </a:r>
            <a:r>
              <a:rPr lang="en-US" b="1" dirty="0" err="1" smtClean="0"/>
              <a:t>denkt</a:t>
            </a:r>
            <a:r>
              <a:rPr lang="en-US" b="1" dirty="0" smtClean="0"/>
              <a:t> </a:t>
            </a:r>
            <a:r>
              <a:rPr lang="en-US" b="1" dirty="0" err="1" smtClean="0"/>
              <a:t>sich</a:t>
            </a:r>
            <a:r>
              <a:rPr lang="en-US" b="1" dirty="0" smtClean="0"/>
              <a:t> </a:t>
            </a:r>
            <a:r>
              <a:rPr lang="en-US" b="1" dirty="0" err="1" smtClean="0"/>
              <a:t>sowas</a:t>
            </a:r>
            <a:r>
              <a:rPr lang="en-US" b="1" dirty="0" smtClean="0"/>
              <a:t> </a:t>
            </a:r>
            <a:r>
              <a:rPr lang="en-US" b="1" dirty="0" err="1" smtClean="0"/>
              <a:t>aus</a:t>
            </a:r>
            <a:r>
              <a:rPr lang="en-US" b="1" dirty="0" smtClean="0"/>
              <a:t>???</a:t>
            </a:r>
            <a:endParaRPr lang="en-US" b="1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069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Scrum</a:t>
            </a:r>
            <a:r>
              <a:rPr lang="de-DE" dirty="0" smtClean="0"/>
              <a:t> retrospektive: Gutes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Mit relativ wenig Aufwand ist etwas „in Ansätzen brauchbares“ entstanden</a:t>
            </a:r>
          </a:p>
          <a:p>
            <a:r>
              <a:rPr lang="de-DE" dirty="0" smtClean="0"/>
              <a:t>Trotz weniger Treffen strukturiertes vorgehen</a:t>
            </a:r>
          </a:p>
          <a:p>
            <a:r>
              <a:rPr lang="de-DE" dirty="0" smtClean="0"/>
              <a:t>Jeder hatte seine Aufgabe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3578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Scrum</a:t>
            </a:r>
            <a:r>
              <a:rPr lang="de-DE" dirty="0" smtClean="0"/>
              <a:t> retrospektive: Schlechtes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smtClean="0"/>
              <a:t>Verantwortung wurde hin und her geschoben</a:t>
            </a:r>
          </a:p>
          <a:p>
            <a:r>
              <a:rPr lang="de-DE" dirty="0" err="1" smtClean="0"/>
              <a:t>Vaadin</a:t>
            </a:r>
            <a:r>
              <a:rPr lang="de-DE" dirty="0" smtClean="0"/>
              <a:t> steht </a:t>
            </a:r>
            <a:r>
              <a:rPr lang="de-DE" smtClean="0"/>
              <a:t>ab und zu im Weg</a:t>
            </a:r>
          </a:p>
          <a:p>
            <a:endParaRPr lang="de-DE" dirty="0" smtClean="0"/>
          </a:p>
          <a:p>
            <a:r>
              <a:rPr lang="de-DE" dirty="0" smtClean="0"/>
              <a:t>Daten </a:t>
            </a:r>
            <a:r>
              <a:rPr lang="de-DE" dirty="0"/>
              <a:t>sammeln: Was ist in letzter Zeit geschehen? Was war gut? Was war schlecht? Welche harten Daten über Qualität/Produktivität etc. stehen zur Verfügung?</a:t>
            </a:r>
          </a:p>
          <a:p>
            <a:r>
              <a:rPr lang="de-DE" dirty="0"/>
              <a:t>Einsichten gewinnen: Warum sind die Dinge wie sie sind?</a:t>
            </a:r>
          </a:p>
          <a:p>
            <a:r>
              <a:rPr lang="de-DE" dirty="0"/>
              <a:t>Maßnahmen beschließen: Was wollen wir konkret wie ändern?</a:t>
            </a:r>
          </a:p>
          <a:p>
            <a:r>
              <a:rPr lang="de-DE" dirty="0"/>
              <a:t>Abschluss 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691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Fragen?</a:t>
            </a:r>
            <a:endParaRPr lang="de-DE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1830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Picture 2" descr="C:\Users\James\Desktop\1uMcOR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87" y="1793195"/>
            <a:ext cx="7736026" cy="4551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532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Inhalt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885950"/>
            <a:ext cx="8229600" cy="4525963"/>
          </a:xfrm>
        </p:spPr>
        <p:txBody>
          <a:bodyPr/>
          <a:lstStyle/>
          <a:p>
            <a:r>
              <a:rPr lang="de-CH" dirty="0" smtClean="0"/>
              <a:t>Demo</a:t>
            </a:r>
            <a:endParaRPr lang="de-CH" dirty="0" smtClean="0"/>
          </a:p>
          <a:p>
            <a:r>
              <a:rPr lang="de-CH" dirty="0" smtClean="0"/>
              <a:t>Codeschnipsel</a:t>
            </a:r>
            <a:endParaRPr lang="de-CH" dirty="0" smtClean="0"/>
          </a:p>
          <a:p>
            <a:r>
              <a:rPr lang="de-CH" dirty="0" smtClean="0"/>
              <a:t>Gelerntes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3070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5960"/>
            <a:ext cx="8229600" cy="4525963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617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Gelerntes: im Modul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Field Study / Interview </a:t>
            </a:r>
            <a:r>
              <a:rPr lang="en-US" dirty="0" err="1" smtClean="0"/>
              <a:t>sehr</a:t>
            </a:r>
            <a:r>
              <a:rPr lang="en-US" dirty="0" smtClean="0"/>
              <a:t> </a:t>
            </a:r>
            <a:r>
              <a:rPr lang="en-US" dirty="0" err="1" smtClean="0"/>
              <a:t>sinnvoll</a:t>
            </a:r>
            <a:endParaRPr lang="en-US" dirty="0" smtClean="0"/>
          </a:p>
          <a:p>
            <a:r>
              <a:rPr lang="de-CH" dirty="0" smtClean="0"/>
              <a:t>Mit </a:t>
            </a:r>
            <a:r>
              <a:rPr lang="de-CH" dirty="0" err="1" smtClean="0"/>
              <a:t>Scrum</a:t>
            </a:r>
            <a:r>
              <a:rPr lang="de-CH" dirty="0" smtClean="0"/>
              <a:t> können arbeiten gut priorisiert werden.</a:t>
            </a:r>
          </a:p>
          <a:p>
            <a:r>
              <a:rPr lang="de-CH" dirty="0" smtClean="0"/>
              <a:t>Ein gutes Design beschleunigt den Implementierungsprozess enorm, da es viele Unklarheiten im Voraus aus dem Weg räumt.</a:t>
            </a:r>
          </a:p>
          <a:p>
            <a:r>
              <a:rPr lang="de-CH" dirty="0" smtClean="0"/>
              <a:t>Der Kunde muss zum Beginn des Projekts stark einbezogen werden.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909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Gelerntes: </a:t>
            </a:r>
            <a:r>
              <a:rPr lang="de-DE" dirty="0" smtClean="0"/>
              <a:t>im </a:t>
            </a:r>
            <a:r>
              <a:rPr lang="de-DE" dirty="0" smtClean="0"/>
              <a:t>Team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Arbeiten</a:t>
            </a:r>
            <a:r>
              <a:rPr lang="en-US" dirty="0"/>
              <a:t> </a:t>
            </a:r>
            <a:r>
              <a:rPr lang="en-US" dirty="0" err="1"/>
              <a:t>klar</a:t>
            </a:r>
            <a:r>
              <a:rPr lang="en-US" dirty="0"/>
              <a:t> </a:t>
            </a:r>
            <a:r>
              <a:rPr lang="en-US" dirty="0" err="1"/>
              <a:t>verteilen</a:t>
            </a:r>
            <a:r>
              <a:rPr lang="en-US" dirty="0"/>
              <a:t> – </a:t>
            </a:r>
            <a:r>
              <a:rPr lang="en-US" dirty="0" err="1"/>
              <a:t>Sonst</a:t>
            </a:r>
            <a:r>
              <a:rPr lang="en-US" dirty="0"/>
              <a:t> </a:t>
            </a:r>
            <a:r>
              <a:rPr lang="en-US" dirty="0" err="1"/>
              <a:t>fühlt</a:t>
            </a:r>
            <a:r>
              <a:rPr lang="en-US" dirty="0"/>
              <a:t> </a:t>
            </a:r>
            <a:r>
              <a:rPr lang="en-US" dirty="0" err="1"/>
              <a:t>sich</a:t>
            </a:r>
            <a:r>
              <a:rPr lang="en-US" dirty="0"/>
              <a:t> </a:t>
            </a:r>
            <a:r>
              <a:rPr lang="en-US" dirty="0" err="1"/>
              <a:t>niemand</a:t>
            </a:r>
            <a:r>
              <a:rPr lang="en-US" dirty="0"/>
              <a:t> </a:t>
            </a:r>
            <a:r>
              <a:rPr lang="en-US" dirty="0" err="1"/>
              <a:t>verantwortlich</a:t>
            </a:r>
            <a:endParaRPr lang="en-US" dirty="0"/>
          </a:p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Crashkurs</a:t>
            </a:r>
            <a:r>
              <a:rPr lang="en-US" dirty="0"/>
              <a:t> </a:t>
            </a:r>
            <a:r>
              <a:rPr lang="en-US" dirty="0" err="1"/>
              <a:t>wäre</a:t>
            </a:r>
            <a:r>
              <a:rPr lang="en-US" dirty="0"/>
              <a:t> </a:t>
            </a:r>
            <a:r>
              <a:rPr lang="en-US" dirty="0" err="1"/>
              <a:t>sinnvoll</a:t>
            </a:r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252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Gelerntes: im Kurs</a:t>
            </a:r>
            <a:endParaRPr lang="en-GB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Maven top, </a:t>
            </a:r>
            <a:r>
              <a:rPr lang="en-US" dirty="0" err="1"/>
              <a:t>Vaadin</a:t>
            </a:r>
            <a:r>
              <a:rPr lang="en-US" dirty="0"/>
              <a:t> flop</a:t>
            </a:r>
          </a:p>
          <a:p>
            <a:r>
              <a:rPr lang="en-US" dirty="0" err="1"/>
              <a:t>Projekt</a:t>
            </a:r>
            <a:r>
              <a:rPr lang="en-US" dirty="0"/>
              <a:t>: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viele</a:t>
            </a:r>
            <a:r>
              <a:rPr lang="en-US" dirty="0"/>
              <a:t> </a:t>
            </a:r>
            <a:r>
              <a:rPr lang="en-US" dirty="0" err="1"/>
              <a:t>Einschränkungen</a:t>
            </a:r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26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Erfahrungen</a:t>
            </a:r>
            <a:endParaRPr lang="en-GB" dirty="0"/>
          </a:p>
        </p:txBody>
      </p:sp>
      <p:pic>
        <p:nvPicPr>
          <p:cNvPr id="4" name="Picture 2" descr="Code Review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2053431"/>
            <a:ext cx="5238750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74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Erfahrungen</a:t>
            </a:r>
            <a:r>
              <a:rPr lang="en-GB" dirty="0" smtClean="0"/>
              <a:t>: James 1/5</a:t>
            </a:r>
            <a:endParaRPr lang="en-GB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Generic Reminder</a:t>
            </a:r>
          </a:p>
          <a:p>
            <a:r>
              <a:rPr lang="en-US" dirty="0" err="1"/>
              <a:t>MongoDb</a:t>
            </a:r>
            <a:r>
              <a:rPr lang="en-US" dirty="0"/>
              <a:t> Adapter</a:t>
            </a:r>
          </a:p>
          <a:p>
            <a:r>
              <a:rPr lang="en-US" dirty="0" err="1"/>
              <a:t>Grundstruktur</a:t>
            </a:r>
            <a:r>
              <a:rPr lang="en-US" dirty="0"/>
              <a:t> </a:t>
            </a:r>
            <a:r>
              <a:rPr lang="en-US" dirty="0" err="1"/>
              <a:t>Applikation</a:t>
            </a:r>
            <a:endParaRPr lang="de-CH" dirty="0"/>
          </a:p>
          <a:p>
            <a:r>
              <a:rPr lang="en-US" dirty="0"/>
              <a:t>Google Maps implementation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245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Erfahrungen</a:t>
            </a:r>
            <a:r>
              <a:rPr lang="en-US" dirty="0" smtClean="0"/>
              <a:t>: James 2/5</a:t>
            </a:r>
            <a:endParaRPr lang="en-GB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Gps</a:t>
            </a:r>
            <a:r>
              <a:rPr lang="en-US" dirty="0"/>
              <a:t> Tracking </a:t>
            </a:r>
            <a:r>
              <a:rPr lang="en-US" dirty="0" err="1"/>
              <a:t>mit</a:t>
            </a:r>
            <a:r>
              <a:rPr lang="en-US" dirty="0"/>
              <a:t> Google Maps</a:t>
            </a:r>
          </a:p>
          <a:p>
            <a:r>
              <a:rPr lang="en-US" dirty="0" err="1"/>
              <a:t>Berechnungen</a:t>
            </a:r>
            <a:endParaRPr lang="en-US" dirty="0"/>
          </a:p>
          <a:p>
            <a:pPr lvl="1"/>
            <a:r>
              <a:rPr lang="en-US" dirty="0" err="1"/>
              <a:t>Distanz</a:t>
            </a:r>
            <a:r>
              <a:rPr lang="en-US" dirty="0"/>
              <a:t> </a:t>
            </a:r>
            <a:r>
              <a:rPr lang="en-US" dirty="0" err="1"/>
              <a:t>bis</a:t>
            </a:r>
            <a:r>
              <a:rPr lang="en-US" dirty="0"/>
              <a:t> </a:t>
            </a:r>
            <a:r>
              <a:rPr lang="en-US" dirty="0" err="1"/>
              <a:t>zum</a:t>
            </a:r>
            <a:r>
              <a:rPr lang="en-US" dirty="0"/>
              <a:t> </a:t>
            </a:r>
            <a:r>
              <a:rPr lang="en-US" dirty="0" err="1"/>
              <a:t>Ziel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Optimales</a:t>
            </a:r>
            <a:r>
              <a:rPr lang="en-US" dirty="0"/>
              <a:t> </a:t>
            </a:r>
            <a:r>
              <a:rPr lang="en-US" dirty="0" err="1"/>
              <a:t>Zoomlevel</a:t>
            </a:r>
            <a:endParaRPr lang="en-US" dirty="0"/>
          </a:p>
          <a:p>
            <a:pPr lvl="1"/>
            <a:r>
              <a:rPr lang="en-US" dirty="0" err="1"/>
              <a:t>Kartenmitte</a:t>
            </a:r>
            <a:endParaRPr lang="en-US" dirty="0"/>
          </a:p>
          <a:p>
            <a:r>
              <a:rPr lang="en-US" dirty="0"/>
              <a:t>Simulator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GpsLocation</a:t>
            </a:r>
            <a:r>
              <a:rPr lang="en-US" dirty="0"/>
              <a:t> </a:t>
            </a:r>
          </a:p>
          <a:p>
            <a:r>
              <a:rPr lang="en-US" dirty="0" err="1"/>
              <a:t>Bugfixing</a:t>
            </a:r>
            <a:r>
              <a:rPr lang="en-US" dirty="0"/>
              <a:t> </a:t>
            </a:r>
            <a:r>
              <a:rPr lang="en-US" dirty="0" err="1"/>
              <a:t>Vaadin</a:t>
            </a:r>
            <a:r>
              <a:rPr lang="en-US" dirty="0"/>
              <a:t> Google Maps </a:t>
            </a:r>
            <a:r>
              <a:rPr lang="en-US" dirty="0" err="1"/>
              <a:t>Komponente</a:t>
            </a:r>
            <a:endParaRPr lang="de-CH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534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290</Words>
  <Application>Microsoft Macintosh PowerPoint</Application>
  <PresentationFormat>Bildschirmpräsentation (4:3)</PresentationFormat>
  <Paragraphs>68</Paragraphs>
  <Slides>19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2" baseType="lpstr">
      <vt:lpstr>Calibri</vt:lpstr>
      <vt:lpstr>Arial</vt:lpstr>
      <vt:lpstr>Office-Design</vt:lpstr>
      <vt:lpstr>Schlusspräsentation</vt:lpstr>
      <vt:lpstr>Inhalt</vt:lpstr>
      <vt:lpstr>Demo</vt:lpstr>
      <vt:lpstr>Gelerntes: im Modul</vt:lpstr>
      <vt:lpstr>Gelerntes: im Team</vt:lpstr>
      <vt:lpstr>Gelerntes: im Kurs</vt:lpstr>
      <vt:lpstr>Erfahrungen</vt:lpstr>
      <vt:lpstr>Erfahrungen: James 1/5</vt:lpstr>
      <vt:lpstr>Erfahrungen: James 2/5</vt:lpstr>
      <vt:lpstr>Erfahrungen: James 3/5</vt:lpstr>
      <vt:lpstr>Erfahrungen: James 4/5</vt:lpstr>
      <vt:lpstr>Erfahrungen: James 5/5</vt:lpstr>
      <vt:lpstr>Erfahrungen: Markus 1/3</vt:lpstr>
      <vt:lpstr>Erfahrungen: Markus 2/3</vt:lpstr>
      <vt:lpstr>Erfahrungen: Markus 3/3</vt:lpstr>
      <vt:lpstr>Scrum retrospektive: Gutes</vt:lpstr>
      <vt:lpstr>Scrum retrospektive: Schlechtes</vt:lpstr>
      <vt:lpstr>Fragen?</vt:lpstr>
      <vt:lpstr>PowerPoint-Präsentation</vt:lpstr>
    </vt:vector>
  </TitlesOfParts>
  <Company>Vögeli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Thinking</dc:title>
  <dc:creator>Markus Loosli</dc:creator>
  <cp:lastModifiedBy>Ein Microsoft Office-Anwender</cp:lastModifiedBy>
  <cp:revision>108</cp:revision>
  <dcterms:created xsi:type="dcterms:W3CDTF">2015-03-16T16:46:07Z</dcterms:created>
  <dcterms:modified xsi:type="dcterms:W3CDTF">2015-06-08T19:21:06Z</dcterms:modified>
</cp:coreProperties>
</file>