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8" r:id="rId7"/>
    <p:sldId id="267" r:id="rId8"/>
    <p:sldId id="260" r:id="rId9"/>
    <p:sldId id="258" r:id="rId10"/>
    <p:sldId id="262" r:id="rId11"/>
    <p:sldId id="264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88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Package 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James\workspaceLuna\PatientApp\doc\task09\packag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27" y="1908402"/>
            <a:ext cx="9811430" cy="428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9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117668"/>
            <a:ext cx="10442242" cy="6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Benutzerdefiniert</PresentationFormat>
  <Paragraphs>29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37</cp:revision>
  <dcterms:created xsi:type="dcterms:W3CDTF">2015-05-02T12:20:58Z</dcterms:created>
  <dcterms:modified xsi:type="dcterms:W3CDTF">2015-05-05T16:29:03Z</dcterms:modified>
</cp:coreProperties>
</file>