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83" r:id="rId4"/>
    <p:sldId id="288" r:id="rId5"/>
    <p:sldId id="272" r:id="rId6"/>
    <p:sldId id="281" r:id="rId7"/>
    <p:sldId id="289" r:id="rId8"/>
    <p:sldId id="282" r:id="rId9"/>
    <p:sldId id="284" r:id="rId10"/>
    <p:sldId id="290" r:id="rId11"/>
    <p:sldId id="285" r:id="rId12"/>
    <p:sldId id="286" r:id="rId13"/>
    <p:sldId id="287" r:id="rId14"/>
    <p:sldId id="280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6" autoAdjust="0"/>
  </p:normalViewPr>
  <p:slideViewPr>
    <p:cSldViewPr snapToGrid="0" snapToObjects="1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3418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</a:rPr>
              <a:t>Gruppe Rot</a:t>
            </a:r>
            <a:endParaRPr lang="de-DE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will </a:t>
            </a:r>
            <a:r>
              <a:rPr lang="de-CH" dirty="0" err="1" smtClean="0"/>
              <a:t>Activity</a:t>
            </a:r>
            <a:r>
              <a:rPr lang="de-CH" dirty="0" smtClean="0"/>
              <a:t> von </a:t>
            </a:r>
            <a:r>
              <a:rPr lang="de-CH" dirty="0" err="1" smtClean="0"/>
              <a:t>LifeUp</a:t>
            </a:r>
            <a:r>
              <a:rPr lang="de-CH" dirty="0" smtClean="0"/>
              <a:t> prüfen</a:t>
            </a:r>
          </a:p>
          <a:p>
            <a:r>
              <a:rPr lang="de-CH" dirty="0" smtClean="0"/>
              <a:t>App Übergibt </a:t>
            </a:r>
            <a:r>
              <a:rPr lang="de-CH" dirty="0" err="1" smtClean="0"/>
              <a:t>LifeUp</a:t>
            </a:r>
            <a:r>
              <a:rPr lang="de-CH" dirty="0" smtClean="0"/>
              <a:t> ein Bild zum prüfen</a:t>
            </a:r>
          </a:p>
          <a:p>
            <a:r>
              <a:rPr lang="de-CH" dirty="0" smtClean="0"/>
              <a:t>Gibt </a:t>
            </a:r>
            <a:r>
              <a:rPr lang="de-CH" dirty="0" err="1" smtClean="0"/>
              <a:t>LifeUp</a:t>
            </a:r>
            <a:r>
              <a:rPr lang="de-CH" dirty="0" smtClean="0"/>
              <a:t> </a:t>
            </a:r>
            <a:r>
              <a:rPr lang="de-CH" dirty="0" err="1" smtClean="0"/>
              <a:t>Success</a:t>
            </a:r>
            <a:r>
              <a:rPr lang="de-CH" dirty="0" smtClean="0"/>
              <a:t> zurück, werden Punkte addiert</a:t>
            </a:r>
          </a:p>
          <a:p>
            <a:r>
              <a:rPr lang="de-CH" dirty="0" err="1" smtClean="0"/>
              <a:t>Lv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wird geprüft</a:t>
            </a:r>
          </a:p>
          <a:p>
            <a:r>
              <a:rPr lang="de-CH" dirty="0" smtClean="0"/>
              <a:t>Wenn </a:t>
            </a:r>
            <a:r>
              <a:rPr lang="de-CH" dirty="0" err="1" smtClean="0"/>
              <a:t>Lv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zustane</a:t>
            </a:r>
            <a:r>
              <a:rPr lang="de-CH" dirty="0" smtClean="0"/>
              <a:t> kommt, wird dies der </a:t>
            </a:r>
            <a:r>
              <a:rPr lang="de-CH" dirty="0" err="1" smtClean="0"/>
              <a:t>Activity</a:t>
            </a:r>
            <a:r>
              <a:rPr lang="de-CH" dirty="0" smtClean="0"/>
              <a:t> gesendet</a:t>
            </a:r>
          </a:p>
          <a:p>
            <a:r>
              <a:rPr lang="de-CH" dirty="0" err="1" smtClean="0"/>
              <a:t>Activity</a:t>
            </a:r>
            <a:r>
              <a:rPr lang="de-CH" dirty="0" smtClean="0"/>
              <a:t> sendet Log an Server Klinik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830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170" name="Picture 2" descr="C:\Users\James\workspaceLuna\sed_projekt\doc\task07\classDiagramm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0" y="0"/>
            <a:ext cx="8572500" cy="68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</a:t>
            </a:r>
            <a:r>
              <a:rPr lang="de-CH" dirty="0" err="1" smtClean="0"/>
              <a:t>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Domain 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smtClean="0"/>
              <a:t>Class Diagramm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Calendar</a:t>
            </a:r>
            <a:r>
              <a:rPr lang="de-CH" dirty="0" smtClean="0"/>
              <a:t> enthält sämtliche </a:t>
            </a:r>
            <a:r>
              <a:rPr lang="de-CH" dirty="0" err="1" smtClean="0"/>
              <a:t>Calendar</a:t>
            </a:r>
            <a:r>
              <a:rPr lang="de-CH" dirty="0" smtClean="0"/>
              <a:t> </a:t>
            </a:r>
            <a:r>
              <a:rPr lang="de-CH" dirty="0" err="1" smtClean="0"/>
              <a:t>Entries</a:t>
            </a:r>
            <a:endParaRPr lang="de-CH" dirty="0" smtClean="0"/>
          </a:p>
          <a:p>
            <a:r>
              <a:rPr lang="de-CH" dirty="0" smtClean="0"/>
              <a:t>Jedem Entry ist eine </a:t>
            </a:r>
            <a:r>
              <a:rPr lang="de-CH" dirty="0" err="1" smtClean="0"/>
              <a:t>Activity</a:t>
            </a:r>
            <a:r>
              <a:rPr lang="de-CH" dirty="0"/>
              <a:t>,</a:t>
            </a:r>
            <a:r>
              <a:rPr lang="de-CH" dirty="0" smtClean="0"/>
              <a:t> ein </a:t>
            </a:r>
            <a:r>
              <a:rPr lang="de-CH" dirty="0" err="1" smtClean="0"/>
              <a:t>Appointment</a:t>
            </a:r>
            <a:r>
              <a:rPr lang="de-CH" dirty="0" smtClean="0"/>
              <a:t> oder eine </a:t>
            </a:r>
            <a:r>
              <a:rPr lang="de-CH" dirty="0" err="1" smtClean="0"/>
              <a:t>Medication</a:t>
            </a:r>
            <a:r>
              <a:rPr lang="de-CH" dirty="0" smtClean="0"/>
              <a:t> zugewiesen</a:t>
            </a:r>
          </a:p>
          <a:p>
            <a:r>
              <a:rPr lang="de-CH" dirty="0" smtClean="0"/>
              <a:t>Bei </a:t>
            </a:r>
            <a:r>
              <a:rPr lang="de-CH" dirty="0" err="1" smtClean="0"/>
              <a:t>Appointments</a:t>
            </a:r>
            <a:r>
              <a:rPr lang="de-CH" dirty="0" smtClean="0"/>
              <a:t> kann der Arzt kontaktiert werden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sind mit </a:t>
            </a:r>
            <a:r>
              <a:rPr lang="de-CH" dirty="0" err="1" smtClean="0"/>
              <a:t>LifeUp</a:t>
            </a:r>
            <a:r>
              <a:rPr lang="de-CH" dirty="0" smtClean="0"/>
              <a:t> verbunden und werden dort angezeigt</a:t>
            </a:r>
          </a:p>
          <a:p>
            <a:r>
              <a:rPr lang="de-CH" dirty="0" err="1" smtClean="0"/>
              <a:t>KlinikConnector</a:t>
            </a:r>
            <a:r>
              <a:rPr lang="de-CH" dirty="0" smtClean="0"/>
              <a:t> ist zuständig für die Notfallnummern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636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Desktop\updateDataSequenc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205367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Desktop\lifeUpActivt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0"/>
            <a:ext cx="664337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Office-Design</vt:lpstr>
      <vt:lpstr>Diagramms</vt:lpstr>
      <vt:lpstr>Inhalt</vt:lpstr>
      <vt:lpstr>Domain Model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PowerPoint-Präsentation</vt:lpstr>
      <vt:lpstr>Teilausschnitt1</vt:lpstr>
      <vt:lpstr>Teilausschnitt2</vt:lpstr>
      <vt:lpstr>Questions?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filip.hofer@ggs.ch</cp:lastModifiedBy>
  <cp:revision>102</cp:revision>
  <dcterms:created xsi:type="dcterms:W3CDTF">2015-03-16T16:46:07Z</dcterms:created>
  <dcterms:modified xsi:type="dcterms:W3CDTF">2015-04-14T06:19:00Z</dcterms:modified>
</cp:coreProperties>
</file>