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12"/>
  </p:notesMasterIdLst>
  <p:handoutMasterIdLst>
    <p:handoutMasterId r:id="rId13"/>
  </p:handoutMasterIdLst>
  <p:sldIdLst>
    <p:sldId id="279" r:id="rId3"/>
    <p:sldId id="273" r:id="rId4"/>
    <p:sldId id="288" r:id="rId5"/>
    <p:sldId id="287" r:id="rId6"/>
    <p:sldId id="296" r:id="rId7"/>
    <p:sldId id="290" r:id="rId8"/>
    <p:sldId id="292" r:id="rId9"/>
    <p:sldId id="293" r:id="rId10"/>
    <p:sldId id="295" r:id="rId11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6" pos="3839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03447BB-5D67-496B-8E87-E561075AD55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1" autoAdjust="0"/>
    <p:restoredTop sz="64591" autoAdjust="0"/>
  </p:normalViewPr>
  <p:slideViewPr>
    <p:cSldViewPr>
      <p:cViewPr>
        <p:scale>
          <a:sx n="66" d="100"/>
          <a:sy n="66" d="100"/>
        </p:scale>
        <p:origin x="-900" y="300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54C6E1-AF92-4FB7-A013-0B520EBC30AE}" type="datetimeFigureOut">
              <a:rPr lang="en-US"/>
              <a:t>2/27/2015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52D9BF-D574-4807-B36C-9E2A025BE826}" type="slidenum">
              <a:rPr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067921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C10850-0874-4A61-99B4-D613C5E8D9EA}" type="datetimeFigureOut">
              <a:rPr lang="en-US"/>
              <a:t>2/27/2015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11EC53-F507-411E-9ADC-FBCFECE09D3D}" type="slidenum">
              <a:rPr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581826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</a:t>
            </a:r>
            <a:r>
              <a:rPr lang="en-US" baseline="0" dirty="0" smtClean="0"/>
              <a:t>    </a:t>
            </a:r>
            <a:r>
              <a:rPr lang="en-US" dirty="0" err="1" smtClean="0"/>
              <a:t>Alles</a:t>
            </a:r>
            <a:r>
              <a:rPr lang="en-US" dirty="0" smtClean="0"/>
              <a:t> </a:t>
            </a:r>
            <a:r>
              <a:rPr lang="en-US" dirty="0" err="1" smtClean="0"/>
              <a:t>softwareentwickler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err="1" smtClean="0"/>
              <a:t>Einheitskrankenkasse</a:t>
            </a:r>
            <a:r>
              <a:rPr lang="en-US" baseline="0" dirty="0" smtClean="0"/>
              <a:t> / </a:t>
            </a:r>
            <a:r>
              <a:rPr lang="en-US" baseline="0" dirty="0" err="1" smtClean="0"/>
              <a:t>spitex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gekürtzt</a:t>
            </a:r>
            <a:endParaRPr lang="en-US" baseline="0" dirty="0" smtClean="0"/>
          </a:p>
          <a:p>
            <a:pPr marL="285750" indent="-285750">
              <a:buFontTx/>
              <a:buChar char="-"/>
            </a:pPr>
            <a:r>
              <a:rPr lang="en-US" baseline="0" dirty="0" smtClean="0"/>
              <a:t>System </a:t>
            </a:r>
            <a:r>
              <a:rPr lang="en-US" baseline="0" dirty="0" err="1" smtClean="0"/>
              <a:t>kann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sehr</a:t>
            </a:r>
            <a:r>
              <a:rPr lang="en-US" baseline="0" dirty="0" smtClean="0"/>
              <a:t> gut </a:t>
            </a:r>
            <a:r>
              <a:rPr lang="en-US" baseline="0" dirty="0" err="1" smtClean="0"/>
              <a:t>ausgebaut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werden</a:t>
            </a:r>
            <a:r>
              <a:rPr lang="en-US" baseline="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en-US" baseline="0" dirty="0" err="1" smtClean="0"/>
              <a:t>Gesundheitssystem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ändert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sich</a:t>
            </a:r>
            <a:r>
              <a:rPr lang="en-US" baseline="0" dirty="0" smtClean="0"/>
              <a:t> -&gt; </a:t>
            </a:r>
            <a:r>
              <a:rPr lang="en-US" baseline="0" dirty="0" err="1" smtClean="0"/>
              <a:t>anforderung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ändern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sich</a:t>
            </a:r>
            <a:endParaRPr lang="en-US" baseline="0" dirty="0" smtClean="0"/>
          </a:p>
          <a:p>
            <a:pPr marL="285750" indent="-285750">
              <a:buFontTx/>
              <a:buChar char="-"/>
            </a:pPr>
            <a:endParaRPr lang="en-US" baseline="0" dirty="0" smtClean="0"/>
          </a:p>
          <a:p>
            <a:pPr marL="285750" indent="-285750">
              <a:buFontTx/>
              <a:buChar char="-"/>
            </a:pPr>
            <a:r>
              <a:rPr lang="en-US" baseline="0" dirty="0" err="1" smtClean="0"/>
              <a:t>Patienten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nicht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belästigen</a:t>
            </a:r>
            <a:endParaRPr lang="en-US" baseline="0" dirty="0" smtClean="0"/>
          </a:p>
          <a:p>
            <a:pPr marL="285750" indent="-285750">
              <a:buFontTx/>
              <a:buChar char="-"/>
            </a:pPr>
            <a:r>
              <a:rPr lang="en-US" baseline="0" dirty="0" err="1" smtClean="0"/>
              <a:t>Doktoren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kaum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zeit</a:t>
            </a:r>
            <a:endParaRPr lang="en-US" baseline="0" dirty="0" smtClean="0"/>
          </a:p>
          <a:p>
            <a:pPr marL="285750" indent="-285750">
              <a:buFontTx/>
              <a:buChar char="-"/>
            </a:pPr>
            <a:r>
              <a:rPr lang="en-US" baseline="0" dirty="0" smtClean="0"/>
              <a:t>Critical Success Factor: </a:t>
            </a:r>
            <a:r>
              <a:rPr lang="en-US" baseline="0" dirty="0" err="1" smtClean="0"/>
              <a:t>verschlüsselung</a:t>
            </a:r>
            <a:r>
              <a:rPr lang="en-US" baseline="0" dirty="0" smtClean="0"/>
              <a:t> / information </a:t>
            </a:r>
            <a:r>
              <a:rPr lang="en-US" baseline="0" dirty="0" err="1" smtClean="0"/>
              <a:t>bei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gefährdeten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patienten</a:t>
            </a:r>
            <a:endParaRPr lang="en-US" baseline="0" dirty="0" smtClean="0"/>
          </a:p>
          <a:p>
            <a:pPr marL="285750" indent="-285750">
              <a:buFontTx/>
              <a:buChar char="-"/>
            </a:pP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11EC53-F507-411E-9ADC-FBCFECE09D3D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29994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Wie</a:t>
            </a:r>
            <a:r>
              <a:rPr lang="en-US" dirty="0" smtClean="0"/>
              <a:t> Scrum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aber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Iterationen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länger</a:t>
            </a:r>
            <a:r>
              <a:rPr lang="en-US" baseline="0" dirty="0" smtClean="0"/>
              <a:t>. 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11EC53-F507-411E-9ADC-FBCFECE09D3D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282217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Übersicht</a:t>
            </a:r>
            <a:r>
              <a:rPr lang="en-US" dirty="0" smtClean="0"/>
              <a:t> des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Prozessmodels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Vorgehen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Iterativ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aber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Iterationen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länger</a:t>
            </a:r>
            <a:r>
              <a:rPr lang="en-US" baseline="0" dirty="0" smtClean="0"/>
              <a:t>)</a:t>
            </a:r>
          </a:p>
          <a:p>
            <a:endParaRPr lang="en-US" baseline="0" dirty="0" smtClean="0"/>
          </a:p>
          <a:p>
            <a:r>
              <a:rPr lang="en-US" baseline="0" dirty="0" smtClean="0"/>
              <a:t>1x pro </a:t>
            </a:r>
            <a:r>
              <a:rPr lang="en-US" baseline="0" dirty="0" err="1" smtClean="0"/>
              <a:t>Woche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Teammeeting</a:t>
            </a:r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11EC53-F507-411E-9ADC-FBCFECE09D3D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294189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Änderung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aus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anderen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Iterationen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berücksichtigt</a:t>
            </a:r>
            <a:r>
              <a:rPr lang="en-US" baseline="0" dirty="0" smtClean="0"/>
              <a:t>.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11EC53-F507-411E-9ADC-FBCFECE09D3D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983172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Evt</a:t>
            </a:r>
            <a:r>
              <a:rPr lang="en-US" dirty="0" smtClean="0"/>
              <a:t>. </a:t>
            </a:r>
            <a:r>
              <a:rPr lang="en-US" dirty="0" err="1" smtClean="0"/>
              <a:t>Rücksprache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mit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kunden</a:t>
            </a:r>
            <a:endParaRPr lang="en-US" baseline="0" dirty="0" smtClean="0"/>
          </a:p>
          <a:p>
            <a:r>
              <a:rPr lang="en-US" baseline="0" dirty="0" err="1" smtClean="0"/>
              <a:t>Lauffähiges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Programm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sehr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wichtig</a:t>
            </a:r>
            <a:r>
              <a:rPr lang="en-US" baseline="0" dirty="0" smtClean="0"/>
              <a:t>)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11EC53-F507-411E-9ADC-FBCFECE09D3D}" type="slidenum">
              <a:rPr lang="de-CH" smtClean="0"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494044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Wenn</a:t>
            </a:r>
            <a:r>
              <a:rPr lang="en-US" dirty="0" smtClean="0"/>
              <a:t> </a:t>
            </a:r>
            <a:r>
              <a:rPr lang="en-US" dirty="0" err="1" smtClean="0"/>
              <a:t>alle</a:t>
            </a:r>
            <a:r>
              <a:rPr lang="en-US" dirty="0" smtClean="0"/>
              <a:t> </a:t>
            </a:r>
            <a:r>
              <a:rPr lang="en-US" dirty="0" err="1" smtClean="0"/>
              <a:t>Reqiurements</a:t>
            </a:r>
            <a:r>
              <a:rPr lang="en-US" dirty="0" smtClean="0"/>
              <a:t> </a:t>
            </a:r>
            <a:r>
              <a:rPr lang="en-US" dirty="0" err="1" smtClean="0"/>
              <a:t>abgeschlossen</a:t>
            </a:r>
            <a:r>
              <a:rPr lang="en-US" dirty="0" smtClean="0"/>
              <a:t>: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projekt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abgeschlossen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11EC53-F507-411E-9ADC-FBCFECE09D3D}" type="slidenum">
              <a:rPr lang="de-CH" smtClean="0"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568945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sosceles Triangle 5"/>
          <p:cNvSpPr/>
          <p:nvPr/>
        </p:nvSpPr>
        <p:spPr>
          <a:xfrm>
            <a:off x="-1607" y="-1115"/>
            <a:ext cx="12190403" cy="6863692"/>
          </a:xfrm>
          <a:custGeom>
            <a:avLst/>
            <a:gdLst/>
            <a:ahLst/>
            <a:cxnLst/>
            <a:rect l="l" t="t" r="r" b="b"/>
            <a:pathLst>
              <a:path w="9145184" h="5147769">
                <a:moveTo>
                  <a:pt x="4573206" y="2611793"/>
                </a:moveTo>
                <a:lnTo>
                  <a:pt x="4673081" y="5144337"/>
                </a:lnTo>
                <a:lnTo>
                  <a:pt x="4473331" y="5144337"/>
                </a:lnTo>
                <a:close/>
                <a:moveTo>
                  <a:pt x="4571642" y="2577669"/>
                </a:moveTo>
                <a:lnTo>
                  <a:pt x="4568842" y="2582993"/>
                </a:lnTo>
                <a:lnTo>
                  <a:pt x="4572592" y="2595063"/>
                </a:lnTo>
                <a:lnTo>
                  <a:pt x="4576342" y="2582993"/>
                </a:lnTo>
                <a:lnTo>
                  <a:pt x="4573542" y="2577669"/>
                </a:lnTo>
                <a:lnTo>
                  <a:pt x="4576527" y="2582398"/>
                </a:lnTo>
                <a:lnTo>
                  <a:pt x="4577948" y="2577822"/>
                </a:lnTo>
                <a:lnTo>
                  <a:pt x="4576812" y="2582849"/>
                </a:lnTo>
                <a:lnTo>
                  <a:pt x="6195680" y="5147769"/>
                </a:lnTo>
                <a:lnTo>
                  <a:pt x="5925258" y="5147769"/>
                </a:lnTo>
                <a:lnTo>
                  <a:pt x="4576648" y="2583574"/>
                </a:lnTo>
                <a:lnTo>
                  <a:pt x="4573436" y="2597778"/>
                </a:lnTo>
                <a:lnTo>
                  <a:pt x="5365626" y="5147732"/>
                </a:lnTo>
                <a:lnTo>
                  <a:pt x="5148352" y="5147731"/>
                </a:lnTo>
                <a:lnTo>
                  <a:pt x="4572592" y="2601509"/>
                </a:lnTo>
                <a:lnTo>
                  <a:pt x="3996832" y="5147731"/>
                </a:lnTo>
                <a:lnTo>
                  <a:pt x="3779558" y="5147732"/>
                </a:lnTo>
                <a:lnTo>
                  <a:pt x="4571749" y="2597778"/>
                </a:lnTo>
                <a:lnTo>
                  <a:pt x="4568537" y="2583574"/>
                </a:lnTo>
                <a:lnTo>
                  <a:pt x="3219926" y="5147769"/>
                </a:lnTo>
                <a:lnTo>
                  <a:pt x="2949504" y="5147769"/>
                </a:lnTo>
                <a:lnTo>
                  <a:pt x="4568373" y="2582849"/>
                </a:lnTo>
                <a:lnTo>
                  <a:pt x="4567236" y="2577822"/>
                </a:lnTo>
                <a:lnTo>
                  <a:pt x="4568658" y="2582398"/>
                </a:lnTo>
                <a:close/>
                <a:moveTo>
                  <a:pt x="4575557" y="2575085"/>
                </a:moveTo>
                <a:lnTo>
                  <a:pt x="7359080" y="5147393"/>
                </a:lnTo>
                <a:lnTo>
                  <a:pt x="6952676" y="5147393"/>
                </a:lnTo>
                <a:close/>
                <a:moveTo>
                  <a:pt x="4569627" y="2575085"/>
                </a:moveTo>
                <a:lnTo>
                  <a:pt x="2192508" y="5147393"/>
                </a:lnTo>
                <a:lnTo>
                  <a:pt x="1786104" y="5147393"/>
                </a:lnTo>
                <a:close/>
                <a:moveTo>
                  <a:pt x="4575024" y="2574459"/>
                </a:moveTo>
                <a:lnTo>
                  <a:pt x="4578940" y="2575344"/>
                </a:lnTo>
                <a:lnTo>
                  <a:pt x="4578048" y="2574781"/>
                </a:lnTo>
                <a:lnTo>
                  <a:pt x="4579253" y="2575415"/>
                </a:lnTo>
                <a:lnTo>
                  <a:pt x="9145184" y="3607878"/>
                </a:lnTo>
                <a:lnTo>
                  <a:pt x="9145184" y="3994264"/>
                </a:lnTo>
                <a:lnTo>
                  <a:pt x="4580914" y="2576289"/>
                </a:lnTo>
                <a:lnTo>
                  <a:pt x="9144554" y="4976484"/>
                </a:lnTo>
                <a:lnTo>
                  <a:pt x="9144554" y="5147483"/>
                </a:lnTo>
                <a:lnTo>
                  <a:pt x="8654212" y="5147483"/>
                </a:lnTo>
                <a:lnTo>
                  <a:pt x="4579973" y="2575996"/>
                </a:lnTo>
                <a:close/>
                <a:moveTo>
                  <a:pt x="4570160" y="2574459"/>
                </a:moveTo>
                <a:lnTo>
                  <a:pt x="4565211" y="2575996"/>
                </a:lnTo>
                <a:lnTo>
                  <a:pt x="490972" y="5147483"/>
                </a:lnTo>
                <a:lnTo>
                  <a:pt x="629" y="5147483"/>
                </a:lnTo>
                <a:lnTo>
                  <a:pt x="630" y="4976484"/>
                </a:lnTo>
                <a:lnTo>
                  <a:pt x="4564270" y="2576289"/>
                </a:lnTo>
                <a:lnTo>
                  <a:pt x="0" y="3994264"/>
                </a:lnTo>
                <a:lnTo>
                  <a:pt x="0" y="3607878"/>
                </a:lnTo>
                <a:lnTo>
                  <a:pt x="4565931" y="2575415"/>
                </a:lnTo>
                <a:lnTo>
                  <a:pt x="4567137" y="2574781"/>
                </a:lnTo>
                <a:lnTo>
                  <a:pt x="4566244" y="2575344"/>
                </a:lnTo>
                <a:close/>
                <a:moveTo>
                  <a:pt x="630" y="286"/>
                </a:moveTo>
                <a:lnTo>
                  <a:pt x="490972" y="286"/>
                </a:lnTo>
                <a:lnTo>
                  <a:pt x="4565212" y="2571773"/>
                </a:lnTo>
                <a:lnTo>
                  <a:pt x="4567326" y="2572430"/>
                </a:lnTo>
                <a:lnTo>
                  <a:pt x="4569443" y="2572513"/>
                </a:lnTo>
                <a:lnTo>
                  <a:pt x="1786104" y="376"/>
                </a:lnTo>
                <a:lnTo>
                  <a:pt x="2192508" y="376"/>
                </a:lnTo>
                <a:lnTo>
                  <a:pt x="4569471" y="2572514"/>
                </a:lnTo>
                <a:lnTo>
                  <a:pt x="4571301" y="2572587"/>
                </a:lnTo>
                <a:lnTo>
                  <a:pt x="4569599" y="2572654"/>
                </a:lnTo>
                <a:lnTo>
                  <a:pt x="4569627" y="2572684"/>
                </a:lnTo>
                <a:lnTo>
                  <a:pt x="4569595" y="2572654"/>
                </a:lnTo>
                <a:lnTo>
                  <a:pt x="4568222" y="2572708"/>
                </a:lnTo>
                <a:lnTo>
                  <a:pt x="4570160" y="2573310"/>
                </a:lnTo>
                <a:lnTo>
                  <a:pt x="4567604" y="2572732"/>
                </a:lnTo>
                <a:lnTo>
                  <a:pt x="4566783" y="2572765"/>
                </a:lnTo>
                <a:lnTo>
                  <a:pt x="4567137" y="2572988"/>
                </a:lnTo>
                <a:lnTo>
                  <a:pt x="4566717" y="2572767"/>
                </a:lnTo>
                <a:lnTo>
                  <a:pt x="1205" y="2752816"/>
                </a:lnTo>
                <a:lnTo>
                  <a:pt x="1205" y="2392358"/>
                </a:lnTo>
                <a:lnTo>
                  <a:pt x="4565974" y="2572377"/>
                </a:lnTo>
                <a:lnTo>
                  <a:pt x="4565931" y="2572354"/>
                </a:lnTo>
                <a:lnTo>
                  <a:pt x="0" y="1539891"/>
                </a:lnTo>
                <a:lnTo>
                  <a:pt x="0" y="1153505"/>
                </a:lnTo>
                <a:lnTo>
                  <a:pt x="4564271" y="2571481"/>
                </a:lnTo>
                <a:lnTo>
                  <a:pt x="630" y="171286"/>
                </a:lnTo>
                <a:close/>
                <a:moveTo>
                  <a:pt x="9144554" y="286"/>
                </a:moveTo>
                <a:lnTo>
                  <a:pt x="9144554" y="171286"/>
                </a:lnTo>
                <a:lnTo>
                  <a:pt x="4580915" y="2571480"/>
                </a:lnTo>
                <a:lnTo>
                  <a:pt x="9145184" y="1153505"/>
                </a:lnTo>
                <a:lnTo>
                  <a:pt x="9145184" y="1539891"/>
                </a:lnTo>
                <a:lnTo>
                  <a:pt x="4579254" y="2572354"/>
                </a:lnTo>
                <a:lnTo>
                  <a:pt x="4579211" y="2572377"/>
                </a:lnTo>
                <a:lnTo>
                  <a:pt x="9143978" y="2392358"/>
                </a:lnTo>
                <a:lnTo>
                  <a:pt x="9143979" y="2752816"/>
                </a:lnTo>
                <a:lnTo>
                  <a:pt x="4578467" y="2572767"/>
                </a:lnTo>
                <a:lnTo>
                  <a:pt x="4578048" y="2572988"/>
                </a:lnTo>
                <a:lnTo>
                  <a:pt x="4578402" y="2572765"/>
                </a:lnTo>
                <a:lnTo>
                  <a:pt x="4577580" y="2572732"/>
                </a:lnTo>
                <a:lnTo>
                  <a:pt x="4575024" y="2573310"/>
                </a:lnTo>
                <a:lnTo>
                  <a:pt x="4576963" y="2572708"/>
                </a:lnTo>
                <a:lnTo>
                  <a:pt x="4575590" y="2572654"/>
                </a:lnTo>
                <a:lnTo>
                  <a:pt x="4575557" y="2572684"/>
                </a:lnTo>
                <a:lnTo>
                  <a:pt x="4575585" y="2572654"/>
                </a:lnTo>
                <a:lnTo>
                  <a:pt x="4573884" y="2572587"/>
                </a:lnTo>
                <a:lnTo>
                  <a:pt x="4575714" y="2572515"/>
                </a:lnTo>
                <a:lnTo>
                  <a:pt x="6952676" y="376"/>
                </a:lnTo>
                <a:lnTo>
                  <a:pt x="7359080" y="376"/>
                </a:lnTo>
                <a:lnTo>
                  <a:pt x="4575742" y="2572513"/>
                </a:lnTo>
                <a:lnTo>
                  <a:pt x="4577858" y="2572430"/>
                </a:lnTo>
                <a:lnTo>
                  <a:pt x="4579973" y="2571773"/>
                </a:lnTo>
                <a:lnTo>
                  <a:pt x="8654212" y="286"/>
                </a:lnTo>
                <a:close/>
                <a:moveTo>
                  <a:pt x="3219926" y="0"/>
                </a:moveTo>
                <a:lnTo>
                  <a:pt x="4568537" y="2564195"/>
                </a:lnTo>
                <a:lnTo>
                  <a:pt x="4571749" y="2549991"/>
                </a:lnTo>
                <a:lnTo>
                  <a:pt x="3779558" y="38"/>
                </a:lnTo>
                <a:lnTo>
                  <a:pt x="3996832" y="38"/>
                </a:lnTo>
                <a:lnTo>
                  <a:pt x="4572260" y="2544793"/>
                </a:lnTo>
                <a:lnTo>
                  <a:pt x="4471935" y="837"/>
                </a:lnTo>
                <a:lnTo>
                  <a:pt x="4674477" y="837"/>
                </a:lnTo>
                <a:lnTo>
                  <a:pt x="4574412" y="2538215"/>
                </a:lnTo>
                <a:lnTo>
                  <a:pt x="5148352" y="38"/>
                </a:lnTo>
                <a:lnTo>
                  <a:pt x="5365626" y="38"/>
                </a:lnTo>
                <a:lnTo>
                  <a:pt x="4574021" y="2548106"/>
                </a:lnTo>
                <a:lnTo>
                  <a:pt x="4573871" y="2551916"/>
                </a:lnTo>
                <a:lnTo>
                  <a:pt x="4576648" y="2564195"/>
                </a:lnTo>
                <a:lnTo>
                  <a:pt x="5925258" y="0"/>
                </a:lnTo>
                <a:lnTo>
                  <a:pt x="6195680" y="0"/>
                </a:lnTo>
                <a:lnTo>
                  <a:pt x="4576812" y="2564920"/>
                </a:lnTo>
                <a:lnTo>
                  <a:pt x="4577948" y="2569947"/>
                </a:lnTo>
                <a:lnTo>
                  <a:pt x="4576527" y="2565371"/>
                </a:lnTo>
                <a:lnTo>
                  <a:pt x="4573542" y="2570100"/>
                </a:lnTo>
                <a:lnTo>
                  <a:pt x="4576342" y="2564777"/>
                </a:lnTo>
                <a:lnTo>
                  <a:pt x="4573699" y="2556271"/>
                </a:lnTo>
                <a:lnTo>
                  <a:pt x="4573206" y="2568777"/>
                </a:lnTo>
                <a:lnTo>
                  <a:pt x="4572575" y="2552763"/>
                </a:lnTo>
                <a:lnTo>
                  <a:pt x="4568842" y="2564777"/>
                </a:lnTo>
                <a:lnTo>
                  <a:pt x="4571642" y="2570100"/>
                </a:lnTo>
                <a:lnTo>
                  <a:pt x="4568658" y="2565371"/>
                </a:lnTo>
                <a:lnTo>
                  <a:pt x="4567236" y="2569947"/>
                </a:lnTo>
                <a:lnTo>
                  <a:pt x="4568373" y="2564920"/>
                </a:lnTo>
                <a:lnTo>
                  <a:pt x="2949504" y="0"/>
                </a:lnTo>
                <a:close/>
              </a:path>
            </a:pathLst>
          </a:custGeom>
          <a:gradFill>
            <a:gsLst>
              <a:gs pos="0">
                <a:schemeClr val="bg1">
                  <a:alpha val="1000"/>
                </a:schemeClr>
              </a:gs>
              <a:gs pos="100000">
                <a:schemeClr val="bg1">
                  <a:alpha val="1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8883" y="4140200"/>
            <a:ext cx="9751060" cy="10160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62" name="Rectangle 61"/>
          <p:cNvSpPr/>
          <p:nvPr/>
        </p:nvSpPr>
        <p:spPr bwMode="hidden">
          <a:xfrm>
            <a:off x="0" y="1905001"/>
            <a:ext cx="12188825" cy="2148252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>
              <a:lnSpc>
                <a:spcPct val="90000"/>
              </a:lnSpc>
            </a:pPr>
            <a:endParaRPr sz="3200">
              <a:solidFill>
                <a:schemeClr val="tx2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8883" y="1905002"/>
            <a:ext cx="9751060" cy="2147926"/>
          </a:xfrm>
        </p:spPr>
        <p:txBody>
          <a:bodyPr anchor="ctr">
            <a:normAutofit/>
          </a:bodyPr>
          <a:lstStyle>
            <a:lvl1pPr algn="ctr">
              <a:defRPr sz="4400" cap="all" normalizeH="0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lternate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-1115"/>
            <a:ext cx="7618016" cy="6859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1163" y="482600"/>
            <a:ext cx="3961368" cy="1422400"/>
          </a:xfrm>
        </p:spPr>
        <p:txBody>
          <a:bodyPr anchor="b" anchorCtr="0">
            <a:norm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07868" y="482600"/>
            <a:ext cx="6602281" cy="5842001"/>
          </a:xfrm>
          <a:noFill/>
          <a:ln w="9525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None/>
              <a:defRPr sz="27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21163" y="2108200"/>
            <a:ext cx="3961368" cy="42672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2000">
                <a:solidFill>
                  <a:schemeClr val="tx1"/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76303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2669581">
              <a:defRPr baseline="0"/>
            </a:lvl6pPr>
            <a:lvl7pPr marL="2669581">
              <a:defRPr baseline="0"/>
            </a:lvl7pPr>
            <a:lvl8pPr marL="2669581">
              <a:defRPr baseline="0"/>
            </a:lvl8pPr>
            <a:lvl9pPr marL="2669581"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/>
              <a:t>2/27/2015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/>
              <a:t>‹Nr.›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40043" y="482599"/>
            <a:ext cx="1843982" cy="57912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162" y="482599"/>
            <a:ext cx="9040045" cy="5791201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/>
              <a:t>2/27/2015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/>
              <a:t>‹Nr.›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/>
              <a:t>2/27/2015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/>
              <a:t>‹Nr.›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sosceles Triangle 5"/>
          <p:cNvSpPr/>
          <p:nvPr/>
        </p:nvSpPr>
        <p:spPr>
          <a:xfrm>
            <a:off x="-1607" y="-1115"/>
            <a:ext cx="12190403" cy="6863692"/>
          </a:xfrm>
          <a:custGeom>
            <a:avLst/>
            <a:gdLst/>
            <a:ahLst/>
            <a:cxnLst/>
            <a:rect l="l" t="t" r="r" b="b"/>
            <a:pathLst>
              <a:path w="9145184" h="5147769">
                <a:moveTo>
                  <a:pt x="4573206" y="2611793"/>
                </a:moveTo>
                <a:lnTo>
                  <a:pt x="4673081" y="5144337"/>
                </a:lnTo>
                <a:lnTo>
                  <a:pt x="4473331" y="5144337"/>
                </a:lnTo>
                <a:close/>
                <a:moveTo>
                  <a:pt x="4571642" y="2577669"/>
                </a:moveTo>
                <a:lnTo>
                  <a:pt x="4568842" y="2582993"/>
                </a:lnTo>
                <a:lnTo>
                  <a:pt x="4572592" y="2595063"/>
                </a:lnTo>
                <a:lnTo>
                  <a:pt x="4576342" y="2582993"/>
                </a:lnTo>
                <a:lnTo>
                  <a:pt x="4573542" y="2577669"/>
                </a:lnTo>
                <a:lnTo>
                  <a:pt x="4576527" y="2582398"/>
                </a:lnTo>
                <a:lnTo>
                  <a:pt x="4577948" y="2577822"/>
                </a:lnTo>
                <a:lnTo>
                  <a:pt x="4576812" y="2582849"/>
                </a:lnTo>
                <a:lnTo>
                  <a:pt x="6195680" y="5147769"/>
                </a:lnTo>
                <a:lnTo>
                  <a:pt x="5925258" y="5147769"/>
                </a:lnTo>
                <a:lnTo>
                  <a:pt x="4576648" y="2583574"/>
                </a:lnTo>
                <a:lnTo>
                  <a:pt x="4573436" y="2597778"/>
                </a:lnTo>
                <a:lnTo>
                  <a:pt x="5365626" y="5147732"/>
                </a:lnTo>
                <a:lnTo>
                  <a:pt x="5148352" y="5147731"/>
                </a:lnTo>
                <a:lnTo>
                  <a:pt x="4572592" y="2601509"/>
                </a:lnTo>
                <a:lnTo>
                  <a:pt x="3996832" y="5147731"/>
                </a:lnTo>
                <a:lnTo>
                  <a:pt x="3779558" y="5147732"/>
                </a:lnTo>
                <a:lnTo>
                  <a:pt x="4571749" y="2597778"/>
                </a:lnTo>
                <a:lnTo>
                  <a:pt x="4568537" y="2583574"/>
                </a:lnTo>
                <a:lnTo>
                  <a:pt x="3219926" y="5147769"/>
                </a:lnTo>
                <a:lnTo>
                  <a:pt x="2949504" y="5147769"/>
                </a:lnTo>
                <a:lnTo>
                  <a:pt x="4568373" y="2582849"/>
                </a:lnTo>
                <a:lnTo>
                  <a:pt x="4567236" y="2577822"/>
                </a:lnTo>
                <a:lnTo>
                  <a:pt x="4568658" y="2582398"/>
                </a:lnTo>
                <a:close/>
                <a:moveTo>
                  <a:pt x="4575557" y="2575085"/>
                </a:moveTo>
                <a:lnTo>
                  <a:pt x="7359080" y="5147393"/>
                </a:lnTo>
                <a:lnTo>
                  <a:pt x="6952676" y="5147393"/>
                </a:lnTo>
                <a:close/>
                <a:moveTo>
                  <a:pt x="4569627" y="2575085"/>
                </a:moveTo>
                <a:lnTo>
                  <a:pt x="2192508" y="5147393"/>
                </a:lnTo>
                <a:lnTo>
                  <a:pt x="1786104" y="5147393"/>
                </a:lnTo>
                <a:close/>
                <a:moveTo>
                  <a:pt x="4575024" y="2574459"/>
                </a:moveTo>
                <a:lnTo>
                  <a:pt x="4578940" y="2575344"/>
                </a:lnTo>
                <a:lnTo>
                  <a:pt x="4578048" y="2574781"/>
                </a:lnTo>
                <a:lnTo>
                  <a:pt x="4579253" y="2575415"/>
                </a:lnTo>
                <a:lnTo>
                  <a:pt x="9145184" y="3607878"/>
                </a:lnTo>
                <a:lnTo>
                  <a:pt x="9145184" y="3994264"/>
                </a:lnTo>
                <a:lnTo>
                  <a:pt x="4580914" y="2576289"/>
                </a:lnTo>
                <a:lnTo>
                  <a:pt x="9144554" y="4976484"/>
                </a:lnTo>
                <a:lnTo>
                  <a:pt x="9144554" y="5147483"/>
                </a:lnTo>
                <a:lnTo>
                  <a:pt x="8654212" y="5147483"/>
                </a:lnTo>
                <a:lnTo>
                  <a:pt x="4579973" y="2575996"/>
                </a:lnTo>
                <a:close/>
                <a:moveTo>
                  <a:pt x="4570160" y="2574459"/>
                </a:moveTo>
                <a:lnTo>
                  <a:pt x="4565211" y="2575996"/>
                </a:lnTo>
                <a:lnTo>
                  <a:pt x="490972" y="5147483"/>
                </a:lnTo>
                <a:lnTo>
                  <a:pt x="629" y="5147483"/>
                </a:lnTo>
                <a:lnTo>
                  <a:pt x="630" y="4976484"/>
                </a:lnTo>
                <a:lnTo>
                  <a:pt x="4564270" y="2576289"/>
                </a:lnTo>
                <a:lnTo>
                  <a:pt x="0" y="3994264"/>
                </a:lnTo>
                <a:lnTo>
                  <a:pt x="0" y="3607878"/>
                </a:lnTo>
                <a:lnTo>
                  <a:pt x="4565931" y="2575415"/>
                </a:lnTo>
                <a:lnTo>
                  <a:pt x="4567137" y="2574781"/>
                </a:lnTo>
                <a:lnTo>
                  <a:pt x="4566244" y="2575344"/>
                </a:lnTo>
                <a:close/>
                <a:moveTo>
                  <a:pt x="630" y="286"/>
                </a:moveTo>
                <a:lnTo>
                  <a:pt x="490972" y="286"/>
                </a:lnTo>
                <a:lnTo>
                  <a:pt x="4565212" y="2571773"/>
                </a:lnTo>
                <a:lnTo>
                  <a:pt x="4567326" y="2572430"/>
                </a:lnTo>
                <a:lnTo>
                  <a:pt x="4569443" y="2572513"/>
                </a:lnTo>
                <a:lnTo>
                  <a:pt x="1786104" y="376"/>
                </a:lnTo>
                <a:lnTo>
                  <a:pt x="2192508" y="376"/>
                </a:lnTo>
                <a:lnTo>
                  <a:pt x="4569471" y="2572514"/>
                </a:lnTo>
                <a:lnTo>
                  <a:pt x="4571301" y="2572587"/>
                </a:lnTo>
                <a:lnTo>
                  <a:pt x="4569599" y="2572654"/>
                </a:lnTo>
                <a:lnTo>
                  <a:pt x="4569627" y="2572684"/>
                </a:lnTo>
                <a:lnTo>
                  <a:pt x="4569595" y="2572654"/>
                </a:lnTo>
                <a:lnTo>
                  <a:pt x="4568222" y="2572708"/>
                </a:lnTo>
                <a:lnTo>
                  <a:pt x="4570160" y="2573310"/>
                </a:lnTo>
                <a:lnTo>
                  <a:pt x="4567604" y="2572732"/>
                </a:lnTo>
                <a:lnTo>
                  <a:pt x="4566783" y="2572765"/>
                </a:lnTo>
                <a:lnTo>
                  <a:pt x="4567137" y="2572988"/>
                </a:lnTo>
                <a:lnTo>
                  <a:pt x="4566717" y="2572767"/>
                </a:lnTo>
                <a:lnTo>
                  <a:pt x="1205" y="2752816"/>
                </a:lnTo>
                <a:lnTo>
                  <a:pt x="1205" y="2392358"/>
                </a:lnTo>
                <a:lnTo>
                  <a:pt x="4565974" y="2572377"/>
                </a:lnTo>
                <a:lnTo>
                  <a:pt x="4565931" y="2572354"/>
                </a:lnTo>
                <a:lnTo>
                  <a:pt x="0" y="1539891"/>
                </a:lnTo>
                <a:lnTo>
                  <a:pt x="0" y="1153505"/>
                </a:lnTo>
                <a:lnTo>
                  <a:pt x="4564271" y="2571481"/>
                </a:lnTo>
                <a:lnTo>
                  <a:pt x="630" y="171286"/>
                </a:lnTo>
                <a:close/>
                <a:moveTo>
                  <a:pt x="9144554" y="286"/>
                </a:moveTo>
                <a:lnTo>
                  <a:pt x="9144554" y="171286"/>
                </a:lnTo>
                <a:lnTo>
                  <a:pt x="4580915" y="2571480"/>
                </a:lnTo>
                <a:lnTo>
                  <a:pt x="9145184" y="1153505"/>
                </a:lnTo>
                <a:lnTo>
                  <a:pt x="9145184" y="1539891"/>
                </a:lnTo>
                <a:lnTo>
                  <a:pt x="4579254" y="2572354"/>
                </a:lnTo>
                <a:lnTo>
                  <a:pt x="4579211" y="2572377"/>
                </a:lnTo>
                <a:lnTo>
                  <a:pt x="9143978" y="2392358"/>
                </a:lnTo>
                <a:lnTo>
                  <a:pt x="9143979" y="2752816"/>
                </a:lnTo>
                <a:lnTo>
                  <a:pt x="4578467" y="2572767"/>
                </a:lnTo>
                <a:lnTo>
                  <a:pt x="4578048" y="2572988"/>
                </a:lnTo>
                <a:lnTo>
                  <a:pt x="4578402" y="2572765"/>
                </a:lnTo>
                <a:lnTo>
                  <a:pt x="4577580" y="2572732"/>
                </a:lnTo>
                <a:lnTo>
                  <a:pt x="4575024" y="2573310"/>
                </a:lnTo>
                <a:lnTo>
                  <a:pt x="4576963" y="2572708"/>
                </a:lnTo>
                <a:lnTo>
                  <a:pt x="4575590" y="2572654"/>
                </a:lnTo>
                <a:lnTo>
                  <a:pt x="4575557" y="2572684"/>
                </a:lnTo>
                <a:lnTo>
                  <a:pt x="4575585" y="2572654"/>
                </a:lnTo>
                <a:lnTo>
                  <a:pt x="4573884" y="2572587"/>
                </a:lnTo>
                <a:lnTo>
                  <a:pt x="4575714" y="2572515"/>
                </a:lnTo>
                <a:lnTo>
                  <a:pt x="6952676" y="376"/>
                </a:lnTo>
                <a:lnTo>
                  <a:pt x="7359080" y="376"/>
                </a:lnTo>
                <a:lnTo>
                  <a:pt x="4575742" y="2572513"/>
                </a:lnTo>
                <a:lnTo>
                  <a:pt x="4577858" y="2572430"/>
                </a:lnTo>
                <a:lnTo>
                  <a:pt x="4579973" y="2571773"/>
                </a:lnTo>
                <a:lnTo>
                  <a:pt x="8654212" y="286"/>
                </a:lnTo>
                <a:close/>
                <a:moveTo>
                  <a:pt x="3219926" y="0"/>
                </a:moveTo>
                <a:lnTo>
                  <a:pt x="4568537" y="2564195"/>
                </a:lnTo>
                <a:lnTo>
                  <a:pt x="4571749" y="2549991"/>
                </a:lnTo>
                <a:lnTo>
                  <a:pt x="3779558" y="38"/>
                </a:lnTo>
                <a:lnTo>
                  <a:pt x="3996832" y="38"/>
                </a:lnTo>
                <a:lnTo>
                  <a:pt x="4572260" y="2544793"/>
                </a:lnTo>
                <a:lnTo>
                  <a:pt x="4471935" y="837"/>
                </a:lnTo>
                <a:lnTo>
                  <a:pt x="4674477" y="837"/>
                </a:lnTo>
                <a:lnTo>
                  <a:pt x="4574412" y="2538215"/>
                </a:lnTo>
                <a:lnTo>
                  <a:pt x="5148352" y="38"/>
                </a:lnTo>
                <a:lnTo>
                  <a:pt x="5365626" y="38"/>
                </a:lnTo>
                <a:lnTo>
                  <a:pt x="4574021" y="2548106"/>
                </a:lnTo>
                <a:lnTo>
                  <a:pt x="4573871" y="2551916"/>
                </a:lnTo>
                <a:lnTo>
                  <a:pt x="4576648" y="2564195"/>
                </a:lnTo>
                <a:lnTo>
                  <a:pt x="5925258" y="0"/>
                </a:lnTo>
                <a:lnTo>
                  <a:pt x="6195680" y="0"/>
                </a:lnTo>
                <a:lnTo>
                  <a:pt x="4576812" y="2564920"/>
                </a:lnTo>
                <a:lnTo>
                  <a:pt x="4577948" y="2569947"/>
                </a:lnTo>
                <a:lnTo>
                  <a:pt x="4576527" y="2565371"/>
                </a:lnTo>
                <a:lnTo>
                  <a:pt x="4573542" y="2570100"/>
                </a:lnTo>
                <a:lnTo>
                  <a:pt x="4576342" y="2564777"/>
                </a:lnTo>
                <a:lnTo>
                  <a:pt x="4573699" y="2556271"/>
                </a:lnTo>
                <a:lnTo>
                  <a:pt x="4573206" y="2568777"/>
                </a:lnTo>
                <a:lnTo>
                  <a:pt x="4572575" y="2552763"/>
                </a:lnTo>
                <a:lnTo>
                  <a:pt x="4568842" y="2564777"/>
                </a:lnTo>
                <a:lnTo>
                  <a:pt x="4571642" y="2570100"/>
                </a:lnTo>
                <a:lnTo>
                  <a:pt x="4568658" y="2565371"/>
                </a:lnTo>
                <a:lnTo>
                  <a:pt x="4567236" y="2569947"/>
                </a:lnTo>
                <a:lnTo>
                  <a:pt x="4568373" y="2564920"/>
                </a:lnTo>
                <a:lnTo>
                  <a:pt x="2949504" y="0"/>
                </a:lnTo>
                <a:close/>
              </a:path>
            </a:pathLst>
          </a:custGeom>
          <a:gradFill>
            <a:gsLst>
              <a:gs pos="0">
                <a:schemeClr val="bg1">
                  <a:alpha val="1000"/>
                </a:schemeClr>
              </a:gs>
              <a:gs pos="100000">
                <a:schemeClr val="bg1">
                  <a:alpha val="1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3" y="1524000"/>
            <a:ext cx="9751060" cy="1992597"/>
          </a:xfrm>
        </p:spPr>
        <p:txBody>
          <a:bodyPr anchor="b" anchorCtr="0">
            <a:noAutofit/>
          </a:bodyPr>
          <a:lstStyle>
            <a:lvl1pPr algn="ctr">
              <a:defRPr sz="4400" b="0" cap="all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3632200"/>
            <a:ext cx="9751060" cy="1016000"/>
          </a:xfrm>
        </p:spPr>
        <p:txBody>
          <a:bodyPr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/>
              <a:t>2/27/2015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/>
              <a:t>‹Nr.›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162" y="1803401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400"/>
            </a:lvl6pPr>
            <a:lvl7pPr marL="2669581">
              <a:defRPr sz="1400"/>
            </a:lvl7pPr>
            <a:lvl8pPr marL="2669581">
              <a:defRPr sz="1400"/>
            </a:lvl8pPr>
            <a:lvl9pPr marL="2669581"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7559" y="1803401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 marL="2669581">
              <a:defRPr sz="1400" baseline="0"/>
            </a:lvl6pPr>
            <a:lvl7pPr marL="2669581">
              <a:defRPr sz="1400" baseline="0"/>
            </a:lvl7pPr>
            <a:lvl8pPr marL="2669581">
              <a:defRPr sz="1400" baseline="0"/>
            </a:lvl8pPr>
            <a:lvl9pPr marL="2669581">
              <a:defRPr sz="14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/>
              <a:t>2/27/2015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/>
              <a:t>‹Nr.›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162" y="1803400"/>
            <a:ext cx="4977104" cy="914400"/>
          </a:xfrm>
        </p:spPr>
        <p:txBody>
          <a:bodyPr anchor="ctr"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2800" b="0">
                <a:solidFill>
                  <a:schemeClr val="tx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162" y="2717800"/>
            <a:ext cx="4977104" cy="3556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 marL="2669581">
              <a:defRPr sz="1400"/>
            </a:lvl6pPr>
            <a:lvl7pPr marL="2669581">
              <a:defRPr sz="1400"/>
            </a:lvl7pPr>
            <a:lvl8pPr marL="2669581">
              <a:defRPr sz="1400"/>
            </a:lvl8pPr>
            <a:lvl9pPr marL="2669581"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7559" y="1803400"/>
            <a:ext cx="4977104" cy="914400"/>
          </a:xfrm>
        </p:spPr>
        <p:txBody>
          <a:bodyPr anchor="ctr"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2800" b="0">
                <a:solidFill>
                  <a:schemeClr val="tx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7559" y="2717800"/>
            <a:ext cx="4977104" cy="3556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 marL="2669581">
              <a:defRPr sz="1400"/>
            </a:lvl6pPr>
            <a:lvl7pPr marL="2669581">
              <a:defRPr sz="1400"/>
            </a:lvl7pPr>
            <a:lvl8pPr marL="2669581">
              <a:defRPr sz="1400" baseline="0"/>
            </a:lvl8pPr>
            <a:lvl9pPr marL="2669581">
              <a:defRPr sz="14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/>
              <a:t>2/27/2015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/>
              <a:t>‹Nr.›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/>
              <a:t>2/27/2015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/>
              <a:t>‹Nr.›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0" y="-1115"/>
            <a:ext cx="7618016" cy="6859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1163" y="482600"/>
            <a:ext cx="3961368" cy="1422400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white">
          <a:xfrm>
            <a:off x="507868" y="482600"/>
            <a:ext cx="6602280" cy="5842001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21163" y="2108200"/>
            <a:ext cx="3961368" cy="4267200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1600"/>
              </a:spcBef>
              <a:buNone/>
              <a:defRPr sz="2000">
                <a:solidFill>
                  <a:schemeClr val="tx1"/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sosceles Triangle 5"/>
          <p:cNvSpPr/>
          <p:nvPr/>
        </p:nvSpPr>
        <p:spPr>
          <a:xfrm>
            <a:off x="-1607" y="-1115"/>
            <a:ext cx="12190403" cy="6863692"/>
          </a:xfrm>
          <a:custGeom>
            <a:avLst/>
            <a:gdLst/>
            <a:ahLst/>
            <a:cxnLst/>
            <a:rect l="l" t="t" r="r" b="b"/>
            <a:pathLst>
              <a:path w="9145184" h="5147769">
                <a:moveTo>
                  <a:pt x="4573206" y="2611793"/>
                </a:moveTo>
                <a:lnTo>
                  <a:pt x="4673081" y="5144337"/>
                </a:lnTo>
                <a:lnTo>
                  <a:pt x="4473331" y="5144337"/>
                </a:lnTo>
                <a:close/>
                <a:moveTo>
                  <a:pt x="4571642" y="2577669"/>
                </a:moveTo>
                <a:lnTo>
                  <a:pt x="4568842" y="2582993"/>
                </a:lnTo>
                <a:lnTo>
                  <a:pt x="4572592" y="2595063"/>
                </a:lnTo>
                <a:lnTo>
                  <a:pt x="4576342" y="2582993"/>
                </a:lnTo>
                <a:lnTo>
                  <a:pt x="4573542" y="2577669"/>
                </a:lnTo>
                <a:lnTo>
                  <a:pt x="4576527" y="2582398"/>
                </a:lnTo>
                <a:lnTo>
                  <a:pt x="4577948" y="2577822"/>
                </a:lnTo>
                <a:lnTo>
                  <a:pt x="4576812" y="2582849"/>
                </a:lnTo>
                <a:lnTo>
                  <a:pt x="6195680" y="5147769"/>
                </a:lnTo>
                <a:lnTo>
                  <a:pt x="5925258" y="5147769"/>
                </a:lnTo>
                <a:lnTo>
                  <a:pt x="4576648" y="2583574"/>
                </a:lnTo>
                <a:lnTo>
                  <a:pt x="4573436" y="2597778"/>
                </a:lnTo>
                <a:lnTo>
                  <a:pt x="5365626" y="5147732"/>
                </a:lnTo>
                <a:lnTo>
                  <a:pt x="5148352" y="5147731"/>
                </a:lnTo>
                <a:lnTo>
                  <a:pt x="4572592" y="2601509"/>
                </a:lnTo>
                <a:lnTo>
                  <a:pt x="3996832" y="5147731"/>
                </a:lnTo>
                <a:lnTo>
                  <a:pt x="3779558" y="5147732"/>
                </a:lnTo>
                <a:lnTo>
                  <a:pt x="4571749" y="2597778"/>
                </a:lnTo>
                <a:lnTo>
                  <a:pt x="4568537" y="2583574"/>
                </a:lnTo>
                <a:lnTo>
                  <a:pt x="3219926" y="5147769"/>
                </a:lnTo>
                <a:lnTo>
                  <a:pt x="2949504" y="5147769"/>
                </a:lnTo>
                <a:lnTo>
                  <a:pt x="4568373" y="2582849"/>
                </a:lnTo>
                <a:lnTo>
                  <a:pt x="4567236" y="2577822"/>
                </a:lnTo>
                <a:lnTo>
                  <a:pt x="4568658" y="2582398"/>
                </a:lnTo>
                <a:close/>
                <a:moveTo>
                  <a:pt x="4575557" y="2575085"/>
                </a:moveTo>
                <a:lnTo>
                  <a:pt x="7359080" y="5147393"/>
                </a:lnTo>
                <a:lnTo>
                  <a:pt x="6952676" y="5147393"/>
                </a:lnTo>
                <a:close/>
                <a:moveTo>
                  <a:pt x="4569627" y="2575085"/>
                </a:moveTo>
                <a:lnTo>
                  <a:pt x="2192508" y="5147393"/>
                </a:lnTo>
                <a:lnTo>
                  <a:pt x="1786104" y="5147393"/>
                </a:lnTo>
                <a:close/>
                <a:moveTo>
                  <a:pt x="4575024" y="2574459"/>
                </a:moveTo>
                <a:lnTo>
                  <a:pt x="4578940" y="2575344"/>
                </a:lnTo>
                <a:lnTo>
                  <a:pt x="4578048" y="2574781"/>
                </a:lnTo>
                <a:lnTo>
                  <a:pt x="4579253" y="2575415"/>
                </a:lnTo>
                <a:lnTo>
                  <a:pt x="9145184" y="3607878"/>
                </a:lnTo>
                <a:lnTo>
                  <a:pt x="9145184" y="3994264"/>
                </a:lnTo>
                <a:lnTo>
                  <a:pt x="4580914" y="2576289"/>
                </a:lnTo>
                <a:lnTo>
                  <a:pt x="9144554" y="4976484"/>
                </a:lnTo>
                <a:lnTo>
                  <a:pt x="9144554" y="5147483"/>
                </a:lnTo>
                <a:lnTo>
                  <a:pt x="8654212" y="5147483"/>
                </a:lnTo>
                <a:lnTo>
                  <a:pt x="4579973" y="2575996"/>
                </a:lnTo>
                <a:close/>
                <a:moveTo>
                  <a:pt x="4570160" y="2574459"/>
                </a:moveTo>
                <a:lnTo>
                  <a:pt x="4565211" y="2575996"/>
                </a:lnTo>
                <a:lnTo>
                  <a:pt x="490972" y="5147483"/>
                </a:lnTo>
                <a:lnTo>
                  <a:pt x="629" y="5147483"/>
                </a:lnTo>
                <a:lnTo>
                  <a:pt x="630" y="4976484"/>
                </a:lnTo>
                <a:lnTo>
                  <a:pt x="4564270" y="2576289"/>
                </a:lnTo>
                <a:lnTo>
                  <a:pt x="0" y="3994264"/>
                </a:lnTo>
                <a:lnTo>
                  <a:pt x="0" y="3607878"/>
                </a:lnTo>
                <a:lnTo>
                  <a:pt x="4565931" y="2575415"/>
                </a:lnTo>
                <a:lnTo>
                  <a:pt x="4567137" y="2574781"/>
                </a:lnTo>
                <a:lnTo>
                  <a:pt x="4566244" y="2575344"/>
                </a:lnTo>
                <a:close/>
                <a:moveTo>
                  <a:pt x="630" y="286"/>
                </a:moveTo>
                <a:lnTo>
                  <a:pt x="490972" y="286"/>
                </a:lnTo>
                <a:lnTo>
                  <a:pt x="4565212" y="2571773"/>
                </a:lnTo>
                <a:lnTo>
                  <a:pt x="4567326" y="2572430"/>
                </a:lnTo>
                <a:lnTo>
                  <a:pt x="4569443" y="2572513"/>
                </a:lnTo>
                <a:lnTo>
                  <a:pt x="1786104" y="376"/>
                </a:lnTo>
                <a:lnTo>
                  <a:pt x="2192508" y="376"/>
                </a:lnTo>
                <a:lnTo>
                  <a:pt x="4569471" y="2572514"/>
                </a:lnTo>
                <a:lnTo>
                  <a:pt x="4571301" y="2572587"/>
                </a:lnTo>
                <a:lnTo>
                  <a:pt x="4569599" y="2572654"/>
                </a:lnTo>
                <a:lnTo>
                  <a:pt x="4569627" y="2572684"/>
                </a:lnTo>
                <a:lnTo>
                  <a:pt x="4569595" y="2572654"/>
                </a:lnTo>
                <a:lnTo>
                  <a:pt x="4568222" y="2572708"/>
                </a:lnTo>
                <a:lnTo>
                  <a:pt x="4570160" y="2573310"/>
                </a:lnTo>
                <a:lnTo>
                  <a:pt x="4567604" y="2572732"/>
                </a:lnTo>
                <a:lnTo>
                  <a:pt x="4566783" y="2572765"/>
                </a:lnTo>
                <a:lnTo>
                  <a:pt x="4567137" y="2572988"/>
                </a:lnTo>
                <a:lnTo>
                  <a:pt x="4566717" y="2572767"/>
                </a:lnTo>
                <a:lnTo>
                  <a:pt x="1205" y="2752816"/>
                </a:lnTo>
                <a:lnTo>
                  <a:pt x="1205" y="2392358"/>
                </a:lnTo>
                <a:lnTo>
                  <a:pt x="4565974" y="2572377"/>
                </a:lnTo>
                <a:lnTo>
                  <a:pt x="4565931" y="2572354"/>
                </a:lnTo>
                <a:lnTo>
                  <a:pt x="0" y="1539891"/>
                </a:lnTo>
                <a:lnTo>
                  <a:pt x="0" y="1153505"/>
                </a:lnTo>
                <a:lnTo>
                  <a:pt x="4564271" y="2571481"/>
                </a:lnTo>
                <a:lnTo>
                  <a:pt x="630" y="171286"/>
                </a:lnTo>
                <a:close/>
                <a:moveTo>
                  <a:pt x="9144554" y="286"/>
                </a:moveTo>
                <a:lnTo>
                  <a:pt x="9144554" y="171286"/>
                </a:lnTo>
                <a:lnTo>
                  <a:pt x="4580915" y="2571480"/>
                </a:lnTo>
                <a:lnTo>
                  <a:pt x="9145184" y="1153505"/>
                </a:lnTo>
                <a:lnTo>
                  <a:pt x="9145184" y="1539891"/>
                </a:lnTo>
                <a:lnTo>
                  <a:pt x="4579254" y="2572354"/>
                </a:lnTo>
                <a:lnTo>
                  <a:pt x="4579211" y="2572377"/>
                </a:lnTo>
                <a:lnTo>
                  <a:pt x="9143978" y="2392358"/>
                </a:lnTo>
                <a:lnTo>
                  <a:pt x="9143979" y="2752816"/>
                </a:lnTo>
                <a:lnTo>
                  <a:pt x="4578467" y="2572767"/>
                </a:lnTo>
                <a:lnTo>
                  <a:pt x="4578048" y="2572988"/>
                </a:lnTo>
                <a:lnTo>
                  <a:pt x="4578402" y="2572765"/>
                </a:lnTo>
                <a:lnTo>
                  <a:pt x="4577580" y="2572732"/>
                </a:lnTo>
                <a:lnTo>
                  <a:pt x="4575024" y="2573310"/>
                </a:lnTo>
                <a:lnTo>
                  <a:pt x="4576963" y="2572708"/>
                </a:lnTo>
                <a:lnTo>
                  <a:pt x="4575590" y="2572654"/>
                </a:lnTo>
                <a:lnTo>
                  <a:pt x="4575557" y="2572684"/>
                </a:lnTo>
                <a:lnTo>
                  <a:pt x="4575585" y="2572654"/>
                </a:lnTo>
                <a:lnTo>
                  <a:pt x="4573884" y="2572587"/>
                </a:lnTo>
                <a:lnTo>
                  <a:pt x="4575714" y="2572515"/>
                </a:lnTo>
                <a:lnTo>
                  <a:pt x="6952676" y="376"/>
                </a:lnTo>
                <a:lnTo>
                  <a:pt x="7359080" y="376"/>
                </a:lnTo>
                <a:lnTo>
                  <a:pt x="4575742" y="2572513"/>
                </a:lnTo>
                <a:lnTo>
                  <a:pt x="4577858" y="2572430"/>
                </a:lnTo>
                <a:lnTo>
                  <a:pt x="4579973" y="2571773"/>
                </a:lnTo>
                <a:lnTo>
                  <a:pt x="8654212" y="286"/>
                </a:lnTo>
                <a:close/>
                <a:moveTo>
                  <a:pt x="3219926" y="0"/>
                </a:moveTo>
                <a:lnTo>
                  <a:pt x="4568537" y="2564195"/>
                </a:lnTo>
                <a:lnTo>
                  <a:pt x="4571749" y="2549991"/>
                </a:lnTo>
                <a:lnTo>
                  <a:pt x="3779558" y="38"/>
                </a:lnTo>
                <a:lnTo>
                  <a:pt x="3996832" y="38"/>
                </a:lnTo>
                <a:lnTo>
                  <a:pt x="4572260" y="2544793"/>
                </a:lnTo>
                <a:lnTo>
                  <a:pt x="4471935" y="837"/>
                </a:lnTo>
                <a:lnTo>
                  <a:pt x="4674477" y="837"/>
                </a:lnTo>
                <a:lnTo>
                  <a:pt x="4574412" y="2538215"/>
                </a:lnTo>
                <a:lnTo>
                  <a:pt x="5148352" y="38"/>
                </a:lnTo>
                <a:lnTo>
                  <a:pt x="5365626" y="38"/>
                </a:lnTo>
                <a:lnTo>
                  <a:pt x="4574021" y="2548106"/>
                </a:lnTo>
                <a:lnTo>
                  <a:pt x="4573871" y="2551916"/>
                </a:lnTo>
                <a:lnTo>
                  <a:pt x="4576648" y="2564195"/>
                </a:lnTo>
                <a:lnTo>
                  <a:pt x="5925258" y="0"/>
                </a:lnTo>
                <a:lnTo>
                  <a:pt x="6195680" y="0"/>
                </a:lnTo>
                <a:lnTo>
                  <a:pt x="4576812" y="2564920"/>
                </a:lnTo>
                <a:lnTo>
                  <a:pt x="4577948" y="2569947"/>
                </a:lnTo>
                <a:lnTo>
                  <a:pt x="4576527" y="2565371"/>
                </a:lnTo>
                <a:lnTo>
                  <a:pt x="4573542" y="2570100"/>
                </a:lnTo>
                <a:lnTo>
                  <a:pt x="4576342" y="2564777"/>
                </a:lnTo>
                <a:lnTo>
                  <a:pt x="4573699" y="2556271"/>
                </a:lnTo>
                <a:lnTo>
                  <a:pt x="4573206" y="2568777"/>
                </a:lnTo>
                <a:lnTo>
                  <a:pt x="4572575" y="2552763"/>
                </a:lnTo>
                <a:lnTo>
                  <a:pt x="4568842" y="2564777"/>
                </a:lnTo>
                <a:lnTo>
                  <a:pt x="4571642" y="2570100"/>
                </a:lnTo>
                <a:lnTo>
                  <a:pt x="4568658" y="2565371"/>
                </a:lnTo>
                <a:lnTo>
                  <a:pt x="4567236" y="2569947"/>
                </a:lnTo>
                <a:lnTo>
                  <a:pt x="4568373" y="2564920"/>
                </a:lnTo>
                <a:lnTo>
                  <a:pt x="2949504" y="0"/>
                </a:lnTo>
                <a:close/>
              </a:path>
            </a:pathLst>
          </a:custGeom>
          <a:gradFill>
            <a:gsLst>
              <a:gs pos="0">
                <a:schemeClr val="bg1">
                  <a:alpha val="1000"/>
                </a:schemeClr>
              </a:gs>
              <a:gs pos="100000">
                <a:schemeClr val="bg1">
                  <a:alpha val="1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0" y="-1115"/>
            <a:ext cx="6093594" cy="6859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99133" y="1905000"/>
            <a:ext cx="5180251" cy="1727200"/>
          </a:xfrm>
        </p:spPr>
        <p:txBody>
          <a:bodyPr anchor="b" anchorCtr="0">
            <a:norm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07869" y="482601"/>
            <a:ext cx="5077859" cy="5862706"/>
          </a:xfrm>
          <a:noFill/>
          <a:ln w="9525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None/>
              <a:defRPr sz="27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99133" y="3733800"/>
            <a:ext cx="5180251" cy="17272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2000">
                <a:solidFill>
                  <a:schemeClr val="tx1"/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162" y="482600"/>
            <a:ext cx="10360501" cy="1219200"/>
          </a:xfrm>
          <a:prstGeom prst="rect">
            <a:avLst/>
          </a:prstGeom>
          <a:effectLst/>
        </p:spPr>
        <p:txBody>
          <a:bodyPr vert="horz" lIns="121899" tIns="60949" rIns="121899" bIns="60949" rtlCol="0" anchor="b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162" y="1803401"/>
            <a:ext cx="10360501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735324" y="6375400"/>
            <a:ext cx="1422030" cy="195072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3B9B9059-F1D6-41D0-95CF-D21CAA096B3A}" type="datetimeFigureOut">
              <a:rPr lang="en-US"/>
              <a:pPr/>
              <a:t>2/27/2015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162" y="6375400"/>
            <a:ext cx="7414869" cy="195072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41760" y="6375400"/>
            <a:ext cx="832903" cy="195072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5FD5434-F838-4DD4-A17B-1CB1A1850DF4}" type="slidenum">
              <a:rPr/>
              <a:pPr/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82" r:id="rId10"/>
    <p:sldLayoutId id="2147483678" r:id="rId11"/>
    <p:sldLayoutId id="214748367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1218987" rtl="0" eaLnBrk="1" latinLnBrk="0" hangingPunct="1">
        <a:lnSpc>
          <a:spcPct val="80000"/>
        </a:lnSpc>
        <a:spcBef>
          <a:spcPct val="0"/>
        </a:spcBef>
        <a:buNone/>
        <a:defRPr sz="3600" kern="1200" cap="all" baseline="0">
          <a:solidFill>
            <a:srgbClr val="FF0000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defTabSz="1218987" rtl="0" eaLnBrk="1" latinLnBrk="0" hangingPunct="1">
        <a:lnSpc>
          <a:spcPct val="90000"/>
        </a:lnSpc>
        <a:spcBef>
          <a:spcPts val="1600"/>
        </a:spcBef>
        <a:buClr>
          <a:schemeClr val="tx2"/>
        </a:buClr>
        <a:buSzPct val="9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90000"/>
        <a:buFont typeface="Cambria" pitchFamily="18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100000"/>
        <a:buFont typeface="Cambria" pitchFamily="18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100000"/>
        <a:buFont typeface="Cambria" pitchFamily="18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100000"/>
        <a:buFont typeface="Cambria" pitchFamily="18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Software Engineering </a:t>
            </a:r>
            <a:r>
              <a:rPr lang="en-US" dirty="0" err="1" smtClean="0"/>
              <a:t>Gruppe</a:t>
            </a:r>
            <a:r>
              <a:rPr lang="en-US" dirty="0" smtClean="0"/>
              <a:t> ROT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Task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87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/>
              <a:t>Inhalt</a:t>
            </a:r>
            <a:endParaRPr 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161" y="1803400"/>
            <a:ext cx="10360501" cy="4649936"/>
          </a:xfrm>
        </p:spPr>
        <p:txBody>
          <a:bodyPr/>
          <a:lstStyle/>
          <a:p>
            <a:pPr marL="457200" indent="-45720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dirty="0" err="1" smtClean="0"/>
              <a:t>Agil</a:t>
            </a:r>
            <a:r>
              <a:rPr lang="en-GB" dirty="0" smtClean="0"/>
              <a:t> </a:t>
            </a:r>
            <a:r>
              <a:rPr lang="en-GB" dirty="0" err="1" smtClean="0"/>
              <a:t>oder</a:t>
            </a:r>
            <a:r>
              <a:rPr lang="en-GB" dirty="0" smtClean="0"/>
              <a:t> Plan Driven </a:t>
            </a:r>
            <a:r>
              <a:rPr lang="en-GB" dirty="0" err="1" smtClean="0"/>
              <a:t>entwickeln</a:t>
            </a:r>
            <a:endParaRPr lang="en-GB" dirty="0" smtClean="0"/>
          </a:p>
          <a:p>
            <a:pPr marL="457200" indent="-45720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dirty="0" smtClean="0"/>
              <a:t>Unser </a:t>
            </a:r>
            <a:r>
              <a:rPr lang="en-GB" smtClean="0"/>
              <a:t>Entscheid</a:t>
            </a:r>
            <a:endParaRPr lang="en-GB" dirty="0" smtClean="0"/>
          </a:p>
          <a:p>
            <a:pPr marL="457200" indent="-45720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dirty="0" err="1" smtClean="0"/>
              <a:t>Prozess</a:t>
            </a:r>
            <a:r>
              <a:rPr lang="en-GB" dirty="0" smtClean="0"/>
              <a:t> Model </a:t>
            </a:r>
            <a:r>
              <a:rPr lang="en-GB" dirty="0" err="1" smtClean="0"/>
              <a:t>Übersicht</a:t>
            </a:r>
            <a:endParaRPr lang="en-GB" dirty="0" smtClean="0"/>
          </a:p>
          <a:p>
            <a:pPr marL="457200" indent="-45720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dirty="0" err="1" smtClean="0"/>
              <a:t>Fragen</a:t>
            </a:r>
            <a:r>
              <a:rPr lang="en-GB" dirty="0"/>
              <a:t>?</a:t>
            </a:r>
            <a:endParaRPr lang="en-GB" dirty="0" smtClean="0"/>
          </a:p>
          <a:p>
            <a:pPr marL="457200" indent="-45720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GB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9235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 </a:t>
            </a:r>
            <a:r>
              <a:rPr lang="en-US" dirty="0" err="1" smtClean="0"/>
              <a:t>Agil</a:t>
            </a:r>
            <a:r>
              <a:rPr lang="en-US" dirty="0" smtClean="0"/>
              <a:t>	</a:t>
            </a:r>
            <a:endParaRPr lang="de-CH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Team </a:t>
            </a:r>
            <a:r>
              <a:rPr lang="en-US" dirty="0" err="1" smtClean="0"/>
              <a:t>entwickelt</a:t>
            </a:r>
            <a:r>
              <a:rPr lang="en-US" dirty="0" smtClean="0"/>
              <a:t> </a:t>
            </a:r>
            <a:r>
              <a:rPr lang="en-US" dirty="0" err="1" smtClean="0"/>
              <a:t>lieber</a:t>
            </a:r>
            <a:r>
              <a:rPr lang="en-US" dirty="0" smtClean="0"/>
              <a:t> </a:t>
            </a:r>
            <a:r>
              <a:rPr lang="en-US" dirty="0" err="1" smtClean="0"/>
              <a:t>agil</a:t>
            </a:r>
            <a:endParaRPr lang="en-US" dirty="0"/>
          </a:p>
          <a:p>
            <a:r>
              <a:rPr lang="en-US" dirty="0" err="1" smtClean="0"/>
              <a:t>Gesundheitsaspekt</a:t>
            </a:r>
            <a:r>
              <a:rPr lang="en-US" dirty="0" smtClean="0"/>
              <a:t> </a:t>
            </a:r>
            <a:r>
              <a:rPr lang="en-US" dirty="0" err="1" smtClean="0"/>
              <a:t>im</a:t>
            </a:r>
            <a:r>
              <a:rPr lang="en-US" dirty="0" smtClean="0"/>
              <a:t> </a:t>
            </a:r>
            <a:r>
              <a:rPr lang="en-US" dirty="0" err="1" smtClean="0"/>
              <a:t>Wandel</a:t>
            </a:r>
            <a:endParaRPr lang="en-US" dirty="0" smtClean="0"/>
          </a:p>
          <a:p>
            <a:r>
              <a:rPr lang="en-US" dirty="0" smtClean="0"/>
              <a:t>System </a:t>
            </a:r>
            <a:r>
              <a:rPr lang="en-US" dirty="0" err="1" smtClean="0"/>
              <a:t>laufend</a:t>
            </a:r>
            <a:r>
              <a:rPr lang="en-US" dirty="0" smtClean="0"/>
              <a:t> </a:t>
            </a:r>
            <a:r>
              <a:rPr lang="en-US" dirty="0" err="1" smtClean="0"/>
              <a:t>Weiterentwickelt</a:t>
            </a:r>
            <a:endParaRPr lang="en-US" dirty="0" smtClean="0"/>
          </a:p>
          <a:p>
            <a:r>
              <a:rPr lang="en-US" dirty="0" err="1" smtClean="0"/>
              <a:t>Anfornderung</a:t>
            </a:r>
            <a:r>
              <a:rPr lang="en-US" dirty="0" smtClean="0"/>
              <a:t> </a:t>
            </a:r>
            <a:r>
              <a:rPr lang="en-US" dirty="0" err="1" smtClean="0"/>
              <a:t>können</a:t>
            </a:r>
            <a:r>
              <a:rPr lang="en-US" dirty="0" smtClean="0"/>
              <a:t> </a:t>
            </a:r>
            <a:r>
              <a:rPr lang="en-US" dirty="0" err="1" smtClean="0"/>
              <a:t>sich</a:t>
            </a:r>
            <a:r>
              <a:rPr lang="en-US" dirty="0" smtClean="0"/>
              <a:t> </a:t>
            </a:r>
            <a:r>
              <a:rPr lang="en-US" dirty="0" err="1" smtClean="0"/>
              <a:t>ändern</a:t>
            </a:r>
            <a:endParaRPr lang="en-US" dirty="0" smtClean="0"/>
          </a:p>
          <a:p>
            <a:endParaRPr lang="en-US" dirty="0" smtClean="0"/>
          </a:p>
          <a:p>
            <a:endParaRPr lang="de-CH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Pro Plan Driven</a:t>
            </a:r>
            <a:endParaRPr lang="de-CH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457200" indent="-457200"/>
            <a:r>
              <a:rPr lang="en-US" dirty="0" err="1"/>
              <a:t>Patienten</a:t>
            </a:r>
            <a:r>
              <a:rPr lang="en-US" dirty="0"/>
              <a:t> / </a:t>
            </a:r>
            <a:r>
              <a:rPr lang="en-US" dirty="0" err="1"/>
              <a:t>Doktoren</a:t>
            </a:r>
            <a:r>
              <a:rPr lang="en-US" dirty="0"/>
              <a:t> </a:t>
            </a:r>
            <a:r>
              <a:rPr lang="en-US" dirty="0" err="1"/>
              <a:t>bedingt</a:t>
            </a:r>
            <a:r>
              <a:rPr lang="en-US" dirty="0"/>
              <a:t> </a:t>
            </a:r>
            <a:r>
              <a:rPr lang="en-US" dirty="0" err="1"/>
              <a:t>verfügbar</a:t>
            </a:r>
            <a:endParaRPr lang="en-US" dirty="0"/>
          </a:p>
          <a:p>
            <a:r>
              <a:rPr lang="en-US" dirty="0" smtClean="0"/>
              <a:t>Legislation </a:t>
            </a:r>
            <a:r>
              <a:rPr lang="en-US" dirty="0" err="1" smtClean="0"/>
              <a:t>Reqirements</a:t>
            </a:r>
            <a:r>
              <a:rPr lang="en-US" dirty="0" smtClean="0"/>
              <a:t> </a:t>
            </a:r>
            <a:r>
              <a:rPr lang="en-US" dirty="0" err="1" smtClean="0"/>
              <a:t>erfordern</a:t>
            </a:r>
            <a:r>
              <a:rPr lang="en-US" dirty="0" smtClean="0"/>
              <a:t> </a:t>
            </a:r>
            <a:r>
              <a:rPr lang="en-US" dirty="0" err="1" smtClean="0"/>
              <a:t>genaue</a:t>
            </a:r>
            <a:r>
              <a:rPr lang="en-US" dirty="0" smtClean="0"/>
              <a:t> </a:t>
            </a:r>
            <a:r>
              <a:rPr lang="en-US" dirty="0" err="1" smtClean="0"/>
              <a:t>Planung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170372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/>
              <a:t>FaziT</a:t>
            </a:r>
            <a:endParaRPr 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161" y="1803400"/>
            <a:ext cx="10360501" cy="4649936"/>
          </a:xfrm>
        </p:spPr>
        <p:txBody>
          <a:bodyPr/>
          <a:lstStyle/>
          <a:p>
            <a:pPr algn="ctr"/>
            <a:r>
              <a:rPr lang="en-US" sz="4500" dirty="0" err="1" smtClean="0"/>
              <a:t>Iteratives</a:t>
            </a:r>
            <a:r>
              <a:rPr lang="en-US" sz="4500" dirty="0" smtClean="0"/>
              <a:t> </a:t>
            </a:r>
            <a:r>
              <a:rPr lang="en-US" sz="4500" dirty="0" err="1" smtClean="0"/>
              <a:t>Vorgehen</a:t>
            </a:r>
            <a:r>
              <a:rPr lang="en-US" sz="4500" dirty="0" smtClean="0"/>
              <a:t> </a:t>
            </a:r>
            <a:r>
              <a:rPr lang="en-US" sz="4500" dirty="0" err="1" smtClean="0"/>
              <a:t>mit</a:t>
            </a:r>
            <a:r>
              <a:rPr lang="en-US" sz="4500" dirty="0" smtClean="0"/>
              <a:t> </a:t>
            </a:r>
            <a:r>
              <a:rPr lang="en-US" sz="4500" dirty="0" err="1" smtClean="0"/>
              <a:t>längeren</a:t>
            </a:r>
            <a:r>
              <a:rPr lang="en-US" sz="4500" dirty="0" smtClean="0"/>
              <a:t> </a:t>
            </a:r>
            <a:r>
              <a:rPr lang="en-US" sz="4500" dirty="0" err="1" smtClean="0"/>
              <a:t>Iterationen</a:t>
            </a:r>
            <a:r>
              <a:rPr lang="en-US" sz="4500" dirty="0" smtClean="0"/>
              <a:t> (6 </a:t>
            </a:r>
            <a:r>
              <a:rPr lang="en-US" sz="4500" dirty="0" err="1" smtClean="0"/>
              <a:t>Wochen</a:t>
            </a:r>
            <a:r>
              <a:rPr lang="en-US" sz="4500" dirty="0" smtClean="0"/>
              <a:t>)</a:t>
            </a:r>
            <a:endParaRPr lang="en-US" sz="4500" dirty="0" smtClean="0"/>
          </a:p>
          <a:p>
            <a:pPr algn="ctr"/>
            <a:endParaRPr lang="en-US" sz="45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53660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1027" name="Picture 3" descr="C:\Users\James\workspaceLuna\sed_projekt\doc\task02\Scrumru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9876" y="332656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02261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/>
              <a:t>Planung</a:t>
            </a:r>
            <a:endParaRPr 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161" y="1803400"/>
            <a:ext cx="10360501" cy="4649936"/>
          </a:xfrm>
        </p:spPr>
        <p:txBody>
          <a:bodyPr/>
          <a:lstStyle/>
          <a:p>
            <a:r>
              <a:rPr lang="en-US" dirty="0" err="1" smtClean="0"/>
              <a:t>Kunde</a:t>
            </a:r>
            <a:r>
              <a:rPr lang="en-US" dirty="0" smtClean="0"/>
              <a:t> und Team </a:t>
            </a:r>
            <a:r>
              <a:rPr lang="en-US" dirty="0" err="1" smtClean="0"/>
              <a:t>definiert</a:t>
            </a:r>
            <a:r>
              <a:rPr lang="en-US" dirty="0" smtClean="0"/>
              <a:t> Iteration</a:t>
            </a:r>
            <a:br>
              <a:rPr lang="en-US" dirty="0" smtClean="0"/>
            </a:br>
            <a:r>
              <a:rPr lang="en-US" b="1" dirty="0" err="1" smtClean="0"/>
              <a:t>Ziele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Ziele</a:t>
            </a:r>
            <a:r>
              <a:rPr lang="en-US" dirty="0" smtClean="0"/>
              <a:t> </a:t>
            </a:r>
            <a:r>
              <a:rPr lang="en-US" dirty="0" err="1" smtClean="0"/>
              <a:t>für</a:t>
            </a:r>
            <a:r>
              <a:rPr lang="en-US" dirty="0" smtClean="0"/>
              <a:t> Iteration </a:t>
            </a:r>
            <a:r>
              <a:rPr lang="en-US" dirty="0" err="1" smtClean="0"/>
              <a:t>definiert</a:t>
            </a:r>
            <a:endParaRPr lang="en-US" dirty="0" smtClean="0"/>
          </a:p>
          <a:p>
            <a:r>
              <a:rPr lang="en-US" b="1" dirty="0" err="1" smtClean="0"/>
              <a:t>Akteure</a:t>
            </a:r>
            <a:endParaRPr lang="en-US" b="1" dirty="0" smtClean="0"/>
          </a:p>
          <a:p>
            <a:pPr marL="457200" indent="-457200">
              <a:buFontTx/>
              <a:buChar char="-"/>
            </a:pPr>
            <a:r>
              <a:rPr lang="en-US" dirty="0" err="1" smtClean="0"/>
              <a:t>Kunde</a:t>
            </a:r>
            <a:endParaRPr lang="en-US" dirty="0" smtClean="0"/>
          </a:p>
          <a:p>
            <a:pPr marL="457200" indent="-457200">
              <a:buFontTx/>
              <a:buChar char="-"/>
            </a:pPr>
            <a:r>
              <a:rPr lang="en-US" dirty="0" smtClean="0"/>
              <a:t>Team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err="1" smtClean="0"/>
              <a:t>Wichtigste</a:t>
            </a:r>
            <a:r>
              <a:rPr lang="en-US" b="1" dirty="0" smtClean="0"/>
              <a:t> </a:t>
            </a:r>
            <a:r>
              <a:rPr lang="en-US" b="1" dirty="0" err="1" smtClean="0"/>
              <a:t>Artefakte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- </a:t>
            </a:r>
            <a:r>
              <a:rPr lang="en-US" dirty="0" smtClean="0"/>
              <a:t>Backlog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817311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Design / </a:t>
            </a:r>
            <a:r>
              <a:rPr lang="en-US" sz="3200" dirty="0" err="1" smtClean="0"/>
              <a:t>Entwicklung</a:t>
            </a:r>
            <a:endParaRPr 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161" y="1803400"/>
            <a:ext cx="10360501" cy="4649936"/>
          </a:xfrm>
        </p:spPr>
        <p:txBody>
          <a:bodyPr/>
          <a:lstStyle/>
          <a:p>
            <a:r>
              <a:rPr lang="en-US" dirty="0" smtClean="0"/>
              <a:t>User </a:t>
            </a:r>
            <a:r>
              <a:rPr lang="en-US" dirty="0" smtClean="0"/>
              <a:t>Stories / Tasks </a:t>
            </a:r>
            <a:r>
              <a:rPr lang="en-US" dirty="0" err="1" smtClean="0"/>
              <a:t>definieren</a:t>
            </a:r>
            <a:endParaRPr lang="en-US" dirty="0"/>
          </a:p>
          <a:p>
            <a:r>
              <a:rPr lang="en-US" dirty="0" smtClean="0"/>
              <a:t>1x pro </a:t>
            </a:r>
            <a:r>
              <a:rPr lang="en-US" dirty="0" err="1" smtClean="0"/>
              <a:t>Woche</a:t>
            </a:r>
            <a:r>
              <a:rPr lang="en-US" dirty="0" smtClean="0"/>
              <a:t> Meeting </a:t>
            </a:r>
          </a:p>
          <a:p>
            <a:endParaRPr lang="en-US" dirty="0" smtClean="0"/>
          </a:p>
          <a:p>
            <a:r>
              <a:rPr lang="en-US" b="1" dirty="0" err="1" smtClean="0"/>
              <a:t>Akteure</a:t>
            </a:r>
            <a:endParaRPr lang="en-US" dirty="0" smtClean="0"/>
          </a:p>
          <a:p>
            <a:pPr marL="457200" indent="-457200">
              <a:buFontTx/>
              <a:buChar char="-"/>
            </a:pPr>
            <a:r>
              <a:rPr lang="en-US" dirty="0" smtClean="0"/>
              <a:t>Team</a:t>
            </a:r>
          </a:p>
          <a:p>
            <a:pPr marL="457200" indent="-457200">
              <a:buFontTx/>
              <a:buChar char="-"/>
            </a:pPr>
            <a:r>
              <a:rPr lang="en-US" dirty="0" err="1" smtClean="0"/>
              <a:t>Kunde</a:t>
            </a:r>
            <a:endParaRPr lang="en-US" dirty="0" smtClean="0"/>
          </a:p>
          <a:p>
            <a:r>
              <a:rPr lang="en-US" b="1" dirty="0" err="1" smtClean="0"/>
              <a:t>Ziele</a:t>
            </a:r>
            <a:endParaRPr lang="en-US" b="1" dirty="0" smtClean="0"/>
          </a:p>
          <a:p>
            <a:r>
              <a:rPr lang="en-US" dirty="0" err="1" smtClean="0"/>
              <a:t>Lauffähiges</a:t>
            </a:r>
            <a:r>
              <a:rPr lang="en-US" dirty="0" smtClean="0"/>
              <a:t> </a:t>
            </a:r>
            <a:r>
              <a:rPr lang="en-US" dirty="0" err="1" smtClean="0"/>
              <a:t>Programm</a:t>
            </a:r>
            <a:endParaRPr lang="en-US" dirty="0" smtClean="0"/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err="1" smtClean="0"/>
              <a:t>Wichtigste</a:t>
            </a:r>
            <a:r>
              <a:rPr lang="en-US" dirty="0" smtClean="0"/>
              <a:t> </a:t>
            </a:r>
            <a:r>
              <a:rPr lang="en-US" b="1" dirty="0" err="1" smtClean="0"/>
              <a:t>Artefakte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- </a:t>
            </a:r>
            <a:r>
              <a:rPr lang="en-US" dirty="0" err="1" smtClean="0"/>
              <a:t>Lauffähiges</a:t>
            </a:r>
            <a:r>
              <a:rPr lang="en-US" dirty="0" smtClean="0"/>
              <a:t> </a:t>
            </a:r>
            <a:r>
              <a:rPr lang="en-US" dirty="0" err="1" smtClean="0"/>
              <a:t>Programm</a:t>
            </a:r>
            <a:endParaRPr lang="en-US" dirty="0" smtClean="0"/>
          </a:p>
          <a:p>
            <a:r>
              <a:rPr lang="en-US" b="1" dirty="0" smtClean="0"/>
              <a:t>- </a:t>
            </a:r>
            <a:r>
              <a:rPr lang="en-US" dirty="0" smtClean="0"/>
              <a:t>Tasks / User Stories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017376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/>
              <a:t>Testen</a:t>
            </a:r>
            <a:endParaRPr 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161" y="1803400"/>
            <a:ext cx="10360501" cy="4649936"/>
          </a:xfrm>
        </p:spPr>
        <p:txBody>
          <a:bodyPr/>
          <a:lstStyle/>
          <a:p>
            <a:r>
              <a:rPr lang="en-US" dirty="0" smtClean="0"/>
              <a:t>User </a:t>
            </a:r>
            <a:r>
              <a:rPr lang="en-US" dirty="0" err="1" smtClean="0"/>
              <a:t>testen</a:t>
            </a:r>
            <a:r>
              <a:rPr lang="en-US" dirty="0" smtClean="0"/>
              <a:t> System, </a:t>
            </a:r>
            <a:r>
              <a:rPr lang="en-US" dirty="0" err="1" smtClean="0"/>
              <a:t>geben</a:t>
            </a:r>
            <a:r>
              <a:rPr lang="en-US" dirty="0" smtClean="0"/>
              <a:t> Feedback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1x pro </a:t>
            </a:r>
            <a:r>
              <a:rPr lang="en-US" dirty="0" err="1" smtClean="0"/>
              <a:t>Woche</a:t>
            </a:r>
            <a:r>
              <a:rPr lang="en-US" dirty="0" smtClean="0"/>
              <a:t> Meeting </a:t>
            </a:r>
          </a:p>
          <a:p>
            <a:r>
              <a:rPr lang="en-US" b="1" dirty="0" err="1" smtClean="0"/>
              <a:t>Ziele</a:t>
            </a:r>
            <a:endParaRPr lang="en-US" b="1" dirty="0" smtClean="0"/>
          </a:p>
          <a:p>
            <a:r>
              <a:rPr lang="en-US" dirty="0" smtClean="0"/>
              <a:t>- </a:t>
            </a:r>
            <a:r>
              <a:rPr lang="en-US" dirty="0" err="1" smtClean="0"/>
              <a:t>Fehlerfindung</a:t>
            </a:r>
            <a:r>
              <a:rPr lang="en-US" dirty="0" smtClean="0"/>
              <a:t>/ User Feedback</a:t>
            </a:r>
            <a:endParaRPr lang="en-US" dirty="0" smtClean="0"/>
          </a:p>
          <a:p>
            <a:r>
              <a:rPr lang="en-US" b="1" dirty="0" err="1" smtClean="0"/>
              <a:t>Akteure</a:t>
            </a:r>
            <a:endParaRPr lang="en-US" dirty="0" smtClean="0"/>
          </a:p>
          <a:p>
            <a:pPr marL="457200" indent="-457200">
              <a:buFontTx/>
              <a:buChar char="-"/>
            </a:pPr>
            <a:r>
              <a:rPr lang="en-US" dirty="0" smtClean="0"/>
              <a:t>Team</a:t>
            </a:r>
          </a:p>
          <a:p>
            <a:pPr marL="457200" indent="-457200">
              <a:buFontTx/>
              <a:buChar char="-"/>
            </a:pPr>
            <a:r>
              <a:rPr lang="en-US" dirty="0" err="1" smtClean="0"/>
              <a:t>Kunde</a:t>
            </a:r>
            <a:endParaRPr lang="en-US" dirty="0" smtClean="0"/>
          </a:p>
          <a:p>
            <a:pPr marL="457200" indent="-457200">
              <a:buFontTx/>
              <a:buChar char="-"/>
            </a:pPr>
            <a:r>
              <a:rPr lang="en-US" dirty="0" smtClean="0"/>
              <a:t>Users (Medical Staff, </a:t>
            </a:r>
            <a:r>
              <a:rPr lang="en-US" dirty="0" err="1" smtClean="0"/>
              <a:t>Receptionist,ect</a:t>
            </a:r>
            <a:r>
              <a:rPr lang="en-US" dirty="0" smtClean="0"/>
              <a:t>)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err="1" smtClean="0"/>
              <a:t>Wichtigste</a:t>
            </a:r>
            <a:r>
              <a:rPr lang="en-US" dirty="0" smtClean="0"/>
              <a:t> </a:t>
            </a:r>
            <a:r>
              <a:rPr lang="en-US" b="1" dirty="0" err="1" smtClean="0"/>
              <a:t>Artefakte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dirty="0" smtClean="0"/>
              <a:t>- Feedback User</a:t>
            </a:r>
          </a:p>
          <a:p>
            <a:r>
              <a:rPr lang="en-US" b="1" dirty="0" smtClean="0"/>
              <a:t>- </a:t>
            </a:r>
            <a:r>
              <a:rPr lang="en-US" dirty="0" err="1" smtClean="0"/>
              <a:t>Testbericht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666989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/>
              <a:t>FRagen</a:t>
            </a:r>
            <a:endParaRPr 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161" y="1803400"/>
            <a:ext cx="10360501" cy="4649936"/>
          </a:xfrm>
        </p:spPr>
        <p:txBody>
          <a:bodyPr/>
          <a:lstStyle/>
          <a:p>
            <a:pPr algn="ctr"/>
            <a:r>
              <a:rPr lang="en-US" sz="20000" b="1" dirty="0" smtClean="0"/>
              <a:t>?</a:t>
            </a:r>
            <a:endParaRPr lang="en-US" sz="20000" b="1" dirty="0"/>
          </a:p>
        </p:txBody>
      </p:sp>
    </p:spTree>
    <p:extLst>
      <p:ext uri="{BB962C8B-B14F-4D97-AF65-F5344CB8AC3E}">
        <p14:creationId xmlns:p14="http://schemas.microsoft.com/office/powerpoint/2010/main" val="33705532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d Radial 16x9">
  <a:themeElements>
    <a:clrScheme name="RedRadial_16x9">
      <a:dk1>
        <a:sysClr val="windowText" lastClr="000000"/>
      </a:dk1>
      <a:lt1>
        <a:sysClr val="window" lastClr="FFFFFF"/>
      </a:lt1>
      <a:dk2>
        <a:srgbClr val="960000"/>
      </a:dk2>
      <a:lt2>
        <a:srgbClr val="BCB49E"/>
      </a:lt2>
      <a:accent1>
        <a:srgbClr val="DDA859"/>
      </a:accent1>
      <a:accent2>
        <a:srgbClr val="968A68"/>
      </a:accent2>
      <a:accent3>
        <a:srgbClr val="D3432B"/>
      </a:accent3>
      <a:accent4>
        <a:srgbClr val="BD9B47"/>
      </a:accent4>
      <a:accent5>
        <a:srgbClr val="618F91"/>
      </a:accent5>
      <a:accent6>
        <a:srgbClr val="DD7323"/>
      </a:accent6>
      <a:hlink>
        <a:srgbClr val="DDA859"/>
      </a:hlink>
      <a:folHlink>
        <a:srgbClr val="968A68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xtreme Shadow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</a:schemeClr>
            </a:gs>
            <a:gs pos="65000">
              <a:schemeClr val="phClr">
                <a:tint val="100000"/>
                <a:shade val="40000"/>
                <a:satMod val="100000"/>
              </a:schemeClr>
            </a:gs>
            <a:gs pos="100000">
              <a:schemeClr val="phClr">
                <a:shade val="5000"/>
                <a:satMod val="100000"/>
              </a:schemeClr>
            </a:gs>
          </a:gsLst>
          <a:path path="circle">
            <a:fillToRect l="25000" t="25000" r="25000" b="25000"/>
          </a:path>
        </a:gradFill>
        <a:gradFill flip="none" rotWithShape="1">
          <a:gsLst>
            <a:gs pos="17000">
              <a:schemeClr val="phClr"/>
            </a:gs>
            <a:gs pos="71000">
              <a:schemeClr val="phClr">
                <a:tint val="100000"/>
                <a:shade val="40000"/>
                <a:satMod val="100000"/>
              </a:schemeClr>
            </a:gs>
            <a:gs pos="100000">
              <a:schemeClr val="phClr">
                <a:shade val="5000"/>
                <a:satMod val="1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RedRadial_16x9">
      <a:dk1>
        <a:sysClr val="windowText" lastClr="000000"/>
      </a:dk1>
      <a:lt1>
        <a:sysClr val="window" lastClr="FFFFFF"/>
      </a:lt1>
      <a:dk2>
        <a:srgbClr val="960000"/>
      </a:dk2>
      <a:lt2>
        <a:srgbClr val="BCB49E"/>
      </a:lt2>
      <a:accent1>
        <a:srgbClr val="DDA859"/>
      </a:accent1>
      <a:accent2>
        <a:srgbClr val="968A68"/>
      </a:accent2>
      <a:accent3>
        <a:srgbClr val="D3432B"/>
      </a:accent3>
      <a:accent4>
        <a:srgbClr val="BD9B47"/>
      </a:accent4>
      <a:accent5>
        <a:srgbClr val="618F91"/>
      </a:accent5>
      <a:accent6>
        <a:srgbClr val="DD7323"/>
      </a:accent6>
      <a:hlink>
        <a:srgbClr val="DDA859"/>
      </a:hlink>
      <a:folHlink>
        <a:srgbClr val="968A68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xtreme Shadow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</a:schemeClr>
            </a:gs>
            <a:gs pos="65000">
              <a:schemeClr val="phClr">
                <a:tint val="100000"/>
                <a:shade val="40000"/>
                <a:satMod val="100000"/>
              </a:schemeClr>
            </a:gs>
            <a:gs pos="100000">
              <a:schemeClr val="phClr">
                <a:shade val="5000"/>
                <a:satMod val="100000"/>
              </a:schemeClr>
            </a:gs>
          </a:gsLst>
          <a:path path="circle">
            <a:fillToRect l="25000" t="25000" r="25000" b="25000"/>
          </a:path>
        </a:gradFill>
        <a:gradFill flip="none" rotWithShape="1">
          <a:gsLst>
            <a:gs pos="17000">
              <a:schemeClr val="phClr"/>
            </a:gs>
            <a:gs pos="71000">
              <a:schemeClr val="phClr">
                <a:tint val="100000"/>
                <a:shade val="40000"/>
                <a:satMod val="100000"/>
              </a:schemeClr>
            </a:gs>
            <a:gs pos="100000">
              <a:schemeClr val="phClr">
                <a:shade val="5000"/>
                <a:satMod val="1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RedRadial_16x9">
      <a:dk1>
        <a:sysClr val="windowText" lastClr="000000"/>
      </a:dk1>
      <a:lt1>
        <a:sysClr val="window" lastClr="FFFFFF"/>
      </a:lt1>
      <a:dk2>
        <a:srgbClr val="960000"/>
      </a:dk2>
      <a:lt2>
        <a:srgbClr val="BCB49E"/>
      </a:lt2>
      <a:accent1>
        <a:srgbClr val="DDA859"/>
      </a:accent1>
      <a:accent2>
        <a:srgbClr val="968A68"/>
      </a:accent2>
      <a:accent3>
        <a:srgbClr val="D3432B"/>
      </a:accent3>
      <a:accent4>
        <a:srgbClr val="BD9B47"/>
      </a:accent4>
      <a:accent5>
        <a:srgbClr val="618F91"/>
      </a:accent5>
      <a:accent6>
        <a:srgbClr val="DD7323"/>
      </a:accent6>
      <a:hlink>
        <a:srgbClr val="DDA859"/>
      </a:hlink>
      <a:folHlink>
        <a:srgbClr val="968A68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xtreme Shadow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</a:schemeClr>
            </a:gs>
            <a:gs pos="65000">
              <a:schemeClr val="phClr">
                <a:tint val="100000"/>
                <a:shade val="40000"/>
                <a:satMod val="100000"/>
              </a:schemeClr>
            </a:gs>
            <a:gs pos="100000">
              <a:schemeClr val="phClr">
                <a:shade val="5000"/>
                <a:satMod val="100000"/>
              </a:schemeClr>
            </a:gs>
          </a:gsLst>
          <a:path path="circle">
            <a:fillToRect l="25000" t="25000" r="25000" b="25000"/>
          </a:path>
        </a:gradFill>
        <a:gradFill flip="none" rotWithShape="1">
          <a:gsLst>
            <a:gs pos="17000">
              <a:schemeClr val="phClr"/>
            </a:gs>
            <a:gs pos="71000">
              <a:schemeClr val="phClr">
                <a:tint val="100000"/>
                <a:shade val="40000"/>
                <a:satMod val="100000"/>
              </a:schemeClr>
            </a:gs>
            <a:gs pos="100000">
              <a:schemeClr val="phClr">
                <a:shade val="5000"/>
                <a:satMod val="1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A765CE0-A8A0-42E0-82D2-3F870DB4D5F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201</Words>
  <Application>Microsoft Office PowerPoint</Application>
  <PresentationFormat>Benutzerdefiniert</PresentationFormat>
  <Paragraphs>70</Paragraphs>
  <Slides>9</Slides>
  <Notes>6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0" baseType="lpstr">
      <vt:lpstr>Red Radial 16x9</vt:lpstr>
      <vt:lpstr>Task 2</vt:lpstr>
      <vt:lpstr>Inhalt</vt:lpstr>
      <vt:lpstr>PowerPoint-Präsentation</vt:lpstr>
      <vt:lpstr>FaziT</vt:lpstr>
      <vt:lpstr>PowerPoint-Präsentation</vt:lpstr>
      <vt:lpstr>Planung</vt:lpstr>
      <vt:lpstr>Design / Entwicklung</vt:lpstr>
      <vt:lpstr>Testen</vt:lpstr>
      <vt:lpstr>FRagen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2015-02-27T12:49:28Z</dcterms:created>
  <dcterms:modified xsi:type="dcterms:W3CDTF">2015-02-27T14:20:34Z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TC028048959991</vt:lpwstr>
  </property>
</Properties>
</file>