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91" r:id="rId4"/>
    <p:sldId id="283" r:id="rId5"/>
    <p:sldId id="272" r:id="rId6"/>
    <p:sldId id="281" r:id="rId7"/>
    <p:sldId id="289" r:id="rId8"/>
    <p:sldId id="282" r:id="rId9"/>
    <p:sldId id="284" r:id="rId10"/>
    <p:sldId id="285" r:id="rId11"/>
    <p:sldId id="286" r:id="rId12"/>
    <p:sldId id="287" r:id="rId13"/>
    <p:sldId id="280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29" autoAdjust="0"/>
  </p:normalViewPr>
  <p:slideViewPr>
    <p:cSldViewPr snapToGrid="0" snapToObjects="1">
      <p:cViewPr varScale="1">
        <p:scale>
          <a:sx n="50" d="100"/>
          <a:sy n="5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14.04.2015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 smtClean="0"/>
              <a:t> </a:t>
            </a:r>
            <a:r>
              <a:rPr lang="en-US" dirty="0" err="1" smtClean="0"/>
              <a:t>abstrakt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gesagt</a:t>
            </a:r>
            <a:endParaRPr lang="en-US" dirty="0" smtClean="0"/>
          </a:p>
          <a:p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Funktionalität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Patientenapp</a:t>
            </a:r>
            <a:endParaRPr lang="en-US" baseline="0" dirty="0" smtClean="0"/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0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Calendar</a:t>
            </a:r>
          </a:p>
          <a:p>
            <a:pPr marL="0" indent="0">
              <a:buNone/>
            </a:pPr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ermöglicht</a:t>
            </a:r>
            <a:r>
              <a:rPr lang="en-US" baseline="0" dirty="0" smtClean="0"/>
              <a:t> Polymorphism</a:t>
            </a:r>
          </a:p>
          <a:p>
            <a:pPr marL="0" indent="0">
              <a:buNone/>
            </a:pPr>
            <a:r>
              <a:rPr lang="en-US" baseline="0" dirty="0" err="1" smtClean="0"/>
              <a:t>ClinicConnector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Schnittstelle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Fremdsysteme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Klinik</a:t>
            </a:r>
            <a:r>
              <a:rPr lang="en-US" baseline="0" dirty="0" smtClean="0"/>
              <a:t> out of scope</a:t>
            </a:r>
          </a:p>
          <a:p>
            <a:pPr marL="0" indent="0">
              <a:buNone/>
            </a:pPr>
            <a:r>
              <a:rPr lang="en-US" baseline="0" dirty="0" smtClean="0"/>
              <a:t>    -&gt; </a:t>
            </a:r>
            <a:r>
              <a:rPr lang="en-US" baseline="0" dirty="0" err="1" smtClean="0"/>
              <a:t>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calendarEntry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verfügung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Life up </a:t>
            </a:r>
            <a:r>
              <a:rPr lang="en-US" baseline="0" dirty="0" err="1" smtClean="0"/>
              <a:t>zusätzlich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direktzugriff</a:t>
            </a:r>
            <a:r>
              <a:rPr lang="en-US" baseline="0" dirty="0" smtClean="0"/>
              <a:t> auf Activity: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Levelaufstieg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verwalten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32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anstehenden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Aktivitäten</a:t>
            </a:r>
            <a:endParaRPr lang="en-US" baseline="0" dirty="0" smtClean="0"/>
          </a:p>
          <a:p>
            <a:r>
              <a:rPr lang="en-US" baseline="0" dirty="0" err="1" smtClean="0"/>
              <a:t>DailyEvents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sowohl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LifeUp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910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kompliziert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… </a:t>
            </a:r>
          </a:p>
          <a:p>
            <a:r>
              <a:rPr lang="en-US" baseline="0" dirty="0" err="1" smtClean="0"/>
              <a:t>Lässt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mittels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Polymorphismus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realisen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erweitern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18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Fotografiert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Objekt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88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99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dazugekommen</a:t>
            </a:r>
            <a:r>
              <a:rPr lang="en-US" dirty="0" smtClean="0"/>
              <a:t>:</a:t>
            </a:r>
            <a:r>
              <a:rPr lang="en-US" baseline="0" dirty="0" smtClean="0"/>
              <a:t> Activity </a:t>
            </a:r>
            <a:r>
              <a:rPr lang="en-US" baseline="0" dirty="0" err="1" smtClean="0"/>
              <a:t>aufgeteilt</a:t>
            </a:r>
            <a:endParaRPr lang="en-US" dirty="0" smtClean="0"/>
          </a:p>
          <a:p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 Delegation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5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Diagrams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James\workspaceLuna\sed_projekt\doc\task07\classDiagramm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" y="0"/>
            <a:ext cx="9124717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 App hat Relationen zu Kalender, Emergency und </a:t>
            </a:r>
            <a:r>
              <a:rPr lang="de-CH" dirty="0" err="1" smtClean="0"/>
              <a:t>LifeUp</a:t>
            </a:r>
            <a:endParaRPr lang="de-CH" dirty="0" smtClean="0"/>
          </a:p>
          <a:p>
            <a:r>
              <a:rPr lang="de-CH" dirty="0" smtClean="0"/>
              <a:t>Daten vom Server werden statt von den obigen Relationen vom </a:t>
            </a:r>
            <a:r>
              <a:rPr lang="de-CH" dirty="0" err="1" smtClean="0"/>
              <a:t>ClinicConnector</a:t>
            </a:r>
            <a:r>
              <a:rPr lang="de-CH" dirty="0" smtClean="0"/>
              <a:t> geholt -&gt; zentrale Sammelstelle</a:t>
            </a:r>
          </a:p>
          <a:p>
            <a:r>
              <a:rPr lang="de-CH" dirty="0" err="1" smtClean="0"/>
              <a:t>EmergencyStep</a:t>
            </a:r>
            <a:r>
              <a:rPr lang="de-CH" dirty="0" smtClean="0"/>
              <a:t>, als Relation zu Emergency, hat jeweils einen Kontakt für Persönliche Hilfe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79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haben Relationen zu GPS Daten oder Bilder -&gt; Überprüfung in jedem Fall möglich</a:t>
            </a:r>
          </a:p>
          <a:p>
            <a:r>
              <a:rPr lang="de-CH" dirty="0" err="1" smtClean="0"/>
              <a:t>CalendarEntry</a:t>
            </a:r>
            <a:r>
              <a:rPr lang="de-CH" dirty="0" smtClean="0"/>
              <a:t> hat Relation zu </a:t>
            </a:r>
            <a:r>
              <a:rPr lang="de-CH" dirty="0" err="1" smtClean="0"/>
              <a:t>Appointments</a:t>
            </a:r>
            <a:r>
              <a:rPr lang="de-CH" dirty="0" smtClean="0"/>
              <a:t>, </a:t>
            </a:r>
            <a:r>
              <a:rPr lang="de-CH" dirty="0" err="1" smtClean="0"/>
              <a:t>Medication</a:t>
            </a:r>
            <a:r>
              <a:rPr lang="de-CH" dirty="0" smtClean="0"/>
              <a:t> und </a:t>
            </a:r>
            <a:r>
              <a:rPr lang="de-CH" dirty="0" err="1" smtClean="0"/>
              <a:t>Acivities</a:t>
            </a:r>
            <a:r>
              <a:rPr lang="de-CH" dirty="0" smtClean="0"/>
              <a:t> -&gt; zentrale Klasse als Sammelstelle für den Kalender</a:t>
            </a:r>
          </a:p>
          <a:p>
            <a:r>
              <a:rPr lang="de-CH" dirty="0" err="1" smtClean="0"/>
              <a:t>Activities</a:t>
            </a:r>
            <a:r>
              <a:rPr lang="de-CH" dirty="0" smtClean="0"/>
              <a:t> werden sowohl im Kalender als auch im Spiel </a:t>
            </a:r>
            <a:r>
              <a:rPr lang="de-CH" dirty="0" err="1" smtClean="0"/>
              <a:t>LifeUp</a:t>
            </a:r>
            <a:r>
              <a:rPr lang="de-CH" dirty="0" smtClean="0"/>
              <a:t> dargestellt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16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5122" name="Picture 2" descr="C:\Users\James\Desktop\a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671638"/>
            <a:ext cx="3634055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endParaRPr lang="de-CH" dirty="0" smtClean="0"/>
          </a:p>
          <a:p>
            <a:r>
              <a:rPr lang="en-US" dirty="0" err="1" smtClean="0"/>
              <a:t>Patientenapp</a:t>
            </a:r>
            <a:endParaRPr lang="de-CH" dirty="0" smtClean="0"/>
          </a:p>
          <a:p>
            <a:r>
              <a:rPr lang="de-CH" dirty="0" smtClean="0"/>
              <a:t>Domain </a:t>
            </a:r>
            <a:r>
              <a:rPr lang="de-CH" dirty="0" smtClean="0"/>
              <a:t>Model</a:t>
            </a:r>
          </a:p>
          <a:p>
            <a:r>
              <a:rPr lang="de-CH" dirty="0" smtClean="0"/>
              <a:t>Sequenzdiagramm</a:t>
            </a:r>
          </a:p>
          <a:p>
            <a:r>
              <a:rPr lang="de-CH" dirty="0" smtClean="0"/>
              <a:t>Class Diagramm</a:t>
            </a:r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Patientenapp</a:t>
            </a:r>
            <a:endParaRPr lang="de-CH" dirty="0"/>
          </a:p>
        </p:txBody>
      </p:sp>
      <p:pic>
        <p:nvPicPr>
          <p:cNvPr id="4" name="Picture 3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8" y="1600200"/>
            <a:ext cx="21670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3295650" y="1752599"/>
            <a:ext cx="5848350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Reminder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Zusatzfunktionen</a:t>
            </a:r>
            <a:endParaRPr lang="en-US" dirty="0" smtClean="0"/>
          </a:p>
          <a:p>
            <a:pPr lvl="1"/>
            <a:r>
              <a:rPr lang="en-US" dirty="0" err="1" smtClean="0"/>
              <a:t>Termine</a:t>
            </a:r>
            <a:endParaRPr lang="en-US" dirty="0" smtClean="0"/>
          </a:p>
          <a:p>
            <a:pPr lvl="1"/>
            <a:r>
              <a:rPr lang="en-US" dirty="0" err="1" smtClean="0"/>
              <a:t>LifeUp</a:t>
            </a:r>
            <a:endParaRPr lang="en-US" dirty="0" smtClean="0"/>
          </a:p>
          <a:p>
            <a:pPr lvl="1"/>
            <a:r>
              <a:rPr lang="en-US" dirty="0" err="1" smtClean="0"/>
              <a:t>Medikation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4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de-CH" dirty="0"/>
          </a:p>
        </p:txBody>
      </p:sp>
      <p:pic>
        <p:nvPicPr>
          <p:cNvPr id="6146" name="Picture 2" descr="C:\Users\James\workspaceLuna\sed_projekt\doc\task07\domainModelSE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340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4933950" y="-200026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371975" y="2038349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98293" y="3595221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1</a:t>
            </a:r>
            <a:endParaRPr lang="en-GB" dirty="0"/>
          </a:p>
        </p:txBody>
      </p:sp>
      <p:pic>
        <p:nvPicPr>
          <p:cNvPr id="1027" name="Picture 3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20" y="1516114"/>
            <a:ext cx="2581275" cy="53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776538" y="1817222"/>
            <a:ext cx="3328987" cy="25400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James\workspaceLuna\sed_projekt\doc\task07\remideDailyEv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7770"/>
            <a:ext cx="8215312" cy="62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-628650" y="952500"/>
            <a:ext cx="9658350" cy="33528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Updaten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Clinic</a:t>
            </a:r>
            <a:r>
              <a:rPr lang="de-CH" dirty="0" smtClean="0"/>
              <a:t> System wird nach </a:t>
            </a:r>
            <a:r>
              <a:rPr lang="de-CH" dirty="0" err="1" smtClean="0"/>
              <a:t>Entries</a:t>
            </a:r>
            <a:r>
              <a:rPr lang="de-CH" dirty="0" smtClean="0"/>
              <a:t> gefragt</a:t>
            </a:r>
          </a:p>
          <a:p>
            <a:r>
              <a:rPr lang="de-CH" dirty="0" err="1" smtClean="0"/>
              <a:t>Clinic</a:t>
            </a:r>
            <a:r>
              <a:rPr lang="de-CH" dirty="0" smtClean="0"/>
              <a:t> System sammelt alle </a:t>
            </a:r>
            <a:r>
              <a:rPr lang="de-CH" dirty="0" err="1" smtClean="0"/>
              <a:t>Entries</a:t>
            </a:r>
            <a:r>
              <a:rPr lang="de-CH" dirty="0" smtClean="0"/>
              <a:t> für Morgen</a:t>
            </a:r>
            <a:br>
              <a:rPr lang="de-CH" dirty="0" smtClean="0"/>
            </a:br>
            <a:r>
              <a:rPr lang="de-CH" dirty="0" smtClean="0"/>
              <a:t>und sendet sie an die App</a:t>
            </a:r>
          </a:p>
          <a:p>
            <a:r>
              <a:rPr lang="de-CH" dirty="0" smtClean="0"/>
              <a:t>App stellt die </a:t>
            </a:r>
            <a:r>
              <a:rPr lang="de-CH" dirty="0" err="1" smtClean="0"/>
              <a:t>Entries</a:t>
            </a:r>
            <a:r>
              <a:rPr lang="de-CH" dirty="0" smtClean="0"/>
              <a:t> im Kalender dar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33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Sequenzdiagramm</a:t>
            </a:r>
            <a:r>
              <a:rPr lang="en-US" dirty="0" smtClean="0"/>
              <a:t> 2</a:t>
            </a:r>
            <a:endParaRPr lang="de-CH" dirty="0"/>
          </a:p>
        </p:txBody>
      </p:sp>
      <p:pic>
        <p:nvPicPr>
          <p:cNvPr id="4098" name="Picture 2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8" y="1896025"/>
            <a:ext cx="4677040" cy="43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8" y="1896025"/>
            <a:ext cx="2305050" cy="43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019693" y="1891812"/>
            <a:ext cx="2200275" cy="3894626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1" name="Picture 3" descr="C:\Users\James\workspaceLuna\sed_projekt\doc\task07\lifeUpActivti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65" y="19050"/>
            <a:ext cx="6895816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52</Paragraphs>
  <Slides>13</Slides>
  <Notes>7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Diagrams</vt:lpstr>
      <vt:lpstr>Inhalt</vt:lpstr>
      <vt:lpstr>Patientenapp</vt:lpstr>
      <vt:lpstr>Domain Model</vt:lpstr>
      <vt:lpstr>Sequenzdiagramm 1</vt:lpstr>
      <vt:lpstr>PowerPoint-Präsentation</vt:lpstr>
      <vt:lpstr>Activities Updaten</vt:lpstr>
      <vt:lpstr>Sequenzdiagramm 2</vt:lpstr>
      <vt:lpstr>PowerPoint-Präsentation</vt:lpstr>
      <vt:lpstr>PowerPoint-Präsentation</vt:lpstr>
      <vt:lpstr>Teilausschnitt1</vt:lpstr>
      <vt:lpstr>Teilausschnitt2</vt:lpstr>
      <vt:lpstr>Questions?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118</cp:revision>
  <dcterms:created xsi:type="dcterms:W3CDTF">2015-03-16T16:46:07Z</dcterms:created>
  <dcterms:modified xsi:type="dcterms:W3CDTF">2015-04-14T14:10:51Z</dcterms:modified>
</cp:coreProperties>
</file>