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70" r:id="rId3"/>
    <p:sldId id="269" r:id="rId4"/>
    <p:sldId id="259" r:id="rId5"/>
    <p:sldId id="261" r:id="rId6"/>
    <p:sldId id="263" r:id="rId7"/>
    <p:sldId id="264" r:id="rId8"/>
    <p:sldId id="268" r:id="rId9"/>
    <p:sldId id="265" r:id="rId10"/>
    <p:sldId id="266" r:id="rId11"/>
    <p:sldId id="267" r:id="rId12"/>
    <p:sldId id="271" r:id="rId13"/>
    <p:sldId id="272" r:id="rId14"/>
    <p:sldId id="273" r:id="rId15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001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402" autoAdjust="0"/>
  </p:normalViewPr>
  <p:slideViewPr>
    <p:cSldViewPr snapToGrid="0" snapToObjects="1">
      <p:cViewPr>
        <p:scale>
          <a:sx n="62" d="100"/>
          <a:sy n="62" d="100"/>
        </p:scale>
        <p:origin x="-158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089FC-270D-4247-A68F-0C2F3B33D2DF}" type="datetimeFigureOut">
              <a:rPr lang="de-CH" smtClean="0"/>
              <a:t>17.03.2015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061F0F-BF1A-47A6-BC67-894693F92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6845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61F0F-BF1A-47A6-BC67-894693F926E4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461516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Ist</a:t>
            </a:r>
            <a:r>
              <a:rPr lang="en-US" dirty="0" smtClean="0"/>
              <a:t> in </a:t>
            </a:r>
            <a:r>
              <a:rPr lang="en-US" dirty="0" err="1" smtClean="0"/>
              <a:t>unserem</a:t>
            </a:r>
            <a:r>
              <a:rPr lang="en-US" dirty="0" smtClean="0"/>
              <a:t> </a:t>
            </a:r>
            <a:r>
              <a:rPr lang="en-US" dirty="0" err="1" smtClean="0"/>
              <a:t>Sinne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Notfall</a:t>
            </a:r>
            <a:r>
              <a:rPr lang="en-US" baseline="0" dirty="0" smtClean="0"/>
              <a:t> auf </a:t>
            </a:r>
            <a:r>
              <a:rPr lang="en-US" baseline="0" dirty="0" err="1" smtClean="0"/>
              <a:t>Leben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Tod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sondern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Rückfall-Notfall</a:t>
            </a:r>
            <a:r>
              <a:rPr lang="en-US" baseline="0" dirty="0" smtClean="0"/>
              <a:t>: (</a:t>
            </a:r>
            <a:r>
              <a:rPr lang="en-US" baseline="0" dirty="0" err="1" smtClean="0"/>
              <a:t>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möchte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umbedingt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Flasche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greifen</a:t>
            </a:r>
            <a:r>
              <a:rPr lang="en-US" baseline="0" dirty="0" smtClean="0"/>
              <a:t>…)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61F0F-BF1A-47A6-BC67-894693F926E4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748538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Termin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einfach</a:t>
            </a:r>
            <a:r>
              <a:rPr lang="en-US" dirty="0" smtClean="0"/>
              <a:t> </a:t>
            </a:r>
            <a:r>
              <a:rPr lang="en-US" dirty="0" err="1" smtClean="0"/>
              <a:t>gehalten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Ziel</a:t>
            </a:r>
            <a:r>
              <a:rPr lang="en-US" dirty="0" smtClean="0"/>
              <a:t>, </a:t>
            </a:r>
            <a:r>
              <a:rPr lang="en-US" dirty="0" err="1" smtClean="0"/>
              <a:t>dass</a:t>
            </a:r>
            <a:r>
              <a:rPr lang="en-US" dirty="0" smtClean="0"/>
              <a:t> patient </a:t>
            </a:r>
            <a:r>
              <a:rPr lang="en-US" dirty="0" err="1" smtClean="0"/>
              <a:t>zur</a:t>
            </a:r>
            <a:r>
              <a:rPr lang="en-US" dirty="0" smtClean="0"/>
              <a:t> </a:t>
            </a:r>
            <a:r>
              <a:rPr lang="en-US" dirty="0" err="1" smtClean="0"/>
              <a:t>behandlung</a:t>
            </a:r>
            <a:r>
              <a:rPr lang="en-US" dirty="0" smtClean="0"/>
              <a:t> </a:t>
            </a:r>
            <a:r>
              <a:rPr lang="en-US" dirty="0" err="1" smtClean="0"/>
              <a:t>erscheint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zusatzinformationen</a:t>
            </a:r>
            <a:r>
              <a:rPr lang="en-US" dirty="0" smtClean="0"/>
              <a:t> </a:t>
            </a:r>
            <a:r>
              <a:rPr lang="en-US" dirty="0" err="1" smtClean="0"/>
              <a:t>belagern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61F0F-BF1A-47A6-BC67-894693F926E4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045958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Fragen</a:t>
            </a:r>
            <a:r>
              <a:rPr lang="en-US" dirty="0" smtClean="0"/>
              <a:t>? </a:t>
            </a:r>
          </a:p>
          <a:p>
            <a:pPr marL="0" indent="0">
              <a:buNone/>
            </a:pPr>
            <a:r>
              <a:rPr lang="en-US" dirty="0" smtClean="0"/>
              <a:t>Was </a:t>
            </a:r>
            <a:r>
              <a:rPr lang="en-US" dirty="0" err="1" smtClean="0"/>
              <a:t>gefällt</a:t>
            </a:r>
            <a:r>
              <a:rPr lang="en-US" dirty="0" smtClean="0"/>
              <a:t> </a:t>
            </a:r>
            <a:r>
              <a:rPr lang="en-US" dirty="0" err="1" smtClean="0"/>
              <a:t>euch</a:t>
            </a:r>
            <a:r>
              <a:rPr lang="en-US" dirty="0" smtClean="0"/>
              <a:t>? </a:t>
            </a:r>
          </a:p>
          <a:p>
            <a:pPr marL="0" indent="0">
              <a:buNone/>
            </a:pPr>
            <a:r>
              <a:rPr lang="en-US" dirty="0" smtClean="0"/>
              <a:t>Was </a:t>
            </a:r>
            <a:r>
              <a:rPr lang="en-US" dirty="0" err="1" smtClean="0"/>
              <a:t>nicht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US" dirty="0" err="1" smtClean="0"/>
              <a:t>Verbesserungsvorschläge</a:t>
            </a:r>
            <a:r>
              <a:rPr lang="en-US" dirty="0" smtClean="0"/>
              <a:t>?</a:t>
            </a:r>
            <a:endParaRPr lang="de-CH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61F0F-BF1A-47A6-BC67-894693F926E4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82635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Interview </a:t>
            </a:r>
            <a:r>
              <a:rPr lang="en-US" dirty="0" err="1" smtClean="0"/>
              <a:t>wies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uns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richtige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Richtung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beim</a:t>
            </a:r>
            <a:r>
              <a:rPr lang="en-US" baseline="0" dirty="0" smtClean="0"/>
              <a:t> Design Thinking </a:t>
            </a:r>
            <a:r>
              <a:rPr lang="en-US" baseline="0" dirty="0" err="1" smtClean="0"/>
              <a:t>Prozess</a:t>
            </a:r>
            <a:r>
              <a:rPr lang="en-US" baseline="0" dirty="0" smtClean="0"/>
              <a:t>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61F0F-BF1A-47A6-BC67-894693F926E4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54698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 </a:t>
            </a:r>
            <a:r>
              <a:rPr lang="en-US" dirty="0" err="1" smtClean="0"/>
              <a:t>Wohnung</a:t>
            </a:r>
            <a:r>
              <a:rPr lang="en-US" dirty="0" smtClean="0"/>
              <a:t>: Chaos,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Verschuldet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err="1" smtClean="0"/>
              <a:t>Nahrungsaufnahme</a:t>
            </a:r>
            <a:r>
              <a:rPr lang="en-US" baseline="0" dirty="0" smtClean="0"/>
              <a:t> = </a:t>
            </a:r>
            <a:r>
              <a:rPr lang="en-US" baseline="0" dirty="0" err="1" smtClean="0"/>
              <a:t>Nebensache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61F0F-BF1A-47A6-BC67-894693F926E4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52913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Spielerisch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Mitmachen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animieren</a:t>
            </a:r>
            <a:r>
              <a:rPr lang="en-US" baseline="0" dirty="0" smtClean="0"/>
              <a:t>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61F0F-BF1A-47A6-BC67-894693F926E4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00551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Notfallplan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Checkliste</a:t>
            </a:r>
            <a:r>
              <a:rPr lang="en-US" dirty="0" smtClean="0"/>
              <a:t>, die der</a:t>
            </a:r>
            <a:r>
              <a:rPr lang="en-US" baseline="0" dirty="0" smtClean="0"/>
              <a:t> Patient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Therapeuten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ausgearbeitet</a:t>
            </a:r>
            <a:r>
              <a:rPr lang="en-US" baseline="0" dirty="0" smtClean="0"/>
              <a:t> hat.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61F0F-BF1A-47A6-BC67-894693F926E4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08565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Einfacher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Einfache</a:t>
            </a:r>
            <a:r>
              <a:rPr lang="en-US" baseline="0" dirty="0" smtClean="0"/>
              <a:t> Navigation</a:t>
            </a:r>
          </a:p>
          <a:p>
            <a:r>
              <a:rPr lang="en-US" baseline="0" dirty="0" err="1" smtClean="0"/>
              <a:t>Effizient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Termine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sollten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besser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eingehalten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werden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könnnen</a:t>
            </a:r>
            <a:endParaRPr lang="en-US" baseline="0" dirty="0" smtClean="0"/>
          </a:p>
          <a:p>
            <a:r>
              <a:rPr lang="en-US" baseline="0" dirty="0" err="1" smtClean="0"/>
              <a:t>Angenehm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Spierisch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Mitmachen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animieren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61F0F-BF1A-47A6-BC67-894693F926E4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88858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Medikation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Doserung</a:t>
            </a:r>
            <a:r>
              <a:rPr lang="en-US" baseline="0" dirty="0" smtClean="0"/>
              <a:t> + </a:t>
            </a:r>
            <a:r>
              <a:rPr lang="en-US" baseline="0" dirty="0" err="1" smtClean="0"/>
              <a:t>Anleitung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Einnahme</a:t>
            </a:r>
            <a:r>
              <a:rPr lang="en-US" baseline="0" dirty="0" smtClean="0"/>
              <a:t> der </a:t>
            </a:r>
            <a:r>
              <a:rPr lang="en-US" baseline="0" dirty="0" err="1" smtClean="0"/>
              <a:t>Medikamente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61F0F-BF1A-47A6-BC67-894693F926E4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108569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Übersichtliches</a:t>
            </a:r>
            <a:r>
              <a:rPr lang="en-US" dirty="0" smtClean="0"/>
              <a:t> </a:t>
            </a:r>
            <a:r>
              <a:rPr lang="en-US" dirty="0" err="1" smtClean="0"/>
              <a:t>Menü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err="1" smtClean="0"/>
              <a:t>Nächste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Termine</a:t>
            </a:r>
            <a:r>
              <a:rPr lang="en-US" baseline="0" dirty="0" smtClean="0"/>
              <a:t> (Slider)</a:t>
            </a:r>
          </a:p>
          <a:p>
            <a:pPr marL="0" indent="0">
              <a:buFontTx/>
              <a:buNone/>
            </a:pPr>
            <a:r>
              <a:rPr lang="en-US" baseline="0" dirty="0" err="1" smtClean="0"/>
              <a:t>Kacheln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den </a:t>
            </a:r>
            <a:r>
              <a:rPr lang="en-US" baseline="0" dirty="0" err="1" smtClean="0"/>
              <a:t>entsprechenden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Untergruppen</a:t>
            </a: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SOS Button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61F0F-BF1A-47A6-BC67-894693F926E4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734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z.B</a:t>
            </a:r>
            <a:r>
              <a:rPr lang="en-US" dirty="0" smtClean="0"/>
              <a:t>. User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Briefkasten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Foto</a:t>
            </a:r>
            <a:r>
              <a:rPr lang="en-US" baseline="0" dirty="0" smtClean="0"/>
              <a:t> QR-Code am </a:t>
            </a:r>
            <a:r>
              <a:rPr lang="en-US" baseline="0" dirty="0" err="1" smtClean="0"/>
              <a:t>Briefkasten</a:t>
            </a:r>
            <a:r>
              <a:rPr lang="en-US" baseline="0" dirty="0" smtClean="0"/>
              <a:t> +10 </a:t>
            </a:r>
            <a:r>
              <a:rPr lang="en-US" baseline="0" dirty="0" err="1" smtClean="0"/>
              <a:t>Punkte</a:t>
            </a:r>
            <a:endParaRPr lang="en-US" baseline="0" dirty="0" smtClean="0"/>
          </a:p>
          <a:p>
            <a:r>
              <a:rPr lang="en-US" baseline="0" dirty="0" smtClean="0"/>
              <a:t>User </a:t>
            </a:r>
            <a:r>
              <a:rPr lang="en-US" baseline="0" dirty="0" err="1" smtClean="0"/>
              <a:t>läuft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Migros</a:t>
            </a:r>
            <a:r>
              <a:rPr lang="en-US" baseline="0" dirty="0" smtClean="0"/>
              <a:t> -&gt; GPS -&gt; + 20 </a:t>
            </a:r>
            <a:r>
              <a:rPr lang="en-US" baseline="0" dirty="0" err="1" smtClean="0"/>
              <a:t>Punkte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Weiterführende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Gedanken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Wenn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z.B</a:t>
            </a:r>
            <a:r>
              <a:rPr lang="en-US" baseline="0" dirty="0" smtClean="0"/>
              <a:t>. 20 in </a:t>
            </a:r>
            <a:r>
              <a:rPr lang="en-US" baseline="0" dirty="0" err="1" smtClean="0"/>
              <a:t>Folge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jeden</a:t>
            </a:r>
            <a:r>
              <a:rPr lang="en-US" baseline="0" dirty="0" smtClean="0"/>
              <a:t> Morgen ins </a:t>
            </a:r>
            <a:r>
              <a:rPr lang="en-US" baseline="0" dirty="0" err="1" smtClean="0"/>
              <a:t>Migros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geganen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Kinogutschein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Echte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Belohnungen</a:t>
            </a:r>
            <a:r>
              <a:rPr lang="en-US" baseline="0" dirty="0" smtClean="0"/>
              <a:t>)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61F0F-BF1A-47A6-BC67-894693F926E4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6822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2087995"/>
            <a:ext cx="9144000" cy="1512455"/>
          </a:xfrm>
          <a:prstGeom prst="rect">
            <a:avLst/>
          </a:prstGeom>
          <a:solidFill>
            <a:srgbClr val="AD00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17.03.2015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0706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17.03.2015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3543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17.03.2015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102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144000" cy="1512455"/>
          </a:xfrm>
          <a:prstGeom prst="rect">
            <a:avLst/>
          </a:prstGeom>
          <a:solidFill>
            <a:srgbClr val="AD00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17.03.2015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2768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4406900"/>
            <a:ext cx="9144000" cy="1512455"/>
          </a:xfrm>
          <a:prstGeom prst="rect">
            <a:avLst/>
          </a:prstGeom>
          <a:solidFill>
            <a:srgbClr val="AD00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17.03.2015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7802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0"/>
            <a:ext cx="9144000" cy="1512455"/>
          </a:xfrm>
          <a:prstGeom prst="rect">
            <a:avLst/>
          </a:prstGeom>
          <a:solidFill>
            <a:srgbClr val="AD00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17.03.2015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0977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0"/>
            <a:ext cx="9144000" cy="1512455"/>
          </a:xfrm>
          <a:prstGeom prst="rect">
            <a:avLst/>
          </a:prstGeom>
          <a:solidFill>
            <a:srgbClr val="AD00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17.03.2015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5609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0"/>
            <a:ext cx="9144000" cy="1512455"/>
          </a:xfrm>
          <a:prstGeom prst="rect">
            <a:avLst/>
          </a:prstGeom>
          <a:solidFill>
            <a:srgbClr val="AD00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17.03.2015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837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17.03.2015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2692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17.03.2015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4985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17.03.2015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1396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EA7F5-C048-764E-A1BB-BCA3DE93A146}" type="datetimeFigureOut">
              <a:rPr lang="de-DE" smtClean="0"/>
              <a:t>17.03.2015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6582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Design </a:t>
            </a:r>
            <a:r>
              <a:rPr lang="de-DE" dirty="0" err="1" smtClean="0"/>
              <a:t>Thinking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James, Stefan, Thomas, Filip, Reto, Markus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817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Prototyp</a:t>
            </a:r>
            <a:endParaRPr lang="de-DE" dirty="0"/>
          </a:p>
        </p:txBody>
      </p:sp>
      <p:pic>
        <p:nvPicPr>
          <p:cNvPr id="4" name="Inhaltsplatzhalter 3" descr="Bildschirmfoto 2015-03-16 um 20.10.38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3738" r="-1337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0713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„</a:t>
            </a:r>
            <a:r>
              <a:rPr lang="de-DE" dirty="0"/>
              <a:t>L</a:t>
            </a:r>
            <a:r>
              <a:rPr lang="de-DE" dirty="0" smtClean="0"/>
              <a:t>ife </a:t>
            </a:r>
            <a:r>
              <a:rPr lang="de-DE" dirty="0" err="1" smtClean="0"/>
              <a:t>up</a:t>
            </a:r>
            <a:r>
              <a:rPr lang="de-DE" dirty="0" smtClean="0"/>
              <a:t>“</a:t>
            </a:r>
            <a:endParaRPr lang="de-DE" dirty="0"/>
          </a:p>
        </p:txBody>
      </p:sp>
      <p:pic>
        <p:nvPicPr>
          <p:cNvPr id="4" name="Inhaltsplatzhalter 3" descr="Bildschirmfoto 2015-03-16 um 20.11.51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764" r="-4576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1233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Rückfall-Notfall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1026" name="Picture 2" descr="C:\Users\James\Desktop\it3_prototype_notfa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223" y="1634365"/>
            <a:ext cx="3963206" cy="5223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6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Termin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1026" name="Picture 2" descr="C:\Users\James\Desktop\it3_prototype_kalen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58" y="1543137"/>
            <a:ext cx="8028272" cy="5290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786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Diskussion</a:t>
            </a:r>
            <a:r>
              <a:rPr lang="en-US" dirty="0" smtClean="0"/>
              <a:t> / </a:t>
            </a:r>
            <a:r>
              <a:rPr lang="en-US" smtClean="0"/>
              <a:t>Fragen</a:t>
            </a:r>
            <a:endParaRPr lang="de-CH" dirty="0"/>
          </a:p>
        </p:txBody>
      </p:sp>
      <p:pic>
        <p:nvPicPr>
          <p:cNvPr id="1026" name="Picture 2" descr="C:\Users\James\Desktop\7cd81fe6d5d842e8cd4ca21fe3763154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6" t="12604" r="2639" b="14082"/>
          <a:stretch/>
        </p:blipFill>
        <p:spPr bwMode="auto">
          <a:xfrm>
            <a:off x="2118360" y="2209800"/>
            <a:ext cx="493776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150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Inhalt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Ziel</a:t>
            </a:r>
            <a:r>
              <a:rPr lang="en-US" dirty="0" smtClean="0"/>
              <a:t> – Scope</a:t>
            </a:r>
          </a:p>
          <a:p>
            <a:r>
              <a:rPr lang="en-US" dirty="0" smtClean="0"/>
              <a:t>Interview &amp; Personas – Research</a:t>
            </a:r>
          </a:p>
          <a:p>
            <a:r>
              <a:rPr lang="en-US" dirty="0" smtClean="0"/>
              <a:t>Storyboards</a:t>
            </a:r>
          </a:p>
          <a:p>
            <a:r>
              <a:rPr lang="en-US" dirty="0" smtClean="0"/>
              <a:t>Prototypes</a:t>
            </a:r>
          </a:p>
          <a:p>
            <a:r>
              <a:rPr lang="en-US" dirty="0" err="1" smtClean="0"/>
              <a:t>Diskussion</a:t>
            </a:r>
            <a:r>
              <a:rPr lang="en-US" dirty="0" smtClean="0"/>
              <a:t> / </a:t>
            </a:r>
            <a:r>
              <a:rPr lang="en-US" dirty="0" err="1" smtClean="0"/>
              <a:t>Fragen</a:t>
            </a:r>
            <a:endParaRPr lang="en-US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3070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 - </a:t>
            </a:r>
            <a:r>
              <a:rPr lang="de-DE" dirty="0" err="1" smtClean="0"/>
              <a:t>scope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Anwendung für Suchtpatienten</a:t>
            </a:r>
          </a:p>
          <a:p>
            <a:pPr lvl="1"/>
            <a:r>
              <a:rPr lang="de-DE" dirty="0" smtClean="0"/>
              <a:t>Strukturierung Tagesablauf</a:t>
            </a:r>
          </a:p>
          <a:p>
            <a:pPr lvl="1"/>
            <a:r>
              <a:rPr lang="de-DE" dirty="0" smtClean="0"/>
              <a:t>Terminerinnerung</a:t>
            </a:r>
          </a:p>
          <a:p>
            <a:pPr lvl="1"/>
            <a:r>
              <a:rPr lang="de-DE" dirty="0" smtClean="0"/>
              <a:t>Hilfe bei Medikation</a:t>
            </a:r>
          </a:p>
          <a:p>
            <a:pPr lvl="1"/>
            <a:r>
              <a:rPr lang="de-DE" dirty="0" smtClean="0"/>
              <a:t>Unterstützung bei Rückfallgefahr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909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Interview - </a:t>
            </a:r>
            <a:r>
              <a:rPr lang="de-DE" dirty="0"/>
              <a:t>R</a:t>
            </a:r>
            <a:r>
              <a:rPr lang="de-DE" dirty="0" smtClean="0"/>
              <a:t>esearch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Anna V., Stationsleiterin psychiatrische Klinik Langnau i. E.</a:t>
            </a:r>
          </a:p>
          <a:p>
            <a:r>
              <a:rPr lang="de-DE" dirty="0" smtClean="0"/>
              <a:t>10 Jahren Berufserfahrung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 algn="ctr">
              <a:buNone/>
            </a:pPr>
            <a:r>
              <a:rPr lang="de-DE" b="1" dirty="0" smtClean="0"/>
              <a:t>„Wenn die Patienten zur Behandlung erscheinen ist‘s sehr gut, wenn sie nüchtern erscheinen noch besser“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73286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</a:t>
            </a:r>
            <a:r>
              <a:rPr lang="de-DE" dirty="0" smtClean="0"/>
              <a:t>rkenntnisse – </a:t>
            </a:r>
            <a:r>
              <a:rPr lang="de-DE" dirty="0" err="1"/>
              <a:t>P</a:t>
            </a:r>
            <a:r>
              <a:rPr lang="de-DE" dirty="0" err="1" smtClean="0"/>
              <a:t>ersonas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Sucht bestimmt Leben</a:t>
            </a:r>
          </a:p>
          <a:p>
            <a:r>
              <a:rPr lang="de-DE" dirty="0" smtClean="0"/>
              <a:t>Nur beschränkt selbstständig</a:t>
            </a:r>
          </a:p>
          <a:p>
            <a:r>
              <a:rPr lang="de-DE" dirty="0" smtClean="0"/>
              <a:t>Ungeordnetes Leben</a:t>
            </a:r>
          </a:p>
          <a:p>
            <a:r>
              <a:rPr lang="de-DE" dirty="0" smtClean="0"/>
              <a:t>Kaum Kontakte</a:t>
            </a:r>
          </a:p>
          <a:p>
            <a:r>
              <a:rPr lang="de-DE" dirty="0" smtClean="0"/>
              <a:t>Termine gehen oft vergessen</a:t>
            </a:r>
          </a:p>
          <a:p>
            <a:r>
              <a:rPr lang="de-DE" dirty="0" smtClean="0"/>
              <a:t>i.d.R Arbeitslos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057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E</a:t>
            </a:r>
            <a:r>
              <a:rPr lang="de-DE" dirty="0" smtClean="0"/>
              <a:t>rkenntnisse – </a:t>
            </a:r>
            <a:r>
              <a:rPr lang="de-DE" dirty="0"/>
              <a:t>S</a:t>
            </a:r>
            <a:r>
              <a:rPr lang="de-DE" dirty="0" smtClean="0"/>
              <a:t>zenario </a:t>
            </a:r>
            <a:r>
              <a:rPr lang="de-DE" dirty="0"/>
              <a:t>T</a:t>
            </a:r>
            <a:r>
              <a:rPr lang="de-DE" dirty="0" smtClean="0"/>
              <a:t>agesablauf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0667" b="-698"/>
          <a:stretch/>
        </p:blipFill>
        <p:spPr>
          <a:xfrm>
            <a:off x="457200" y="1634728"/>
            <a:ext cx="8229600" cy="4491435"/>
          </a:xfrm>
        </p:spPr>
      </p:pic>
    </p:spTree>
    <p:extLst>
      <p:ext uri="{BB962C8B-B14F-4D97-AF65-F5344CB8AC3E}">
        <p14:creationId xmlns:p14="http://schemas.microsoft.com/office/powerpoint/2010/main" val="284592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</a:t>
            </a:r>
            <a:r>
              <a:rPr lang="de-DE" dirty="0" err="1" smtClean="0"/>
              <a:t>rkentnisse</a:t>
            </a:r>
            <a:r>
              <a:rPr lang="de-DE" dirty="0" smtClean="0"/>
              <a:t> – </a:t>
            </a:r>
            <a:r>
              <a:rPr lang="de-DE" dirty="0"/>
              <a:t>S</a:t>
            </a:r>
            <a:r>
              <a:rPr lang="de-DE" dirty="0" smtClean="0"/>
              <a:t>zenario </a:t>
            </a:r>
            <a:r>
              <a:rPr lang="de-DE" dirty="0"/>
              <a:t>R</a:t>
            </a:r>
            <a:r>
              <a:rPr lang="de-DE" dirty="0" smtClean="0"/>
              <a:t>ückfall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2645" b="-24503"/>
          <a:stretch/>
        </p:blipFill>
        <p:spPr>
          <a:xfrm>
            <a:off x="457200" y="2112572"/>
            <a:ext cx="8229600" cy="4013591"/>
          </a:xfrm>
        </p:spPr>
      </p:pic>
    </p:spTree>
    <p:extLst>
      <p:ext uri="{BB962C8B-B14F-4D97-AF65-F5344CB8AC3E}">
        <p14:creationId xmlns:p14="http://schemas.microsoft.com/office/powerpoint/2010/main" val="348348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</a:t>
            </a:r>
            <a:r>
              <a:rPr lang="de-DE" dirty="0" smtClean="0"/>
              <a:t>iel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Behandlung von Suchtpatienten:</a:t>
            </a:r>
          </a:p>
          <a:p>
            <a:pPr lvl="1"/>
            <a:r>
              <a:rPr lang="de-DE" dirty="0"/>
              <a:t>e</a:t>
            </a:r>
            <a:r>
              <a:rPr lang="de-DE" dirty="0" smtClean="0"/>
              <a:t>infacher, </a:t>
            </a:r>
          </a:p>
          <a:p>
            <a:pPr lvl="1"/>
            <a:r>
              <a:rPr lang="de-DE" dirty="0" smtClean="0"/>
              <a:t>effizienter und</a:t>
            </a:r>
          </a:p>
          <a:p>
            <a:pPr lvl="1"/>
            <a:r>
              <a:rPr lang="de-DE" dirty="0" smtClean="0"/>
              <a:t>angenehmer machen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3000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Terminerinnerung / -übersicht</a:t>
            </a:r>
            <a:endParaRPr lang="de-DE" dirty="0"/>
          </a:p>
          <a:p>
            <a:r>
              <a:rPr lang="de-DE" dirty="0" smtClean="0"/>
              <a:t>Notfallplan / -nummern</a:t>
            </a:r>
            <a:endParaRPr lang="de-DE" dirty="0"/>
          </a:p>
          <a:p>
            <a:r>
              <a:rPr lang="de-DE" dirty="0" smtClean="0"/>
              <a:t>An </a:t>
            </a:r>
            <a:r>
              <a:rPr lang="de-DE" dirty="0"/>
              <a:t>Behandlung/ Aufgaben erinnern</a:t>
            </a:r>
          </a:p>
          <a:p>
            <a:r>
              <a:rPr lang="de-DE" dirty="0" smtClean="0"/>
              <a:t>Medikation</a:t>
            </a:r>
            <a:endParaRPr lang="de-DE" dirty="0"/>
          </a:p>
          <a:p>
            <a:r>
              <a:rPr lang="de-DE" dirty="0" smtClean="0"/>
              <a:t>„Life-</a:t>
            </a:r>
            <a:r>
              <a:rPr lang="de-DE" dirty="0" err="1" smtClean="0"/>
              <a:t>Up</a:t>
            </a:r>
            <a:r>
              <a:rPr lang="de-DE" dirty="0" smtClean="0"/>
              <a:t>“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214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330</Words>
  <Application>Microsoft Office PowerPoint</Application>
  <PresentationFormat>Bildschirmpräsentation (4:3)</PresentationFormat>
  <Paragraphs>82</Paragraphs>
  <Slides>14</Slides>
  <Notes>12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Office-Design</vt:lpstr>
      <vt:lpstr>Design Thinking</vt:lpstr>
      <vt:lpstr>Inhalt</vt:lpstr>
      <vt:lpstr>ziel - scope</vt:lpstr>
      <vt:lpstr>Interview - Research</vt:lpstr>
      <vt:lpstr>Erkenntnisse – Personas</vt:lpstr>
      <vt:lpstr>Erkenntnisse – Szenario Tagesablauf</vt:lpstr>
      <vt:lpstr>Erkentnisse – Szenario Rückfall</vt:lpstr>
      <vt:lpstr>Ziel</vt:lpstr>
      <vt:lpstr>Funktionen</vt:lpstr>
      <vt:lpstr>Prototyp</vt:lpstr>
      <vt:lpstr>„Life up“</vt:lpstr>
      <vt:lpstr>Rückfall-Notfall</vt:lpstr>
      <vt:lpstr>Termin</vt:lpstr>
      <vt:lpstr>Diskussion / Fragen</vt:lpstr>
    </vt:vector>
  </TitlesOfParts>
  <Company>Vögeli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Thinking</dc:title>
  <dc:creator>Markus Loosli</dc:creator>
  <cp:lastModifiedBy>James Schüpbach</cp:lastModifiedBy>
  <cp:revision>32</cp:revision>
  <dcterms:created xsi:type="dcterms:W3CDTF">2015-03-16T16:46:07Z</dcterms:created>
  <dcterms:modified xsi:type="dcterms:W3CDTF">2015-03-17T17:04:34Z</dcterms:modified>
</cp:coreProperties>
</file>