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9" r:id="rId4"/>
    <p:sldId id="261" r:id="rId5"/>
    <p:sldId id="263" r:id="rId6"/>
    <p:sldId id="264" r:id="rId7"/>
    <p:sldId id="268" r:id="rId8"/>
    <p:sldId id="265" r:id="rId9"/>
    <p:sldId id="262" r:id="rId10"/>
    <p:sldId id="257" r:id="rId11"/>
    <p:sldId id="258" r:id="rId12"/>
    <p:sldId id="266" r:id="rId13"/>
    <p:sldId id="267" r:id="rId1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001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087995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16.03.15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70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16.03.15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54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16.03.15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0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16.03.15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76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440690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16.03.15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80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16.03.15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97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16.03.15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60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16.03.15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83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16.03.15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69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16.03.15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98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16.03.15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39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EA7F5-C048-764E-A1BB-BCA3DE93A146}" type="datetimeFigureOut">
              <a:rPr lang="de-DE" smtClean="0"/>
              <a:t>16.03.15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58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Design </a:t>
            </a:r>
            <a:r>
              <a:rPr lang="de-DE" dirty="0" err="1" smtClean="0"/>
              <a:t>Thinking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James, Stefan, Thomas, Filip, Reto, Markus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8173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</a:t>
            </a:r>
            <a:r>
              <a:rPr lang="de-DE" dirty="0" err="1" smtClean="0"/>
              <a:t>rkenntnisse</a:t>
            </a:r>
            <a:r>
              <a:rPr lang="de-DE" dirty="0" smtClean="0"/>
              <a:t> – </a:t>
            </a:r>
            <a:r>
              <a:rPr lang="de-DE" dirty="0" err="1" smtClean="0"/>
              <a:t>scope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Terminverwaltung</a:t>
            </a:r>
          </a:p>
          <a:p>
            <a:pPr lvl="1"/>
            <a:r>
              <a:rPr lang="de-CH" dirty="0" smtClean="0"/>
              <a:t>Anzeigen</a:t>
            </a:r>
          </a:p>
          <a:p>
            <a:pPr lvl="1"/>
            <a:r>
              <a:rPr lang="de-CH" dirty="0" smtClean="0"/>
              <a:t>Erinnern</a:t>
            </a:r>
          </a:p>
          <a:p>
            <a:r>
              <a:rPr lang="de-CH" dirty="0" smtClean="0"/>
              <a:t>Behandlung</a:t>
            </a:r>
          </a:p>
          <a:p>
            <a:pPr lvl="1"/>
            <a:r>
              <a:rPr lang="de-CH" dirty="0" smtClean="0"/>
              <a:t>An Handlung erinnern</a:t>
            </a:r>
            <a:endParaRPr lang="de-CH" b="1" dirty="0" smtClean="0"/>
          </a:p>
          <a:p>
            <a:r>
              <a:rPr lang="de-CH" dirty="0" smtClean="0"/>
              <a:t>Verwaltung medikamentöse Behandlung</a:t>
            </a:r>
          </a:p>
          <a:p>
            <a:pPr lvl="1"/>
            <a:r>
              <a:rPr lang="de-CH" dirty="0" smtClean="0"/>
              <a:t>«Medikation»</a:t>
            </a:r>
          </a:p>
          <a:p>
            <a:pPr lvl="1"/>
            <a:r>
              <a:rPr lang="de-CH" dirty="0" smtClean="0"/>
              <a:t>Ausdruck um Rezepte abzuholen</a:t>
            </a:r>
          </a:p>
        </p:txBody>
      </p:sp>
    </p:spTree>
    <p:extLst>
      <p:ext uri="{BB962C8B-B14F-4D97-AF65-F5344CB8AC3E}">
        <p14:creationId xmlns:p14="http://schemas.microsoft.com/office/powerpoint/2010/main" val="11114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</a:t>
            </a:r>
            <a:r>
              <a:rPr lang="de-DE" dirty="0" err="1" smtClean="0"/>
              <a:t>rkenntnisse</a:t>
            </a:r>
            <a:r>
              <a:rPr lang="de-DE" dirty="0" smtClean="0"/>
              <a:t> – out </a:t>
            </a:r>
            <a:r>
              <a:rPr lang="de-DE" dirty="0" err="1" smtClean="0"/>
              <a:t>of</a:t>
            </a:r>
            <a:r>
              <a:rPr lang="de-DE" dirty="0"/>
              <a:t> </a:t>
            </a:r>
            <a:r>
              <a:rPr lang="de-DE" dirty="0" err="1" smtClean="0"/>
              <a:t>scope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Terminverwaltung</a:t>
            </a:r>
          </a:p>
          <a:p>
            <a:pPr lvl="1"/>
            <a:r>
              <a:rPr lang="de-CH" dirty="0" smtClean="0"/>
              <a:t>Termine vereinbaren</a:t>
            </a:r>
          </a:p>
          <a:p>
            <a:r>
              <a:rPr lang="de-CH" dirty="0" smtClean="0"/>
              <a:t>Verwaltung medikamentöse Behandlung</a:t>
            </a:r>
          </a:p>
          <a:p>
            <a:pPr lvl="1"/>
            <a:r>
              <a:rPr lang="de-CH" dirty="0" smtClean="0"/>
              <a:t>Rezeptverwaltung</a:t>
            </a:r>
          </a:p>
          <a:p>
            <a:pPr lvl="1"/>
            <a:r>
              <a:rPr lang="de-CH" dirty="0" smtClean="0"/>
              <a:t>Rezeptdatenbank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0319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prototyp</a:t>
            </a:r>
            <a:endParaRPr lang="de-DE" dirty="0"/>
          </a:p>
        </p:txBody>
      </p:sp>
      <p:pic>
        <p:nvPicPr>
          <p:cNvPr id="4" name="Inhaltsplatzhalter 3" descr="Bildschirmfoto 2015-03-16 um 20.10.3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3738" r="-1337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07133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„</a:t>
            </a:r>
            <a:r>
              <a:rPr lang="de-DE" dirty="0" err="1" smtClean="0"/>
              <a:t>life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“</a:t>
            </a:r>
            <a:endParaRPr lang="de-DE" dirty="0"/>
          </a:p>
        </p:txBody>
      </p:sp>
      <p:pic>
        <p:nvPicPr>
          <p:cNvPr id="4" name="Inhaltsplatzhalter 3" descr="Bildschirmfoto 2015-03-16 um 20.11.5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764" r="-457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1233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Anwendung für Patienten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909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interview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Anna V., Stationsleiterin psychiatrische Klinik Langnau i. E.</a:t>
            </a:r>
          </a:p>
          <a:p>
            <a:r>
              <a:rPr lang="de-DE" dirty="0" smtClean="0"/>
              <a:t>10 Jahren Berufserfahrung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2861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erkenntnisse</a:t>
            </a:r>
            <a:r>
              <a:rPr lang="de-DE" dirty="0" smtClean="0"/>
              <a:t> – </a:t>
            </a:r>
            <a:r>
              <a:rPr lang="de-DE" dirty="0" err="1" smtClean="0"/>
              <a:t>personas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Seit längerem Drogenabhängig</a:t>
            </a:r>
          </a:p>
          <a:p>
            <a:r>
              <a:rPr lang="de-DE" dirty="0" smtClean="0"/>
              <a:t>Nur beschränkt selbstständig</a:t>
            </a:r>
          </a:p>
          <a:p>
            <a:r>
              <a:rPr lang="de-DE" dirty="0" smtClean="0"/>
              <a:t>Ungeordnetes Leben</a:t>
            </a:r>
          </a:p>
          <a:p>
            <a:r>
              <a:rPr lang="de-DE" dirty="0" smtClean="0"/>
              <a:t>Kaum Kontakte</a:t>
            </a:r>
          </a:p>
          <a:p>
            <a:r>
              <a:rPr lang="de-DE" dirty="0" smtClean="0"/>
              <a:t>Termine gehen oft vergessen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0575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erkenntnisse</a:t>
            </a:r>
            <a:r>
              <a:rPr lang="de-DE" dirty="0" smtClean="0"/>
              <a:t> – </a:t>
            </a:r>
            <a:r>
              <a:rPr lang="de-DE" dirty="0" err="1" smtClean="0"/>
              <a:t>szenario</a:t>
            </a:r>
            <a:r>
              <a:rPr lang="de-DE" dirty="0"/>
              <a:t> </a:t>
            </a:r>
            <a:r>
              <a:rPr lang="de-DE" dirty="0" err="1" smtClean="0"/>
              <a:t>tagesablauf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667" b="-698"/>
          <a:stretch/>
        </p:blipFill>
        <p:spPr>
          <a:xfrm>
            <a:off x="457200" y="1634728"/>
            <a:ext cx="8229600" cy="4491435"/>
          </a:xfrm>
        </p:spPr>
      </p:pic>
    </p:spTree>
    <p:extLst>
      <p:ext uri="{BB962C8B-B14F-4D97-AF65-F5344CB8AC3E}">
        <p14:creationId xmlns:p14="http://schemas.microsoft.com/office/powerpoint/2010/main" val="2845928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erkentnisse</a:t>
            </a:r>
            <a:r>
              <a:rPr lang="de-DE" dirty="0" smtClean="0"/>
              <a:t> – </a:t>
            </a:r>
            <a:r>
              <a:rPr lang="de-DE" dirty="0" err="1" smtClean="0"/>
              <a:t>szenario</a:t>
            </a:r>
            <a:r>
              <a:rPr lang="de-DE" dirty="0" smtClean="0"/>
              <a:t> </a:t>
            </a:r>
            <a:r>
              <a:rPr lang="de-DE" dirty="0" err="1" smtClean="0"/>
              <a:t>rückfall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645" b="-24503"/>
          <a:stretch/>
        </p:blipFill>
        <p:spPr>
          <a:xfrm>
            <a:off x="457200" y="2112572"/>
            <a:ext cx="8229600" cy="4013591"/>
          </a:xfrm>
        </p:spPr>
      </p:pic>
    </p:spTree>
    <p:extLst>
      <p:ext uri="{BB962C8B-B14F-4D97-AF65-F5344CB8AC3E}">
        <p14:creationId xmlns:p14="http://schemas.microsoft.com/office/powerpoint/2010/main" val="3483483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Behandlung von Suchtpatienten:</a:t>
            </a:r>
          </a:p>
          <a:p>
            <a:pPr lvl="1"/>
            <a:r>
              <a:rPr lang="de-DE" dirty="0"/>
              <a:t>e</a:t>
            </a:r>
            <a:r>
              <a:rPr lang="de-DE" dirty="0" smtClean="0"/>
              <a:t>infacher, </a:t>
            </a:r>
          </a:p>
          <a:p>
            <a:pPr lvl="1"/>
            <a:r>
              <a:rPr lang="de-DE" dirty="0" smtClean="0"/>
              <a:t>effizienter und</a:t>
            </a:r>
          </a:p>
          <a:p>
            <a:pPr lvl="1"/>
            <a:r>
              <a:rPr lang="de-DE" dirty="0" smtClean="0"/>
              <a:t>angenehmer machen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3000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funktionen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Terminerinnerung / -</a:t>
            </a:r>
            <a:r>
              <a:rPr lang="de-DE" dirty="0" smtClean="0"/>
              <a:t>übersicht</a:t>
            </a:r>
            <a:endParaRPr lang="de-DE" dirty="0"/>
          </a:p>
          <a:p>
            <a:r>
              <a:rPr lang="de-DE" dirty="0" smtClean="0"/>
              <a:t>Notfallplan / -nummern</a:t>
            </a:r>
            <a:endParaRPr lang="de-DE" dirty="0"/>
          </a:p>
          <a:p>
            <a:r>
              <a:rPr lang="de-DE" dirty="0" smtClean="0"/>
              <a:t>An </a:t>
            </a:r>
            <a:r>
              <a:rPr lang="de-DE" dirty="0"/>
              <a:t>Behandlung/ Aufgaben erinnern</a:t>
            </a:r>
          </a:p>
          <a:p>
            <a:r>
              <a:rPr lang="de-DE" dirty="0" smtClean="0"/>
              <a:t>Dosierung </a:t>
            </a:r>
            <a:r>
              <a:rPr lang="de-DE" dirty="0"/>
              <a:t>der Medikamente anzeigen</a:t>
            </a:r>
          </a:p>
          <a:p>
            <a:r>
              <a:rPr lang="de-DE" dirty="0" smtClean="0"/>
              <a:t>„Life-</a:t>
            </a:r>
            <a:r>
              <a:rPr lang="de-DE" dirty="0" err="1" smtClean="0"/>
              <a:t>Up</a:t>
            </a:r>
            <a:r>
              <a:rPr lang="de-DE" dirty="0" smtClean="0"/>
              <a:t>“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2140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882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Macintosh PowerPoint</Application>
  <PresentationFormat>Bildschirmpräsentation (4:3)</PresentationFormat>
  <Paragraphs>44</Paragraphs>
  <Slides>13</Slides>
  <Notes>0</Notes>
  <HiddenSlides>3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Office-Design</vt:lpstr>
      <vt:lpstr>Design Thinking</vt:lpstr>
      <vt:lpstr>ziel</vt:lpstr>
      <vt:lpstr>interview</vt:lpstr>
      <vt:lpstr>erkenntnisse – personas</vt:lpstr>
      <vt:lpstr>erkenntnisse – szenario tagesablauf</vt:lpstr>
      <vt:lpstr>erkentnisse – szenario rückfall</vt:lpstr>
      <vt:lpstr>ziel</vt:lpstr>
      <vt:lpstr>funktionen</vt:lpstr>
      <vt:lpstr>Anforderungen</vt:lpstr>
      <vt:lpstr>erkenntnisse – scope</vt:lpstr>
      <vt:lpstr>erkenntnisse – out of scope</vt:lpstr>
      <vt:lpstr>prototyp</vt:lpstr>
      <vt:lpstr>„life up“</vt:lpstr>
    </vt:vector>
  </TitlesOfParts>
  <Company>Vögeli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Thinking</dc:title>
  <dc:creator>Markus Loosli</dc:creator>
  <cp:lastModifiedBy>Markus Loosli</cp:lastModifiedBy>
  <cp:revision>16</cp:revision>
  <dcterms:created xsi:type="dcterms:W3CDTF">2015-03-16T16:46:07Z</dcterms:created>
  <dcterms:modified xsi:type="dcterms:W3CDTF">2015-03-16T19:29:45Z</dcterms:modified>
</cp:coreProperties>
</file>