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79" r:id="rId3"/>
    <p:sldId id="273" r:id="rId4"/>
    <p:sldId id="280" r:id="rId5"/>
    <p:sldId id="288" r:id="rId6"/>
    <p:sldId id="287" r:id="rId7"/>
    <p:sldId id="281" r:id="rId8"/>
    <p:sldId id="290" r:id="rId9"/>
    <p:sldId id="292" r:id="rId10"/>
    <p:sldId id="293" r:id="rId11"/>
    <p:sldId id="29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66" d="100"/>
          <a:sy n="66" d="100"/>
        </p:scale>
        <p:origin x="-888" y="-27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2/27/2015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2/27/2015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rgbClr val="FF0000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Engineering </a:t>
            </a:r>
            <a:r>
              <a:rPr lang="en-US" dirty="0" err="1" smtClean="0"/>
              <a:t>Gruppe</a:t>
            </a:r>
            <a:r>
              <a:rPr lang="en-US" dirty="0" smtClean="0"/>
              <a:t> ROT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FRagen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algn="ctr"/>
            <a:r>
              <a:rPr lang="en-US" sz="20000" b="1" dirty="0" smtClean="0"/>
              <a:t>?</a:t>
            </a:r>
            <a:endParaRPr lang="en-US" sz="20000" b="1" dirty="0"/>
          </a:p>
        </p:txBody>
      </p:sp>
    </p:spTree>
    <p:extLst>
      <p:ext uri="{BB962C8B-B14F-4D97-AF65-F5344CB8AC3E}">
        <p14:creationId xmlns:p14="http://schemas.microsoft.com/office/powerpoint/2010/main" val="337055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Inhalt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Agil</a:t>
            </a:r>
            <a:r>
              <a:rPr lang="en-GB" dirty="0" smtClean="0"/>
              <a:t> </a:t>
            </a:r>
            <a:r>
              <a:rPr lang="en-GB" dirty="0" err="1" smtClean="0"/>
              <a:t>oder</a:t>
            </a:r>
            <a:r>
              <a:rPr lang="en-GB" dirty="0" smtClean="0"/>
              <a:t> Plan Driven </a:t>
            </a:r>
            <a:r>
              <a:rPr lang="en-GB" dirty="0" err="1" smtClean="0"/>
              <a:t>entwickeln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Unser </a:t>
            </a:r>
            <a:r>
              <a:rPr lang="en-GB" smtClean="0"/>
              <a:t>Entscheid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Prozess</a:t>
            </a:r>
            <a:r>
              <a:rPr lang="en-GB" dirty="0" smtClean="0"/>
              <a:t> Model </a:t>
            </a:r>
            <a:r>
              <a:rPr lang="en-GB" dirty="0" err="1" smtClean="0"/>
              <a:t>Übersicht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Fragen</a:t>
            </a:r>
            <a:r>
              <a:rPr lang="en-GB" dirty="0"/>
              <a:t>?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 </a:t>
            </a:r>
            <a:r>
              <a:rPr lang="en-US" sz="3200" dirty="0" err="1" smtClean="0"/>
              <a:t>Agil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 </a:t>
            </a:r>
            <a:r>
              <a:rPr lang="en-US" dirty="0" err="1" smtClean="0"/>
              <a:t>Agil</a:t>
            </a:r>
            <a:r>
              <a:rPr lang="en-US" dirty="0" smtClean="0"/>
              <a:t>	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Entwickeln</a:t>
            </a:r>
            <a:r>
              <a:rPr lang="en-US" dirty="0" smtClean="0"/>
              <a:t> </a:t>
            </a:r>
            <a:r>
              <a:rPr lang="en-US" dirty="0" err="1" smtClean="0"/>
              <a:t>lieber</a:t>
            </a:r>
            <a:r>
              <a:rPr lang="en-US" dirty="0" smtClean="0"/>
              <a:t> </a:t>
            </a:r>
            <a:r>
              <a:rPr lang="en-US" dirty="0" err="1" smtClean="0"/>
              <a:t>agil</a:t>
            </a:r>
            <a:endParaRPr lang="en-US" dirty="0"/>
          </a:p>
          <a:p>
            <a:r>
              <a:rPr lang="en-US" dirty="0" err="1" smtClean="0"/>
              <a:t>Gesundheitsaspekt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Wandel</a:t>
            </a:r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 err="1" smtClean="0"/>
              <a:t>laufend</a:t>
            </a:r>
            <a:r>
              <a:rPr lang="en-US" dirty="0" smtClean="0"/>
              <a:t> </a:t>
            </a:r>
            <a:r>
              <a:rPr lang="en-US" dirty="0" err="1" smtClean="0"/>
              <a:t>Weiterentwickelt</a:t>
            </a:r>
            <a:endParaRPr lang="en-US" dirty="0" smtClean="0"/>
          </a:p>
          <a:p>
            <a:r>
              <a:rPr lang="en-US" dirty="0" err="1" smtClean="0"/>
              <a:t>Anfornderung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ändern</a:t>
            </a:r>
            <a:endParaRPr lang="en-US" dirty="0" smtClean="0"/>
          </a:p>
          <a:p>
            <a:endParaRPr lang="en-US" dirty="0" smtClean="0"/>
          </a:p>
          <a:p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 Plan Driven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/>
            <a:r>
              <a:rPr lang="en-US" dirty="0" err="1"/>
              <a:t>Patienten</a:t>
            </a:r>
            <a:r>
              <a:rPr lang="en-US" dirty="0"/>
              <a:t> / </a:t>
            </a:r>
            <a:r>
              <a:rPr lang="en-US" dirty="0" err="1"/>
              <a:t>Doktoren</a:t>
            </a:r>
            <a:r>
              <a:rPr lang="en-US" dirty="0"/>
              <a:t> </a:t>
            </a:r>
            <a:r>
              <a:rPr lang="en-US" dirty="0" err="1"/>
              <a:t>bedingt</a:t>
            </a:r>
            <a:r>
              <a:rPr lang="en-US" dirty="0"/>
              <a:t> </a:t>
            </a:r>
            <a:r>
              <a:rPr lang="en-US" dirty="0" err="1"/>
              <a:t>verfügbar</a:t>
            </a:r>
            <a:endParaRPr lang="en-US" dirty="0"/>
          </a:p>
          <a:p>
            <a:r>
              <a:rPr lang="en-US" dirty="0" smtClean="0"/>
              <a:t>Legislation </a:t>
            </a:r>
            <a:r>
              <a:rPr lang="en-US" dirty="0" err="1" smtClean="0"/>
              <a:t>Reqirements</a:t>
            </a:r>
            <a:r>
              <a:rPr lang="en-US" dirty="0" smtClean="0"/>
              <a:t> </a:t>
            </a:r>
            <a:r>
              <a:rPr lang="en-US" dirty="0" err="1" smtClean="0"/>
              <a:t>erfordern</a:t>
            </a:r>
            <a:r>
              <a:rPr lang="en-US" dirty="0" smtClean="0"/>
              <a:t> </a:t>
            </a:r>
            <a:r>
              <a:rPr lang="en-US" dirty="0" err="1" smtClean="0"/>
              <a:t>genaue</a:t>
            </a:r>
            <a:r>
              <a:rPr lang="en-US" dirty="0" smtClean="0"/>
              <a:t> </a:t>
            </a:r>
            <a:r>
              <a:rPr lang="en-US" dirty="0" err="1" smtClean="0"/>
              <a:t>Planung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70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FaziT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algn="ctr"/>
            <a:r>
              <a:rPr lang="en-US" sz="4500" dirty="0" err="1" smtClean="0"/>
              <a:t>Iteratives</a:t>
            </a:r>
            <a:r>
              <a:rPr lang="en-US" sz="4500" dirty="0" smtClean="0"/>
              <a:t> </a:t>
            </a:r>
            <a:r>
              <a:rPr lang="en-US" sz="4500" dirty="0" err="1" smtClean="0"/>
              <a:t>Vorgehen</a:t>
            </a:r>
            <a:r>
              <a:rPr lang="en-US" sz="4500" dirty="0" smtClean="0"/>
              <a:t> </a:t>
            </a:r>
            <a:r>
              <a:rPr lang="en-US" sz="4500" dirty="0" err="1" smtClean="0"/>
              <a:t>mit</a:t>
            </a:r>
            <a:r>
              <a:rPr lang="en-US" sz="4500" dirty="0" smtClean="0"/>
              <a:t> </a:t>
            </a:r>
            <a:r>
              <a:rPr lang="en-US" sz="4500" dirty="0" err="1" smtClean="0"/>
              <a:t>längeren</a:t>
            </a:r>
            <a:r>
              <a:rPr lang="en-US" sz="4500" dirty="0" smtClean="0"/>
              <a:t> </a:t>
            </a:r>
            <a:r>
              <a:rPr lang="en-US" sz="4500" dirty="0" err="1" smtClean="0"/>
              <a:t>Iterationen</a:t>
            </a:r>
            <a:endParaRPr lang="en-US" sz="4500" dirty="0" smtClean="0"/>
          </a:p>
          <a:p>
            <a:pPr algn="ctr"/>
            <a:endParaRPr lang="en-US" sz="45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6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Vorgehen</a:t>
            </a:r>
            <a:r>
              <a:rPr lang="en-US" sz="3200" dirty="0" smtClean="0"/>
              <a:t> </a:t>
            </a:r>
            <a:r>
              <a:rPr lang="en-US" sz="3200" dirty="0" err="1" smtClean="0"/>
              <a:t>Im</a:t>
            </a:r>
            <a:r>
              <a:rPr lang="en-US" sz="3200" dirty="0" smtClean="0"/>
              <a:t> Detail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66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Planung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r>
              <a:rPr lang="en-US" dirty="0" err="1" smtClean="0"/>
              <a:t>Kunde</a:t>
            </a:r>
            <a:r>
              <a:rPr lang="en-US" dirty="0" smtClean="0"/>
              <a:t> und Team </a:t>
            </a:r>
            <a:r>
              <a:rPr lang="en-US" dirty="0" err="1" smtClean="0"/>
              <a:t>definiert</a:t>
            </a:r>
            <a:r>
              <a:rPr lang="en-US" dirty="0" smtClean="0"/>
              <a:t> Iteration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err="1" smtClean="0"/>
              <a:t>Akteure</a:t>
            </a:r>
            <a:endParaRPr lang="en-US" b="1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Kunde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Team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Wichtigste</a:t>
            </a:r>
            <a:r>
              <a:rPr lang="en-US" b="1" dirty="0" smtClean="0"/>
              <a:t> </a:t>
            </a:r>
            <a:r>
              <a:rPr lang="en-US" b="1" dirty="0" err="1" smtClean="0"/>
              <a:t>Artefakte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 </a:t>
            </a:r>
            <a:r>
              <a:rPr lang="en-US" dirty="0" smtClean="0"/>
              <a:t>Backlog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173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Design / </a:t>
            </a:r>
            <a:r>
              <a:rPr lang="en-US" sz="3200" dirty="0" err="1" smtClean="0"/>
              <a:t>Entwicklung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r>
              <a:rPr lang="en-US" dirty="0" smtClean="0"/>
              <a:t>User Stories / Tasks </a:t>
            </a:r>
            <a:r>
              <a:rPr lang="en-US" dirty="0" err="1" smtClean="0"/>
              <a:t>definieren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1x pro </a:t>
            </a:r>
            <a:r>
              <a:rPr lang="en-US" dirty="0" err="1" smtClean="0"/>
              <a:t>Woche</a:t>
            </a:r>
            <a:r>
              <a:rPr lang="en-US" dirty="0" smtClean="0"/>
              <a:t> Meeting </a:t>
            </a:r>
          </a:p>
          <a:p>
            <a:endParaRPr lang="en-US" dirty="0" smtClean="0"/>
          </a:p>
          <a:p>
            <a:r>
              <a:rPr lang="en-US" b="1" dirty="0" err="1" smtClean="0"/>
              <a:t>Akteure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Team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Kunde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Wichtigste</a:t>
            </a:r>
            <a:r>
              <a:rPr lang="en-US" dirty="0" smtClean="0"/>
              <a:t> </a:t>
            </a:r>
            <a:r>
              <a:rPr lang="en-US" b="1" dirty="0" err="1" smtClean="0"/>
              <a:t>Artefakte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 </a:t>
            </a:r>
            <a:r>
              <a:rPr lang="en-US" dirty="0" err="1" smtClean="0"/>
              <a:t>Lauffähiges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endParaRPr lang="en-US" dirty="0" smtClean="0"/>
          </a:p>
          <a:p>
            <a:r>
              <a:rPr lang="en-US" b="1" dirty="0" smtClean="0"/>
              <a:t>- </a:t>
            </a:r>
            <a:r>
              <a:rPr lang="en-US" dirty="0" smtClean="0"/>
              <a:t>Tasks / User Stories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173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Testen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1x pro </a:t>
            </a:r>
            <a:r>
              <a:rPr lang="en-US" dirty="0" err="1" smtClean="0"/>
              <a:t>Woche</a:t>
            </a:r>
            <a:r>
              <a:rPr lang="en-US" dirty="0" smtClean="0"/>
              <a:t> Meeting </a:t>
            </a:r>
          </a:p>
          <a:p>
            <a:endParaRPr lang="en-US" dirty="0" smtClean="0"/>
          </a:p>
          <a:p>
            <a:r>
              <a:rPr lang="en-US" b="1" dirty="0" err="1" smtClean="0"/>
              <a:t>Akteure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Team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Kunde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Users (Medical Staff, </a:t>
            </a:r>
            <a:r>
              <a:rPr lang="en-US" dirty="0" err="1" smtClean="0"/>
              <a:t>Receptionist,ect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Wichtigste</a:t>
            </a:r>
            <a:r>
              <a:rPr lang="en-US" dirty="0" smtClean="0"/>
              <a:t> </a:t>
            </a:r>
            <a:r>
              <a:rPr lang="en-US" b="1" dirty="0" err="1" smtClean="0"/>
              <a:t>Artefakte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- Feedback User</a:t>
            </a:r>
          </a:p>
          <a:p>
            <a:r>
              <a:rPr lang="en-US" b="1" dirty="0" smtClean="0"/>
              <a:t>- </a:t>
            </a:r>
            <a:r>
              <a:rPr lang="en-US" dirty="0" err="1" smtClean="0"/>
              <a:t>Testbericht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669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765CE0-A8A0-42E0-82D2-3F870DB4D5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</Words>
  <Application>Microsoft Office PowerPoint</Application>
  <PresentationFormat>Benutzerdefiniert</PresentationFormat>
  <Paragraphs>49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Red Radial 16x9</vt:lpstr>
      <vt:lpstr>Task 2</vt:lpstr>
      <vt:lpstr>Inhalt</vt:lpstr>
      <vt:lpstr>Pro Agil</vt:lpstr>
      <vt:lpstr>PowerPoint-Präsentation</vt:lpstr>
      <vt:lpstr>FaziT</vt:lpstr>
      <vt:lpstr>Vorgehen Im Detail</vt:lpstr>
      <vt:lpstr>Planung</vt:lpstr>
      <vt:lpstr>Design / Entwicklung</vt:lpstr>
      <vt:lpstr>Testen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2015-02-27T12:49:28Z</dcterms:created>
  <dcterms:modified xsi:type="dcterms:W3CDTF">2015-02-27T13:43:43Z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TC028048959991</vt:lpwstr>
  </property>
</Properties>
</file>