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70" r:id="rId3"/>
    <p:sldId id="283" r:id="rId4"/>
    <p:sldId id="272" r:id="rId5"/>
    <p:sldId id="281" r:id="rId6"/>
    <p:sldId id="282" r:id="rId7"/>
    <p:sldId id="284" r:id="rId8"/>
    <p:sldId id="285" r:id="rId9"/>
    <p:sldId id="286" r:id="rId10"/>
    <p:sldId id="287" r:id="rId11"/>
    <p:sldId id="280" r:id="rId12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0011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846" autoAdjust="0"/>
  </p:normalViewPr>
  <p:slideViewPr>
    <p:cSldViewPr snapToGrid="0" snapToObjects="1">
      <p:cViewPr varScale="1">
        <p:scale>
          <a:sx n="67" d="100"/>
          <a:sy n="67" d="100"/>
        </p:scale>
        <p:origin x="-146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6089FC-270D-4247-A68F-0C2F3B33D2DF}" type="datetimeFigureOut">
              <a:rPr lang="de-CH" smtClean="0"/>
              <a:t>13.04.2015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061F0F-BF1A-47A6-BC67-894693F92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268455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2087995"/>
            <a:ext cx="9144000" cy="1512455"/>
          </a:xfrm>
          <a:prstGeom prst="rect">
            <a:avLst/>
          </a:prstGeom>
          <a:solidFill>
            <a:srgbClr val="AD001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de-CH" dirty="0" smtClean="0"/>
              <a:t>Mastertitelformat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EA7F5-C048-764E-A1BB-BCA3DE93A146}" type="datetimeFigureOut">
              <a:rPr lang="de-DE" smtClean="0"/>
              <a:t>13.04.2015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3F91D-C652-8F43-93D2-32C3EBD1B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0706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EA7F5-C048-764E-A1BB-BCA3DE93A146}" type="datetimeFigureOut">
              <a:rPr lang="de-DE" smtClean="0"/>
              <a:t>13.04.2015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3F91D-C652-8F43-93D2-32C3EBD1B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3543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EA7F5-C048-764E-A1BB-BCA3DE93A146}" type="datetimeFigureOut">
              <a:rPr lang="de-DE" smtClean="0"/>
              <a:t>13.04.2015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3F91D-C652-8F43-93D2-32C3EBD1B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102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0"/>
            <a:ext cx="9144000" cy="1512455"/>
          </a:xfrm>
          <a:prstGeom prst="rect">
            <a:avLst/>
          </a:prstGeom>
          <a:solidFill>
            <a:srgbClr val="AD001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CH" dirty="0" smtClean="0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EA7F5-C048-764E-A1BB-BCA3DE93A146}" type="datetimeFigureOut">
              <a:rPr lang="de-DE" smtClean="0"/>
              <a:t>13.04.2015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3F91D-C652-8F43-93D2-32C3EBD1B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2768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4406900"/>
            <a:ext cx="9144000" cy="1512455"/>
          </a:xfrm>
          <a:prstGeom prst="rect">
            <a:avLst/>
          </a:prstGeom>
          <a:solidFill>
            <a:srgbClr val="AD001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>
                <a:solidFill>
                  <a:srgbClr val="FFFFFF"/>
                </a:solidFill>
              </a:defRPr>
            </a:lvl1pPr>
          </a:lstStyle>
          <a:p>
            <a:r>
              <a:rPr lang="de-CH" dirty="0" smtClean="0"/>
              <a:t>Mastertitelformat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EA7F5-C048-764E-A1BB-BCA3DE93A146}" type="datetimeFigureOut">
              <a:rPr lang="de-DE" smtClean="0"/>
              <a:t>13.04.2015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3F91D-C652-8F43-93D2-32C3EBD1B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7802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0" y="0"/>
            <a:ext cx="9144000" cy="1512455"/>
          </a:xfrm>
          <a:prstGeom prst="rect">
            <a:avLst/>
          </a:prstGeom>
          <a:solidFill>
            <a:srgbClr val="AD001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de-CH" dirty="0" smtClean="0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EA7F5-C048-764E-A1BB-BCA3DE93A146}" type="datetimeFigureOut">
              <a:rPr lang="de-DE" smtClean="0"/>
              <a:t>13.04.2015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3F91D-C652-8F43-93D2-32C3EBD1B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0977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0" y="0"/>
            <a:ext cx="9144000" cy="1512455"/>
          </a:xfrm>
          <a:prstGeom prst="rect">
            <a:avLst/>
          </a:prstGeom>
          <a:solidFill>
            <a:srgbClr val="AD001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de-CH" dirty="0" smtClean="0"/>
              <a:t>Mastertitelformat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EA7F5-C048-764E-A1BB-BCA3DE93A146}" type="datetimeFigureOut">
              <a:rPr lang="de-DE" smtClean="0"/>
              <a:t>13.04.2015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3F91D-C652-8F43-93D2-32C3EBD1B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5609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0" y="0"/>
            <a:ext cx="9144000" cy="1512455"/>
          </a:xfrm>
          <a:prstGeom prst="rect">
            <a:avLst/>
          </a:prstGeom>
          <a:solidFill>
            <a:srgbClr val="AD001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de-CH" dirty="0" smtClean="0"/>
              <a:t>Mastertitelformat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EA7F5-C048-764E-A1BB-BCA3DE93A146}" type="datetimeFigureOut">
              <a:rPr lang="de-DE" smtClean="0"/>
              <a:t>13.04.2015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3F91D-C652-8F43-93D2-32C3EBD1B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6837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EA7F5-C048-764E-A1BB-BCA3DE93A146}" type="datetimeFigureOut">
              <a:rPr lang="de-DE" smtClean="0"/>
              <a:t>13.04.2015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3F91D-C652-8F43-93D2-32C3EBD1B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2692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EA7F5-C048-764E-A1BB-BCA3DE93A146}" type="datetimeFigureOut">
              <a:rPr lang="de-DE" smtClean="0"/>
              <a:t>13.04.2015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3F91D-C652-8F43-93D2-32C3EBD1B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4985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EA7F5-C048-764E-A1BB-BCA3DE93A146}" type="datetimeFigureOut">
              <a:rPr lang="de-DE" smtClean="0"/>
              <a:t>13.04.2015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3F91D-C652-8F43-93D2-32C3EBD1B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1396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0EA7F5-C048-764E-A1BB-BCA3DE93A146}" type="datetimeFigureOut">
              <a:rPr lang="de-DE" smtClean="0"/>
              <a:t>13.04.2015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B3F91D-C652-8F43-93D2-32C3EBD1B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6582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Diagramms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James, Stefan, Thomas, Filip, Lukas, Markus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2862910" y="575785"/>
            <a:ext cx="341818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5400" dirty="0" smtClean="0">
                <a:solidFill>
                  <a:srgbClr val="FF0000"/>
                </a:solidFill>
              </a:rPr>
              <a:t>Gruppe Rot</a:t>
            </a:r>
            <a:endParaRPr lang="de-DE" sz="5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8173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Teilausschnitt2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78165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Questions</a:t>
            </a:r>
            <a:r>
              <a:rPr lang="de-CH" dirty="0" smtClean="0"/>
              <a:t>?</a:t>
            </a:r>
            <a:endParaRPr lang="de-CH" dirty="0"/>
          </a:p>
        </p:txBody>
      </p:sp>
      <p:pic>
        <p:nvPicPr>
          <p:cNvPr id="5122" name="Picture 2" descr="C:\Users\James\Desktop\al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6987" y="1671638"/>
            <a:ext cx="3634055" cy="4805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2984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Inhalt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885950"/>
            <a:ext cx="8229600" cy="4525963"/>
          </a:xfrm>
        </p:spPr>
        <p:txBody>
          <a:bodyPr/>
          <a:lstStyle/>
          <a:p>
            <a:r>
              <a:rPr lang="de-CH" dirty="0" smtClean="0"/>
              <a:t>Domain Model</a:t>
            </a:r>
          </a:p>
          <a:p>
            <a:r>
              <a:rPr lang="de-CH" dirty="0" smtClean="0"/>
              <a:t>Sequenzdiagramm</a:t>
            </a:r>
          </a:p>
          <a:p>
            <a:r>
              <a:rPr lang="de-CH" smtClean="0"/>
              <a:t>Class Diagramm</a:t>
            </a:r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3930703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Domain Model</a:t>
            </a:r>
            <a:endParaRPr lang="de-CH" dirty="0"/>
          </a:p>
        </p:txBody>
      </p:sp>
      <p:pic>
        <p:nvPicPr>
          <p:cNvPr id="6146" name="Picture 2" descr="C:\Users\James\workspaceLuna\sed_projekt\doc\task07\domainModelSED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340" cy="6043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0415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Sequenzdiagramm 1</a:t>
            </a:r>
            <a:endParaRPr lang="en-GB" dirty="0"/>
          </a:p>
        </p:txBody>
      </p:sp>
      <p:pic>
        <p:nvPicPr>
          <p:cNvPr id="1027" name="Picture 3" descr="C:\Users\James\Desktop\Cap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0220" y="1417638"/>
            <a:ext cx="2581275" cy="5391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llipse 3"/>
          <p:cNvSpPr/>
          <p:nvPr/>
        </p:nvSpPr>
        <p:spPr>
          <a:xfrm>
            <a:off x="2776538" y="1817222"/>
            <a:ext cx="3328987" cy="2540000"/>
          </a:xfrm>
          <a:prstGeom prst="ellipse">
            <a:avLst/>
          </a:prstGeom>
          <a:noFill/>
          <a:ln w="76200">
            <a:solidFill>
              <a:srgbClr val="AD001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6177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2051" name="Picture 3" descr="C:\Users\James\Desktop\updateDataSequenceDiagram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1"/>
            <a:ext cx="9205367" cy="6600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7754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Sequenzdiagramm</a:t>
            </a:r>
            <a:r>
              <a:rPr lang="en-US" dirty="0" smtClean="0"/>
              <a:t> 2</a:t>
            </a:r>
            <a:endParaRPr lang="de-CH" dirty="0"/>
          </a:p>
        </p:txBody>
      </p:sp>
      <p:pic>
        <p:nvPicPr>
          <p:cNvPr id="4098" name="Picture 2" descr="C:\Users\James\Desktop\Capture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28" y="1896025"/>
            <a:ext cx="4677040" cy="4335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James\Desktop\Captur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9968" y="1896025"/>
            <a:ext cx="2305050" cy="4345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Ellipse 6"/>
          <p:cNvSpPr/>
          <p:nvPr/>
        </p:nvSpPr>
        <p:spPr>
          <a:xfrm>
            <a:off x="3019693" y="1891812"/>
            <a:ext cx="2200275" cy="3894626"/>
          </a:xfrm>
          <a:prstGeom prst="ellipse">
            <a:avLst/>
          </a:prstGeom>
          <a:noFill/>
          <a:ln w="76200">
            <a:solidFill>
              <a:srgbClr val="AD001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9996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3074" name="Picture 2" descr="C:\Users\James\Desktop\lifeUpActivti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694" y="0"/>
            <a:ext cx="6643370" cy="6858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8445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7170" name="Picture 2" descr="C:\Users\James\workspaceLuna\sed_projekt\doc\task07\classDiagrammSED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60" y="0"/>
            <a:ext cx="8572500" cy="6850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2890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Teilausschnitt1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34797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</Words>
  <Application>Microsoft Office PowerPoint</Application>
  <PresentationFormat>Bildschirmpräsentation (4:3)</PresentationFormat>
  <Paragraphs>13</Paragraphs>
  <Slides>11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2" baseType="lpstr">
      <vt:lpstr>Office-Design</vt:lpstr>
      <vt:lpstr>Diagramms</vt:lpstr>
      <vt:lpstr>Inhalt</vt:lpstr>
      <vt:lpstr>Domain Model</vt:lpstr>
      <vt:lpstr>Sequenzdiagramm 1</vt:lpstr>
      <vt:lpstr>PowerPoint-Präsentation</vt:lpstr>
      <vt:lpstr>Sequenzdiagramm 2</vt:lpstr>
      <vt:lpstr>PowerPoint-Präsentation</vt:lpstr>
      <vt:lpstr>PowerPoint-Präsentation</vt:lpstr>
      <vt:lpstr>Teilausschnitt1</vt:lpstr>
      <vt:lpstr>Teilausschnitt2</vt:lpstr>
      <vt:lpstr>Questions?</vt:lpstr>
    </vt:vector>
  </TitlesOfParts>
  <Company>Vögeli AG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Thinking</dc:title>
  <dc:creator>Markus Loosli</dc:creator>
  <cp:lastModifiedBy>James Schüpbach</cp:lastModifiedBy>
  <cp:revision>97</cp:revision>
  <dcterms:created xsi:type="dcterms:W3CDTF">2015-03-16T16:46:07Z</dcterms:created>
  <dcterms:modified xsi:type="dcterms:W3CDTF">2015-04-13T17:31:57Z</dcterms:modified>
</cp:coreProperties>
</file>