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79" r:id="rId3"/>
    <p:sldId id="273" r:id="rId4"/>
    <p:sldId id="280" r:id="rId5"/>
    <p:sldId id="281" r:id="rId6"/>
    <p:sldId id="282" r:id="rId7"/>
    <p:sldId id="283" r:id="rId8"/>
    <p:sldId id="284" r:id="rId9"/>
    <p:sldId id="285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33" d="100"/>
          <a:sy n="33" d="100"/>
        </p:scale>
        <p:origin x="2178" y="10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2/27/2015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2/27/2015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rgbClr val="FF0000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Engineering </a:t>
            </a:r>
            <a:r>
              <a:rPr lang="en-US" dirty="0" err="1" smtClean="0"/>
              <a:t>Gruppe</a:t>
            </a:r>
            <a:r>
              <a:rPr lang="en-US" dirty="0" smtClean="0"/>
              <a:t> ROT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Target users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Doctors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Nurses</a:t>
            </a:r>
            <a:endParaRPr lang="en-GB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Health visitors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Receptionists</a:t>
            </a:r>
            <a:endParaRPr lang="en-GB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Medical records </a:t>
            </a:r>
            <a:r>
              <a:rPr lang="en-GB" dirty="0" smtClean="0"/>
              <a:t>staff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Key features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Management of personal information (</a:t>
            </a:r>
            <a:r>
              <a:rPr lang="en-GB" dirty="0" err="1"/>
              <a:t>Patientenverwaltung</a:t>
            </a:r>
            <a:r>
              <a:rPr lang="en-GB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Retrieval of important information (meetings, prescriptions, medication, instructions)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Contact-information to the </a:t>
            </a:r>
            <a:r>
              <a:rPr lang="en-GB" dirty="0" err="1"/>
              <a:t>responsable</a:t>
            </a:r>
            <a:r>
              <a:rPr lang="en-GB" dirty="0"/>
              <a:t> person (questions,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Creating and managing appointments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Automatic appointment reminders (app/</a:t>
            </a:r>
            <a:r>
              <a:rPr lang="en-GB" dirty="0" err="1"/>
              <a:t>sms</a:t>
            </a:r>
            <a:r>
              <a:rPr lang="en-GB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"Health and Feel"-diary (Receipt-management)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Report generation for hospital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Spital</a:t>
            </a:r>
            <a:r>
              <a:rPr lang="en-GB" dirty="0"/>
              <a:t>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Critical success factors - general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Professional </a:t>
            </a:r>
            <a:r>
              <a:rPr lang="en-GB" dirty="0"/>
              <a:t>project management (from Wikipedia)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Identifying dangers and risks (from Wikipedia)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Detailed planning (from Wikipedia)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66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Critical success factors - specific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Data Protection Act - personal information is confidential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Provide timely information to facilitate the treatment of patients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Generate management information which allows health service managers to assess performance against local and government targets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Project specific factors (privacy, availability, ease of use, documentation, training of staff)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5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b="1" dirty="0"/>
              <a:t>Potential System Components And </a:t>
            </a:r>
            <a:r>
              <a:rPr lang="en-GB" sz="3100" b="1" dirty="0" smtClean="0"/>
              <a:t>Architecture</a:t>
            </a:r>
            <a:r>
              <a:rPr lang="en-GB" b="1" dirty="0"/>
              <a:t/>
            </a:r>
            <a:br>
              <a:rPr lang="en-GB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r>
              <a:rPr lang="en-GB" b="1" dirty="0"/>
              <a:t>General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Client / Server 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User (doctors, nurses, etc.) management including rights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Patient management including address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Encryption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Potential System Components And Architecture</a:t>
            </a:r>
            <a:br>
              <a:rPr lang="en-GB" sz="3200" dirty="0"/>
            </a:b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r>
              <a:rPr lang="en-GB" b="1" dirty="0"/>
              <a:t>Subsystem for receptionists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Room / cell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Appointment </a:t>
            </a:r>
            <a:r>
              <a:rPr lang="en-GB" dirty="0" smtClean="0"/>
              <a:t>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en-GB" b="1" dirty="0"/>
              <a:t>Subsystem for Clinical Report Staff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Report </a:t>
            </a:r>
            <a:r>
              <a:rPr lang="en-GB" dirty="0" smtClean="0"/>
              <a:t>generator</a:t>
            </a:r>
          </a:p>
          <a:p>
            <a:endParaRPr lang="en-GB" dirty="0"/>
          </a:p>
          <a:p>
            <a:r>
              <a:rPr lang="en-GB" b="1" dirty="0"/>
              <a:t>Subsystem for doctors / nurses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Appointment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Carelog</a:t>
            </a:r>
            <a:r>
              <a:rPr lang="en-GB" dirty="0"/>
              <a:t>" - write entries for each session with the patient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8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Potential System Components And Architecture</a:t>
            </a:r>
            <a:br>
              <a:rPr lang="en-GB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r>
              <a:rPr lang="en-GB" b="1" dirty="0"/>
              <a:t>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Encryption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Mobile-app or Desktop only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Server (central or distributed)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Webinterface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Controlling / </a:t>
            </a:r>
            <a:r>
              <a:rPr lang="en-GB" dirty="0" err="1"/>
              <a:t>Authentization</a:t>
            </a:r>
            <a:r>
              <a:rPr lang="en-GB" dirty="0"/>
              <a:t> / </a:t>
            </a:r>
            <a:r>
              <a:rPr lang="en-GB" dirty="0" err="1"/>
              <a:t>Autorization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Networking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A765CE0-A8A0-42E0-82D2-3F870DB4D5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249</Words>
  <Application>Microsoft Office PowerPoint</Application>
  <PresentationFormat>Custom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Cambria</vt:lpstr>
      <vt:lpstr>Red Radial 16x9</vt:lpstr>
      <vt:lpstr>Task 1</vt:lpstr>
      <vt:lpstr>Target users</vt:lpstr>
      <vt:lpstr>Key features</vt:lpstr>
      <vt:lpstr>Critical success factors - general</vt:lpstr>
      <vt:lpstr>Critical success factors - specific</vt:lpstr>
      <vt:lpstr>Potential System Components And Architecture </vt:lpstr>
      <vt:lpstr>Potential System Components And Architecture </vt:lpstr>
      <vt:lpstr>Potential System Components And Architecture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2015-02-27T12:49:28Z</dcterms:created>
  <dcterms:modified xsi:type="dcterms:W3CDTF">2015-02-27T13:17:33Z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TC028048959991</vt:lpwstr>
  </property>
</Properties>
</file>