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58" r:id="rId7"/>
    <p:sldId id="262" r:id="rId8"/>
    <p:sldId id="264" r:id="rId9"/>
    <p:sldId id="26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C2F1"/>
    <a:srgbClr val="D10505"/>
    <a:srgbClr val="A0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-1488" y="-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318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467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74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718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095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790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628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406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764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75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945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136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022249"/>
            <a:ext cx="9144000" cy="2387600"/>
          </a:xfrm>
        </p:spPr>
        <p:txBody>
          <a:bodyPr>
            <a:normAutofit/>
          </a:bodyPr>
          <a:lstStyle/>
          <a:p>
            <a:r>
              <a:rPr lang="de-CH" sz="7200" b="1" dirty="0" smtClean="0"/>
              <a:t>Softwarearchitektur</a:t>
            </a:r>
            <a:br>
              <a:rPr lang="de-CH" sz="7200" b="1" dirty="0" smtClean="0"/>
            </a:br>
            <a:r>
              <a:rPr lang="de-CH" sz="7200" b="1" dirty="0" err="1" smtClean="0"/>
              <a:t>PatientenApp</a:t>
            </a:r>
            <a:endParaRPr lang="de-CH" sz="72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501924"/>
            <a:ext cx="9144000" cy="1655762"/>
          </a:xfrm>
        </p:spPr>
        <p:txBody>
          <a:bodyPr/>
          <a:lstStyle/>
          <a:p>
            <a:r>
              <a:rPr lang="de-CH" dirty="0" smtClean="0"/>
              <a:t>Gruppe </a:t>
            </a:r>
            <a:r>
              <a:rPr lang="de-CH" dirty="0" smtClean="0">
                <a:solidFill>
                  <a:srgbClr val="D10505"/>
                </a:solidFill>
              </a:rPr>
              <a:t>ROT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James, Lukas, Markus, Filip, Stefan, Thomas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88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Inhalt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51542" y="1932567"/>
            <a:ext cx="34836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MVP</a:t>
            </a:r>
            <a:endParaRPr lang="de-CH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Architektur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Datenpersistenz</a:t>
            </a:r>
            <a:endParaRPr lang="de-CH" sz="3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Abschluss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8149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MVP – Pattern 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http://upload.wikimedia.org/wikipedia/commons/thumb/7/76/Model_View_Presenter.png/300px-Model_View_Presen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9" y="2075530"/>
            <a:ext cx="4752521" cy="36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45142" y="6361117"/>
            <a:ext cx="986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Bildquelle: http://upload.wikimedia.org/wikipedia/commons/thumb/7/76/Model_View_Presenter.png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37358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49C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10522858" cy="1245734"/>
          </a:xfrm>
        </p:spPr>
        <p:txBody>
          <a:bodyPr>
            <a:no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MVP – Pattern mit </a:t>
            </a:r>
            <a:r>
              <a:rPr lang="de-CH" sz="7200" b="1" dirty="0" err="1" smtClean="0">
                <a:solidFill>
                  <a:schemeClr val="bg1"/>
                </a:solidFill>
              </a:rPr>
              <a:t>Vaadin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vaadin.com/image/image_gallery?uuid=7f80fbd3-5ffe-402b-8663-1ae4953dc1c9&amp;groupId=15809&amp;t=13578183142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896" y="1944913"/>
            <a:ext cx="5497708" cy="413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45142" y="6361117"/>
            <a:ext cx="956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Bildquelle: https://vaadin.com/web/magi/home/-/blogs/model-view-presenter-pattern-with-vaadin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10215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Architekturdiagramm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50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Datenpersistenz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35" y="2637555"/>
            <a:ext cx="9526329" cy="2715004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45142" y="6361117"/>
            <a:ext cx="912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Bildquelle: http://www.mongodb.com/sites/mongodb.com/files/media/mongodb-logo-rgb.jpeg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27037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err="1" smtClean="0">
                <a:solidFill>
                  <a:schemeClr val="bg1"/>
                </a:solidFill>
              </a:rPr>
              <a:t>mongoDB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1542" y="1932567"/>
            <a:ext cx="331404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err="1" smtClean="0"/>
              <a:t>OpenSource</a:t>
            </a:r>
            <a:endParaRPr lang="de-CH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err="1" smtClean="0"/>
              <a:t>NoSQL</a:t>
            </a:r>
            <a:endParaRPr lang="de-CH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Weit verbreitet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Lokal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JSON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9821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71621" y="203200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1026" name="Picture 2" descr="C:\Users\James\workspaceLuna\PatientApp\doc\task09\soft-schem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910" y="-43528"/>
            <a:ext cx="9428180" cy="697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2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Fragen?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s://s-media-cache-ak0.pinimg.com/236x/de/9f/c2/de9fc2d4e6946bab72e9898f73feba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59" y="1540682"/>
            <a:ext cx="3432081" cy="523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45142" y="6361117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Bildquelle: Google Bilder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265721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Benutzerdefiniert</PresentationFormat>
  <Paragraphs>23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Office Theme</vt:lpstr>
      <vt:lpstr>Softwarearchitektur PatientenApp</vt:lpstr>
      <vt:lpstr>Inhalt</vt:lpstr>
      <vt:lpstr>MVP – Pattern </vt:lpstr>
      <vt:lpstr>MVP – Pattern mit Vaadin</vt:lpstr>
      <vt:lpstr>Architekturdiagramm</vt:lpstr>
      <vt:lpstr>Datenpersistenz</vt:lpstr>
      <vt:lpstr>mongoDB</vt:lpstr>
      <vt:lpstr>PowerPoint-Präsentation</vt:lpstr>
      <vt:lpstr>Fragen?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Softwarearchitektur</dc:title>
  <dc:creator>stefan</dc:creator>
  <cp:lastModifiedBy>James Schüpbach</cp:lastModifiedBy>
  <cp:revision>24</cp:revision>
  <dcterms:created xsi:type="dcterms:W3CDTF">2015-05-02T12:20:58Z</dcterms:created>
  <dcterms:modified xsi:type="dcterms:W3CDTF">2015-05-05T13:35:07Z</dcterms:modified>
</cp:coreProperties>
</file>