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72" r:id="rId4"/>
    <p:sldId id="269" r:id="rId5"/>
    <p:sldId id="276" r:id="rId6"/>
    <p:sldId id="273" r:id="rId7"/>
    <p:sldId id="278" r:id="rId8"/>
    <p:sldId id="275" r:id="rId9"/>
    <p:sldId id="279" r:id="rId10"/>
    <p:sldId id="281" r:id="rId11"/>
    <p:sldId id="282" r:id="rId12"/>
    <p:sldId id="283" r:id="rId13"/>
    <p:sldId id="286" r:id="rId14"/>
    <p:sldId id="287" r:id="rId15"/>
    <p:sldId id="288" r:id="rId16"/>
    <p:sldId id="291" r:id="rId17"/>
    <p:sldId id="292" r:id="rId18"/>
    <p:sldId id="294" r:id="rId19"/>
    <p:sldId id="295" r:id="rId20"/>
    <p:sldId id="296" r:id="rId21"/>
    <p:sldId id="297" r:id="rId22"/>
    <p:sldId id="289" r:id="rId23"/>
    <p:sldId id="290" r:id="rId24"/>
    <p:sldId id="293" r:id="rId25"/>
    <p:sldId id="285" r:id="rId26"/>
    <p:sldId id="284" r:id="rId2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0812" autoAdjust="0"/>
  </p:normalViewPr>
  <p:slideViewPr>
    <p:cSldViewPr snapToGrid="0" snapToObjects="1">
      <p:cViewPr varScale="1">
        <p:scale>
          <a:sx n="67" d="100"/>
          <a:sy n="67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305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862910" y="575785"/>
            <a:ext cx="40091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 smtClean="0">
                <a:solidFill>
                  <a:srgbClr val="C00000"/>
                </a:solidFill>
              </a:rPr>
              <a:t>PatientenApp</a:t>
            </a:r>
            <a:endParaRPr lang="de-DE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3/5</a:t>
            </a:r>
            <a:endParaRPr lang="en-GB" dirty="0"/>
          </a:p>
        </p:txBody>
      </p:sp>
      <p:pic>
        <p:nvPicPr>
          <p:cNvPr id="6" name="Picture 2" descr="C:\Users\James\workspaceLuna\PatientApp\doc\task14\finalpresen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5" y="1716655"/>
            <a:ext cx="8779329" cy="45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4/5</a:t>
            </a:r>
            <a:endParaRPr lang="en-GB" dirty="0"/>
          </a:p>
        </p:txBody>
      </p:sp>
      <p:pic>
        <p:nvPicPr>
          <p:cNvPr id="6" name="Picture 2" descr="C:\Users\James\Desktop\Capturebettyboss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042"/>
            <a:ext cx="8421192" cy="37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ames\Desktop\have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40" y="2440216"/>
            <a:ext cx="4773234" cy="61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5/5</a:t>
            </a:r>
            <a:endParaRPr lang="en-GB" dirty="0"/>
          </a:p>
        </p:txBody>
      </p:sp>
      <p:pic>
        <p:nvPicPr>
          <p:cNvPr id="12" name="Picture 2" descr="C:\Users\James\Desktop\googleMap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2770"/>
            <a:ext cx="4866605" cy="14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James\Desktop\setCenter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72274"/>
            <a:ext cx="4324108" cy="33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James\Desktop\mapsproperties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1948803"/>
            <a:ext cx="3312894" cy="11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ames\Desktop\addcompon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3234469"/>
            <a:ext cx="2643261" cy="3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1/3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CalendarView</a:t>
            </a:r>
            <a:endParaRPr lang="de-CH" dirty="0" smtClean="0"/>
          </a:p>
          <a:p>
            <a:r>
              <a:rPr lang="de-CH" dirty="0" err="1" smtClean="0"/>
              <a:t>CalendarUtils</a:t>
            </a:r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2/3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Nette </a:t>
            </a:r>
            <a:r>
              <a:rPr lang="de-CH" dirty="0" err="1" smtClean="0"/>
              <a:t>implementierung</a:t>
            </a:r>
            <a:r>
              <a:rPr lang="de-CH" dirty="0" smtClean="0"/>
              <a:t> mit </a:t>
            </a:r>
            <a:r>
              <a:rPr lang="de-CH" dirty="0" err="1" smtClean="0"/>
              <a:t>Vaadin</a:t>
            </a:r>
            <a:endParaRPr lang="de-CH" dirty="0" smtClean="0"/>
          </a:p>
          <a:p>
            <a:pPr lvl="1"/>
            <a:r>
              <a:rPr lang="de-CH" dirty="0" smtClean="0"/>
              <a:t>Generiert HTML</a:t>
            </a:r>
          </a:p>
          <a:p>
            <a:pPr lvl="1"/>
            <a:r>
              <a:rPr lang="de-CH" dirty="0" smtClean="0"/>
              <a:t>Click-Event einfügen: funktioniert</a:t>
            </a:r>
          </a:p>
          <a:p>
            <a:pPr lvl="1"/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3/3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Datumsvergleich Java</a:t>
            </a:r>
          </a:p>
          <a:p>
            <a:pPr lvl="1"/>
            <a:r>
              <a:rPr lang="de-CH" dirty="0" smtClean="0"/>
              <a:t>Neues </a:t>
            </a:r>
            <a:r>
              <a:rPr lang="de-CH" dirty="0" err="1" smtClean="0"/>
              <a:t>Calendar</a:t>
            </a:r>
            <a:r>
              <a:rPr lang="de-CH" dirty="0" smtClean="0"/>
              <a:t>-Objekt erstellen</a:t>
            </a:r>
          </a:p>
          <a:p>
            <a:pPr lvl="2"/>
            <a:r>
              <a:rPr lang="de-CH" dirty="0" smtClean="0"/>
              <a:t>Ära setzen</a:t>
            </a:r>
          </a:p>
          <a:p>
            <a:pPr lvl="2"/>
            <a:r>
              <a:rPr lang="de-CH" dirty="0" smtClean="0"/>
              <a:t>Jahr setzen</a:t>
            </a:r>
          </a:p>
          <a:p>
            <a:pPr lvl="2"/>
            <a:r>
              <a:rPr lang="de-CH" dirty="0" smtClean="0"/>
              <a:t>Monat setzen</a:t>
            </a:r>
          </a:p>
          <a:p>
            <a:pPr lvl="2"/>
            <a:r>
              <a:rPr lang="de-CH" dirty="0" smtClean="0"/>
              <a:t>Tag setzen</a:t>
            </a:r>
          </a:p>
          <a:p>
            <a:pPr lvl="2"/>
            <a:r>
              <a:rPr lang="de-CH" dirty="0" smtClean="0"/>
              <a:t>Schlussendlich: vergleichen</a:t>
            </a:r>
          </a:p>
          <a:p>
            <a:pPr lvl="2"/>
            <a:endParaRPr lang="de-CH" dirty="0" smtClean="0"/>
          </a:p>
          <a:p>
            <a:pPr marL="0" indent="0" algn="ctr">
              <a:buNone/>
            </a:pPr>
            <a:r>
              <a:rPr lang="en-US" b="1" dirty="0" err="1" smtClean="0"/>
              <a:t>Wer</a:t>
            </a:r>
            <a:r>
              <a:rPr lang="en-US" b="1" dirty="0" smtClean="0"/>
              <a:t> </a:t>
            </a:r>
            <a:r>
              <a:rPr lang="en-US" b="1" dirty="0" err="1" smtClean="0"/>
              <a:t>denkt</a:t>
            </a:r>
            <a:r>
              <a:rPr lang="en-US" b="1" dirty="0" smtClean="0"/>
              <a:t> </a:t>
            </a:r>
            <a:r>
              <a:rPr lang="en-US" b="1" dirty="0" err="1" smtClean="0"/>
              <a:t>sich</a:t>
            </a:r>
            <a:r>
              <a:rPr lang="en-US" b="1" dirty="0" smtClean="0"/>
              <a:t> </a:t>
            </a:r>
            <a:r>
              <a:rPr lang="en-US" b="1" dirty="0" err="1" smtClean="0"/>
              <a:t>sowas</a:t>
            </a:r>
            <a:r>
              <a:rPr lang="en-US" b="1" dirty="0" smtClean="0"/>
              <a:t> </a:t>
            </a:r>
            <a:r>
              <a:rPr lang="en-US" b="1" dirty="0" err="1" smtClean="0"/>
              <a:t>aus</a:t>
            </a:r>
            <a:r>
              <a:rPr lang="en-US" b="1" dirty="0" smtClean="0"/>
              <a:t>???</a:t>
            </a:r>
            <a:endParaRPr lang="en-US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Erfahrungen: Thomas 1/2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LifeUp</a:t>
            </a:r>
            <a:endParaRPr lang="de-CH" dirty="0" smtClean="0"/>
          </a:p>
          <a:p>
            <a:pPr lvl="1"/>
            <a:r>
              <a:rPr lang="de-CH" dirty="0" err="1" smtClean="0"/>
              <a:t>DailyView</a:t>
            </a:r>
            <a:endParaRPr lang="de-CH" dirty="0" smtClean="0"/>
          </a:p>
          <a:p>
            <a:pPr lvl="1"/>
            <a:r>
              <a:rPr lang="de-CH" dirty="0" err="1" smtClean="0"/>
              <a:t>Overview</a:t>
            </a:r>
            <a:endParaRPr lang="de-CH" dirty="0" smtClean="0"/>
          </a:p>
          <a:p>
            <a:pPr lvl="1"/>
            <a:r>
              <a:rPr lang="de-CH" dirty="0" smtClean="0"/>
              <a:t>Detail </a:t>
            </a:r>
            <a:r>
              <a:rPr lang="de-CH" dirty="0" err="1" smtClean="0"/>
              <a:t>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4097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Erfahrungen: Thomas </a:t>
            </a:r>
            <a:r>
              <a:rPr lang="de-CH" dirty="0" smtClean="0"/>
              <a:t>2/2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</a:p>
          <a:p>
            <a:pPr lvl="1"/>
            <a:r>
              <a:rPr lang="de-CH" dirty="0" smtClean="0"/>
              <a:t>Im Team entwickeln</a:t>
            </a:r>
          </a:p>
          <a:p>
            <a:pPr lvl="1"/>
            <a:r>
              <a:rPr lang="de-CH" dirty="0" err="1" smtClean="0"/>
              <a:t>Versionierung</a:t>
            </a:r>
            <a:r>
              <a:rPr lang="de-CH" dirty="0" smtClean="0"/>
              <a:t> brauchen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1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</a:t>
            </a:r>
            <a:r>
              <a:rPr lang="en-GB" dirty="0" smtClean="0"/>
              <a:t>Stefan 1/3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StatePattern</a:t>
            </a:r>
            <a:endParaRPr lang="de-CH" dirty="0" smtClean="0"/>
          </a:p>
          <a:p>
            <a:r>
              <a:rPr lang="de-CH" dirty="0" err="1" smtClean="0"/>
              <a:t>StartPage</a:t>
            </a:r>
            <a:endParaRPr lang="de-CH" dirty="0" smtClean="0"/>
          </a:p>
          <a:p>
            <a:r>
              <a:rPr lang="de-CH" dirty="0" err="1" smtClean="0"/>
              <a:t>LifeUpProgress</a:t>
            </a:r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5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</a:t>
            </a:r>
            <a:r>
              <a:rPr lang="en-GB" dirty="0" smtClean="0"/>
              <a:t>Stefan 2/3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57388"/>
          </a:xfrm>
        </p:spPr>
        <p:txBody>
          <a:bodyPr/>
          <a:lstStyle/>
          <a:p>
            <a:r>
              <a:rPr lang="de-CH" dirty="0" smtClean="0"/>
              <a:t>GIT</a:t>
            </a:r>
            <a:endParaRPr lang="de-CH" dirty="0" smtClean="0"/>
          </a:p>
          <a:p>
            <a:pPr lvl="1"/>
            <a:r>
              <a:rPr lang="de-CH" dirty="0" smtClean="0"/>
              <a:t>Am Anfang schwierig</a:t>
            </a:r>
            <a:endParaRPr lang="de-CH" dirty="0" smtClean="0"/>
          </a:p>
          <a:p>
            <a:pPr lvl="1"/>
            <a:r>
              <a:rPr lang="de-CH" dirty="0" smtClean="0"/>
              <a:t>Mit </a:t>
            </a:r>
            <a:r>
              <a:rPr lang="de-CH" dirty="0" err="1" smtClean="0"/>
              <a:t>Eclipse</a:t>
            </a:r>
            <a:r>
              <a:rPr lang="de-CH" dirty="0" smtClean="0"/>
              <a:t> mühsam</a:t>
            </a:r>
            <a:endParaRPr lang="de-CH" dirty="0" smtClean="0"/>
          </a:p>
          <a:p>
            <a:pPr lvl="1"/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457200" y="3524252"/>
            <a:ext cx="8229600" cy="19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Maven</a:t>
            </a:r>
            <a:r>
              <a:rPr lang="de-CH" dirty="0" smtClean="0"/>
              <a:t> &amp; </a:t>
            </a:r>
            <a:r>
              <a:rPr lang="de-CH" dirty="0" err="1" smtClean="0"/>
              <a:t>Vaadin</a:t>
            </a:r>
            <a:endParaRPr lang="de-CH" dirty="0" smtClean="0"/>
          </a:p>
          <a:p>
            <a:pPr lvl="1"/>
            <a:r>
              <a:rPr lang="de-CH" dirty="0" smtClean="0"/>
              <a:t>Alles neu</a:t>
            </a:r>
          </a:p>
          <a:p>
            <a:pPr lvl="1"/>
            <a:r>
              <a:rPr lang="de-CH" dirty="0" smtClean="0"/>
              <a:t>Potenzial noch nicht ausschöpfbar</a:t>
            </a:r>
          </a:p>
          <a:p>
            <a:pPr lvl="1"/>
            <a:endParaRPr lang="de-CH" dirty="0" smtClean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3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r>
              <a:rPr lang="de-CH" dirty="0" smtClean="0"/>
              <a:t>Demo</a:t>
            </a:r>
          </a:p>
          <a:p>
            <a:r>
              <a:rPr lang="de-CH" dirty="0" smtClean="0"/>
              <a:t>Gelerntes</a:t>
            </a:r>
          </a:p>
          <a:p>
            <a:r>
              <a:rPr lang="de-CH" dirty="0" smtClean="0"/>
              <a:t>Erfahrungen</a:t>
            </a:r>
          </a:p>
          <a:p>
            <a:r>
              <a:rPr lang="de-CH" dirty="0" err="1" smtClean="0"/>
              <a:t>Scrum</a:t>
            </a:r>
            <a:r>
              <a:rPr lang="de-CH" dirty="0" smtClean="0"/>
              <a:t> Retrospektive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</a:t>
            </a:r>
            <a:r>
              <a:rPr lang="en-GB" dirty="0" smtClean="0"/>
              <a:t>Stefan 3/3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GSON </a:t>
            </a:r>
            <a:r>
              <a:rPr lang="de-CH" dirty="0" err="1" smtClean="0"/>
              <a:t>Deserialisierung</a:t>
            </a:r>
            <a:endParaRPr lang="de-CH" dirty="0" smtClean="0"/>
          </a:p>
          <a:p>
            <a:pPr lvl="1"/>
            <a:r>
              <a:rPr lang="de-CH" dirty="0" smtClean="0"/>
              <a:t>Probleme bei abstrakten Klassen</a:t>
            </a:r>
          </a:p>
          <a:p>
            <a:pPr lvl="1"/>
            <a:r>
              <a:rPr lang="de-CH" dirty="0" smtClean="0"/>
              <a:t>Probleme bei Kreisreferenzen</a:t>
            </a:r>
            <a:endParaRPr lang="de-CH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5" y="3990960"/>
            <a:ext cx="8396629" cy="3771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15" y="4839299"/>
            <a:ext cx="8968185" cy="10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C:\Users\James\Desktop\1uMc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7" y="1793195"/>
            <a:ext cx="7736026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Gutes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Mit relativ wenig Aufwand ist etwas „in Ansätzen brauchbares“ entstanden</a:t>
            </a:r>
          </a:p>
          <a:p>
            <a:r>
              <a:rPr lang="de-DE" dirty="0" smtClean="0"/>
              <a:t>Trotz weniger Treffen strukturiertes vorgehen</a:t>
            </a:r>
          </a:p>
          <a:p>
            <a:r>
              <a:rPr lang="de-DE" dirty="0" smtClean="0"/>
              <a:t>Jeder hatte seine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Schlechtes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Verantwortung wurde hin und her geschoben</a:t>
            </a:r>
          </a:p>
          <a:p>
            <a:r>
              <a:rPr lang="de-DE" dirty="0" err="1" smtClean="0"/>
              <a:t>Vaadin</a:t>
            </a:r>
            <a:r>
              <a:rPr lang="de-DE" dirty="0" smtClean="0"/>
              <a:t> steht ab und zu im Weg</a:t>
            </a:r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Änderungen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r>
              <a:rPr lang="de-DE" dirty="0" smtClean="0"/>
              <a:t>: das </a:t>
            </a:r>
            <a:r>
              <a:rPr lang="de-DE" dirty="0" err="1" smtClean="0"/>
              <a:t>MongoDbObject</a:t>
            </a:r>
            <a:r>
              <a:rPr lang="de-DE" dirty="0" smtClean="0"/>
              <a:t> direkt vererben und Objekte direkt speichern</a:t>
            </a:r>
          </a:p>
          <a:p>
            <a:r>
              <a:rPr lang="de-DE" dirty="0" smtClean="0"/>
              <a:t>Verantwortung wird pro Task festgelegt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C:\Users\James\Desktop\1uMc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7" y="1793195"/>
            <a:ext cx="7736026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60"/>
            <a:ext cx="8229600" cy="45259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im Modul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Study / Interview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endParaRPr lang="en-US" dirty="0" smtClean="0"/>
          </a:p>
          <a:p>
            <a:r>
              <a:rPr lang="de-CH" dirty="0" smtClean="0"/>
              <a:t>Mit </a:t>
            </a:r>
            <a:r>
              <a:rPr lang="de-CH" dirty="0" err="1" smtClean="0"/>
              <a:t>Scrum</a:t>
            </a:r>
            <a:r>
              <a:rPr lang="de-CH" dirty="0" smtClean="0"/>
              <a:t> können Arbeiten gut priorisiert werden.</a:t>
            </a:r>
          </a:p>
          <a:p>
            <a:r>
              <a:rPr lang="de-CH" dirty="0" smtClean="0"/>
              <a:t>Ein gutes Design beschleunigt den Implementierungsprozess enorm, da es viele Unklarheiten im Voraus aus dem Weg räumt.</a:t>
            </a:r>
          </a:p>
          <a:p>
            <a:r>
              <a:rPr lang="de-CH" dirty="0" smtClean="0"/>
              <a:t>Der Kunde muss zum Beginn des Projekts stark einbezogen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im Team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verteilen</a:t>
            </a:r>
            <a:r>
              <a:rPr lang="en-US" dirty="0"/>
              <a:t> –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fühlt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niemand</a:t>
            </a:r>
            <a:r>
              <a:rPr lang="en-US" dirty="0"/>
              <a:t> </a:t>
            </a:r>
            <a:r>
              <a:rPr lang="en-US" dirty="0" err="1"/>
              <a:t>verantwortlich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Crashkurs</a:t>
            </a:r>
            <a:r>
              <a:rPr lang="en-US" dirty="0"/>
              <a:t>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sinnvoll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5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Gelerntes: im Kurs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top, </a:t>
            </a:r>
            <a:r>
              <a:rPr lang="en-US" dirty="0" err="1"/>
              <a:t>Vaadin</a:t>
            </a:r>
            <a:r>
              <a:rPr lang="en-US" dirty="0"/>
              <a:t> flop</a:t>
            </a:r>
          </a:p>
          <a:p>
            <a:r>
              <a:rPr lang="en-US" dirty="0" err="1"/>
              <a:t>Projekt</a:t>
            </a:r>
            <a:r>
              <a:rPr lang="en-US" dirty="0"/>
              <a:t>: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Einschränkungen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en-GB" dirty="0"/>
          </a:p>
        </p:txBody>
      </p:sp>
      <p:pic>
        <p:nvPicPr>
          <p:cNvPr id="4" name="Picture 2" descr="Code 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053431"/>
            <a:ext cx="5238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James 1/5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Reminder</a:t>
            </a:r>
          </a:p>
          <a:p>
            <a:r>
              <a:rPr lang="en-US" dirty="0" err="1"/>
              <a:t>MongoDb</a:t>
            </a:r>
            <a:r>
              <a:rPr lang="en-US" dirty="0"/>
              <a:t> Adapter</a:t>
            </a:r>
          </a:p>
          <a:p>
            <a:r>
              <a:rPr lang="en-US" dirty="0" err="1"/>
              <a:t>Grundstruktur</a:t>
            </a:r>
            <a:r>
              <a:rPr lang="en-US" dirty="0"/>
              <a:t> </a:t>
            </a:r>
            <a:r>
              <a:rPr lang="en-US" dirty="0" err="1"/>
              <a:t>Applikation</a:t>
            </a:r>
            <a:endParaRPr lang="de-CH" dirty="0"/>
          </a:p>
          <a:p>
            <a:r>
              <a:rPr lang="en-US" dirty="0"/>
              <a:t>Google Maps implementation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2/5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Gps</a:t>
            </a:r>
            <a:r>
              <a:rPr lang="en-US" dirty="0"/>
              <a:t> Tracking </a:t>
            </a:r>
            <a:r>
              <a:rPr lang="en-US" dirty="0" err="1"/>
              <a:t>mit</a:t>
            </a:r>
            <a:r>
              <a:rPr lang="en-US" dirty="0"/>
              <a:t> Google Maps</a:t>
            </a:r>
          </a:p>
          <a:p>
            <a:r>
              <a:rPr lang="en-US" dirty="0" err="1"/>
              <a:t>Berechnungen</a:t>
            </a:r>
            <a:endParaRPr lang="en-US" dirty="0"/>
          </a:p>
          <a:p>
            <a:pPr lvl="1"/>
            <a:r>
              <a:rPr lang="en-US" dirty="0" err="1"/>
              <a:t>Distanz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Ziel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Optimales</a:t>
            </a:r>
            <a:r>
              <a:rPr lang="en-US" dirty="0"/>
              <a:t> </a:t>
            </a:r>
            <a:r>
              <a:rPr lang="en-US" dirty="0" err="1"/>
              <a:t>Zoomlevel</a:t>
            </a:r>
            <a:endParaRPr lang="en-US" dirty="0"/>
          </a:p>
          <a:p>
            <a:pPr lvl="1"/>
            <a:r>
              <a:rPr lang="en-US" dirty="0" err="1"/>
              <a:t>Kartenmitte</a:t>
            </a:r>
            <a:endParaRPr lang="en-US" dirty="0"/>
          </a:p>
          <a:p>
            <a:r>
              <a:rPr lang="en-US" dirty="0"/>
              <a:t>Simulator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GpsLocation</a:t>
            </a:r>
            <a:r>
              <a:rPr lang="en-US" dirty="0"/>
              <a:t> </a:t>
            </a:r>
          </a:p>
          <a:p>
            <a:r>
              <a:rPr lang="en-US" dirty="0" err="1"/>
              <a:t>Bugfixing</a:t>
            </a:r>
            <a:r>
              <a:rPr lang="en-US" dirty="0"/>
              <a:t> </a:t>
            </a:r>
            <a:r>
              <a:rPr lang="en-US" dirty="0" err="1"/>
              <a:t>Vaadin</a:t>
            </a:r>
            <a:r>
              <a:rPr lang="en-US" dirty="0"/>
              <a:t> Google Maps </a:t>
            </a:r>
            <a:r>
              <a:rPr lang="en-US" dirty="0" err="1"/>
              <a:t>Komponente</a:t>
            </a: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3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Bildschirmpräsentation (4:3)</PresentationFormat>
  <Paragraphs>94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Office-Design</vt:lpstr>
      <vt:lpstr>Schlusspräsentation</vt:lpstr>
      <vt:lpstr>Inhalt</vt:lpstr>
      <vt:lpstr>Demo</vt:lpstr>
      <vt:lpstr>Gelerntes: im Modul</vt:lpstr>
      <vt:lpstr>Gelerntes: im Team</vt:lpstr>
      <vt:lpstr>Gelerntes: im Kurs</vt:lpstr>
      <vt:lpstr>Erfahrungen</vt:lpstr>
      <vt:lpstr>Erfahrungen: James 1/5</vt:lpstr>
      <vt:lpstr>Erfahrungen: James 2/5</vt:lpstr>
      <vt:lpstr>Erfahrungen: James 3/5</vt:lpstr>
      <vt:lpstr>Erfahrungen: James 4/5</vt:lpstr>
      <vt:lpstr>Erfahrungen: James 5/5</vt:lpstr>
      <vt:lpstr>Erfahrungen: Markus 1/3</vt:lpstr>
      <vt:lpstr>Erfahrungen: Markus 2/3</vt:lpstr>
      <vt:lpstr>Erfahrungen: Markus 3/3</vt:lpstr>
      <vt:lpstr>Erfahrungen: Thomas 1/2</vt:lpstr>
      <vt:lpstr>Erfahrungen: Thomas 2/2</vt:lpstr>
      <vt:lpstr>Erfahrungen: Stefan 1/3</vt:lpstr>
      <vt:lpstr>Erfahrungen: Stefan 2/3</vt:lpstr>
      <vt:lpstr>Erfahrungen: Stefan 3/3</vt:lpstr>
      <vt:lpstr>PowerPoint-Präsentation</vt:lpstr>
      <vt:lpstr>Scrum retrospektive: Gutes</vt:lpstr>
      <vt:lpstr>Scrum retrospektive: Schlechtes</vt:lpstr>
      <vt:lpstr>Scrum retrospektive: Änderungen</vt:lpstr>
      <vt:lpstr>Fragen?</vt:lpstr>
      <vt:lpstr>PowerPoint-Präsentation</vt:lpstr>
    </vt:vector>
  </TitlesOfParts>
  <Company>Vögeli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stefan</cp:lastModifiedBy>
  <cp:revision>113</cp:revision>
  <dcterms:created xsi:type="dcterms:W3CDTF">2015-03-16T16:46:07Z</dcterms:created>
  <dcterms:modified xsi:type="dcterms:W3CDTF">2015-06-09T12:11:48Z</dcterms:modified>
</cp:coreProperties>
</file>