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2" r:id="rId4"/>
    <p:sldId id="269" r:id="rId5"/>
    <p:sldId id="276" r:id="rId6"/>
    <p:sldId id="273" r:id="rId7"/>
    <p:sldId id="278" r:id="rId8"/>
    <p:sldId id="275" r:id="rId9"/>
    <p:sldId id="279" r:id="rId10"/>
    <p:sldId id="277" r:id="rId11"/>
    <p:sldId id="271" r:id="rId12"/>
    <p:sldId id="280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46" autoAdjust="0"/>
  </p:normalViewPr>
  <p:slideViewPr>
    <p:cSldViewPr snapToGrid="0" snapToObjects="1"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24.03.2015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5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Requirements Specification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862910" y="575785"/>
            <a:ext cx="3418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smtClean="0">
                <a:solidFill>
                  <a:srgbClr val="FF0000"/>
                </a:solidFill>
              </a:rPr>
              <a:t>Gruppe Rot</a:t>
            </a:r>
            <a:endParaRPr lang="de-DE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3 Ebenen</a:t>
            </a:r>
          </a:p>
          <a:p>
            <a:pPr lvl="1"/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Praxis Tests (in Umgebung)</a:t>
            </a:r>
          </a:p>
          <a:p>
            <a:pPr lvl="1"/>
            <a:r>
              <a:rPr lang="de-CH" dirty="0" smtClean="0"/>
              <a:t>Benutzer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74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System </a:t>
            </a:r>
            <a:r>
              <a:rPr lang="de-CH" dirty="0" smtClean="0"/>
              <a:t>Evolution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167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v0.1 </a:t>
            </a:r>
            <a:r>
              <a:rPr lang="en-GB" sz="2800" dirty="0" err="1" smtClean="0"/>
              <a:t>Homebereich</a:t>
            </a:r>
            <a:r>
              <a:rPr lang="en-GB" sz="2800" dirty="0" smtClean="0"/>
              <a:t>, GUI</a:t>
            </a:r>
          </a:p>
          <a:p>
            <a:r>
              <a:rPr lang="en-GB" sz="2800" dirty="0" smtClean="0"/>
              <a:t>v0.2 </a:t>
            </a:r>
            <a:r>
              <a:rPr lang="en-GB" sz="2800" dirty="0" err="1" smtClean="0"/>
              <a:t>Kalendermodul</a:t>
            </a:r>
            <a:endParaRPr lang="en-GB" sz="2800" dirty="0" smtClean="0"/>
          </a:p>
          <a:p>
            <a:r>
              <a:rPr lang="en-GB" sz="2800" dirty="0" smtClean="0"/>
              <a:t>v0.3 </a:t>
            </a:r>
            <a:r>
              <a:rPr lang="en-GB" sz="2800" dirty="0" err="1" smtClean="0"/>
              <a:t>Erinnerungsfunktion</a:t>
            </a:r>
            <a:endParaRPr lang="en-GB" sz="2800" dirty="0" smtClean="0"/>
          </a:p>
          <a:p>
            <a:r>
              <a:rPr lang="en-GB" sz="2800" dirty="0" smtClean="0"/>
              <a:t>v0.4 </a:t>
            </a:r>
            <a:r>
              <a:rPr lang="en-GB" sz="2800" dirty="0" err="1" smtClean="0"/>
              <a:t>Medkationsmodul</a:t>
            </a:r>
            <a:endParaRPr lang="en-GB" sz="2800" dirty="0" smtClean="0"/>
          </a:p>
          <a:p>
            <a:r>
              <a:rPr lang="en-GB" sz="2800" dirty="0" smtClean="0"/>
              <a:t>v0.5 </a:t>
            </a:r>
            <a:r>
              <a:rPr lang="en-GB" sz="2800" dirty="0" err="1" smtClean="0"/>
              <a:t>Rückfall-Notfallmodul</a:t>
            </a:r>
            <a:endParaRPr lang="en-GB" sz="2800" dirty="0" smtClean="0"/>
          </a:p>
          <a:p>
            <a:r>
              <a:rPr lang="en-GB" sz="2800" dirty="0" smtClean="0"/>
              <a:t>v0.6 “life-up”-</a:t>
            </a:r>
            <a:r>
              <a:rPr lang="en-GB" sz="2800" dirty="0" err="1" smtClean="0"/>
              <a:t>Modul</a:t>
            </a:r>
            <a:r>
              <a:rPr lang="en-GB" sz="2800" dirty="0" smtClean="0"/>
              <a:t>, </a:t>
            </a:r>
            <a:r>
              <a:rPr lang="en-GB" sz="2800" dirty="0" err="1" smtClean="0"/>
              <a:t>Grundsystem</a:t>
            </a:r>
            <a:endParaRPr lang="en-GB" sz="2800" dirty="0" smtClean="0"/>
          </a:p>
          <a:p>
            <a:r>
              <a:rPr lang="en-GB" sz="2800" dirty="0" smtClean="0"/>
              <a:t>v0.7 “life-up”-</a:t>
            </a:r>
            <a:r>
              <a:rPr lang="en-GB" sz="2800" dirty="0" err="1" smtClean="0"/>
              <a:t>Modul</a:t>
            </a:r>
            <a:r>
              <a:rPr lang="en-GB" sz="2800" dirty="0" smtClean="0"/>
              <a:t>, Level-Up</a:t>
            </a:r>
          </a:p>
          <a:p>
            <a:r>
              <a:rPr lang="en-GB" sz="2800" dirty="0" smtClean="0"/>
              <a:t>v0.8 </a:t>
            </a:r>
            <a:r>
              <a:rPr lang="en-GB" sz="2800" dirty="0" err="1" smtClean="0"/>
              <a:t>Fehlerbehebungen</a:t>
            </a:r>
            <a:endParaRPr lang="en-GB" sz="2800" dirty="0" smtClean="0"/>
          </a:p>
          <a:p>
            <a:r>
              <a:rPr lang="en-GB" sz="2800" dirty="0" smtClean="0"/>
              <a:t>v1.0 </a:t>
            </a:r>
            <a:r>
              <a:rPr lang="en-GB" sz="2800" dirty="0" err="1" smtClean="0"/>
              <a:t>erster</a:t>
            </a:r>
            <a:r>
              <a:rPr lang="en-GB" sz="2800" dirty="0" smtClean="0"/>
              <a:t> Rollout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702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34" y="1523640"/>
            <a:ext cx="3810532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r>
              <a:rPr lang="de-CH" dirty="0" smtClean="0"/>
              <a:t>Systemfunktionen</a:t>
            </a:r>
          </a:p>
          <a:p>
            <a:r>
              <a:rPr lang="de-CH" dirty="0" err="1" smtClean="0"/>
              <a:t>Activity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endParaRPr lang="de-CH" dirty="0" smtClean="0"/>
          </a:p>
          <a:p>
            <a:r>
              <a:rPr lang="de-CH" dirty="0" smtClean="0"/>
              <a:t>2 </a:t>
            </a:r>
            <a:r>
              <a:rPr lang="de-CH" dirty="0" err="1" smtClean="0"/>
              <a:t>Use</a:t>
            </a:r>
            <a:r>
              <a:rPr lang="de-CH" dirty="0" smtClean="0"/>
              <a:t> Cases</a:t>
            </a:r>
            <a:endParaRPr lang="de-CH" dirty="0" smtClean="0"/>
          </a:p>
          <a:p>
            <a:r>
              <a:rPr lang="de-CH" dirty="0" smtClean="0"/>
              <a:t>System </a:t>
            </a:r>
            <a:r>
              <a:rPr lang="de-CH" dirty="0" err="1" smtClean="0"/>
              <a:t>Architecture</a:t>
            </a:r>
            <a:endParaRPr lang="de-CH" dirty="0" smtClean="0"/>
          </a:p>
          <a:p>
            <a:r>
              <a:rPr lang="de-CH" dirty="0" err="1" smtClean="0"/>
              <a:t>Appendicies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</a:t>
            </a:r>
            <a:r>
              <a:rPr lang="de-CH" dirty="0" err="1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60"/>
            <a:ext cx="8229600" cy="4525963"/>
          </a:xfrm>
        </p:spPr>
        <p:txBody>
          <a:bodyPr/>
          <a:lstStyle/>
          <a:p>
            <a:pPr lvl="0"/>
            <a:r>
              <a:rPr lang="de-CH" dirty="0"/>
              <a:t>Terminplanung</a:t>
            </a:r>
            <a:endParaRPr lang="de-CH" dirty="0"/>
          </a:p>
          <a:p>
            <a:pPr lvl="0"/>
            <a:r>
              <a:rPr lang="de-CH" dirty="0"/>
              <a:t>Medikation</a:t>
            </a:r>
          </a:p>
          <a:p>
            <a:pPr lvl="0"/>
            <a:r>
              <a:rPr lang="de-CH" dirty="0"/>
              <a:t>Behandlungssystem </a:t>
            </a:r>
            <a:r>
              <a:rPr lang="de-CH" dirty="0"/>
              <a:t>“</a:t>
            </a:r>
            <a:r>
              <a:rPr lang="de-CH" dirty="0"/>
              <a:t>Life </a:t>
            </a:r>
            <a:r>
              <a:rPr lang="de-CH" dirty="0" err="1"/>
              <a:t>up</a:t>
            </a:r>
            <a:r>
              <a:rPr lang="de-CH" dirty="0"/>
              <a:t>”</a:t>
            </a:r>
          </a:p>
          <a:p>
            <a:pPr lvl="0"/>
            <a:r>
              <a:rPr lang="de-CH" dirty="0"/>
              <a:t>Notfallfunktionen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Medikation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-128687" y="1697477"/>
            <a:ext cx="9149201" cy="5489136"/>
            <a:chOff x="0" y="0"/>
            <a:chExt cx="6472052" cy="3883231"/>
          </a:xfrm>
        </p:grpSpPr>
        <p:grpSp>
          <p:nvGrpSpPr>
            <p:cNvPr id="6" name="Gruppieren 5"/>
            <p:cNvGrpSpPr/>
            <p:nvPr/>
          </p:nvGrpSpPr>
          <p:grpSpPr>
            <a:xfrm>
              <a:off x="0" y="0"/>
              <a:ext cx="6472052" cy="3883231"/>
              <a:chOff x="0" y="0"/>
              <a:chExt cx="6472052" cy="3883231"/>
            </a:xfrm>
          </p:grpSpPr>
          <p:cxnSp>
            <p:nvCxnSpPr>
              <p:cNvPr id="9" name="Gerade Verbindung mit Pfeil 8"/>
              <p:cNvCxnSpPr/>
              <p:nvPr/>
            </p:nvCxnSpPr>
            <p:spPr>
              <a:xfrm>
                <a:off x="3135086" y="1080655"/>
                <a:ext cx="1151890" cy="26098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/>
              <p:cNvCxnSpPr/>
              <p:nvPr/>
            </p:nvCxnSpPr>
            <p:spPr>
              <a:xfrm flipV="1">
                <a:off x="3135086" y="1959429"/>
                <a:ext cx="1234440" cy="49847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" name="Grafik 10" descr="C:\Users\James\Dropbox\SED Gruppe rot\ölkjhfds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472052" cy="38832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7" name="Gerade Verbindung mit Pfeil 6"/>
            <p:cNvCxnSpPr/>
            <p:nvPr/>
          </p:nvCxnSpPr>
          <p:spPr>
            <a:xfrm>
              <a:off x="3028208" y="1211283"/>
              <a:ext cx="1401288" cy="33329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 flipV="1">
              <a:off x="2968831" y="1959429"/>
              <a:ext cx="1400810" cy="3919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0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Life </a:t>
            </a:r>
            <a:r>
              <a:rPr lang="de-DE" dirty="0" err="1"/>
              <a:t>u</a:t>
            </a:r>
            <a:r>
              <a:rPr lang="de-DE" dirty="0" err="1" smtClean="0"/>
              <a:t>p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2" y="1610141"/>
            <a:ext cx="9030248" cy="5936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5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Activity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Life </a:t>
            </a:r>
            <a:r>
              <a:rPr lang="de-CH" dirty="0" err="1"/>
              <a:t>u</a:t>
            </a:r>
            <a:r>
              <a:rPr lang="de-CH" dirty="0" err="1" smtClean="0"/>
              <a:t>p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2804"/>
            <a:ext cx="8534799" cy="52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Activity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Life </a:t>
            </a:r>
            <a:r>
              <a:rPr lang="de-CH" dirty="0" err="1" smtClean="0"/>
              <a:t>up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06" y="1610350"/>
            <a:ext cx="7748987" cy="5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System Architecture</a:t>
            </a:r>
            <a:endParaRPr lang="en-GB"/>
          </a:p>
        </p:txBody>
      </p:sp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20190"/>
            <a:ext cx="9144000" cy="54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Database Schema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14" y="1671637"/>
            <a:ext cx="5011172" cy="50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(4:3)</PresentationFormat>
  <Paragraphs>38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Office-Design</vt:lpstr>
      <vt:lpstr>Requirements Specification</vt:lpstr>
      <vt:lpstr>Content</vt:lpstr>
      <vt:lpstr>System Functions</vt:lpstr>
      <vt:lpstr>Use Case Medikation</vt:lpstr>
      <vt:lpstr>Use Case Life up</vt:lpstr>
      <vt:lpstr>Activity Diagram Life up</vt:lpstr>
      <vt:lpstr>Activity Diagram Life up</vt:lpstr>
      <vt:lpstr>System Architecture</vt:lpstr>
      <vt:lpstr>Database Schema</vt:lpstr>
      <vt:lpstr>Tests</vt:lpstr>
      <vt:lpstr>System Evolution</vt:lpstr>
      <vt:lpstr>Questions?</vt:lpstr>
    </vt:vector>
  </TitlesOfParts>
  <Company>Vögeli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stefan</cp:lastModifiedBy>
  <cp:revision>86</cp:revision>
  <dcterms:created xsi:type="dcterms:W3CDTF">2015-03-16T16:46:07Z</dcterms:created>
  <dcterms:modified xsi:type="dcterms:W3CDTF">2015-03-24T15:15:56Z</dcterms:modified>
</cp:coreProperties>
</file>